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2A0F-F892-4018-9D3A-98CB146C74FE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2586-1B2E-4DF8-BA71-B21864C105F8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1355-FFE1-488B-8004-281D75CAA82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A580-AD19-40E4-83AD-24933DA73C56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5B80-5E01-45CD-8B64-5EF3167FF2DA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4A0F-92F2-467E-96A3-90C722F3386D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F831-FFB0-42BD-9C3E-1B4686880940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E32C-059F-4D5A-A522-F7B150A97864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C74-4578-47B6-BC85-1991AA78507A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531-0CB7-4BC1-B597-10A15DEFE486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4EBD-AF0C-455B-A052-F14A0F6675EB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7228-E2D3-49D3-9374-E12C9CAC34D4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DD88-C243-40BA-BD11-887144FE376F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855" y="434421"/>
            <a:ext cx="5955495" cy="1068935"/>
          </a:xfrm>
        </p:spPr>
        <p:txBody>
          <a:bodyPr>
            <a:normAutofit/>
          </a:bodyPr>
          <a:lstStyle/>
          <a:p>
            <a:pPr algn="ctr"/>
            <a:r>
              <a:rPr lang="sr-Cyrl-RS" dirty="0"/>
              <a:t>ДИПЛОМСКИ РАД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7334" y="1346388"/>
            <a:ext cx="5533237" cy="1374345"/>
          </a:xfrm>
        </p:spPr>
        <p:txBody>
          <a:bodyPr/>
          <a:lstStyle/>
          <a:p>
            <a:pPr algn="ctr"/>
            <a:r>
              <a:rPr lang="sr-Cyrl-RS" dirty="0">
                <a:solidFill>
                  <a:schemeClr val="bg1"/>
                </a:solidFill>
              </a:rPr>
              <a:t>Серво мотори у примени троосне </a:t>
            </a:r>
          </a:p>
          <a:p>
            <a:pPr algn="ctr"/>
            <a:r>
              <a:rPr lang="sr-Cyrl-RS" dirty="0">
                <a:solidFill>
                  <a:schemeClr val="bg1"/>
                </a:solidFill>
              </a:rPr>
              <a:t>стабилизације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A854-0316-4D13-893F-931A3CCCBAFB}"/>
              </a:ext>
            </a:extLst>
          </p:cNvPr>
          <p:cNvSpPr txBox="1"/>
          <p:nvPr/>
        </p:nvSpPr>
        <p:spPr>
          <a:xfrm>
            <a:off x="36125" y="3119497"/>
            <a:ext cx="3158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solidFill>
                  <a:schemeClr val="bg1"/>
                </a:solidFill>
              </a:rPr>
              <a:t>Студент: Невена Сташић 557/2015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1F783-436E-4035-AF35-B30258A6BFAE}"/>
              </a:ext>
            </a:extLst>
          </p:cNvPr>
          <p:cNvSpPr txBox="1"/>
          <p:nvPr/>
        </p:nvSpPr>
        <p:spPr>
          <a:xfrm>
            <a:off x="5134866" y="-26280"/>
            <a:ext cx="4056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Факултет инжењерских наука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D79F6-177C-4A83-A93F-1A834589F2FE}"/>
              </a:ext>
            </a:extLst>
          </p:cNvPr>
          <p:cNvSpPr txBox="1"/>
          <p:nvPr/>
        </p:nvSpPr>
        <p:spPr>
          <a:xfrm>
            <a:off x="5435903" y="281175"/>
            <a:ext cx="349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2400" dirty="0">
                <a:solidFill>
                  <a:schemeClr val="bg1"/>
                </a:solidFill>
              </a:rPr>
              <a:t>Универзитет у Крагујевцу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1E49-BF6A-468F-8FF6-2813A0335AE1}"/>
              </a:ext>
            </a:extLst>
          </p:cNvPr>
          <p:cNvSpPr txBox="1"/>
          <p:nvPr/>
        </p:nvSpPr>
        <p:spPr>
          <a:xfrm>
            <a:off x="36125" y="3469996"/>
            <a:ext cx="3736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solidFill>
                  <a:schemeClr val="bg1"/>
                </a:solidFill>
              </a:rPr>
              <a:t>Ментор: др Јасна Радуловић, ред. проф.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CD88E-C3D0-41B3-995D-EF241BE38E55}"/>
              </a:ext>
            </a:extLst>
          </p:cNvPr>
          <p:cNvSpPr txBox="1"/>
          <p:nvPr/>
        </p:nvSpPr>
        <p:spPr>
          <a:xfrm>
            <a:off x="2434130" y="4556915"/>
            <a:ext cx="19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>
                <a:solidFill>
                  <a:schemeClr val="bg1"/>
                </a:solidFill>
              </a:rPr>
              <a:t>Крагујевац, 2019.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DB6777-29DF-4C75-A298-C113B382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7165" y="4789325"/>
            <a:ext cx="2133600" cy="27384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C444-1CCB-47D1-84E3-4F3130E1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6" y="128470"/>
            <a:ext cx="6871724" cy="916230"/>
          </a:xfrm>
        </p:spPr>
        <p:txBody>
          <a:bodyPr>
            <a:noAutofit/>
          </a:bodyPr>
          <a:lstStyle/>
          <a:p>
            <a:pPr algn="ctr"/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за симулирање кретања возила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E0A4CA-89D8-479D-BBB8-A427878FE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502815"/>
            <a:ext cx="2387905" cy="2991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7E5F5-C446-4467-87F9-1368E701D41A}"/>
              </a:ext>
            </a:extLst>
          </p:cNvPr>
          <p:cNvSpPr txBox="1"/>
          <p:nvPr/>
        </p:nvSpPr>
        <p:spPr>
          <a:xfrm>
            <a:off x="3044950" y="2419045"/>
            <a:ext cx="36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Троосни стент – симулација кретања борбеног возила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924E-F92E-4B04-857C-E71964D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026B-C174-413E-8588-0743AA2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21" y="128470"/>
            <a:ext cx="6413611" cy="1044700"/>
          </a:xfrm>
        </p:spPr>
        <p:txBody>
          <a:bodyPr>
            <a:noAutofit/>
          </a:bodyPr>
          <a:lstStyle/>
          <a:p>
            <a:pPr algn="ctr"/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блок дијаграм система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F0D6-1ABC-4417-9DD3-85139BD0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31" y="1270555"/>
            <a:ext cx="6260906" cy="763525"/>
          </a:xfrm>
        </p:spPr>
        <p:txBody>
          <a:bodyPr>
            <a:normAutofit/>
          </a:bodyPr>
          <a:lstStyle/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мотора, три драјвера и шест сензора за метал.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A865-C253-43BD-8952-CF5488E2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2034080"/>
            <a:ext cx="4123035" cy="28036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B298-9970-4F7A-9078-3CD71681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5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91CE8-C486-4785-96AB-53106BFE78A3}"/>
              </a:ext>
            </a:extLst>
          </p:cNvPr>
          <p:cNvSpPr txBox="1"/>
          <p:nvPr/>
        </p:nvSpPr>
        <p:spPr>
          <a:xfrm>
            <a:off x="0" y="0"/>
            <a:ext cx="6035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Програмирање симулације</a:t>
            </a:r>
          </a:p>
          <a:p>
            <a:pPr algn="ctr"/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кретања возила </a:t>
            </a:r>
            <a:endParaRPr lang="en-US" sz="40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66DE7-EB10-46F4-8D42-726FD3E57191}"/>
              </a:ext>
            </a:extLst>
          </p:cNvPr>
          <p:cNvSpPr txBox="1"/>
          <p:nvPr/>
        </p:nvSpPr>
        <p:spPr>
          <a:xfrm>
            <a:off x="143555" y="1655519"/>
            <a:ext cx="51919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Програмирање серво мотора да раде на задати начин,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STM32F107VC,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mikrokontroler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 M3 32bit, RISC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језгро,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програмско окружење.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7A8AA-ECA6-4D98-A0BC-286850BB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13" y="1655519"/>
            <a:ext cx="3698750" cy="32364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FE9D-4399-42FA-9699-DFC23282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294C-3FC6-428B-8F93-03DAFD78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1175"/>
            <a:ext cx="6260905" cy="572644"/>
          </a:xfrm>
        </p:spPr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 функција програма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82DE-5C0B-4A98-A935-30A810A3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351264"/>
            <a:ext cx="6260906" cy="3511061"/>
          </a:xfrm>
        </p:spPr>
        <p:txBody>
          <a:bodyPr>
            <a:normAutofit/>
          </a:bodyPr>
          <a:lstStyle/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Секвенца почетни положај,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Секвенца постављање система на половину,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мотора,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Секвенца 1, секвенца 2, секвенца 3 и секвенца 4, 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Стопирање мотора.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98A5-28C4-40DD-847B-1BB20358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ACD42-C7FF-4C6F-99E8-91F01AC7C8FE}"/>
              </a:ext>
            </a:extLst>
          </p:cNvPr>
          <p:cNvSpPr txBox="1"/>
          <p:nvPr/>
        </p:nvSpPr>
        <p:spPr>
          <a:xfrm>
            <a:off x="0" y="281175"/>
            <a:ext cx="597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 функција програма</a:t>
            </a:r>
            <a:endParaRPr lang="en-US" sz="40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3C365-297E-4A7F-A8D3-EDCA6932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655520"/>
            <a:ext cx="3895536" cy="2748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FD05F-ADCD-476C-8C22-52C60947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35" y="1426462"/>
            <a:ext cx="2266796" cy="3512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005D8-A855-4498-8BE9-A8FAAF9AE02B}"/>
              </a:ext>
            </a:extLst>
          </p:cNvPr>
          <p:cNvSpPr txBox="1"/>
          <p:nvPr/>
        </p:nvSpPr>
        <p:spPr>
          <a:xfrm>
            <a:off x="702334" y="4532995"/>
            <a:ext cx="451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/>
              <a:t>Главна функција са позивима свих секвенци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14B2-57A9-46BB-AE58-CE7DADBD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028A-307C-4CBF-9613-7909E305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281175"/>
            <a:ext cx="6260905" cy="572644"/>
          </a:xfrm>
        </p:spPr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Мерење динамике система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2A98-11F6-436D-9BEF-723B4423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95" y="1197406"/>
            <a:ext cx="6048065" cy="1832460"/>
          </a:xfrm>
        </p:spPr>
        <p:txBody>
          <a:bodyPr>
            <a:normAutofit/>
          </a:bodyPr>
          <a:lstStyle/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Аквизиција и аквизициона картица,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LabView, 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Виртуална инструментација,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софтвер.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81691-A7A6-4700-A8E4-19838DFE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70" y="2722218"/>
            <a:ext cx="2933293" cy="21401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ED97A-4A00-430C-A2C5-1C6F41B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0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0C40A-CAC5-4DBC-8B67-A6D99653157D}"/>
              </a:ext>
            </a:extLst>
          </p:cNvPr>
          <p:cNvSpPr txBox="1"/>
          <p:nvPr/>
        </p:nvSpPr>
        <p:spPr>
          <a:xfrm>
            <a:off x="0" y="433880"/>
            <a:ext cx="638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6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Стјуартова (</a:t>
            </a:r>
            <a:r>
              <a:rPr lang="en-US" sz="36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Stewart</a:t>
            </a:r>
            <a:r>
              <a:rPr lang="sr-Cyrl-RS" sz="36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платформа</a:t>
            </a:r>
            <a:endParaRPr lang="en-US" sz="36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5AC5F-038B-4FAC-9B08-E2C97B31EBC5}"/>
              </a:ext>
            </a:extLst>
          </p:cNvPr>
          <p:cNvSpPr txBox="1"/>
          <p:nvPr/>
        </p:nvSpPr>
        <p:spPr>
          <a:xfrm>
            <a:off x="143555" y="1502815"/>
            <a:ext cx="72931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Хексапод,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1965. године,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Шест идентичних хидрауличних управљачких кракова,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тачност,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крутост,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Различите величине,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Софтверска контрола,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Мали радни простор.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E9023-5418-46DC-8C35-5426523B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45" y="2773669"/>
            <a:ext cx="2678376" cy="21953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2BAE6-FCF8-44FA-8B22-11011DBE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59C7-DCF1-4DFD-8A54-C5176B20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5" y="1808225"/>
            <a:ext cx="6260905" cy="572644"/>
          </a:xfrm>
        </p:spPr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ХВАЛА НА ПАЖЊИ!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10928D-8061-47D7-B1A3-B1F34B40B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2586265"/>
            <a:ext cx="1743864" cy="982905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0E8C1-77FC-4472-AA56-804502C2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8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САДРЖАЈ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0" y="1350110"/>
            <a:ext cx="4886560" cy="3512215"/>
          </a:xfrm>
        </p:spPr>
        <p:txBody>
          <a:bodyPr>
            <a:normAutofit fontScale="92500" lnSpcReduction="10000"/>
          </a:bodyPr>
          <a:lstStyle/>
          <a:p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Циљ развијања система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Сервосистем (Сервомеханизам)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 мотори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Класификација серво мотора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Функционисање серво мотора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 Врсте серво мотора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Развој система за стабилизацију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Блок шема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sr-Cyrl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* Потребне компоненте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A2609-FBF8-4CB9-9D1D-5F1DE2B080ED}"/>
              </a:ext>
            </a:extLst>
          </p:cNvPr>
          <p:cNvSpPr txBox="1"/>
          <p:nvPr/>
        </p:nvSpPr>
        <p:spPr>
          <a:xfrm>
            <a:off x="5030115" y="1350110"/>
            <a:ext cx="3924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за симулирање кретања возила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блок дијаграм система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Програмирање симулације кретања возила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 функција програма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Мерење динамике система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Стјуартова платформа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7A86B-5E67-4CD5-B91B-6A83B376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Циљ развоја система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502815"/>
            <a:ext cx="6260906" cy="3511061"/>
          </a:xfrm>
        </p:spPr>
        <p:txBody>
          <a:bodyPr/>
          <a:lstStyle/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 облик дејствовања борбених возила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Жироскопска стабилизација оруђа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Рафално гађање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5EF96-27E7-4D72-9053-C18F13FC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671F8-0BEB-4AC7-BF2E-98F5B39E6A74}"/>
              </a:ext>
            </a:extLst>
          </p:cNvPr>
          <p:cNvSpPr txBox="1"/>
          <p:nvPr/>
        </p:nvSpPr>
        <p:spPr>
          <a:xfrm>
            <a:off x="448965" y="281175"/>
            <a:ext cx="3977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СЕРВОСИСТЕМ</a:t>
            </a:r>
            <a:endParaRPr lang="en-US" sz="40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4E1D-DDF8-46F8-960C-9D9E891EC109}"/>
              </a:ext>
            </a:extLst>
          </p:cNvPr>
          <p:cNvSpPr txBox="1"/>
          <p:nvPr/>
        </p:nvSpPr>
        <p:spPr>
          <a:xfrm>
            <a:off x="448965" y="1655520"/>
            <a:ext cx="72538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управљања са повратном спрегом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зависности од примењене енергије за појачање снаге: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електрични,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хидраулични,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пнеуматски,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комбиновани.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повратне спреге: 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позициона,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брзинска,</a:t>
            </a:r>
          </a:p>
          <a:p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 струјна.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92B2-DF2A-4456-BA3D-1743FC49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BCD2-926F-4B88-99DE-7C184175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6" y="11512"/>
            <a:ext cx="6719020" cy="763525"/>
          </a:xfrm>
        </p:spPr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Класификација серво мотора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EFD0-8B2E-4912-9951-3B98FC80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46" y="891994"/>
            <a:ext cx="6413611" cy="1339739"/>
          </a:xfrm>
        </p:spPr>
        <p:txBody>
          <a:bodyPr>
            <a:normAutofit/>
          </a:bodyPr>
          <a:lstStyle/>
          <a:p>
            <a:pPr algn="just"/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 директне гране система аутоматског управљања којим се непосредно мења извршна величина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EF87E-5190-4557-B5C8-01314F66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10" y="2113635"/>
            <a:ext cx="3054100" cy="26422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D02A-888C-459A-9875-5312431C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2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E759C-010A-41BE-A488-661DF387D1B0}"/>
              </a:ext>
            </a:extLst>
          </p:cNvPr>
          <p:cNvSpPr txBox="1"/>
          <p:nvPr/>
        </p:nvSpPr>
        <p:spPr>
          <a:xfrm>
            <a:off x="9907" y="433880"/>
            <a:ext cx="612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6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Функционисање серво мотора</a:t>
            </a:r>
            <a:endParaRPr lang="en-US" sz="36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493CB-EE3F-4A47-A362-9F5C65E2EEFB}"/>
              </a:ext>
            </a:extLst>
          </p:cNvPr>
          <p:cNvSpPr txBox="1"/>
          <p:nvPr/>
        </p:nvSpPr>
        <p:spPr>
          <a:xfrm>
            <a:off x="143555" y="1808225"/>
            <a:ext cx="48828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Једноставност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Мали мотор једносмерне струје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 број обртаја у минути,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Мали обртни момент,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Уређење зупчаника,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 уређај високе снаге.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50EC8-65DC-47C5-A329-780AE4AE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38" y="1960930"/>
            <a:ext cx="3130227" cy="230832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AACC-D30A-4DC3-AAC4-848B0CE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D24A-FD6A-40A7-9FED-42CBFCFE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3" y="63543"/>
            <a:ext cx="6260905" cy="572644"/>
          </a:xfrm>
        </p:spPr>
        <p:txBody>
          <a:bodyPr>
            <a:noAutofit/>
          </a:bodyPr>
          <a:lstStyle/>
          <a:p>
            <a:r>
              <a:rPr lang="sr-Cyrl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Врсте серво мотора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7517-4D97-48AB-BFBB-F1491467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3" y="710607"/>
            <a:ext cx="6352939" cy="4083028"/>
          </a:xfrm>
        </p:spPr>
        <p:txBody>
          <a:bodyPr>
            <a:noAutofit/>
          </a:bodyPr>
          <a:lstStyle/>
          <a:p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Ротација положаја: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Серво серво ротације,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- 180 степени,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физичке зауставе,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водени и ваздухопловни уређаји, играчке, роботи..</a:t>
            </a:r>
          </a:p>
          <a:p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Континуална ротација: 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Серво константне ротације,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било који смер,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смер и брзина ротације.</a:t>
            </a:r>
          </a:p>
          <a:p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Линеарна ротација: 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Линеарни серво,</a:t>
            </a:r>
          </a:p>
          <a:p>
            <a:pPr marL="0" indent="0">
              <a:buNone/>
            </a:pP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Серво мотори позиционирања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Cyrl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CF93-CECA-4E66-8C17-23297DB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CC954-B920-49F8-97FC-E4381C3DC51F}"/>
              </a:ext>
            </a:extLst>
          </p:cNvPr>
          <p:cNvSpPr txBox="1"/>
          <p:nvPr/>
        </p:nvSpPr>
        <p:spPr>
          <a:xfrm>
            <a:off x="52437" y="433880"/>
            <a:ext cx="5762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шема стабилизације</a:t>
            </a:r>
            <a:endParaRPr lang="en-US" sz="40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A4BCF-7084-4EC0-AE8B-FD1C01463759}"/>
              </a:ext>
            </a:extLst>
          </p:cNvPr>
          <p:cNvSpPr txBox="1"/>
          <p:nvPr/>
        </p:nvSpPr>
        <p:spPr>
          <a:xfrm>
            <a:off x="448965" y="1740753"/>
            <a:ext cx="6052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брзинска жироскопа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sr-Cyrl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Грешке стабилизације по правцу и по висини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DD0C8-2F75-4F38-B7C3-1C42F100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2571750"/>
            <a:ext cx="4758648" cy="22905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DD5D-7BC0-4BED-B9DF-486DECD2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4DB09-6E9D-475B-BD60-BE6FABF13DBA}"/>
              </a:ext>
            </a:extLst>
          </p:cNvPr>
          <p:cNvSpPr txBox="1"/>
          <p:nvPr/>
        </p:nvSpPr>
        <p:spPr>
          <a:xfrm>
            <a:off x="143555" y="281175"/>
            <a:ext cx="4963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000" dirty="0">
                <a:solidFill>
                  <a:srgbClr val="F2CD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Потребне компоненте</a:t>
            </a:r>
            <a:endParaRPr lang="en-US" sz="4000" dirty="0">
              <a:solidFill>
                <a:srgbClr val="F2CD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3D5CC-F6B4-49AA-B8CC-72F0CA08DC74}"/>
              </a:ext>
            </a:extLst>
          </p:cNvPr>
          <p:cNvSpPr txBox="1"/>
          <p:nvPr/>
        </p:nvSpPr>
        <p:spPr>
          <a:xfrm>
            <a:off x="164094" y="1655520"/>
            <a:ext cx="38146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серво мотор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серије,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DC2 – AS </a:t>
            </a: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драјвер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Сензор метала.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35147-97B3-488E-A1C1-58E56BB1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034" y="1350110"/>
            <a:ext cx="4676199" cy="3376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1A3EC-8BFF-46C8-A476-BA3A78A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12" y="3038527"/>
            <a:ext cx="1603571" cy="18919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F657-FDF4-4F22-BF3A-801E7DC0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On-screen Show (16:9)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ДИПЛОМСКИ РАД</vt:lpstr>
      <vt:lpstr>САДРЖАЈ</vt:lpstr>
      <vt:lpstr>Циљ развоја система</vt:lpstr>
      <vt:lpstr>PowerPoint Presentation</vt:lpstr>
      <vt:lpstr>Класификација серво мотора</vt:lpstr>
      <vt:lpstr>PowerPoint Presentation</vt:lpstr>
      <vt:lpstr>Врсте серво мотора</vt:lpstr>
      <vt:lpstr>PowerPoint Presentation</vt:lpstr>
      <vt:lpstr>PowerPoint Presentation</vt:lpstr>
      <vt:lpstr>Систем за симулирање кретања возила</vt:lpstr>
      <vt:lpstr>Функционални блок дијаграм система</vt:lpstr>
      <vt:lpstr>PowerPoint Presentation</vt:lpstr>
      <vt:lpstr>Главна функција програма</vt:lpstr>
      <vt:lpstr>PowerPoint Presentation</vt:lpstr>
      <vt:lpstr>Мерење динамике система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2019-08-30T13:39:49Z</dcterms:modified>
</cp:coreProperties>
</file>