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9" r:id="rId6"/>
    <p:sldId id="291" r:id="rId7"/>
    <p:sldId id="277" r:id="rId8"/>
    <p:sldId id="288" r:id="rId9"/>
    <p:sldId id="276" r:id="rId10"/>
    <p:sldId id="289" r:id="rId11"/>
    <p:sldId id="290" r:id="rId12"/>
    <p:sldId id="292" r:id="rId13"/>
    <p:sldId id="293" r:id="rId14"/>
    <p:sldId id="296" r:id="rId15"/>
    <p:sldId id="297" r:id="rId16"/>
    <p:sldId id="280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1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21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92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6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7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9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4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12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4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70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4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9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63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8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92" y="3259614"/>
            <a:ext cx="11931162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b="1" i="1" dirty="0" err="1" smtClean="0">
                <a:solidFill>
                  <a:schemeClr val="bg1"/>
                </a:solidFill>
              </a:rPr>
              <a:t>DebugIt</a:t>
            </a:r>
            <a:r>
              <a:rPr lang="en-US" sz="4000" b="1" dirty="0">
                <a:solidFill>
                  <a:schemeClr val="bg1"/>
                </a:solidFill>
              </a:rPr>
              <a:t>: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studentska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platforma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za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diskusiju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sa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integracijom</a:t>
            </a:r>
            <a:r>
              <a:rPr lang="sr-Latn-R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i="1" dirty="0" err="1" smtClean="0">
                <a:solidFill>
                  <a:schemeClr val="bg1"/>
                </a:solidFill>
              </a:rPr>
              <a:t>Elasticsearch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pretrage</a:t>
            </a:r>
            <a:r>
              <a:rPr lang="en-US" sz="4000" b="1" dirty="0" smtClean="0">
                <a:solidFill>
                  <a:schemeClr val="bg1"/>
                </a:solidFill>
              </a:rPr>
              <a:t/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- </a:t>
            </a:r>
            <a:r>
              <a:rPr lang="en-US" sz="3200" dirty="0" err="1" smtClean="0">
                <a:solidFill>
                  <a:schemeClr val="accent4"/>
                </a:solidFill>
              </a:rPr>
              <a:t>Diplomski</a:t>
            </a:r>
            <a:r>
              <a:rPr lang="en-US" sz="3200" dirty="0" smtClean="0">
                <a:solidFill>
                  <a:schemeClr val="accent4"/>
                </a:solidFill>
              </a:rPr>
              <a:t> rad -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66894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&amp; node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j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edna ili više povezanih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komponenti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komponenti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master-eligible 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ingest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remote-eligible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node, machine-learning 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coordinating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12" y="3733526"/>
            <a:ext cx="9829575" cy="27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čin rada </a:t>
            </a:r>
          </a:p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 mehanizma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0774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Dodeljivanje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vrednosti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upita,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odnosno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pretraga: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struktuirana pretraga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structured search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nestruktuirana pretraga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unstructured search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kombinovani upiti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combining queries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27414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90848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Dve osnovne funkcije: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tokenizacija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tokenization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normalizacija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normalization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Komponente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analyzer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modula: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character filters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tokenizer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 filters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3440095"/>
            <a:ext cx="7749926" cy="31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02486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912282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97588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07384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17179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1994360" y="1458021"/>
            <a:ext cx="296962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Redukovanje reči na njen koren.</a:t>
            </a:r>
          </a:p>
          <a:p>
            <a:pPr>
              <a:lnSpc>
                <a:spcPts val="1900"/>
              </a:lnSpc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Stemming token filters 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vrste:</a:t>
            </a:r>
          </a:p>
          <a:p>
            <a:pPr marL="800100" lvl="1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algorithmic stemmers</a:t>
            </a:r>
          </a:p>
          <a:p>
            <a:pPr marL="800100" lvl="1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dictionary stemmers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240890" y="1458021"/>
            <a:ext cx="1798607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Reči koje ne doprinose pretrazi.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368713" y="5038119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Pronalaženje dokumenata koji sadrže sinonime umesto reči iz upita.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042533" y="5403604"/>
            <a:ext cx="3054303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BM25 algoritam.</a:t>
            </a:r>
          </a:p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Parametri: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 frequency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TF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inverse document frequency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IDF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field length normalization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280245" y="5038119"/>
            <a:ext cx="2560937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Ignorisanje grešaka pri kucanju.</a:t>
            </a:r>
          </a:p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Levenštajnov algoritam udaljenosti.</a:t>
            </a:r>
          </a:p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Transpositions.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751777" y="2854138"/>
            <a:ext cx="1095275" cy="4154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166136" y="2854138"/>
            <a:ext cx="1095275" cy="4154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stopwords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062861" y="4094986"/>
            <a:ext cx="1063314" cy="4154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synonyms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5605543" y="4086726"/>
            <a:ext cx="797538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7115763" y="4057326"/>
            <a:ext cx="780753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fuzzy</a:t>
            </a:r>
          </a:p>
          <a:p>
            <a:r>
              <a:rPr lang="sr-Latn-R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969" y="855297"/>
            <a:ext cx="7129919" cy="3559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968" y="4414552"/>
            <a:ext cx="7129919" cy="23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98" y="1509064"/>
            <a:ext cx="68484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513114" y="1580610"/>
            <a:ext cx="8889326" cy="42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780068"/>
            <a:ext cx="6643668" cy="319975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236029" y="3454593"/>
            <a:ext cx="6628973" cy="31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28599" y="780068"/>
            <a:ext cx="6653999" cy="3199749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268627" y="3480201"/>
            <a:ext cx="6581561" cy="31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40489" y="780068"/>
            <a:ext cx="6647991" cy="3191888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230501" y="3471016"/>
            <a:ext cx="6647991" cy="31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Istorijat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Alan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Emti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dž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administrator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sistema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za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departman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informacionih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tehnologija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student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kanadskog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Univerziteta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McGill.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1990.</a:t>
            </a:r>
            <a:endParaRPr lang="en-US" sz="32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14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i="1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Archie</a:t>
            </a:r>
            <a:endParaRPr lang="en-US" sz="1400" b="1" i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Leri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Pejdž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Sergej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Brin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student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Stanford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Univerziteta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1998.</a:t>
            </a:r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14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Google</a:t>
            </a:r>
            <a:endParaRPr lang="en-US" sz="1400" b="1" i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Džeri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Jang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Dejvid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Filo,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student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Stanford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Univerziteta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1994.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14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Yahoo!</a:t>
            </a:r>
            <a:endParaRPr lang="en-US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4" y="1210405"/>
            <a:ext cx="3980506" cy="2439665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5855768" y="1341802"/>
            <a:ext cx="5498027" cy="26565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9" y="2359052"/>
            <a:ext cx="5943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Zaklju</a:t>
            </a:r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čak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Pretraga u okviru gotovo svakog sajta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Istra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živanje, postavljanje pitanja i međusobno pomaganje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Dodatne informacije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Fakultet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kao velika zajednica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2863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Hvala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na</a:t>
            </a:r>
            <a:r>
              <a:rPr lang="en-US" sz="7200" b="1" dirty="0" smtClean="0">
                <a:solidFill>
                  <a:schemeClr val="bg1"/>
                </a:solidFill>
              </a:rPr>
              <a:t> pa</a:t>
            </a:r>
            <a:r>
              <a:rPr lang="sr-Latn-RS" sz="7200" b="1" dirty="0" smtClean="0">
                <a:solidFill>
                  <a:schemeClr val="bg1"/>
                </a:solidFill>
              </a:rPr>
              <a:t>žnji!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444120"/>
            <a:ext cx="10811242" cy="18004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mplementaciona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diskusiona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pitanj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Prednosti korišćenja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DebugIt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platforme: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itanja su uvek dostupna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svima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velika zajednica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ajčešći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problemi vrlo brzo dobijaju rešenje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rilagođavanje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koda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36213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Postoje</a:t>
            </a:r>
            <a:r>
              <a:rPr lang="sr-Latn-R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ća rešenja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8541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95340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62138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28936" y="263126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210812" y="288656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i="1" dirty="0" smtClean="0">
                <a:solidFill>
                  <a:schemeClr val="bg1"/>
                </a:solidFill>
              </a:rPr>
              <a:t>Stack Exchange i Stack Overflow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377611" y="288656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i="1" dirty="0" smtClean="0">
                <a:solidFill>
                  <a:schemeClr val="bg1"/>
                </a:solidFill>
              </a:rPr>
              <a:t>Discuss The Elastic Stack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544409" y="288656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i="1" dirty="0" smtClean="0">
                <a:solidFill>
                  <a:schemeClr val="bg1"/>
                </a:solidFill>
              </a:rPr>
              <a:t>Git</a:t>
            </a:r>
            <a:r>
              <a:rPr lang="en-US" sz="1600" b="1" i="1" dirty="0" smtClean="0">
                <a:solidFill>
                  <a:schemeClr val="bg1"/>
                </a:solidFill>
              </a:rPr>
              <a:t>H</a:t>
            </a:r>
            <a:r>
              <a:rPr lang="sr-Latn-RS" sz="1600" b="1" i="1" dirty="0" smtClean="0">
                <a:solidFill>
                  <a:schemeClr val="bg1"/>
                </a:solidFill>
              </a:rPr>
              <a:t>ub community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711208" y="2886561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dirty="0" smtClean="0">
                <a:solidFill>
                  <a:schemeClr val="bg1"/>
                </a:solidFill>
              </a:rPr>
              <a:t>Ostalo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2020591" y="3653604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sr-Latn-R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Stack Overflow</a:t>
            </a:r>
            <a:r>
              <a:rPr lang="sr-Latn-R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– jedan od 173 sajta u ovkiru </a:t>
            </a:r>
            <a:r>
              <a:rPr lang="sr-Latn-R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Stack Exchange</a:t>
            </a:r>
            <a:r>
              <a:rPr lang="sr-Latn-R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mreže, najmoćnije mreže za pronalaženje odgovora za programerske probleme na Internetu.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4187390" y="3653604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Diskusioni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forumi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za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Elasticsearch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Beats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Logstash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Kibana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Elastic Cloud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I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ostale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proizvode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u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okviru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Elasticsearch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ekosistema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354187" y="3653604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Namenjen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korisnicima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GitHub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platforme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520987" y="3653604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Dev.to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Experts Exchange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Code Project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07" y="2298171"/>
            <a:ext cx="495654" cy="495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17" y="2296119"/>
            <a:ext cx="463029" cy="4630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37" y="2296119"/>
            <a:ext cx="491586" cy="491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07" y="2296119"/>
            <a:ext cx="380800" cy="3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en-US" sz="2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ehanizam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pretrage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444120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Distribuirani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source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mehanizam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Apache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Lucene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biblioteka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Šej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Recepti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kuvanje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Segoe UI Light" panose="020B0502040204020203" pitchFamily="34" charset="0"/>
              <a:buChar char="⁻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11708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Struktura Elasticsearch</a:t>
            </a:r>
            <a:r>
              <a:rPr lang="sr-Latn-R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sr-Latn-R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mehanizma pretrage</a:t>
            </a: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CLUSTER &amp; NODE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SHARD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SEGMENT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INDEX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INDEX TEMPLATE &amp; </a:t>
            </a:r>
          </a:p>
          <a:p>
            <a:pPr algn="ctr"/>
            <a:r>
              <a:rPr lang="sr-Latn-RS" sz="1600" dirty="0"/>
              <a:t>DATA </a:t>
            </a:r>
            <a:r>
              <a:rPr lang="sr-Latn-RS" sz="1600" dirty="0" smtClean="0"/>
              <a:t>MAPPING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ALIAS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02" y="3146747"/>
            <a:ext cx="1002970" cy="11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Skup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dokumen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grupisani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osnovu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čnih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karakteristika.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 strukture podataka: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 index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inverted index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Segoe UI Light" panose="020B0502040204020203" pitchFamily="34" charset="0"/>
              <a:buChar char="⁻"/>
            </a:pPr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4" y="3142759"/>
            <a:ext cx="5244588" cy="2948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55" y="3142759"/>
            <a:ext cx="5358245" cy="3011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55" y="3111097"/>
            <a:ext cx="5358245" cy="30118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461593" y="6068368"/>
            <a:ext cx="1563672" cy="2830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 index</a:t>
            </a:r>
            <a:endParaRPr lang="en-US" sz="1400" i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7706181" y="6068368"/>
            <a:ext cx="1563672" cy="2830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inverted index</a:t>
            </a:r>
            <a:endParaRPr lang="en-US" sz="1400" i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Osnovna gradivna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jedinica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shard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komponenti: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primarni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primary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opije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replica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Segoe UI Light" panose="020B0502040204020203" pitchFamily="34" charset="0"/>
              <a:buChar char="⁻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98974"/>
            <a:ext cx="10058400" cy="14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Shard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 sastoji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više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segment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Novi segment se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kreira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otpirlike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svake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sekunde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Sadr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žaj se ne može menjati.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Više segment komponenti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sporija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pretraga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31042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584</Words>
  <Application>Microsoft Office PowerPoint</Application>
  <PresentationFormat>Widescreen</PresentationFormat>
  <Paragraphs>151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Segoe UI</vt:lpstr>
      <vt:lpstr>Segoe UI Light</vt:lpstr>
      <vt:lpstr>Office Theme</vt:lpstr>
      <vt:lpstr>DebugIt: studentska platforma za diskusiju sa integracijom Elasticsearch pretrage  - Diplomski rad -</vt:lpstr>
      <vt:lpstr>Project analysis slide 5</vt:lpstr>
      <vt:lpstr>Project analysis slide 11</vt:lpstr>
      <vt:lpstr>Project analysis slide 3</vt:lpstr>
      <vt:lpstr>Project analysis slide 11</vt:lpstr>
      <vt:lpstr>Project analysis slide 2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6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2024-09-16T12:27:21Z</dcterms:created>
  <dcterms:modified xsi:type="dcterms:W3CDTF">2024-09-24T18:48:27Z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