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5" r:id="rId3"/>
  </p:sldIdLst>
  <p:sldSz cx="1219835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785"/>
    <a:srgbClr val="88E70F"/>
    <a:srgbClr val="00B0F0"/>
    <a:srgbClr val="0070C0"/>
    <a:srgbClr val="F6FBF4"/>
    <a:srgbClr val="000000"/>
    <a:srgbClr val="EFB32F"/>
    <a:srgbClr val="FF9300"/>
    <a:srgbClr val="5AD00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8" autoAdjust="0"/>
    <p:restoredTop sz="99484" autoAdjust="0"/>
  </p:normalViewPr>
  <p:slideViewPr>
    <p:cSldViewPr showGuides="1">
      <p:cViewPr>
        <p:scale>
          <a:sx n="33" d="100"/>
          <a:sy n="33" d="100"/>
        </p:scale>
        <p:origin x="476" y="820"/>
      </p:cViewPr>
      <p:guideLst>
        <p:guide orient="horz" pos="2115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-3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9DF06-B738-4E4C-A3B4-6CD0359B0E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B6EC5-70C7-46B6-824D-0D9BD406B2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点开窗口"/>
          <p:cNvSpPr/>
          <p:nvPr/>
        </p:nvSpPr>
        <p:spPr>
          <a:xfrm>
            <a:off x="3754719" y="2296280"/>
            <a:ext cx="8411777" cy="1209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>
              <a:lnSpc>
                <a:spcPct val="135000"/>
              </a:lnSpc>
            </a:pPr>
            <a:r>
              <a:rPr lang="zh-CN" altLang="en-US" sz="599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请您点开动画窗格</a:t>
            </a:r>
            <a:endParaRPr lang="zh-CN" altLang="en-US" sz="599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第一章"/>
          <p:cNvGrpSpPr/>
          <p:nvPr/>
        </p:nvGrpSpPr>
        <p:grpSpPr>
          <a:xfrm>
            <a:off x="409537" y="1422204"/>
            <a:ext cx="2518688" cy="4526559"/>
            <a:chOff x="406574" y="1421157"/>
            <a:chExt cx="2520000" cy="4528917"/>
          </a:xfrm>
        </p:grpSpPr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6574" y="1421157"/>
              <a:ext cx="2520000" cy="3545901"/>
            </a:xfrm>
            <a:prstGeom prst="rect">
              <a:avLst/>
            </a:prstGeom>
            <a:noFill/>
            <a:ln w="28575">
              <a:solidFill>
                <a:srgbClr val="9CEB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组合 32"/>
            <p:cNvGrpSpPr/>
            <p:nvPr/>
          </p:nvGrpSpPr>
          <p:grpSpPr>
            <a:xfrm>
              <a:off x="406574" y="5374011"/>
              <a:ext cx="2520000" cy="576063"/>
              <a:chOff x="406574" y="5374011"/>
              <a:chExt cx="2520000" cy="576063"/>
            </a:xfrm>
          </p:grpSpPr>
          <p:sp>
            <p:nvSpPr>
              <p:cNvPr id="34" name="TextBox 15">
                <a:hlinkClick r:id="" action="ppaction://hlinkshowjump?jump=nextslide"/>
              </p:cNvPr>
              <p:cNvSpPr txBox="1"/>
              <p:nvPr/>
            </p:nvSpPr>
            <p:spPr>
              <a:xfrm>
                <a:off x="406574" y="5479481"/>
                <a:ext cx="2520000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1285240">
                  <a:defRPr/>
                </a:pPr>
                <a:r>
                  <a:rPr lang="zh-CN" altLang="en-US" sz="17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我可爱吗？</a:t>
                </a:r>
                <a:endParaRPr lang="en-US" altLang="zh-CN" sz="17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flipV="1">
                <a:off x="419041" y="5374011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dash"/>
              </a:ln>
              <a:effectLst/>
            </p:spPr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406574" y="5950073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dash"/>
              </a:ln>
              <a:effectLst/>
            </p:spPr>
          </p:cxnSp>
        </p:grpSp>
      </p:grpSp>
      <p:grpSp>
        <p:nvGrpSpPr>
          <p:cNvPr id="37" name="第三章"/>
          <p:cNvGrpSpPr/>
          <p:nvPr/>
        </p:nvGrpSpPr>
        <p:grpSpPr>
          <a:xfrm>
            <a:off x="6282676" y="1405808"/>
            <a:ext cx="2547133" cy="4542955"/>
            <a:chOff x="6282770" y="1404753"/>
            <a:chExt cx="2548460" cy="4545321"/>
          </a:xfrm>
        </p:grpSpPr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11230" y="1404753"/>
              <a:ext cx="2520000" cy="3572307"/>
            </a:xfrm>
            <a:prstGeom prst="rect">
              <a:avLst/>
            </a:prstGeom>
            <a:noFill/>
            <a:ln w="28575">
              <a:solidFill>
                <a:srgbClr val="9CEB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9" name="组合 38"/>
            <p:cNvGrpSpPr/>
            <p:nvPr/>
          </p:nvGrpSpPr>
          <p:grpSpPr>
            <a:xfrm>
              <a:off x="6282770" y="5374010"/>
              <a:ext cx="2548460" cy="576064"/>
              <a:chOff x="6282770" y="5374010"/>
              <a:chExt cx="2548460" cy="576064"/>
            </a:xfrm>
          </p:grpSpPr>
          <p:sp>
            <p:nvSpPr>
              <p:cNvPr id="40" name="TextBox 23">
                <a:hlinkClick r:id="" action="ppaction://hlinkshowjump?jump=nextslide"/>
              </p:cNvPr>
              <p:cNvSpPr txBox="1"/>
              <p:nvPr/>
            </p:nvSpPr>
            <p:spPr>
              <a:xfrm>
                <a:off x="6282770" y="5479551"/>
                <a:ext cx="2548460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1285240">
                  <a:defRPr/>
                </a:pPr>
                <a:r>
                  <a:rPr lang="zh-CN" altLang="en-US" sz="17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我女汉子吗？</a:t>
                </a:r>
                <a:endParaRPr lang="en-US" altLang="zh-CN" sz="17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flipV="1">
                <a:off x="6323697" y="5374010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dash"/>
              </a:ln>
              <a:effectLst/>
            </p:spPr>
          </p:cxnSp>
          <p:cxnSp>
            <p:nvCxnSpPr>
              <p:cNvPr id="42" name="直接连接符 41"/>
              <p:cNvCxnSpPr/>
              <p:nvPr/>
            </p:nvCxnSpPr>
            <p:spPr>
              <a:xfrm flipV="1">
                <a:off x="6311230" y="5950073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dash"/>
              </a:ln>
              <a:effectLst/>
            </p:spPr>
          </p:cxnSp>
        </p:grpSp>
      </p:grpSp>
      <p:grpSp>
        <p:nvGrpSpPr>
          <p:cNvPr id="43" name="第四章"/>
          <p:cNvGrpSpPr/>
          <p:nvPr/>
        </p:nvGrpSpPr>
        <p:grpSpPr>
          <a:xfrm>
            <a:off x="9261912" y="1305546"/>
            <a:ext cx="2518689" cy="4643216"/>
            <a:chOff x="9263558" y="1304440"/>
            <a:chExt cx="2520001" cy="4645634"/>
          </a:xfrm>
        </p:grpSpPr>
        <p:pic>
          <p:nvPicPr>
            <p:cNvPr id="4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321674" y="1304440"/>
              <a:ext cx="2403768" cy="3781538"/>
            </a:xfrm>
            <a:prstGeom prst="rect">
              <a:avLst/>
            </a:prstGeom>
            <a:noFill/>
            <a:ln w="28575">
              <a:solidFill>
                <a:srgbClr val="9CEB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5" name="组合 44"/>
            <p:cNvGrpSpPr/>
            <p:nvPr/>
          </p:nvGrpSpPr>
          <p:grpSpPr>
            <a:xfrm>
              <a:off x="9263558" y="5374010"/>
              <a:ext cx="2520001" cy="576064"/>
              <a:chOff x="9263558" y="5374010"/>
              <a:chExt cx="2520001" cy="576064"/>
            </a:xfrm>
          </p:grpSpPr>
          <p:sp>
            <p:nvSpPr>
              <p:cNvPr id="46" name="TextBox 27">
                <a:hlinkClick r:id="" action="ppaction://hlinkshowjump?jump=nextslide"/>
              </p:cNvPr>
              <p:cNvSpPr txBox="1"/>
              <p:nvPr/>
            </p:nvSpPr>
            <p:spPr>
              <a:xfrm>
                <a:off x="9263558" y="5479480"/>
                <a:ext cx="2520001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1285240">
                  <a:defRPr/>
                </a:pPr>
                <a:r>
                  <a:rPr lang="zh-CN" altLang="en-US" sz="17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我淘气吗？</a:t>
                </a:r>
                <a:endParaRPr lang="en-US" altLang="zh-CN" sz="17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7" name="直接连接符 46"/>
              <p:cNvCxnSpPr/>
              <p:nvPr/>
            </p:nvCxnSpPr>
            <p:spPr>
              <a:xfrm flipV="1">
                <a:off x="9276025" y="5374010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dash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>
              <a:xfrm flipV="1">
                <a:off x="9263558" y="5950073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dash"/>
              </a:ln>
              <a:effectLst/>
            </p:spPr>
          </p:cxnSp>
        </p:grpSp>
      </p:grpSp>
      <p:pic>
        <p:nvPicPr>
          <p:cNvPr id="49" name="手掌" descr="C:\Documents and Settings\tdz\桌面\未标题-1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-669356" y="2204460"/>
            <a:ext cx="2633559" cy="464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第二章"/>
          <p:cNvGrpSpPr/>
          <p:nvPr/>
        </p:nvGrpSpPr>
        <p:grpSpPr>
          <a:xfrm>
            <a:off x="3360329" y="1415972"/>
            <a:ext cx="2518968" cy="4532790"/>
            <a:chOff x="3358902" y="1414923"/>
            <a:chExt cx="2520280" cy="4535151"/>
          </a:xfrm>
        </p:grpSpPr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58902" y="1414923"/>
              <a:ext cx="2520000" cy="3552786"/>
            </a:xfrm>
            <a:prstGeom prst="rect">
              <a:avLst/>
            </a:prstGeom>
            <a:noFill/>
            <a:ln w="28575">
              <a:solidFill>
                <a:srgbClr val="9CEB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2" name="组合 51"/>
            <p:cNvGrpSpPr/>
            <p:nvPr/>
          </p:nvGrpSpPr>
          <p:grpSpPr>
            <a:xfrm>
              <a:off x="3358902" y="5374010"/>
              <a:ext cx="2520280" cy="576064"/>
              <a:chOff x="3358902" y="5374010"/>
              <a:chExt cx="2520280" cy="576064"/>
            </a:xfrm>
          </p:grpSpPr>
          <p:sp>
            <p:nvSpPr>
              <p:cNvPr id="53" name="TextBox 46">
                <a:hlinkClick r:id="" action="ppaction://hlinkshowjump?jump=nextslide"/>
              </p:cNvPr>
              <p:cNvSpPr txBox="1"/>
              <p:nvPr/>
            </p:nvSpPr>
            <p:spPr>
              <a:xfrm>
                <a:off x="3358902" y="5479481"/>
                <a:ext cx="2520000" cy="354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1285240">
                  <a:defRPr/>
                </a:pPr>
                <a:r>
                  <a:rPr lang="zh-CN" altLang="en-US" sz="17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我淑女吗？</a:t>
                </a:r>
                <a:endParaRPr lang="en-US" altLang="zh-CN" sz="17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 flipV="1">
                <a:off x="3371649" y="5374010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dash"/>
              </a:ln>
              <a:effectLst/>
            </p:spPr>
          </p:cxnSp>
          <p:cxnSp>
            <p:nvCxnSpPr>
              <p:cNvPr id="55" name="直接连接符 54"/>
              <p:cNvCxnSpPr/>
              <p:nvPr/>
            </p:nvCxnSpPr>
            <p:spPr>
              <a:xfrm flipV="1">
                <a:off x="3359182" y="5950073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dash"/>
              </a:ln>
              <a:effectLst/>
            </p:spPr>
          </p:cxnSp>
        </p:grpSp>
      </p:grpSp>
      <p:pic>
        <p:nvPicPr>
          <p:cNvPr id="56" name="食指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4080035" y="3648268"/>
            <a:ext cx="1834915" cy="4891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6991 0 L 0.972358 0.890278 " pathEditMode="relative" rAng="0" ptsTypes="">
                                      <p:cBhvr>
                                        <p:cTn id="1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9" y="26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8287 1.04537 " pathEditMode="relative" rAng="0" ptsTypes="">
                                      <p:cBhvr>
                                        <p:cTn id="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" y="3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50078 1.00796 " pathEditMode="relative" ptsTypes="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5185 1.05269 " pathEditMode="relative" rAng="0" ptsTypes="">
                                      <p:cBhvr>
                                        <p:cTn id="1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4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3826 0.0105556 " pathEditMode="relative" ptsTypes="">
                                      <p:cBhvr>
                                        <p:cTn id="2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5643 0 " pathEditMode="relative" ptsTypes="">
                                      <p:cBhvr>
                                        <p:cTn id="2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zkwOWRhOTMyMDU4YzhlOTJlZWY1Zjk4ZThmNGI4ZTMifQ=="/>
</p:tagLst>
</file>

<file path=ppt/theme/theme1.xml><?xml version="1.0" encoding="utf-8"?>
<a:theme xmlns:a="http://schemas.openxmlformats.org/drawingml/2006/main" name="PPT线上课程3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布衣公子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76200">
          <a:solidFill>
            <a:srgbClr val="FFFFFF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演示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Calibri</vt:lpstr>
      <vt:lpstr>PPT线上课程3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忘人需要多久</cp:lastModifiedBy>
  <cp:revision>1244</cp:revision>
  <dcterms:created xsi:type="dcterms:W3CDTF">2023-10-10T17:16:00Z</dcterms:created>
  <dcterms:modified xsi:type="dcterms:W3CDTF">2023-10-14T12:17:43Z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2008EF5FCC49480CA4E0739E7C4315E1_12</vt:lpwstr>
  </property>
  <property fmtid="{D5CDD505-2E9C-101B-9397-08002B2CF9AE}" pid="3" name="KSOProductBuildVer">
    <vt:lpwstr>2052-12.1.0.15712</vt:lpwstr>
  </property>
</Properties>
</file>