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2" r:id="rId3"/>
  </p:sldIdLst>
  <p:sldSz cx="1219835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785"/>
    <a:srgbClr val="88E70F"/>
    <a:srgbClr val="00B0F0"/>
    <a:srgbClr val="0070C0"/>
    <a:srgbClr val="F6FBF4"/>
    <a:srgbClr val="000000"/>
    <a:srgbClr val="EFB32F"/>
    <a:srgbClr val="FF9300"/>
    <a:srgbClr val="5AD00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8" autoAdjust="0"/>
    <p:restoredTop sz="99484" autoAdjust="0"/>
  </p:normalViewPr>
  <p:slideViewPr>
    <p:cSldViewPr showGuides="1">
      <p:cViewPr varScale="1">
        <p:scale>
          <a:sx n="66" d="100"/>
          <a:sy n="66" d="100"/>
        </p:scale>
        <p:origin x="44" y="92"/>
      </p:cViewPr>
      <p:guideLst>
        <p:guide orient="horz" pos="2115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3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DF06-B738-4E4C-A3B4-6CD0359B0E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B6EC5-70C7-46B6-824D-0D9BD406B2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新月形 7"/>
          <p:cNvSpPr/>
          <p:nvPr/>
        </p:nvSpPr>
        <p:spPr>
          <a:xfrm>
            <a:off x="1130935" y="621030"/>
            <a:ext cx="1296035" cy="2303780"/>
          </a:xfrm>
          <a:prstGeom prst="moon">
            <a:avLst/>
          </a:prstGeom>
          <a:solidFill>
            <a:schemeClr val="bg1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498725" y="720725"/>
            <a:ext cx="374650" cy="309880"/>
          </a:xfrm>
          <a:custGeom>
            <a:avLst/>
            <a:gdLst>
              <a:gd name="connsiteX0" fmla="*/ 412 w 1265"/>
              <a:gd name="connsiteY0" fmla="*/ 523 h 1527"/>
              <a:gd name="connsiteX1" fmla="*/ 632 w 1265"/>
              <a:gd name="connsiteY1" fmla="*/ 0 h 1527"/>
              <a:gd name="connsiteX2" fmla="*/ 853 w 1265"/>
              <a:gd name="connsiteY2" fmla="*/ 468 h 1527"/>
              <a:gd name="connsiteX3" fmla="*/ 1265 w 1265"/>
              <a:gd name="connsiteY3" fmla="*/ 716 h 1527"/>
              <a:gd name="connsiteX4" fmla="*/ 857 w 1265"/>
              <a:gd name="connsiteY4" fmla="*/ 954 h 1527"/>
              <a:gd name="connsiteX5" fmla="*/ 687 w 1265"/>
              <a:gd name="connsiteY5" fmla="*/ 1527 h 1527"/>
              <a:gd name="connsiteX6" fmla="*/ 481 w 1265"/>
              <a:gd name="connsiteY6" fmla="*/ 950 h 1527"/>
              <a:gd name="connsiteX7" fmla="*/ 0 w 1265"/>
              <a:gd name="connsiteY7" fmla="*/ 743 h 1527"/>
              <a:gd name="connsiteX8" fmla="*/ 412 w 1265"/>
              <a:gd name="connsiteY8" fmla="*/ 523 h 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" h="1527">
                <a:moveTo>
                  <a:pt x="412" y="523"/>
                </a:moveTo>
                <a:lnTo>
                  <a:pt x="632" y="0"/>
                </a:lnTo>
                <a:lnTo>
                  <a:pt x="853" y="468"/>
                </a:lnTo>
                <a:lnTo>
                  <a:pt x="1265" y="716"/>
                </a:lnTo>
                <a:lnTo>
                  <a:pt x="857" y="954"/>
                </a:lnTo>
                <a:lnTo>
                  <a:pt x="687" y="1527"/>
                </a:lnTo>
                <a:lnTo>
                  <a:pt x="481" y="950"/>
                </a:lnTo>
                <a:lnTo>
                  <a:pt x="0" y="743"/>
                </a:lnTo>
                <a:lnTo>
                  <a:pt x="412" y="523"/>
                </a:lnTo>
                <a:close/>
              </a:path>
            </a:pathLst>
          </a:custGeom>
          <a:solidFill>
            <a:srgbClr val="FFFF99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9920000">
            <a:off x="2667000" y="1133475"/>
            <a:ext cx="226060" cy="284480"/>
          </a:xfrm>
          <a:custGeom>
            <a:avLst/>
            <a:gdLst>
              <a:gd name="connsiteX0" fmla="*/ 412 w 1265"/>
              <a:gd name="connsiteY0" fmla="*/ 523 h 1527"/>
              <a:gd name="connsiteX1" fmla="*/ 632 w 1265"/>
              <a:gd name="connsiteY1" fmla="*/ 0 h 1527"/>
              <a:gd name="connsiteX2" fmla="*/ 853 w 1265"/>
              <a:gd name="connsiteY2" fmla="*/ 468 h 1527"/>
              <a:gd name="connsiteX3" fmla="*/ 1265 w 1265"/>
              <a:gd name="connsiteY3" fmla="*/ 716 h 1527"/>
              <a:gd name="connsiteX4" fmla="*/ 857 w 1265"/>
              <a:gd name="connsiteY4" fmla="*/ 954 h 1527"/>
              <a:gd name="connsiteX5" fmla="*/ 687 w 1265"/>
              <a:gd name="connsiteY5" fmla="*/ 1527 h 1527"/>
              <a:gd name="connsiteX6" fmla="*/ 481 w 1265"/>
              <a:gd name="connsiteY6" fmla="*/ 950 h 1527"/>
              <a:gd name="connsiteX7" fmla="*/ 0 w 1265"/>
              <a:gd name="connsiteY7" fmla="*/ 743 h 1527"/>
              <a:gd name="connsiteX8" fmla="*/ 412 w 1265"/>
              <a:gd name="connsiteY8" fmla="*/ 523 h 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" h="1527">
                <a:moveTo>
                  <a:pt x="412" y="523"/>
                </a:moveTo>
                <a:lnTo>
                  <a:pt x="632" y="0"/>
                </a:lnTo>
                <a:lnTo>
                  <a:pt x="853" y="468"/>
                </a:lnTo>
                <a:lnTo>
                  <a:pt x="1265" y="716"/>
                </a:lnTo>
                <a:lnTo>
                  <a:pt x="857" y="954"/>
                </a:lnTo>
                <a:lnTo>
                  <a:pt x="687" y="1527"/>
                </a:lnTo>
                <a:lnTo>
                  <a:pt x="481" y="950"/>
                </a:lnTo>
                <a:lnTo>
                  <a:pt x="0" y="743"/>
                </a:lnTo>
                <a:lnTo>
                  <a:pt x="412" y="523"/>
                </a:lnTo>
                <a:close/>
              </a:path>
            </a:pathLst>
          </a:custGeom>
          <a:solidFill>
            <a:srgbClr val="FFFF99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020000">
            <a:off x="2851150" y="1450340"/>
            <a:ext cx="275590" cy="347345"/>
          </a:xfrm>
          <a:custGeom>
            <a:avLst/>
            <a:gdLst>
              <a:gd name="connsiteX0" fmla="*/ 412 w 1265"/>
              <a:gd name="connsiteY0" fmla="*/ 523 h 1527"/>
              <a:gd name="connsiteX1" fmla="*/ 632 w 1265"/>
              <a:gd name="connsiteY1" fmla="*/ 0 h 1527"/>
              <a:gd name="connsiteX2" fmla="*/ 853 w 1265"/>
              <a:gd name="connsiteY2" fmla="*/ 468 h 1527"/>
              <a:gd name="connsiteX3" fmla="*/ 1265 w 1265"/>
              <a:gd name="connsiteY3" fmla="*/ 716 h 1527"/>
              <a:gd name="connsiteX4" fmla="*/ 857 w 1265"/>
              <a:gd name="connsiteY4" fmla="*/ 954 h 1527"/>
              <a:gd name="connsiteX5" fmla="*/ 687 w 1265"/>
              <a:gd name="connsiteY5" fmla="*/ 1527 h 1527"/>
              <a:gd name="connsiteX6" fmla="*/ 481 w 1265"/>
              <a:gd name="connsiteY6" fmla="*/ 950 h 1527"/>
              <a:gd name="connsiteX7" fmla="*/ 0 w 1265"/>
              <a:gd name="connsiteY7" fmla="*/ 743 h 1527"/>
              <a:gd name="connsiteX8" fmla="*/ 412 w 1265"/>
              <a:gd name="connsiteY8" fmla="*/ 523 h 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" h="1527">
                <a:moveTo>
                  <a:pt x="412" y="523"/>
                </a:moveTo>
                <a:lnTo>
                  <a:pt x="632" y="0"/>
                </a:lnTo>
                <a:lnTo>
                  <a:pt x="853" y="468"/>
                </a:lnTo>
                <a:lnTo>
                  <a:pt x="1265" y="716"/>
                </a:lnTo>
                <a:lnTo>
                  <a:pt x="857" y="954"/>
                </a:lnTo>
                <a:lnTo>
                  <a:pt x="687" y="1527"/>
                </a:lnTo>
                <a:lnTo>
                  <a:pt x="481" y="950"/>
                </a:lnTo>
                <a:lnTo>
                  <a:pt x="0" y="743"/>
                </a:lnTo>
                <a:lnTo>
                  <a:pt x="412" y="523"/>
                </a:lnTo>
                <a:close/>
              </a:path>
            </a:pathLst>
          </a:custGeom>
          <a:solidFill>
            <a:srgbClr val="FFFF99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>
            <a:off x="2138680" y="1701165"/>
            <a:ext cx="385445" cy="409575"/>
          </a:xfrm>
          <a:custGeom>
            <a:avLst/>
            <a:gdLst>
              <a:gd name="connsiteX0" fmla="*/ 412 w 1265"/>
              <a:gd name="connsiteY0" fmla="*/ 523 h 1527"/>
              <a:gd name="connsiteX1" fmla="*/ 632 w 1265"/>
              <a:gd name="connsiteY1" fmla="*/ 0 h 1527"/>
              <a:gd name="connsiteX2" fmla="*/ 853 w 1265"/>
              <a:gd name="connsiteY2" fmla="*/ 468 h 1527"/>
              <a:gd name="connsiteX3" fmla="*/ 1265 w 1265"/>
              <a:gd name="connsiteY3" fmla="*/ 716 h 1527"/>
              <a:gd name="connsiteX4" fmla="*/ 857 w 1265"/>
              <a:gd name="connsiteY4" fmla="*/ 954 h 1527"/>
              <a:gd name="connsiteX5" fmla="*/ 687 w 1265"/>
              <a:gd name="connsiteY5" fmla="*/ 1527 h 1527"/>
              <a:gd name="connsiteX6" fmla="*/ 481 w 1265"/>
              <a:gd name="connsiteY6" fmla="*/ 950 h 1527"/>
              <a:gd name="connsiteX7" fmla="*/ 0 w 1265"/>
              <a:gd name="connsiteY7" fmla="*/ 743 h 1527"/>
              <a:gd name="connsiteX8" fmla="*/ 412 w 1265"/>
              <a:gd name="connsiteY8" fmla="*/ 523 h 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" h="1527">
                <a:moveTo>
                  <a:pt x="412" y="523"/>
                </a:moveTo>
                <a:lnTo>
                  <a:pt x="632" y="0"/>
                </a:lnTo>
                <a:lnTo>
                  <a:pt x="853" y="468"/>
                </a:lnTo>
                <a:lnTo>
                  <a:pt x="1265" y="716"/>
                </a:lnTo>
                <a:lnTo>
                  <a:pt x="857" y="954"/>
                </a:lnTo>
                <a:lnTo>
                  <a:pt x="687" y="1527"/>
                </a:lnTo>
                <a:lnTo>
                  <a:pt x="481" y="950"/>
                </a:lnTo>
                <a:lnTo>
                  <a:pt x="0" y="743"/>
                </a:lnTo>
                <a:lnTo>
                  <a:pt x="412" y="523"/>
                </a:lnTo>
                <a:close/>
              </a:path>
            </a:pathLst>
          </a:custGeom>
          <a:solidFill>
            <a:srgbClr val="FFFF99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260000">
            <a:off x="2424430" y="2291080"/>
            <a:ext cx="354330" cy="389255"/>
          </a:xfrm>
          <a:custGeom>
            <a:avLst/>
            <a:gdLst>
              <a:gd name="connsiteX0" fmla="*/ 412 w 1265"/>
              <a:gd name="connsiteY0" fmla="*/ 523 h 1527"/>
              <a:gd name="connsiteX1" fmla="*/ 632 w 1265"/>
              <a:gd name="connsiteY1" fmla="*/ 0 h 1527"/>
              <a:gd name="connsiteX2" fmla="*/ 853 w 1265"/>
              <a:gd name="connsiteY2" fmla="*/ 468 h 1527"/>
              <a:gd name="connsiteX3" fmla="*/ 1265 w 1265"/>
              <a:gd name="connsiteY3" fmla="*/ 716 h 1527"/>
              <a:gd name="connsiteX4" fmla="*/ 857 w 1265"/>
              <a:gd name="connsiteY4" fmla="*/ 954 h 1527"/>
              <a:gd name="connsiteX5" fmla="*/ 687 w 1265"/>
              <a:gd name="connsiteY5" fmla="*/ 1527 h 1527"/>
              <a:gd name="connsiteX6" fmla="*/ 481 w 1265"/>
              <a:gd name="connsiteY6" fmla="*/ 950 h 1527"/>
              <a:gd name="connsiteX7" fmla="*/ 0 w 1265"/>
              <a:gd name="connsiteY7" fmla="*/ 743 h 1527"/>
              <a:gd name="connsiteX8" fmla="*/ 412 w 1265"/>
              <a:gd name="connsiteY8" fmla="*/ 523 h 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" h="1527">
                <a:moveTo>
                  <a:pt x="412" y="523"/>
                </a:moveTo>
                <a:lnTo>
                  <a:pt x="632" y="0"/>
                </a:lnTo>
                <a:lnTo>
                  <a:pt x="853" y="468"/>
                </a:lnTo>
                <a:lnTo>
                  <a:pt x="1265" y="716"/>
                </a:lnTo>
                <a:lnTo>
                  <a:pt x="857" y="954"/>
                </a:lnTo>
                <a:lnTo>
                  <a:pt x="687" y="1527"/>
                </a:lnTo>
                <a:lnTo>
                  <a:pt x="481" y="950"/>
                </a:lnTo>
                <a:lnTo>
                  <a:pt x="0" y="743"/>
                </a:lnTo>
                <a:lnTo>
                  <a:pt x="412" y="523"/>
                </a:lnTo>
                <a:close/>
              </a:path>
            </a:pathLst>
          </a:custGeom>
          <a:solidFill>
            <a:srgbClr val="FFFF99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tags/tag1.xml><?xml version="1.0" encoding="utf-8"?>
<p:tagLst xmlns:p="http://schemas.openxmlformats.org/presentationml/2006/main">
  <p:tag name="commondata" val="eyJoZGlkIjoiNzkwOWRhOTMyMDU4YzhlOTJlZWY1Zjk4ZThmNGI4ZTMifQ=="/>
</p:tagLst>
</file>

<file path=ppt/theme/theme1.xml><?xml version="1.0" encoding="utf-8"?>
<a:theme xmlns:a="http://schemas.openxmlformats.org/drawingml/2006/main" name="PPT线上课程3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布衣公子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FFFFFF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PPT线上课程3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忘人需要多久</cp:lastModifiedBy>
  <cp:revision>1237</cp:revision>
  <dcterms:created xsi:type="dcterms:W3CDTF">2023-10-10T16:23:50Z</dcterms:created>
  <dcterms:modified xsi:type="dcterms:W3CDTF">2023-10-10T17:10:00Z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E234F4C51C5B4FA2A8395EA4ECB366A1_12</vt:lpwstr>
  </property>
  <property fmtid="{D5CDD505-2E9C-101B-9397-08002B2CF9AE}" pid="3" name="KSOProductBuildVer">
    <vt:lpwstr>2052-12.1.0.15712</vt:lpwstr>
  </property>
</Properties>
</file>