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579120" y="2503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 rot="300000">
            <a:off x="4468733" y="1801230"/>
            <a:ext cx="1176087" cy="115856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52" h="1825">
                <a:moveTo>
                  <a:pt x="1771" y="1246"/>
                </a:moveTo>
                <a:lnTo>
                  <a:pt x="1852" y="1289"/>
                </a:lnTo>
                <a:lnTo>
                  <a:pt x="1795" y="1380"/>
                </a:lnTo>
                <a:lnTo>
                  <a:pt x="1771" y="1246"/>
                </a:lnTo>
                <a:close/>
                <a:moveTo>
                  <a:pt x="1606" y="1220"/>
                </a:moveTo>
                <a:lnTo>
                  <a:pt x="1649" y="1241"/>
                </a:lnTo>
                <a:cubicBezTo>
                  <a:pt x="1679" y="1256"/>
                  <a:pt x="1708" y="1270"/>
                  <a:pt x="1738" y="1285"/>
                </a:cubicBezTo>
                <a:lnTo>
                  <a:pt x="1745" y="1289"/>
                </a:lnTo>
                <a:lnTo>
                  <a:pt x="1770" y="1422"/>
                </a:lnTo>
                <a:lnTo>
                  <a:pt x="1741" y="1471"/>
                </a:lnTo>
                <a:cubicBezTo>
                  <a:pt x="1650" y="1420"/>
                  <a:pt x="1563" y="1372"/>
                  <a:pt x="1478" y="1326"/>
                </a:cubicBezTo>
                <a:lnTo>
                  <a:pt x="1486" y="1809"/>
                </a:lnTo>
                <a:lnTo>
                  <a:pt x="1343" y="1812"/>
                </a:lnTo>
                <a:lnTo>
                  <a:pt x="1336" y="1380"/>
                </a:lnTo>
                <a:lnTo>
                  <a:pt x="1606" y="1220"/>
                </a:lnTo>
                <a:close/>
                <a:moveTo>
                  <a:pt x="841" y="1018"/>
                </a:moveTo>
                <a:lnTo>
                  <a:pt x="875" y="1099"/>
                </a:lnTo>
                <a:lnTo>
                  <a:pt x="874" y="1109"/>
                </a:lnTo>
                <a:cubicBezTo>
                  <a:pt x="854" y="1415"/>
                  <a:pt x="765" y="1653"/>
                  <a:pt x="607" y="1825"/>
                </a:cubicBezTo>
                <a:cubicBezTo>
                  <a:pt x="575" y="1784"/>
                  <a:pt x="539" y="1743"/>
                  <a:pt x="500" y="1703"/>
                </a:cubicBezTo>
                <a:cubicBezTo>
                  <a:pt x="627" y="1568"/>
                  <a:pt x="703" y="1383"/>
                  <a:pt x="727" y="1148"/>
                </a:cubicBezTo>
                <a:lnTo>
                  <a:pt x="729" y="1127"/>
                </a:lnTo>
                <a:lnTo>
                  <a:pt x="841" y="1018"/>
                </a:lnTo>
                <a:close/>
                <a:moveTo>
                  <a:pt x="1361" y="1008"/>
                </a:moveTo>
                <a:lnTo>
                  <a:pt x="1335" y="1027"/>
                </a:lnTo>
                <a:lnTo>
                  <a:pt x="1361" y="1039"/>
                </a:lnTo>
                <a:lnTo>
                  <a:pt x="1361" y="1008"/>
                </a:lnTo>
                <a:close/>
                <a:moveTo>
                  <a:pt x="296" y="966"/>
                </a:moveTo>
                <a:lnTo>
                  <a:pt x="351" y="1495"/>
                </a:lnTo>
                <a:lnTo>
                  <a:pt x="409" y="1439"/>
                </a:lnTo>
                <a:lnTo>
                  <a:pt x="411" y="1594"/>
                </a:lnTo>
                <a:cubicBezTo>
                  <a:pt x="414" y="1732"/>
                  <a:pt x="356" y="1803"/>
                  <a:pt x="237" y="1807"/>
                </a:cubicBezTo>
                <a:cubicBezTo>
                  <a:pt x="179" y="1809"/>
                  <a:pt x="118" y="1810"/>
                  <a:pt x="51" y="1810"/>
                </a:cubicBezTo>
                <a:cubicBezTo>
                  <a:pt x="44" y="1756"/>
                  <a:pt x="35" y="1703"/>
                  <a:pt x="24" y="1651"/>
                </a:cubicBezTo>
                <a:cubicBezTo>
                  <a:pt x="88" y="1657"/>
                  <a:pt x="147" y="1660"/>
                  <a:pt x="201" y="1659"/>
                </a:cubicBezTo>
                <a:cubicBezTo>
                  <a:pt x="248" y="1658"/>
                  <a:pt x="271" y="1627"/>
                  <a:pt x="270" y="1566"/>
                </a:cubicBezTo>
                <a:lnTo>
                  <a:pt x="261" y="1049"/>
                </a:lnTo>
                <a:cubicBezTo>
                  <a:pt x="250" y="1053"/>
                  <a:pt x="239" y="1057"/>
                  <a:pt x="228" y="1061"/>
                </a:cubicBezTo>
                <a:lnTo>
                  <a:pt x="208" y="1068"/>
                </a:lnTo>
                <a:lnTo>
                  <a:pt x="296" y="966"/>
                </a:lnTo>
                <a:close/>
                <a:moveTo>
                  <a:pt x="1699" y="37"/>
                </a:moveTo>
                <a:lnTo>
                  <a:pt x="1750" y="181"/>
                </a:lnTo>
                <a:cubicBezTo>
                  <a:pt x="1456" y="219"/>
                  <a:pt x="1161" y="248"/>
                  <a:pt x="866" y="267"/>
                </a:cubicBezTo>
                <a:lnTo>
                  <a:pt x="872" y="614"/>
                </a:lnTo>
                <a:lnTo>
                  <a:pt x="880" y="614"/>
                </a:lnTo>
                <a:lnTo>
                  <a:pt x="931" y="556"/>
                </a:lnTo>
                <a:lnTo>
                  <a:pt x="1053" y="556"/>
                </a:lnTo>
                <a:lnTo>
                  <a:pt x="1053" y="611"/>
                </a:lnTo>
                <a:lnTo>
                  <a:pt x="1806" y="598"/>
                </a:lnTo>
                <a:lnTo>
                  <a:pt x="1807" y="662"/>
                </a:lnTo>
                <a:lnTo>
                  <a:pt x="1845" y="635"/>
                </a:lnTo>
                <a:lnTo>
                  <a:pt x="1845" y="691"/>
                </a:lnTo>
                <a:lnTo>
                  <a:pt x="1788" y="691"/>
                </a:lnTo>
                <a:lnTo>
                  <a:pt x="1730" y="734"/>
                </a:lnTo>
                <a:lnTo>
                  <a:pt x="1467" y="739"/>
                </a:lnTo>
                <a:lnTo>
                  <a:pt x="1470" y="903"/>
                </a:lnTo>
                <a:lnTo>
                  <a:pt x="1503" y="879"/>
                </a:lnTo>
                <a:lnTo>
                  <a:pt x="1503" y="1108"/>
                </a:lnTo>
                <a:cubicBezTo>
                  <a:pt x="1532" y="1123"/>
                  <a:pt x="1561" y="1137"/>
                  <a:pt x="1590" y="1152"/>
                </a:cubicBezTo>
                <a:lnTo>
                  <a:pt x="1634" y="1175"/>
                </a:lnTo>
                <a:lnTo>
                  <a:pt x="1361" y="1330"/>
                </a:lnTo>
                <a:lnTo>
                  <a:pt x="1361" y="1202"/>
                </a:lnTo>
                <a:cubicBezTo>
                  <a:pt x="1316" y="1179"/>
                  <a:pt x="1272" y="1156"/>
                  <a:pt x="1229" y="1135"/>
                </a:cubicBezTo>
                <a:lnTo>
                  <a:pt x="1205" y="1123"/>
                </a:lnTo>
                <a:lnTo>
                  <a:pt x="1151" y="1164"/>
                </a:lnTo>
                <a:lnTo>
                  <a:pt x="1114" y="1147"/>
                </a:lnTo>
                <a:cubicBezTo>
                  <a:pt x="1086" y="1134"/>
                  <a:pt x="1057" y="1121"/>
                  <a:pt x="1029" y="1109"/>
                </a:cubicBezTo>
                <a:lnTo>
                  <a:pt x="1023" y="1106"/>
                </a:lnTo>
                <a:lnTo>
                  <a:pt x="1022" y="1036"/>
                </a:lnTo>
                <a:lnTo>
                  <a:pt x="1018" y="1034"/>
                </a:lnTo>
                <a:lnTo>
                  <a:pt x="1053" y="977"/>
                </a:lnTo>
                <a:lnTo>
                  <a:pt x="1053" y="981"/>
                </a:lnTo>
                <a:lnTo>
                  <a:pt x="1061" y="969"/>
                </a:lnTo>
                <a:cubicBezTo>
                  <a:pt x="1094" y="983"/>
                  <a:pt x="1128" y="998"/>
                  <a:pt x="1161" y="1013"/>
                </a:cubicBezTo>
                <a:lnTo>
                  <a:pt x="1257" y="1055"/>
                </a:lnTo>
                <a:lnTo>
                  <a:pt x="1312" y="1016"/>
                </a:lnTo>
                <a:lnTo>
                  <a:pt x="1330" y="1024"/>
                </a:lnTo>
                <a:lnTo>
                  <a:pt x="1325" y="741"/>
                </a:lnTo>
                <a:lnTo>
                  <a:pt x="1017" y="747"/>
                </a:lnTo>
                <a:lnTo>
                  <a:pt x="1016" y="691"/>
                </a:lnTo>
                <a:lnTo>
                  <a:pt x="911" y="691"/>
                </a:lnTo>
                <a:lnTo>
                  <a:pt x="911" y="875"/>
                </a:lnTo>
                <a:cubicBezTo>
                  <a:pt x="911" y="924"/>
                  <a:pt x="909" y="971"/>
                  <a:pt x="906" y="1017"/>
                </a:cubicBezTo>
                <a:lnTo>
                  <a:pt x="905" y="1041"/>
                </a:lnTo>
                <a:lnTo>
                  <a:pt x="872" y="959"/>
                </a:lnTo>
                <a:lnTo>
                  <a:pt x="759" y="1066"/>
                </a:lnTo>
                <a:lnTo>
                  <a:pt x="760" y="1059"/>
                </a:lnTo>
                <a:cubicBezTo>
                  <a:pt x="765" y="1002"/>
                  <a:pt x="768" y="942"/>
                  <a:pt x="768" y="879"/>
                </a:cubicBezTo>
                <a:lnTo>
                  <a:pt x="768" y="761"/>
                </a:lnTo>
                <a:lnTo>
                  <a:pt x="733" y="803"/>
                </a:lnTo>
                <a:lnTo>
                  <a:pt x="722" y="138"/>
                </a:lnTo>
                <a:cubicBezTo>
                  <a:pt x="1054" y="131"/>
                  <a:pt x="1380" y="98"/>
                  <a:pt x="1699" y="37"/>
                </a:cubicBezTo>
                <a:close/>
                <a:moveTo>
                  <a:pt x="384" y="0"/>
                </a:moveTo>
                <a:lnTo>
                  <a:pt x="390" y="362"/>
                </a:lnTo>
                <a:lnTo>
                  <a:pt x="391" y="366"/>
                </a:lnTo>
                <a:lnTo>
                  <a:pt x="619" y="362"/>
                </a:lnTo>
                <a:lnTo>
                  <a:pt x="621" y="495"/>
                </a:lnTo>
                <a:lnTo>
                  <a:pt x="422" y="498"/>
                </a:lnTo>
                <a:lnTo>
                  <a:pt x="433" y="545"/>
                </a:lnTo>
                <a:lnTo>
                  <a:pt x="433" y="790"/>
                </a:lnTo>
                <a:lnTo>
                  <a:pt x="486" y="774"/>
                </a:lnTo>
                <a:lnTo>
                  <a:pt x="498" y="824"/>
                </a:lnTo>
                <a:lnTo>
                  <a:pt x="539" y="810"/>
                </a:lnTo>
                <a:cubicBezTo>
                  <a:pt x="567" y="800"/>
                  <a:pt x="594" y="791"/>
                  <a:pt x="620" y="782"/>
                </a:cubicBezTo>
                <a:cubicBezTo>
                  <a:pt x="620" y="818"/>
                  <a:pt x="622" y="867"/>
                  <a:pt x="627" y="928"/>
                </a:cubicBezTo>
                <a:cubicBezTo>
                  <a:pt x="588" y="940"/>
                  <a:pt x="549" y="953"/>
                  <a:pt x="512" y="965"/>
                </a:cubicBezTo>
                <a:lnTo>
                  <a:pt x="486" y="974"/>
                </a:lnTo>
                <a:lnTo>
                  <a:pt x="473" y="923"/>
                </a:lnTo>
                <a:lnTo>
                  <a:pt x="433" y="936"/>
                </a:lnTo>
                <a:lnTo>
                  <a:pt x="433" y="1372"/>
                </a:lnTo>
                <a:lnTo>
                  <a:pt x="374" y="1427"/>
                </a:lnTo>
                <a:lnTo>
                  <a:pt x="328" y="898"/>
                </a:lnTo>
                <a:lnTo>
                  <a:pt x="238" y="998"/>
                </a:lnTo>
                <a:lnTo>
                  <a:pt x="225" y="1003"/>
                </a:lnTo>
                <a:cubicBezTo>
                  <a:pt x="159" y="1025"/>
                  <a:pt x="97" y="1046"/>
                  <a:pt x="37" y="1068"/>
                </a:cubicBezTo>
                <a:lnTo>
                  <a:pt x="18" y="912"/>
                </a:lnTo>
                <a:cubicBezTo>
                  <a:pt x="113" y="885"/>
                  <a:pt x="204" y="859"/>
                  <a:pt x="292" y="834"/>
                </a:cubicBezTo>
                <a:lnTo>
                  <a:pt x="292" y="432"/>
                </a:lnTo>
                <a:lnTo>
                  <a:pt x="257" y="432"/>
                </a:lnTo>
                <a:lnTo>
                  <a:pt x="182" y="502"/>
                </a:lnTo>
                <a:lnTo>
                  <a:pt x="2" y="505"/>
                </a:lnTo>
                <a:lnTo>
                  <a:pt x="0" y="372"/>
                </a:lnTo>
                <a:lnTo>
                  <a:pt x="249" y="368"/>
                </a:lnTo>
                <a:lnTo>
                  <a:pt x="243" y="2"/>
                </a:lnTo>
                <a:lnTo>
                  <a:pt x="384" y="0"/>
                </a:lnTo>
                <a:close/>
              </a:path>
            </a:pathLst>
          </a:custGeom>
          <a:solidFill>
            <a:schemeClr val="tx1"/>
          </a:solidFill>
          <a:effectLst/>
        </p:spPr>
        <p:txBody>
          <a:bodyPr wrap="square" rtlCol="0">
            <a:noAutofit/>
          </a:bodyPr>
          <a:p>
            <a:endParaRPr lang="zh-CN" altLang="en-US" sz="9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zkwOWRhOTMyMDU4YzhlOTJlZWY1Zjk4ZThmNGI4ZTMifQ==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忘人需要多久</cp:lastModifiedBy>
  <cp:revision>2</cp:revision>
  <dcterms:created xsi:type="dcterms:W3CDTF">2023-09-17T04:39:15Z</dcterms:created>
  <dcterms:modified xsi:type="dcterms:W3CDTF">2023-09-17T05:43:00Z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39E5A3F8ED4447B398D0CA020DC6228F_12</vt:lpwstr>
  </property>
  <property fmtid="{D5CDD505-2E9C-101B-9397-08002B2CF9AE}" pid="3" name="KSOProductBuildVer">
    <vt:lpwstr>2052-12.1.0.15120</vt:lpwstr>
  </property>
</Properties>
</file>