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" name="任意多边形 25"/>
          <p:cNvSpPr/>
          <p:nvPr/>
        </p:nvSpPr>
        <p:spPr>
          <a:xfrm>
            <a:off x="1705610" y="586740"/>
            <a:ext cx="8107680" cy="50990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501" h="7004">
                <a:moveTo>
                  <a:pt x="0" y="0"/>
                </a:moveTo>
                <a:lnTo>
                  <a:pt x="1252" y="0"/>
                </a:lnTo>
                <a:lnTo>
                  <a:pt x="1252" y="1555"/>
                </a:lnTo>
                <a:lnTo>
                  <a:pt x="0" y="1555"/>
                </a:lnTo>
                <a:lnTo>
                  <a:pt x="0" y="0"/>
                </a:lnTo>
                <a:close/>
                <a:moveTo>
                  <a:pt x="1494" y="15"/>
                </a:moveTo>
                <a:lnTo>
                  <a:pt x="6022" y="15"/>
                </a:lnTo>
                <a:lnTo>
                  <a:pt x="6022" y="739"/>
                </a:lnTo>
                <a:lnTo>
                  <a:pt x="1494" y="739"/>
                </a:lnTo>
                <a:lnTo>
                  <a:pt x="1494" y="15"/>
                </a:lnTo>
                <a:close/>
                <a:moveTo>
                  <a:pt x="1539" y="936"/>
                </a:moveTo>
                <a:lnTo>
                  <a:pt x="3230" y="936"/>
                </a:lnTo>
                <a:lnTo>
                  <a:pt x="3230" y="4000"/>
                </a:lnTo>
                <a:lnTo>
                  <a:pt x="1539" y="4000"/>
                </a:lnTo>
                <a:lnTo>
                  <a:pt x="1539" y="936"/>
                </a:lnTo>
                <a:close/>
                <a:moveTo>
                  <a:pt x="4317" y="1313"/>
                </a:moveTo>
                <a:lnTo>
                  <a:pt x="5757" y="1313"/>
                </a:lnTo>
                <a:lnTo>
                  <a:pt x="5757" y="2753"/>
                </a:lnTo>
                <a:lnTo>
                  <a:pt x="4317" y="2753"/>
                </a:lnTo>
                <a:lnTo>
                  <a:pt x="4317" y="1313"/>
                </a:lnTo>
                <a:close/>
                <a:moveTo>
                  <a:pt x="6173" y="15"/>
                </a:moveTo>
                <a:lnTo>
                  <a:pt x="7351" y="15"/>
                </a:lnTo>
                <a:lnTo>
                  <a:pt x="7351" y="5404"/>
                </a:lnTo>
                <a:lnTo>
                  <a:pt x="6173" y="5404"/>
                </a:lnTo>
                <a:lnTo>
                  <a:pt x="6173" y="15"/>
                </a:lnTo>
                <a:close/>
                <a:moveTo>
                  <a:pt x="3411" y="1026"/>
                </a:moveTo>
                <a:lnTo>
                  <a:pt x="4151" y="1026"/>
                </a:lnTo>
                <a:lnTo>
                  <a:pt x="4151" y="6173"/>
                </a:lnTo>
                <a:lnTo>
                  <a:pt x="3411" y="6173"/>
                </a:lnTo>
                <a:lnTo>
                  <a:pt x="3411" y="1026"/>
                </a:lnTo>
                <a:close/>
                <a:moveTo>
                  <a:pt x="4392" y="3004"/>
                </a:moveTo>
                <a:lnTo>
                  <a:pt x="6022" y="3004"/>
                </a:lnTo>
                <a:lnTo>
                  <a:pt x="6022" y="3789"/>
                </a:lnTo>
                <a:lnTo>
                  <a:pt x="4392" y="3789"/>
                </a:lnTo>
                <a:lnTo>
                  <a:pt x="4392" y="3004"/>
                </a:lnTo>
                <a:close/>
                <a:moveTo>
                  <a:pt x="4392" y="4090"/>
                </a:moveTo>
                <a:lnTo>
                  <a:pt x="6022" y="4090"/>
                </a:lnTo>
                <a:lnTo>
                  <a:pt x="6022" y="4936"/>
                </a:lnTo>
                <a:lnTo>
                  <a:pt x="4392" y="4936"/>
                </a:lnTo>
                <a:lnTo>
                  <a:pt x="4392" y="4090"/>
                </a:lnTo>
                <a:close/>
                <a:moveTo>
                  <a:pt x="15" y="1811"/>
                </a:moveTo>
                <a:lnTo>
                  <a:pt x="1328" y="1811"/>
                </a:lnTo>
                <a:lnTo>
                  <a:pt x="1328" y="6928"/>
                </a:lnTo>
                <a:lnTo>
                  <a:pt x="15" y="6928"/>
                </a:lnTo>
                <a:lnTo>
                  <a:pt x="15" y="1811"/>
                </a:lnTo>
                <a:close/>
                <a:moveTo>
                  <a:pt x="1524" y="4181"/>
                </a:moveTo>
                <a:lnTo>
                  <a:pt x="3335" y="4181"/>
                </a:lnTo>
                <a:lnTo>
                  <a:pt x="3335" y="4890"/>
                </a:lnTo>
                <a:lnTo>
                  <a:pt x="1524" y="4890"/>
                </a:lnTo>
                <a:lnTo>
                  <a:pt x="1524" y="4181"/>
                </a:lnTo>
                <a:close/>
                <a:moveTo>
                  <a:pt x="1418" y="5238"/>
                </a:moveTo>
                <a:lnTo>
                  <a:pt x="3200" y="5238"/>
                </a:lnTo>
                <a:lnTo>
                  <a:pt x="3200" y="6475"/>
                </a:lnTo>
                <a:lnTo>
                  <a:pt x="1418" y="6475"/>
                </a:lnTo>
                <a:lnTo>
                  <a:pt x="1418" y="5238"/>
                </a:lnTo>
                <a:close/>
                <a:moveTo>
                  <a:pt x="1464" y="6596"/>
                </a:moveTo>
                <a:lnTo>
                  <a:pt x="7501" y="6596"/>
                </a:lnTo>
                <a:lnTo>
                  <a:pt x="7501" y="7004"/>
                </a:lnTo>
                <a:lnTo>
                  <a:pt x="1464" y="7004"/>
                </a:lnTo>
                <a:lnTo>
                  <a:pt x="1464" y="6596"/>
                </a:lnTo>
                <a:close/>
                <a:moveTo>
                  <a:pt x="4603" y="5132"/>
                </a:moveTo>
                <a:lnTo>
                  <a:pt x="5901" y="5132"/>
                </a:lnTo>
                <a:lnTo>
                  <a:pt x="5901" y="6400"/>
                </a:lnTo>
                <a:lnTo>
                  <a:pt x="4603" y="6400"/>
                </a:lnTo>
                <a:lnTo>
                  <a:pt x="4603" y="5132"/>
                </a:lnTo>
                <a:close/>
                <a:moveTo>
                  <a:pt x="6218" y="5630"/>
                </a:moveTo>
                <a:lnTo>
                  <a:pt x="7441" y="5630"/>
                </a:lnTo>
                <a:lnTo>
                  <a:pt x="7441" y="6460"/>
                </a:lnTo>
                <a:lnTo>
                  <a:pt x="6218" y="6460"/>
                </a:lnTo>
                <a:lnTo>
                  <a:pt x="6218" y="563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zkwOWRhOTMyMDU4YzhlOTJlZWY1Zjk4ZThmNGI4ZTM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忘人需要多久</cp:lastModifiedBy>
  <cp:revision>3</cp:revision>
  <dcterms:created xsi:type="dcterms:W3CDTF">2023-09-17T04:21:23Z</dcterms:created>
  <dcterms:modified xsi:type="dcterms:W3CDTF">2023-09-17T04:31:25Z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E48232986C98484493D0A20AB22486F1_12</vt:lpwstr>
  </property>
  <property fmtid="{D5CDD505-2E9C-101B-9397-08002B2CF9AE}" pid="3" name="KSOProductBuildVer">
    <vt:lpwstr>2052-12.1.0.15120</vt:lpwstr>
  </property>
</Properties>
</file>