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216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.xml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510790" y="1239520"/>
            <a:ext cx="1291590" cy="731520"/>
            <a:chOff x="2242" y="1906"/>
            <a:chExt cx="2034" cy="1152"/>
          </a:xfrm>
        </p:grpSpPr>
        <p:sp>
          <p:nvSpPr>
            <p:cNvPr id="9" name="流程图: 过程 8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9" y="2071"/>
              <a:ext cx="14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User</a:t>
              </a:r>
              <a:endParaRPr lang="en-US" altLang="zh-CN" sz="28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24775" y="5151120"/>
            <a:ext cx="1292225" cy="731520"/>
            <a:chOff x="2242" y="2168"/>
            <a:chExt cx="2035" cy="1152"/>
          </a:xfrm>
        </p:grpSpPr>
        <p:sp>
          <p:nvSpPr>
            <p:cNvPr id="13" name="矩形 12"/>
            <p:cNvSpPr/>
            <p:nvPr/>
          </p:nvSpPr>
          <p:spPr>
            <a:xfrm>
              <a:off x="2242" y="2168"/>
              <a:ext cx="2035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43" y="2430"/>
              <a:ext cx="20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Comment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10790" y="3173730"/>
            <a:ext cx="1292225" cy="829945"/>
            <a:chOff x="2242" y="1906"/>
            <a:chExt cx="2035" cy="1307"/>
          </a:xfrm>
        </p:grpSpPr>
        <p:sp>
          <p:nvSpPr>
            <p:cNvPr id="16" name="流程图: 过程 15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42" y="1906"/>
              <a:ext cx="203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Achievement</a:t>
              </a:r>
              <a:endParaRPr lang="en-US" altLang="zh-CN" sz="24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H="1">
            <a:off x="3156585" y="1971040"/>
            <a:ext cx="635" cy="120269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7733665" y="508000"/>
            <a:ext cx="1292225" cy="731520"/>
            <a:chOff x="2242" y="1906"/>
            <a:chExt cx="2035" cy="1152"/>
          </a:xfrm>
        </p:grpSpPr>
        <p:sp>
          <p:nvSpPr>
            <p:cNvPr id="21" name="流程图: 过程 20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77" y="2071"/>
              <a:ext cx="17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Fans</a:t>
              </a:r>
              <a:endParaRPr lang="en-US" altLang="zh-CN" sz="28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724775" y="1411605"/>
            <a:ext cx="1301750" cy="731520"/>
            <a:chOff x="2242" y="1906"/>
            <a:chExt cx="2050" cy="1152"/>
          </a:xfrm>
        </p:grpSpPr>
        <p:sp>
          <p:nvSpPr>
            <p:cNvPr id="24" name="流程图: 过程 23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42" y="2071"/>
              <a:ext cx="20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Foucs</a:t>
              </a:r>
              <a:endParaRPr lang="en-US" altLang="zh-CN" sz="28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724775" y="2297430"/>
            <a:ext cx="1301750" cy="731520"/>
            <a:chOff x="2227" y="1906"/>
            <a:chExt cx="2050" cy="1152"/>
          </a:xfrm>
        </p:grpSpPr>
        <p:sp>
          <p:nvSpPr>
            <p:cNvPr id="27" name="流程图: 过程 26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27" y="2168"/>
              <a:ext cx="20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Collection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715250" y="3222625"/>
            <a:ext cx="1301750" cy="731520"/>
            <a:chOff x="2227" y="1906"/>
            <a:chExt cx="2050" cy="1152"/>
          </a:xfrm>
        </p:grpSpPr>
        <p:sp>
          <p:nvSpPr>
            <p:cNvPr id="30" name="流程图: 过程 29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27" y="2168"/>
              <a:ext cx="20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Tutorials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540875" y="177165"/>
            <a:ext cx="1156335" cy="398780"/>
            <a:chOff x="13313" y="311"/>
            <a:chExt cx="1821" cy="628"/>
          </a:xfrm>
        </p:grpSpPr>
        <p:sp>
          <p:nvSpPr>
            <p:cNvPr id="32" name="椭圆 31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3485" y="311"/>
              <a:ext cx="148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87990" y="508000"/>
            <a:ext cx="1156335" cy="398780"/>
            <a:chOff x="13313" y="311"/>
            <a:chExt cx="1821" cy="628"/>
          </a:xfrm>
        </p:grpSpPr>
        <p:sp>
          <p:nvSpPr>
            <p:cNvPr id="36" name="椭圆 3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host_id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89895" y="906780"/>
            <a:ext cx="1156335" cy="398780"/>
            <a:chOff x="13313" y="311"/>
            <a:chExt cx="1821" cy="628"/>
          </a:xfrm>
        </p:grpSpPr>
        <p:sp>
          <p:nvSpPr>
            <p:cNvPr id="39" name="椭圆 38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slave_id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 flipV="1">
            <a:off x="9025890" y="575945"/>
            <a:ext cx="1094740" cy="29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9043670" y="707390"/>
            <a:ext cx="1544955" cy="17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9043670" y="873760"/>
            <a:ext cx="1546860" cy="23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9540875" y="1134745"/>
            <a:ext cx="1156335" cy="398780"/>
            <a:chOff x="13313" y="311"/>
            <a:chExt cx="1821" cy="628"/>
          </a:xfrm>
        </p:grpSpPr>
        <p:sp>
          <p:nvSpPr>
            <p:cNvPr id="48" name="椭圆 47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591800" y="1411605"/>
            <a:ext cx="1156335" cy="398780"/>
            <a:chOff x="13313" y="311"/>
            <a:chExt cx="1821" cy="628"/>
          </a:xfrm>
        </p:grpSpPr>
        <p:sp>
          <p:nvSpPr>
            <p:cNvPr id="51" name="椭圆 50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host_id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0592435" y="1810385"/>
            <a:ext cx="1156335" cy="398780"/>
            <a:chOff x="13313" y="311"/>
            <a:chExt cx="1821" cy="628"/>
          </a:xfrm>
        </p:grpSpPr>
        <p:sp>
          <p:nvSpPr>
            <p:cNvPr id="54" name="椭圆 53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hero_id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56" name="直接连接符 55"/>
          <p:cNvCxnSpPr/>
          <p:nvPr/>
        </p:nvCxnSpPr>
        <p:spPr>
          <a:xfrm flipV="1">
            <a:off x="9026525" y="1533525"/>
            <a:ext cx="1092835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9026525" y="1610995"/>
            <a:ext cx="1565910" cy="16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026525" y="1777365"/>
            <a:ext cx="1566545" cy="23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540875" y="2069465"/>
            <a:ext cx="1156335" cy="398780"/>
            <a:chOff x="13313" y="311"/>
            <a:chExt cx="1821" cy="628"/>
          </a:xfrm>
        </p:grpSpPr>
        <p:sp>
          <p:nvSpPr>
            <p:cNvPr id="60" name="椭圆 5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0593070" y="2368550"/>
            <a:ext cx="1156335" cy="398780"/>
            <a:chOff x="13313" y="311"/>
            <a:chExt cx="1821" cy="628"/>
          </a:xfrm>
        </p:grpSpPr>
        <p:sp>
          <p:nvSpPr>
            <p:cNvPr id="63" name="椭圆 62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host_id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0593705" y="2833370"/>
            <a:ext cx="1156335" cy="379730"/>
            <a:chOff x="13313" y="326"/>
            <a:chExt cx="1821" cy="598"/>
          </a:xfrm>
        </p:grpSpPr>
        <p:sp>
          <p:nvSpPr>
            <p:cNvPr id="66" name="椭圆 6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tutorial_id</a:t>
              </a:r>
              <a:endParaRPr lang="en-US" altLang="zh-CN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587355" y="3398520"/>
            <a:ext cx="1156335" cy="379730"/>
            <a:chOff x="13313" y="326"/>
            <a:chExt cx="1821" cy="598"/>
          </a:xfrm>
        </p:grpSpPr>
        <p:sp>
          <p:nvSpPr>
            <p:cNvPr id="69" name="椭圆 68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src_pth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71" name="直接连接符 70"/>
          <p:cNvCxnSpPr/>
          <p:nvPr/>
        </p:nvCxnSpPr>
        <p:spPr>
          <a:xfrm flipV="1">
            <a:off x="9026525" y="2268855"/>
            <a:ext cx="514985" cy="39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9026525" y="2567940"/>
            <a:ext cx="156718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9026525" y="2663190"/>
            <a:ext cx="1567815" cy="36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9542145" y="3028950"/>
            <a:ext cx="1156335" cy="398780"/>
            <a:chOff x="13313" y="311"/>
            <a:chExt cx="1821" cy="628"/>
          </a:xfrm>
        </p:grpSpPr>
        <p:sp>
          <p:nvSpPr>
            <p:cNvPr id="75" name="椭圆 74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594340" y="3863340"/>
            <a:ext cx="1156335" cy="379730"/>
            <a:chOff x="13313" y="326"/>
            <a:chExt cx="1821" cy="598"/>
          </a:xfrm>
        </p:grpSpPr>
        <p:sp>
          <p:nvSpPr>
            <p:cNvPr id="78" name="椭圆 77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host_id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418580" y="5718175"/>
            <a:ext cx="1156335" cy="398780"/>
            <a:chOff x="13313" y="311"/>
            <a:chExt cx="1821" cy="628"/>
          </a:xfrm>
        </p:grpSpPr>
        <p:sp>
          <p:nvSpPr>
            <p:cNvPr id="84" name="椭圆 83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419215" y="6315075"/>
            <a:ext cx="1156335" cy="379730"/>
            <a:chOff x="13313" y="326"/>
            <a:chExt cx="1821" cy="598"/>
          </a:xfrm>
        </p:grpSpPr>
        <p:sp>
          <p:nvSpPr>
            <p:cNvPr id="90" name="椭圆 8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tutorial_id</a:t>
              </a:r>
              <a:endParaRPr lang="en-US" altLang="zh-CN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962900" y="6330950"/>
            <a:ext cx="1156335" cy="379730"/>
            <a:chOff x="13313" y="326"/>
            <a:chExt cx="1821" cy="598"/>
          </a:xfrm>
        </p:grpSpPr>
        <p:sp>
          <p:nvSpPr>
            <p:cNvPr id="93" name="椭圆 92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user_id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9227185" y="6336665"/>
            <a:ext cx="1156335" cy="379730"/>
            <a:chOff x="13313" y="326"/>
            <a:chExt cx="1821" cy="598"/>
          </a:xfrm>
        </p:grpSpPr>
        <p:sp>
          <p:nvSpPr>
            <p:cNvPr id="96" name="椭圆 9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context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98" name="直接箭头连接符 97"/>
          <p:cNvCxnSpPr/>
          <p:nvPr/>
        </p:nvCxnSpPr>
        <p:spPr>
          <a:xfrm flipV="1">
            <a:off x="8371205" y="3954145"/>
            <a:ext cx="0" cy="119697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对象 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3435" y="4880610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01600" imgH="127000" progId="Equation.KSEE3">
                  <p:embed/>
                </p:oleObj>
              </mc:Choice>
              <mc:Fallback>
                <p:oleObj name="" r:id="rId1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33435" y="4880610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直接连接符 99"/>
          <p:cNvCxnSpPr>
            <a:stCxn id="85" idx="0"/>
          </p:cNvCxnSpPr>
          <p:nvPr/>
        </p:nvCxnSpPr>
        <p:spPr>
          <a:xfrm flipV="1">
            <a:off x="6997065" y="5547360"/>
            <a:ext cx="706755" cy="17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1" idx="0"/>
          </p:cNvCxnSpPr>
          <p:nvPr/>
        </p:nvCxnSpPr>
        <p:spPr>
          <a:xfrm flipV="1">
            <a:off x="6997700" y="5876290"/>
            <a:ext cx="137350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4" idx="0"/>
            <a:endCxn id="13" idx="2"/>
          </p:cNvCxnSpPr>
          <p:nvPr/>
        </p:nvCxnSpPr>
        <p:spPr>
          <a:xfrm flipH="1" flipV="1">
            <a:off x="8371205" y="5882640"/>
            <a:ext cx="170180" cy="45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7" idx="0"/>
          </p:cNvCxnSpPr>
          <p:nvPr/>
        </p:nvCxnSpPr>
        <p:spPr>
          <a:xfrm flipH="1" flipV="1">
            <a:off x="8371205" y="5882640"/>
            <a:ext cx="1434465" cy="45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9017000" y="3228340"/>
            <a:ext cx="525780" cy="36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9034780" y="3575050"/>
            <a:ext cx="155321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9017000" y="3566160"/>
            <a:ext cx="1577975" cy="487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1458595" y="204470"/>
            <a:ext cx="1156335" cy="398780"/>
            <a:chOff x="13313" y="311"/>
            <a:chExt cx="1821" cy="628"/>
          </a:xfrm>
        </p:grpSpPr>
        <p:sp>
          <p:nvSpPr>
            <p:cNvPr id="109" name="椭圆 108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3485" y="311"/>
              <a:ext cx="148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459865" y="2567940"/>
            <a:ext cx="1156335" cy="398780"/>
            <a:chOff x="13313" y="311"/>
            <a:chExt cx="1821" cy="628"/>
          </a:xfrm>
        </p:grpSpPr>
        <p:sp>
          <p:nvSpPr>
            <p:cNvPr id="112" name="椭圆 111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3485" y="311"/>
              <a:ext cx="148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76275" y="3023235"/>
            <a:ext cx="1156970" cy="398780"/>
            <a:chOff x="13312" y="311"/>
            <a:chExt cx="1822" cy="628"/>
          </a:xfrm>
        </p:grpSpPr>
        <p:sp>
          <p:nvSpPr>
            <p:cNvPr id="115" name="椭圆 114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3312" y="311"/>
              <a:ext cx="18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user_id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17" name="直接连接符 116"/>
          <p:cNvCxnSpPr>
            <a:endCxn id="17" idx="1"/>
          </p:cNvCxnSpPr>
          <p:nvPr/>
        </p:nvCxnSpPr>
        <p:spPr>
          <a:xfrm>
            <a:off x="2004695" y="2952750"/>
            <a:ext cx="506095" cy="63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676275" y="3954145"/>
            <a:ext cx="1156970" cy="398780"/>
            <a:chOff x="13312" y="311"/>
            <a:chExt cx="1822" cy="628"/>
          </a:xfrm>
        </p:grpSpPr>
        <p:sp>
          <p:nvSpPr>
            <p:cNvPr id="120" name="椭圆 11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3312" y="311"/>
              <a:ext cx="18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level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76910" y="3469005"/>
            <a:ext cx="1156970" cy="379730"/>
            <a:chOff x="13313" y="326"/>
            <a:chExt cx="1822" cy="598"/>
          </a:xfrm>
        </p:grpSpPr>
        <p:sp>
          <p:nvSpPr>
            <p:cNvPr id="123" name="椭圆 122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3313" y="408"/>
              <a:ext cx="182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experimence</a:t>
              </a:r>
              <a:endParaRPr lang="en-US" altLang="zh-CN" sz="12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0596880" y="6320790"/>
            <a:ext cx="1156335" cy="379730"/>
            <a:chOff x="13313" y="326"/>
            <a:chExt cx="1821" cy="598"/>
          </a:xfrm>
        </p:grpSpPr>
        <p:sp>
          <p:nvSpPr>
            <p:cNvPr id="126" name="椭圆 12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3314" y="360"/>
              <a:ext cx="181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num_like</a:t>
              </a:r>
              <a:endParaRPr lang="en-US" altLang="zh-CN" sz="16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28" name="直接连接符 127"/>
          <p:cNvCxnSpPr>
            <a:endCxn id="127" idx="1"/>
          </p:cNvCxnSpPr>
          <p:nvPr/>
        </p:nvCxnSpPr>
        <p:spPr>
          <a:xfrm>
            <a:off x="8371205" y="5882640"/>
            <a:ext cx="2226310" cy="62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10595610" y="4367530"/>
            <a:ext cx="1156335" cy="379730"/>
            <a:chOff x="13313" y="326"/>
            <a:chExt cx="1821" cy="598"/>
          </a:xfrm>
        </p:grpSpPr>
        <p:sp>
          <p:nvSpPr>
            <p:cNvPr id="130" name="椭圆 12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3314" y="360"/>
              <a:ext cx="181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num_like</a:t>
              </a:r>
              <a:endParaRPr lang="en-US" altLang="zh-CN" sz="16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32" name="直接连接符 131"/>
          <p:cNvCxnSpPr>
            <a:endCxn id="131" idx="1"/>
          </p:cNvCxnSpPr>
          <p:nvPr/>
        </p:nvCxnSpPr>
        <p:spPr>
          <a:xfrm>
            <a:off x="9015095" y="3593465"/>
            <a:ext cx="1581150" cy="96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组合 265"/>
          <p:cNvGrpSpPr/>
          <p:nvPr/>
        </p:nvGrpSpPr>
        <p:grpSpPr>
          <a:xfrm>
            <a:off x="1707515" y="3222625"/>
            <a:ext cx="806450" cy="963930"/>
            <a:chOff x="2629" y="5075"/>
            <a:chExt cx="1270" cy="1518"/>
          </a:xfrm>
        </p:grpSpPr>
        <p:cxnSp>
          <p:nvCxnSpPr>
            <p:cNvPr id="118" name="直接连接符 117"/>
            <p:cNvCxnSpPr>
              <a:stCxn id="116" idx="3"/>
            </p:cNvCxnSpPr>
            <p:nvPr/>
          </p:nvCxnSpPr>
          <p:spPr>
            <a:xfrm>
              <a:off x="2887" y="5075"/>
              <a:ext cx="1012" cy="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2629" y="5667"/>
              <a:ext cx="1270" cy="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24" idx="3"/>
            </p:cNvCxnSpPr>
            <p:nvPr/>
          </p:nvCxnSpPr>
          <p:spPr>
            <a:xfrm flipV="1">
              <a:off x="2888" y="5667"/>
              <a:ext cx="1011" cy="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4972685" y="3247390"/>
            <a:ext cx="1361440" cy="520700"/>
            <a:chOff x="7729" y="3777"/>
            <a:chExt cx="2144" cy="820"/>
          </a:xfrm>
        </p:grpSpPr>
        <p:sp>
          <p:nvSpPr>
            <p:cNvPr id="136" name="流程图: 决策 135"/>
            <p:cNvSpPr/>
            <p:nvPr/>
          </p:nvSpPr>
          <p:spPr>
            <a:xfrm>
              <a:off x="7729" y="3777"/>
              <a:ext cx="2145" cy="8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7892" y="3866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keeps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H="1" flipV="1">
            <a:off x="3802380" y="3497580"/>
            <a:ext cx="1453515" cy="698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>
            <a:off x="6363335" y="822325"/>
            <a:ext cx="1321435" cy="268224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>
            <a:off x="6329045" y="1725930"/>
            <a:ext cx="1346835" cy="1791335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H="1">
            <a:off x="6329045" y="2611755"/>
            <a:ext cx="1346835" cy="90551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 flipV="1">
            <a:off x="6329045" y="3517265"/>
            <a:ext cx="1337310" cy="19685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对象 1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0455" y="612775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01600" imgH="127000" progId="Equation.KSEE3">
                  <p:embed/>
                </p:oleObj>
              </mc:Choice>
              <mc:Fallback>
                <p:oleObj name="" r:id="rId3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50455" y="612775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 1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0455" y="1539875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" name="" r:id="rId4" imgW="101600" imgH="127000" progId="Equation.KSEE3">
                  <p:embed/>
                </p:oleObj>
              </mc:Choice>
              <mc:Fallback>
                <p:oleObj name="" r:id="rId4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50455" y="1539875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0455" y="2414270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5" imgW="101600" imgH="127000" progId="Equation.KSEE3">
                  <p:embed/>
                </p:oleObj>
              </mc:Choice>
              <mc:Fallback>
                <p:oleObj name="" r:id="rId5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50455" y="2414270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对象 1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9980" y="3247390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" name="" r:id="rId6" imgW="101600" imgH="127000" progId="Equation.KSEE3">
                  <p:embed/>
                </p:oleObj>
              </mc:Choice>
              <mc:Fallback>
                <p:oleObj name="" r:id="rId6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59980" y="3247390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" name="组合 152"/>
          <p:cNvGrpSpPr/>
          <p:nvPr/>
        </p:nvGrpSpPr>
        <p:grpSpPr>
          <a:xfrm>
            <a:off x="7684770" y="4297045"/>
            <a:ext cx="1362075" cy="520700"/>
            <a:chOff x="7729" y="3777"/>
            <a:chExt cx="2145" cy="820"/>
          </a:xfrm>
        </p:grpSpPr>
        <p:sp>
          <p:nvSpPr>
            <p:cNvPr id="154" name="流程图: 决策 153"/>
            <p:cNvSpPr/>
            <p:nvPr/>
          </p:nvSpPr>
          <p:spPr>
            <a:xfrm>
              <a:off x="7729" y="3777"/>
              <a:ext cx="2145" cy="8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892" y="3866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belong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2475865" y="2247900"/>
            <a:ext cx="1362075" cy="520700"/>
            <a:chOff x="7729" y="3777"/>
            <a:chExt cx="2145" cy="820"/>
          </a:xfrm>
        </p:grpSpPr>
        <p:sp>
          <p:nvSpPr>
            <p:cNvPr id="157" name="流程图: 决策 156"/>
            <p:cNvSpPr/>
            <p:nvPr/>
          </p:nvSpPr>
          <p:spPr>
            <a:xfrm>
              <a:off x="7729" y="3777"/>
              <a:ext cx="2145" cy="8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7892" y="3982"/>
              <a:ext cx="181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correspond</a:t>
              </a:r>
              <a:endParaRPr lang="en-US" altLang="zh-CN" sz="14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2684780" y="213995"/>
            <a:ext cx="1222375" cy="398780"/>
            <a:chOff x="13313" y="311"/>
            <a:chExt cx="1925" cy="628"/>
          </a:xfrm>
        </p:grpSpPr>
        <p:sp>
          <p:nvSpPr>
            <p:cNvPr id="160" name="椭圆 15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3316" y="311"/>
              <a:ext cx="19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account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969385" y="204470"/>
            <a:ext cx="1156970" cy="389255"/>
            <a:chOff x="13313" y="311"/>
            <a:chExt cx="1822" cy="613"/>
          </a:xfrm>
        </p:grpSpPr>
        <p:sp>
          <p:nvSpPr>
            <p:cNvPr id="163" name="椭圆 162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3314" y="311"/>
              <a:ext cx="182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password</a:t>
              </a:r>
              <a:endParaRPr lang="en-US" altLang="zh-CN" sz="16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885690" y="758190"/>
            <a:ext cx="1156970" cy="460375"/>
            <a:chOff x="13313" y="311"/>
            <a:chExt cx="1822" cy="725"/>
          </a:xfrm>
        </p:grpSpPr>
        <p:sp>
          <p:nvSpPr>
            <p:cNvPr id="166" name="椭圆 16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3314" y="311"/>
              <a:ext cx="18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salt</a:t>
              </a:r>
              <a:endParaRPr lang="en-US" altLang="zh-CN" sz="24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4885690" y="1249045"/>
            <a:ext cx="1157605" cy="379730"/>
            <a:chOff x="13312" y="326"/>
            <a:chExt cx="1823" cy="598"/>
          </a:xfrm>
        </p:grpSpPr>
        <p:sp>
          <p:nvSpPr>
            <p:cNvPr id="169" name="椭圆 168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3312" y="344"/>
              <a:ext cx="18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nickname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884420" y="1699260"/>
            <a:ext cx="1157605" cy="379730"/>
            <a:chOff x="13312" y="326"/>
            <a:chExt cx="1823" cy="598"/>
          </a:xfrm>
        </p:grpSpPr>
        <p:sp>
          <p:nvSpPr>
            <p:cNvPr id="172" name="椭圆 171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13312" y="344"/>
              <a:ext cx="18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sex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4886325" y="2131695"/>
            <a:ext cx="1157605" cy="379730"/>
            <a:chOff x="13312" y="326"/>
            <a:chExt cx="1823" cy="598"/>
          </a:xfrm>
        </p:grpSpPr>
        <p:sp>
          <p:nvSpPr>
            <p:cNvPr id="175" name="椭圆 174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3312" y="344"/>
              <a:ext cx="18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birthday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4883785" y="2556510"/>
            <a:ext cx="1157605" cy="379730"/>
            <a:chOff x="13312" y="326"/>
            <a:chExt cx="1823" cy="598"/>
          </a:xfrm>
        </p:grpSpPr>
        <p:sp>
          <p:nvSpPr>
            <p:cNvPr id="178" name="椭圆 177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3312" y="417"/>
              <a:ext cx="182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procession</a:t>
              </a:r>
              <a:endParaRPr lang="en-US" altLang="zh-CN" sz="14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2880" y="897255"/>
            <a:ext cx="1156335" cy="389255"/>
            <a:chOff x="13313" y="311"/>
            <a:chExt cx="1821" cy="613"/>
          </a:xfrm>
        </p:grpSpPr>
        <p:sp>
          <p:nvSpPr>
            <p:cNvPr id="181" name="椭圆 180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13316" y="311"/>
              <a:ext cx="18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signature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182880" y="1819910"/>
            <a:ext cx="1177925" cy="398780"/>
            <a:chOff x="13279" y="311"/>
            <a:chExt cx="1855" cy="628"/>
          </a:xfrm>
        </p:grpSpPr>
        <p:sp>
          <p:nvSpPr>
            <p:cNvPr id="184" name="椭圆 183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13279" y="311"/>
              <a:ext cx="185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photopth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86" name="直接连接符 185"/>
          <p:cNvCxnSpPr>
            <a:stCxn id="199" idx="6"/>
            <a:endCxn id="9" idx="1"/>
          </p:cNvCxnSpPr>
          <p:nvPr/>
        </p:nvCxnSpPr>
        <p:spPr>
          <a:xfrm>
            <a:off x="1360805" y="1543685"/>
            <a:ext cx="1149985" cy="6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509520" y="1270000"/>
            <a:ext cx="316230" cy="3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804285" y="965200"/>
            <a:ext cx="1083310" cy="1778635"/>
            <a:chOff x="6485" y="1525"/>
            <a:chExt cx="1706" cy="2801"/>
          </a:xfrm>
        </p:grpSpPr>
        <p:cxnSp>
          <p:nvCxnSpPr>
            <p:cNvPr id="190" name="直接连接符 189"/>
            <p:cNvCxnSpPr/>
            <p:nvPr/>
          </p:nvCxnSpPr>
          <p:spPr>
            <a:xfrm flipV="1">
              <a:off x="6485" y="1525"/>
              <a:ext cx="1706" cy="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6546" y="2243"/>
              <a:ext cx="1644" cy="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485" y="2496"/>
              <a:ext cx="1703" cy="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6485" y="2496"/>
              <a:ext cx="1706" cy="1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6485" y="2496"/>
              <a:ext cx="1702" cy="1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组合 194"/>
          <p:cNvGrpSpPr/>
          <p:nvPr/>
        </p:nvGrpSpPr>
        <p:grpSpPr>
          <a:xfrm>
            <a:off x="184785" y="223520"/>
            <a:ext cx="1245235" cy="398780"/>
            <a:chOff x="13279" y="311"/>
            <a:chExt cx="1961" cy="628"/>
          </a:xfrm>
        </p:grpSpPr>
        <p:sp>
          <p:nvSpPr>
            <p:cNvPr id="196" name="椭圆 19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13279" y="311"/>
              <a:ext cx="196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place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82880" y="1344295"/>
            <a:ext cx="1177925" cy="398780"/>
            <a:chOff x="13279" y="311"/>
            <a:chExt cx="1855" cy="628"/>
          </a:xfrm>
        </p:grpSpPr>
        <p:sp>
          <p:nvSpPr>
            <p:cNvPr id="199" name="椭圆 198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13279" y="311"/>
              <a:ext cx="179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email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35" name="直接连接符 134"/>
          <p:cNvCxnSpPr>
            <a:stCxn id="110" idx="2"/>
          </p:cNvCxnSpPr>
          <p:nvPr/>
        </p:nvCxnSpPr>
        <p:spPr>
          <a:xfrm>
            <a:off x="2038350" y="603250"/>
            <a:ext cx="1020445" cy="62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3058795" y="603250"/>
            <a:ext cx="139700" cy="62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63" idx="4"/>
          </p:cNvCxnSpPr>
          <p:nvPr/>
        </p:nvCxnSpPr>
        <p:spPr>
          <a:xfrm flipH="1">
            <a:off x="3058795" y="593725"/>
            <a:ext cx="1489075" cy="63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7" idx="2"/>
          </p:cNvCxnSpPr>
          <p:nvPr/>
        </p:nvCxnSpPr>
        <p:spPr>
          <a:xfrm>
            <a:off x="807720" y="622300"/>
            <a:ext cx="2254885" cy="59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2" idx="3"/>
          </p:cNvCxnSpPr>
          <p:nvPr/>
        </p:nvCxnSpPr>
        <p:spPr>
          <a:xfrm>
            <a:off x="1339215" y="1081405"/>
            <a:ext cx="1171575" cy="50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右弧形箭头 202"/>
          <p:cNvSpPr/>
          <p:nvPr/>
        </p:nvSpPr>
        <p:spPr>
          <a:xfrm>
            <a:off x="9060815" y="5205730"/>
            <a:ext cx="1637665" cy="78232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9613265" y="5260975"/>
            <a:ext cx="1362075" cy="520700"/>
            <a:chOff x="7729" y="3777"/>
            <a:chExt cx="2145" cy="820"/>
          </a:xfrm>
        </p:grpSpPr>
        <p:sp>
          <p:nvSpPr>
            <p:cNvPr id="205" name="流程图: 决策 204"/>
            <p:cNvSpPr/>
            <p:nvPr/>
          </p:nvSpPr>
          <p:spPr>
            <a:xfrm>
              <a:off x="7729" y="3777"/>
              <a:ext cx="2145" cy="8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7892" y="3866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reply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aphicFrame>
        <p:nvGraphicFramePr>
          <p:cNvPr id="207" name="对象 20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46845" y="4900295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" name="" r:id="rId7" imgW="101600" imgH="127000" progId="Equation.KSEE3">
                  <p:embed/>
                </p:oleObj>
              </mc:Choice>
              <mc:Fallback>
                <p:oleObj name="" r:id="rId7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46845" y="4900295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" name="组合 208"/>
          <p:cNvGrpSpPr/>
          <p:nvPr/>
        </p:nvGrpSpPr>
        <p:grpSpPr>
          <a:xfrm>
            <a:off x="10596245" y="5900420"/>
            <a:ext cx="1156335" cy="379730"/>
            <a:chOff x="13313" y="326"/>
            <a:chExt cx="1821" cy="598"/>
          </a:xfrm>
        </p:grpSpPr>
        <p:sp>
          <p:nvSpPr>
            <p:cNvPr id="210" name="椭圆 20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3314" y="360"/>
              <a:ext cx="181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reply_id</a:t>
              </a:r>
              <a:endParaRPr lang="en-US" altLang="zh-CN" sz="16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212" name="直接连接符 211"/>
          <p:cNvCxnSpPr>
            <a:stCxn id="211" idx="1"/>
            <a:endCxn id="13" idx="2"/>
          </p:cNvCxnSpPr>
          <p:nvPr/>
        </p:nvCxnSpPr>
        <p:spPr>
          <a:xfrm flipH="1" flipV="1">
            <a:off x="8371205" y="5882640"/>
            <a:ext cx="2225675" cy="20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 rot="0">
            <a:off x="4745990" y="4218940"/>
            <a:ext cx="1294765" cy="731520"/>
            <a:chOff x="2242" y="1906"/>
            <a:chExt cx="2039" cy="1152"/>
          </a:xfrm>
        </p:grpSpPr>
        <p:sp>
          <p:nvSpPr>
            <p:cNvPr id="8" name="流程图: 过程 7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47" y="2174"/>
              <a:ext cx="20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like</a:t>
              </a:r>
              <a:endParaRPr lang="en-US" altLang="zh-CN" sz="24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 rot="0">
            <a:off x="5014595" y="5122545"/>
            <a:ext cx="1156335" cy="398780"/>
            <a:chOff x="13313" y="311"/>
            <a:chExt cx="1821" cy="628"/>
          </a:xfrm>
        </p:grpSpPr>
        <p:sp>
          <p:nvSpPr>
            <p:cNvPr id="81" name="椭圆 80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 rot="0">
            <a:off x="3809365" y="5132070"/>
            <a:ext cx="1156335" cy="398780"/>
            <a:chOff x="13313" y="311"/>
            <a:chExt cx="1821" cy="628"/>
          </a:xfrm>
        </p:grpSpPr>
        <p:sp>
          <p:nvSpPr>
            <p:cNvPr id="87" name="椭圆 86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tut_id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 rot="0">
            <a:off x="3500120" y="4418965"/>
            <a:ext cx="1156335" cy="398780"/>
            <a:chOff x="13313" y="311"/>
            <a:chExt cx="1821" cy="628"/>
          </a:xfrm>
        </p:grpSpPr>
        <p:sp>
          <p:nvSpPr>
            <p:cNvPr id="147" name="椭圆 146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usr_id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213" name="直接箭头连接符 212"/>
          <p:cNvCxnSpPr>
            <a:endCxn id="82" idx="0"/>
          </p:cNvCxnSpPr>
          <p:nvPr/>
        </p:nvCxnSpPr>
        <p:spPr>
          <a:xfrm>
            <a:off x="5405120" y="4968240"/>
            <a:ext cx="187960" cy="154305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endCxn id="88" idx="0"/>
          </p:cNvCxnSpPr>
          <p:nvPr/>
        </p:nvCxnSpPr>
        <p:spPr>
          <a:xfrm flipH="1">
            <a:off x="4387850" y="4963160"/>
            <a:ext cx="1007110" cy="16891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148" idx="3"/>
            <a:endCxn id="19" idx="1"/>
          </p:cNvCxnSpPr>
          <p:nvPr/>
        </p:nvCxnSpPr>
        <p:spPr>
          <a:xfrm>
            <a:off x="4655820" y="4618355"/>
            <a:ext cx="93345" cy="127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 rot="0">
            <a:off x="2332355" y="5586730"/>
            <a:ext cx="1294765" cy="731520"/>
            <a:chOff x="2242" y="1906"/>
            <a:chExt cx="2039" cy="1152"/>
          </a:xfrm>
        </p:grpSpPr>
        <p:sp>
          <p:nvSpPr>
            <p:cNvPr id="42" name="流程图: 过程 41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47" y="2174"/>
              <a:ext cx="20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orders</a:t>
              </a:r>
              <a:endParaRPr lang="en-US" altLang="zh-CN" sz="24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 rot="0">
            <a:off x="2403475" y="4880610"/>
            <a:ext cx="1156335" cy="398780"/>
            <a:chOff x="13313" y="311"/>
            <a:chExt cx="1821" cy="628"/>
          </a:xfrm>
        </p:grpSpPr>
        <p:sp>
          <p:nvSpPr>
            <p:cNvPr id="217" name="椭圆 216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 rot="0">
            <a:off x="271145" y="4787265"/>
            <a:ext cx="1156335" cy="398780"/>
            <a:chOff x="13313" y="311"/>
            <a:chExt cx="1821" cy="628"/>
          </a:xfrm>
        </p:grpSpPr>
        <p:sp>
          <p:nvSpPr>
            <p:cNvPr id="220" name="椭圆 21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u="sng"/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seller_id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 rot="0">
            <a:off x="269875" y="5178425"/>
            <a:ext cx="1156335" cy="398780"/>
            <a:chOff x="13313" y="311"/>
            <a:chExt cx="1821" cy="628"/>
          </a:xfrm>
        </p:grpSpPr>
        <p:sp>
          <p:nvSpPr>
            <p:cNvPr id="223" name="椭圆 222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u="sng"/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buyer_id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 rot="0">
            <a:off x="273685" y="5567680"/>
            <a:ext cx="1156335" cy="398780"/>
            <a:chOff x="13313" y="311"/>
            <a:chExt cx="1821" cy="628"/>
          </a:xfrm>
        </p:grpSpPr>
        <p:sp>
          <p:nvSpPr>
            <p:cNvPr id="226" name="椭圆 22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tut_id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28" name="组合 227"/>
          <p:cNvGrpSpPr/>
          <p:nvPr/>
        </p:nvGrpSpPr>
        <p:grpSpPr>
          <a:xfrm rot="0">
            <a:off x="272415" y="6334125"/>
            <a:ext cx="1156335" cy="398780"/>
            <a:chOff x="13313" y="311"/>
            <a:chExt cx="1821" cy="628"/>
          </a:xfrm>
        </p:grpSpPr>
        <p:sp>
          <p:nvSpPr>
            <p:cNvPr id="229" name="椭圆 228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num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31" name="组合 230"/>
          <p:cNvGrpSpPr/>
          <p:nvPr/>
        </p:nvGrpSpPr>
        <p:grpSpPr>
          <a:xfrm rot="0">
            <a:off x="273050" y="5944870"/>
            <a:ext cx="1156335" cy="398780"/>
            <a:chOff x="13313" y="311"/>
            <a:chExt cx="1821" cy="628"/>
          </a:xfrm>
        </p:grpSpPr>
        <p:sp>
          <p:nvSpPr>
            <p:cNvPr id="232" name="椭圆 231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price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34" name="组合 233"/>
          <p:cNvGrpSpPr/>
          <p:nvPr/>
        </p:nvGrpSpPr>
        <p:grpSpPr>
          <a:xfrm rot="0">
            <a:off x="3969385" y="5876290"/>
            <a:ext cx="1156335" cy="398780"/>
            <a:chOff x="13313" y="311"/>
            <a:chExt cx="1821" cy="628"/>
          </a:xfrm>
        </p:grpSpPr>
        <p:sp>
          <p:nvSpPr>
            <p:cNvPr id="235" name="椭圆 234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status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 rot="0">
            <a:off x="1502410" y="6342380"/>
            <a:ext cx="1156335" cy="398780"/>
            <a:chOff x="13313" y="311"/>
            <a:chExt cx="1821" cy="628"/>
          </a:xfrm>
        </p:grpSpPr>
        <p:sp>
          <p:nvSpPr>
            <p:cNvPr id="238" name="椭圆 237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tel.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40" name="组合 239"/>
          <p:cNvGrpSpPr/>
          <p:nvPr/>
        </p:nvGrpSpPr>
        <p:grpSpPr>
          <a:xfrm rot="0">
            <a:off x="3968750" y="6336665"/>
            <a:ext cx="1156335" cy="398780"/>
            <a:chOff x="13313" y="311"/>
            <a:chExt cx="1821" cy="628"/>
          </a:xfrm>
        </p:grpSpPr>
        <p:sp>
          <p:nvSpPr>
            <p:cNvPr id="241" name="椭圆 240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name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43" name="组合 242"/>
          <p:cNvGrpSpPr/>
          <p:nvPr/>
        </p:nvGrpSpPr>
        <p:grpSpPr>
          <a:xfrm rot="0">
            <a:off x="2719070" y="6342380"/>
            <a:ext cx="1156335" cy="398780"/>
            <a:chOff x="13313" y="311"/>
            <a:chExt cx="1821" cy="628"/>
          </a:xfrm>
        </p:grpSpPr>
        <p:sp>
          <p:nvSpPr>
            <p:cNvPr id="244" name="椭圆 243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address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6213475" y="4297680"/>
            <a:ext cx="1362075" cy="520700"/>
            <a:chOff x="7729" y="3777"/>
            <a:chExt cx="2145" cy="820"/>
          </a:xfrm>
        </p:grpSpPr>
        <p:sp>
          <p:nvSpPr>
            <p:cNvPr id="250" name="流程图: 决策 249"/>
            <p:cNvSpPr/>
            <p:nvPr/>
          </p:nvSpPr>
          <p:spPr>
            <a:xfrm>
              <a:off x="7729" y="3777"/>
              <a:ext cx="2145" cy="8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1" name="文本框 250"/>
            <p:cNvSpPr txBox="1"/>
            <p:nvPr/>
          </p:nvSpPr>
          <p:spPr>
            <a:xfrm>
              <a:off x="7892" y="3982"/>
              <a:ext cx="181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correspond</a:t>
              </a:r>
              <a:endParaRPr lang="en-US" altLang="zh-CN" sz="14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253" name="直接箭头连接符 252"/>
          <p:cNvCxnSpPr>
            <a:endCxn id="250" idx="0"/>
          </p:cNvCxnSpPr>
          <p:nvPr/>
        </p:nvCxnSpPr>
        <p:spPr>
          <a:xfrm flipH="1">
            <a:off x="6894830" y="3615690"/>
            <a:ext cx="820420" cy="68199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>
            <a:off x="6028690" y="4555490"/>
            <a:ext cx="184785" cy="190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>
            <a:stCxn id="42" idx="0"/>
            <a:endCxn id="218" idx="2"/>
          </p:cNvCxnSpPr>
          <p:nvPr/>
        </p:nvCxnSpPr>
        <p:spPr>
          <a:xfrm flipV="1">
            <a:off x="2978785" y="5279390"/>
            <a:ext cx="3175" cy="30734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43" idx="1"/>
            <a:endCxn id="221" idx="3"/>
          </p:cNvCxnSpPr>
          <p:nvPr/>
        </p:nvCxnSpPr>
        <p:spPr>
          <a:xfrm flipH="1" flipV="1">
            <a:off x="1426845" y="4986655"/>
            <a:ext cx="908685" cy="100076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endCxn id="224" idx="3"/>
          </p:cNvCxnSpPr>
          <p:nvPr/>
        </p:nvCxnSpPr>
        <p:spPr>
          <a:xfrm flipH="1" flipV="1">
            <a:off x="1425575" y="5377815"/>
            <a:ext cx="902335" cy="601345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43" idx="1"/>
            <a:endCxn id="227" idx="3"/>
          </p:cNvCxnSpPr>
          <p:nvPr/>
        </p:nvCxnSpPr>
        <p:spPr>
          <a:xfrm flipH="1" flipV="1">
            <a:off x="1429385" y="5767070"/>
            <a:ext cx="906145" cy="220345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>
            <a:stCxn id="43" idx="1"/>
            <a:endCxn id="233" idx="3"/>
          </p:cNvCxnSpPr>
          <p:nvPr/>
        </p:nvCxnSpPr>
        <p:spPr>
          <a:xfrm flipH="1">
            <a:off x="1428750" y="5987415"/>
            <a:ext cx="906780" cy="156845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endCxn id="230" idx="3"/>
          </p:cNvCxnSpPr>
          <p:nvPr/>
        </p:nvCxnSpPr>
        <p:spPr>
          <a:xfrm flipH="1">
            <a:off x="1428115" y="5979160"/>
            <a:ext cx="894080" cy="554355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endCxn id="239" idx="0"/>
          </p:cNvCxnSpPr>
          <p:nvPr/>
        </p:nvCxnSpPr>
        <p:spPr>
          <a:xfrm flipH="1">
            <a:off x="2080895" y="5979160"/>
            <a:ext cx="253365" cy="36322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endCxn id="245" idx="0"/>
          </p:cNvCxnSpPr>
          <p:nvPr/>
        </p:nvCxnSpPr>
        <p:spPr>
          <a:xfrm>
            <a:off x="2992755" y="6326505"/>
            <a:ext cx="304800" cy="15875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43" idx="3"/>
            <a:endCxn id="236" idx="1"/>
          </p:cNvCxnSpPr>
          <p:nvPr/>
        </p:nvCxnSpPr>
        <p:spPr>
          <a:xfrm>
            <a:off x="3627120" y="5987415"/>
            <a:ext cx="342900" cy="88265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endCxn id="242" idx="1"/>
          </p:cNvCxnSpPr>
          <p:nvPr/>
        </p:nvCxnSpPr>
        <p:spPr>
          <a:xfrm>
            <a:off x="3638550" y="5991225"/>
            <a:ext cx="330835" cy="54483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185" idx="3"/>
          </p:cNvCxnSpPr>
          <p:nvPr/>
        </p:nvCxnSpPr>
        <p:spPr>
          <a:xfrm flipV="1">
            <a:off x="1360805" y="1600200"/>
            <a:ext cx="114808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演示</Application>
  <PresentationFormat>宽屏</PresentationFormat>
  <Paragraphs>124</Paragraphs>
  <Slides>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Gray Design Medium</vt:lpstr>
      <vt:lpstr>微软雅黑</vt:lpstr>
      <vt:lpstr>Arial Unicode MS</vt:lpstr>
      <vt:lpstr>等线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因似水，故流年</cp:lastModifiedBy>
  <cp:revision>403</cp:revision>
  <dcterms:created xsi:type="dcterms:W3CDTF">2017-08-03T09:01:00Z</dcterms:created>
  <dcterms:modified xsi:type="dcterms:W3CDTF">2019-02-23T04:02:14Z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2052-11.1.0.8496</vt:lpwstr>
  </property>
</Properties>
</file>