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246"/>
        <p:guide pos="380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.xml"/><Relationship Id="rId7" Type="http://schemas.openxmlformats.org/officeDocument/2006/relationships/oleObject" Target="../embeddings/oleObject6.bin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510790" y="1239520"/>
            <a:ext cx="1291590" cy="731520"/>
            <a:chOff x="2242" y="1906"/>
            <a:chExt cx="2034" cy="1152"/>
          </a:xfrm>
        </p:grpSpPr>
        <p:sp>
          <p:nvSpPr>
            <p:cNvPr id="9" name="流程图: 过程 8"/>
            <p:cNvSpPr/>
            <p:nvPr/>
          </p:nvSpPr>
          <p:spPr>
            <a:xfrm>
              <a:off x="2242" y="1906"/>
              <a:ext cx="2035" cy="11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19" y="2071"/>
              <a:ext cx="148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User</a:t>
              </a:r>
              <a:endParaRPr lang="en-US" altLang="zh-CN" sz="28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24775" y="5151120"/>
            <a:ext cx="1292225" cy="731520"/>
            <a:chOff x="2242" y="2168"/>
            <a:chExt cx="2035" cy="1152"/>
          </a:xfrm>
        </p:grpSpPr>
        <p:sp>
          <p:nvSpPr>
            <p:cNvPr id="13" name="矩形 12"/>
            <p:cNvSpPr/>
            <p:nvPr/>
          </p:nvSpPr>
          <p:spPr>
            <a:xfrm>
              <a:off x="2242" y="2168"/>
              <a:ext cx="2035" cy="1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43" y="2430"/>
              <a:ext cx="203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Comment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10790" y="3173730"/>
            <a:ext cx="1292225" cy="829945"/>
            <a:chOff x="2242" y="1906"/>
            <a:chExt cx="2035" cy="1307"/>
          </a:xfrm>
        </p:grpSpPr>
        <p:sp>
          <p:nvSpPr>
            <p:cNvPr id="16" name="流程图: 过程 15"/>
            <p:cNvSpPr/>
            <p:nvPr/>
          </p:nvSpPr>
          <p:spPr>
            <a:xfrm>
              <a:off x="2242" y="1906"/>
              <a:ext cx="2035" cy="11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242" y="1906"/>
              <a:ext cx="2034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Achievement</a:t>
              </a:r>
              <a:endParaRPr lang="en-US" altLang="zh-CN" sz="24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H="1">
            <a:off x="3156585" y="1971040"/>
            <a:ext cx="635" cy="120269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7733665" y="508000"/>
            <a:ext cx="1292225" cy="731520"/>
            <a:chOff x="2242" y="1906"/>
            <a:chExt cx="2035" cy="1152"/>
          </a:xfrm>
        </p:grpSpPr>
        <p:sp>
          <p:nvSpPr>
            <p:cNvPr id="21" name="流程图: 过程 20"/>
            <p:cNvSpPr/>
            <p:nvPr/>
          </p:nvSpPr>
          <p:spPr>
            <a:xfrm>
              <a:off x="2242" y="1906"/>
              <a:ext cx="2035" cy="11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377" y="2071"/>
              <a:ext cx="17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Fans</a:t>
              </a:r>
              <a:endParaRPr lang="en-US" altLang="zh-CN" sz="28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724775" y="1411605"/>
            <a:ext cx="1301750" cy="731520"/>
            <a:chOff x="2242" y="1906"/>
            <a:chExt cx="2050" cy="1152"/>
          </a:xfrm>
        </p:grpSpPr>
        <p:sp>
          <p:nvSpPr>
            <p:cNvPr id="24" name="流程图: 过程 23"/>
            <p:cNvSpPr/>
            <p:nvPr/>
          </p:nvSpPr>
          <p:spPr>
            <a:xfrm>
              <a:off x="2242" y="1906"/>
              <a:ext cx="2035" cy="11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242" y="2071"/>
              <a:ext cx="20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Foucs</a:t>
              </a:r>
              <a:endParaRPr lang="en-US" altLang="zh-CN" sz="28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724775" y="2297430"/>
            <a:ext cx="1301750" cy="731520"/>
            <a:chOff x="2227" y="1906"/>
            <a:chExt cx="2050" cy="1152"/>
          </a:xfrm>
        </p:grpSpPr>
        <p:sp>
          <p:nvSpPr>
            <p:cNvPr id="27" name="流程图: 过程 26"/>
            <p:cNvSpPr/>
            <p:nvPr/>
          </p:nvSpPr>
          <p:spPr>
            <a:xfrm>
              <a:off x="2242" y="1906"/>
              <a:ext cx="2035" cy="11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27" y="2168"/>
              <a:ext cx="20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Collection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715250" y="3222625"/>
            <a:ext cx="1301750" cy="731520"/>
            <a:chOff x="2227" y="1906"/>
            <a:chExt cx="2050" cy="1152"/>
          </a:xfrm>
        </p:grpSpPr>
        <p:sp>
          <p:nvSpPr>
            <p:cNvPr id="30" name="流程图: 过程 29"/>
            <p:cNvSpPr/>
            <p:nvPr/>
          </p:nvSpPr>
          <p:spPr>
            <a:xfrm>
              <a:off x="2242" y="1906"/>
              <a:ext cx="2035" cy="11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227" y="2168"/>
              <a:ext cx="20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Tutorials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9540875" y="177165"/>
            <a:ext cx="1156335" cy="398780"/>
            <a:chOff x="13313" y="311"/>
            <a:chExt cx="1821" cy="628"/>
          </a:xfrm>
        </p:grpSpPr>
        <p:sp>
          <p:nvSpPr>
            <p:cNvPr id="32" name="椭圆 31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3485" y="311"/>
              <a:ext cx="148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u="sng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id</a:t>
              </a:r>
              <a:endParaRPr lang="en-US" altLang="zh-CN" sz="2000" b="1" u="sng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87990" y="508000"/>
            <a:ext cx="1156335" cy="398780"/>
            <a:chOff x="13313" y="311"/>
            <a:chExt cx="1821" cy="628"/>
          </a:xfrm>
        </p:grpSpPr>
        <p:sp>
          <p:nvSpPr>
            <p:cNvPr id="36" name="椭圆 35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host_id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0589895" y="906780"/>
            <a:ext cx="1156335" cy="398780"/>
            <a:chOff x="13313" y="311"/>
            <a:chExt cx="1821" cy="628"/>
          </a:xfrm>
        </p:grpSpPr>
        <p:sp>
          <p:nvSpPr>
            <p:cNvPr id="39" name="椭圆 38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slave_id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44" name="直接连接符 43"/>
          <p:cNvCxnSpPr/>
          <p:nvPr/>
        </p:nvCxnSpPr>
        <p:spPr>
          <a:xfrm flipV="1">
            <a:off x="9025890" y="575945"/>
            <a:ext cx="1094740" cy="297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9043670" y="707390"/>
            <a:ext cx="1544955" cy="17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9043670" y="873760"/>
            <a:ext cx="1546860" cy="23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9540875" y="1134745"/>
            <a:ext cx="1156335" cy="398780"/>
            <a:chOff x="13313" y="311"/>
            <a:chExt cx="1821" cy="628"/>
          </a:xfrm>
        </p:grpSpPr>
        <p:sp>
          <p:nvSpPr>
            <p:cNvPr id="48" name="椭圆 47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u="sng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id</a:t>
              </a:r>
              <a:endParaRPr lang="en-US" altLang="zh-CN" sz="2000" b="1" u="sng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0591800" y="1411605"/>
            <a:ext cx="1156335" cy="398780"/>
            <a:chOff x="13313" y="311"/>
            <a:chExt cx="1821" cy="628"/>
          </a:xfrm>
        </p:grpSpPr>
        <p:sp>
          <p:nvSpPr>
            <p:cNvPr id="51" name="椭圆 50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host_id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0592435" y="1810385"/>
            <a:ext cx="1156335" cy="398780"/>
            <a:chOff x="13313" y="311"/>
            <a:chExt cx="1821" cy="628"/>
          </a:xfrm>
        </p:grpSpPr>
        <p:sp>
          <p:nvSpPr>
            <p:cNvPr id="54" name="椭圆 53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hero_id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56" name="直接连接符 55"/>
          <p:cNvCxnSpPr/>
          <p:nvPr/>
        </p:nvCxnSpPr>
        <p:spPr>
          <a:xfrm flipV="1">
            <a:off x="9026525" y="1533525"/>
            <a:ext cx="1092835" cy="243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9026525" y="1610995"/>
            <a:ext cx="1565910" cy="166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026525" y="1777365"/>
            <a:ext cx="1566545" cy="232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9540875" y="2069465"/>
            <a:ext cx="1156335" cy="398780"/>
            <a:chOff x="13313" y="311"/>
            <a:chExt cx="1821" cy="628"/>
          </a:xfrm>
        </p:grpSpPr>
        <p:sp>
          <p:nvSpPr>
            <p:cNvPr id="60" name="椭圆 59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u="sng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id</a:t>
              </a:r>
              <a:endParaRPr lang="en-US" altLang="zh-CN" sz="2000" b="1" u="sng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0593070" y="2368550"/>
            <a:ext cx="1156335" cy="398780"/>
            <a:chOff x="13313" y="311"/>
            <a:chExt cx="1821" cy="628"/>
          </a:xfrm>
        </p:grpSpPr>
        <p:sp>
          <p:nvSpPr>
            <p:cNvPr id="63" name="椭圆 62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host_id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0593705" y="2833370"/>
            <a:ext cx="1156335" cy="379730"/>
            <a:chOff x="13313" y="326"/>
            <a:chExt cx="1821" cy="598"/>
          </a:xfrm>
        </p:grpSpPr>
        <p:sp>
          <p:nvSpPr>
            <p:cNvPr id="66" name="椭圆 65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3314" y="335"/>
              <a:ext cx="18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tutorial_id</a:t>
              </a:r>
              <a:endParaRPr lang="en-US" altLang="zh-CN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587355" y="3398520"/>
            <a:ext cx="1156335" cy="379730"/>
            <a:chOff x="13313" y="326"/>
            <a:chExt cx="1821" cy="598"/>
          </a:xfrm>
        </p:grpSpPr>
        <p:sp>
          <p:nvSpPr>
            <p:cNvPr id="69" name="椭圆 68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3314" y="335"/>
              <a:ext cx="18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src_pth</a:t>
              </a:r>
              <a:endParaRPr lang="en-US" altLang="zh-CN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71" name="直接连接符 70"/>
          <p:cNvCxnSpPr/>
          <p:nvPr/>
        </p:nvCxnSpPr>
        <p:spPr>
          <a:xfrm flipV="1">
            <a:off x="9026525" y="2268855"/>
            <a:ext cx="514985" cy="394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9026525" y="2567940"/>
            <a:ext cx="1567180" cy="95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9026525" y="2663190"/>
            <a:ext cx="1567815" cy="36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9542145" y="3028950"/>
            <a:ext cx="1156335" cy="398780"/>
            <a:chOff x="13313" y="311"/>
            <a:chExt cx="1821" cy="628"/>
          </a:xfrm>
        </p:grpSpPr>
        <p:sp>
          <p:nvSpPr>
            <p:cNvPr id="75" name="椭圆 74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u="sng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id</a:t>
              </a:r>
              <a:endParaRPr lang="en-US" altLang="zh-CN" sz="2000" b="1" u="sng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594340" y="3863340"/>
            <a:ext cx="1156335" cy="379730"/>
            <a:chOff x="13313" y="326"/>
            <a:chExt cx="1821" cy="598"/>
          </a:xfrm>
        </p:grpSpPr>
        <p:sp>
          <p:nvSpPr>
            <p:cNvPr id="78" name="椭圆 77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3314" y="335"/>
              <a:ext cx="18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host_id</a:t>
              </a:r>
              <a:endParaRPr lang="en-US" altLang="zh-CN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5567045" y="5151120"/>
            <a:ext cx="1156335" cy="398780"/>
            <a:chOff x="13313" y="311"/>
            <a:chExt cx="1821" cy="628"/>
          </a:xfrm>
        </p:grpSpPr>
        <p:sp>
          <p:nvSpPr>
            <p:cNvPr id="84" name="椭圆 83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3314" y="311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u="sng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id</a:t>
              </a:r>
              <a:endParaRPr lang="en-US" altLang="zh-CN" sz="2000" b="1" u="sng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5566410" y="5777230"/>
            <a:ext cx="1156335" cy="379730"/>
            <a:chOff x="13313" y="326"/>
            <a:chExt cx="1821" cy="598"/>
          </a:xfrm>
        </p:grpSpPr>
        <p:sp>
          <p:nvSpPr>
            <p:cNvPr id="90" name="椭圆 89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3314" y="335"/>
              <a:ext cx="18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tutorial_id</a:t>
              </a:r>
              <a:endParaRPr lang="en-US" altLang="zh-CN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584315" y="6294120"/>
            <a:ext cx="1156335" cy="379730"/>
            <a:chOff x="13313" y="326"/>
            <a:chExt cx="1821" cy="598"/>
          </a:xfrm>
        </p:grpSpPr>
        <p:sp>
          <p:nvSpPr>
            <p:cNvPr id="93" name="椭圆 92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3314" y="335"/>
              <a:ext cx="18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user_id</a:t>
              </a:r>
              <a:endParaRPr lang="en-US" altLang="zh-CN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057515" y="6299835"/>
            <a:ext cx="1156335" cy="379730"/>
            <a:chOff x="13313" y="326"/>
            <a:chExt cx="1821" cy="598"/>
          </a:xfrm>
        </p:grpSpPr>
        <p:sp>
          <p:nvSpPr>
            <p:cNvPr id="96" name="椭圆 95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3314" y="335"/>
              <a:ext cx="18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context</a:t>
              </a:r>
              <a:endParaRPr lang="en-US" altLang="zh-CN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98" name="直接箭头连接符 97"/>
          <p:cNvCxnSpPr/>
          <p:nvPr/>
        </p:nvCxnSpPr>
        <p:spPr>
          <a:xfrm flipV="1">
            <a:off x="8371205" y="3954145"/>
            <a:ext cx="0" cy="119697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对象 9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33435" y="4880610"/>
          <a:ext cx="21590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01600" imgH="127000" progId="Equation.KSEE3">
                  <p:embed/>
                </p:oleObj>
              </mc:Choice>
              <mc:Fallback>
                <p:oleObj name="" r:id="rId1" imgW="101600" imgH="12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33435" y="4880610"/>
                        <a:ext cx="215900" cy="2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0" name="直接连接符 99"/>
          <p:cNvCxnSpPr/>
          <p:nvPr/>
        </p:nvCxnSpPr>
        <p:spPr>
          <a:xfrm>
            <a:off x="6722745" y="5350510"/>
            <a:ext cx="1128395" cy="17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V="1">
            <a:off x="6722110" y="5516880"/>
            <a:ext cx="1003300" cy="450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7162800" y="5516880"/>
            <a:ext cx="562610" cy="78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 flipV="1">
            <a:off x="8371205" y="5882640"/>
            <a:ext cx="264795" cy="422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9017000" y="3228340"/>
            <a:ext cx="525780" cy="36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9034780" y="3575050"/>
            <a:ext cx="1553210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9017000" y="3566160"/>
            <a:ext cx="1577975" cy="487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/>
          <p:cNvGrpSpPr/>
          <p:nvPr/>
        </p:nvGrpSpPr>
        <p:grpSpPr>
          <a:xfrm>
            <a:off x="1461135" y="474980"/>
            <a:ext cx="1156335" cy="398780"/>
            <a:chOff x="13313" y="311"/>
            <a:chExt cx="1821" cy="628"/>
          </a:xfrm>
        </p:grpSpPr>
        <p:sp>
          <p:nvSpPr>
            <p:cNvPr id="109" name="椭圆 108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3485" y="311"/>
              <a:ext cx="148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u="sng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id</a:t>
              </a:r>
              <a:endParaRPr lang="en-US" altLang="zh-CN" sz="2000" b="1" u="sng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459865" y="2567940"/>
            <a:ext cx="1156335" cy="398780"/>
            <a:chOff x="13313" y="311"/>
            <a:chExt cx="1821" cy="628"/>
          </a:xfrm>
        </p:grpSpPr>
        <p:sp>
          <p:nvSpPr>
            <p:cNvPr id="112" name="椭圆 111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13485" y="311"/>
              <a:ext cx="148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u="sng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id</a:t>
              </a:r>
              <a:endParaRPr lang="en-US" altLang="zh-CN" sz="2000" b="1" u="sng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071245" y="3340100"/>
            <a:ext cx="1156970" cy="398780"/>
            <a:chOff x="13312" y="311"/>
            <a:chExt cx="1822" cy="628"/>
          </a:xfrm>
        </p:grpSpPr>
        <p:sp>
          <p:nvSpPr>
            <p:cNvPr id="115" name="椭圆 114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3312" y="311"/>
              <a:ext cx="182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user_id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117" name="直接连接符 116"/>
          <p:cNvCxnSpPr/>
          <p:nvPr/>
        </p:nvCxnSpPr>
        <p:spPr>
          <a:xfrm>
            <a:off x="2354580" y="2946400"/>
            <a:ext cx="471170" cy="622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2228215" y="3539490"/>
            <a:ext cx="262255" cy="77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组合 118"/>
          <p:cNvGrpSpPr/>
          <p:nvPr/>
        </p:nvGrpSpPr>
        <p:grpSpPr>
          <a:xfrm>
            <a:off x="1125855" y="4177030"/>
            <a:ext cx="1156970" cy="398780"/>
            <a:chOff x="13312" y="311"/>
            <a:chExt cx="1822" cy="628"/>
          </a:xfrm>
        </p:grpSpPr>
        <p:sp>
          <p:nvSpPr>
            <p:cNvPr id="120" name="椭圆 119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3312" y="311"/>
              <a:ext cx="182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level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304800" y="3772535"/>
            <a:ext cx="1156970" cy="379730"/>
            <a:chOff x="13313" y="326"/>
            <a:chExt cx="1822" cy="598"/>
          </a:xfrm>
        </p:grpSpPr>
        <p:sp>
          <p:nvSpPr>
            <p:cNvPr id="123" name="椭圆 122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3313" y="408"/>
              <a:ext cx="182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experimence</a:t>
              </a:r>
              <a:endParaRPr lang="en-US" altLang="zh-CN" sz="12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9431655" y="6299200"/>
            <a:ext cx="1156335" cy="379730"/>
            <a:chOff x="13313" y="326"/>
            <a:chExt cx="1821" cy="598"/>
          </a:xfrm>
        </p:grpSpPr>
        <p:sp>
          <p:nvSpPr>
            <p:cNvPr id="126" name="椭圆 125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3314" y="360"/>
              <a:ext cx="181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num_like</a:t>
              </a:r>
              <a:endParaRPr lang="en-US" altLang="zh-CN" sz="16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128" name="直接连接符 127"/>
          <p:cNvCxnSpPr/>
          <p:nvPr/>
        </p:nvCxnSpPr>
        <p:spPr>
          <a:xfrm>
            <a:off x="8371205" y="5882640"/>
            <a:ext cx="1638935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10595610" y="4367530"/>
            <a:ext cx="1156335" cy="379730"/>
            <a:chOff x="13313" y="326"/>
            <a:chExt cx="1821" cy="598"/>
          </a:xfrm>
        </p:grpSpPr>
        <p:sp>
          <p:nvSpPr>
            <p:cNvPr id="130" name="椭圆 129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3314" y="360"/>
              <a:ext cx="181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num_like</a:t>
              </a:r>
              <a:endParaRPr lang="en-US" altLang="zh-CN" sz="16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132" name="直接连接符 131"/>
          <p:cNvCxnSpPr>
            <a:endCxn id="131" idx="1"/>
          </p:cNvCxnSpPr>
          <p:nvPr/>
        </p:nvCxnSpPr>
        <p:spPr>
          <a:xfrm>
            <a:off x="9015095" y="3593465"/>
            <a:ext cx="1581150" cy="96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2019300" y="3568700"/>
            <a:ext cx="806450" cy="58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 flipV="1">
            <a:off x="1776730" y="3568700"/>
            <a:ext cx="1049020" cy="37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2355850" y="853440"/>
            <a:ext cx="1116330" cy="365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/>
          <p:cNvGrpSpPr/>
          <p:nvPr/>
        </p:nvGrpSpPr>
        <p:grpSpPr>
          <a:xfrm>
            <a:off x="5015865" y="3308350"/>
            <a:ext cx="1361440" cy="520700"/>
            <a:chOff x="7729" y="3777"/>
            <a:chExt cx="2144" cy="820"/>
          </a:xfrm>
        </p:grpSpPr>
        <p:sp>
          <p:nvSpPr>
            <p:cNvPr id="136" name="流程图: 决策 135"/>
            <p:cNvSpPr/>
            <p:nvPr/>
          </p:nvSpPr>
          <p:spPr>
            <a:xfrm>
              <a:off x="7729" y="3777"/>
              <a:ext cx="2145" cy="8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7892" y="3866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keeps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138" name="直接箭头连接符 137"/>
          <p:cNvCxnSpPr/>
          <p:nvPr/>
        </p:nvCxnSpPr>
        <p:spPr>
          <a:xfrm flipH="1">
            <a:off x="6727190" y="853440"/>
            <a:ext cx="1321435" cy="268224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H="1">
            <a:off x="6692900" y="1757045"/>
            <a:ext cx="1346835" cy="1791335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H="1">
            <a:off x="6692900" y="2642870"/>
            <a:ext cx="1346835" cy="905510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 flipV="1">
            <a:off x="6692900" y="3548380"/>
            <a:ext cx="1337310" cy="19685"/>
          </a:xfrm>
          <a:prstGeom prst="straightConnector1">
            <a:avLst/>
          </a:prstGeom>
          <a:ln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 flipH="1">
            <a:off x="4117340" y="3548380"/>
            <a:ext cx="1213485" cy="203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4" name="对象 1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9350" y="645795"/>
          <a:ext cx="21590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01600" imgH="127000" progId="Equation.KSEE3">
                  <p:embed/>
                </p:oleObj>
              </mc:Choice>
              <mc:Fallback>
                <p:oleObj name="" r:id="rId3" imgW="101600" imgH="12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99350" y="645795"/>
                        <a:ext cx="215900" cy="2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对象 1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9350" y="1610995"/>
          <a:ext cx="21590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" name="" r:id="rId4" imgW="101600" imgH="127000" progId="Equation.KSEE3">
                  <p:embed/>
                </p:oleObj>
              </mc:Choice>
              <mc:Fallback>
                <p:oleObj name="" r:id="rId4" imgW="101600" imgH="12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99350" y="1610995"/>
                        <a:ext cx="215900" cy="2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09510" y="2432685"/>
          <a:ext cx="21590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5" imgW="101600" imgH="127000" progId="Equation.KSEE3">
                  <p:embed/>
                </p:oleObj>
              </mc:Choice>
              <mc:Fallback>
                <p:oleObj name="" r:id="rId5" imgW="101600" imgH="12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09510" y="2432685"/>
                        <a:ext cx="215900" cy="2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对象 1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9350" y="3295650"/>
          <a:ext cx="21590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" name="" r:id="rId6" imgW="101600" imgH="127000" progId="Equation.KSEE3">
                  <p:embed/>
                </p:oleObj>
              </mc:Choice>
              <mc:Fallback>
                <p:oleObj name="" r:id="rId6" imgW="101600" imgH="12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99350" y="3295650"/>
                        <a:ext cx="215900" cy="2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" name="组合 152"/>
          <p:cNvGrpSpPr/>
          <p:nvPr/>
        </p:nvGrpSpPr>
        <p:grpSpPr>
          <a:xfrm>
            <a:off x="7684770" y="4297045"/>
            <a:ext cx="1362075" cy="520700"/>
            <a:chOff x="7729" y="3777"/>
            <a:chExt cx="2145" cy="820"/>
          </a:xfrm>
        </p:grpSpPr>
        <p:sp>
          <p:nvSpPr>
            <p:cNvPr id="154" name="流程图: 决策 153"/>
            <p:cNvSpPr/>
            <p:nvPr/>
          </p:nvSpPr>
          <p:spPr>
            <a:xfrm>
              <a:off x="7729" y="3777"/>
              <a:ext cx="2145" cy="8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7892" y="3866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belong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2475865" y="2247900"/>
            <a:ext cx="1362075" cy="520700"/>
            <a:chOff x="7729" y="3777"/>
            <a:chExt cx="2145" cy="820"/>
          </a:xfrm>
        </p:grpSpPr>
        <p:sp>
          <p:nvSpPr>
            <p:cNvPr id="157" name="流程图: 决策 156"/>
            <p:cNvSpPr/>
            <p:nvPr/>
          </p:nvSpPr>
          <p:spPr>
            <a:xfrm>
              <a:off x="7729" y="3777"/>
              <a:ext cx="2145" cy="8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7892" y="3982"/>
              <a:ext cx="181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correspond</a:t>
              </a:r>
              <a:endParaRPr lang="en-US" altLang="zh-CN" sz="14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2684780" y="213995"/>
            <a:ext cx="1222375" cy="398780"/>
            <a:chOff x="13313" y="311"/>
            <a:chExt cx="1925" cy="628"/>
          </a:xfrm>
        </p:grpSpPr>
        <p:sp>
          <p:nvSpPr>
            <p:cNvPr id="160" name="椭圆 159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3316" y="311"/>
              <a:ext cx="192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account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3966210" y="378460"/>
            <a:ext cx="1156970" cy="389255"/>
            <a:chOff x="13313" y="311"/>
            <a:chExt cx="1822" cy="613"/>
          </a:xfrm>
        </p:grpSpPr>
        <p:sp>
          <p:nvSpPr>
            <p:cNvPr id="163" name="椭圆 162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13314" y="311"/>
              <a:ext cx="182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password</a:t>
              </a:r>
              <a:endParaRPr lang="en-US" altLang="zh-CN" sz="16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4885690" y="758190"/>
            <a:ext cx="1156970" cy="460375"/>
            <a:chOff x="13313" y="311"/>
            <a:chExt cx="1822" cy="725"/>
          </a:xfrm>
        </p:grpSpPr>
        <p:sp>
          <p:nvSpPr>
            <p:cNvPr id="166" name="椭圆 165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7" name="文本框 166"/>
            <p:cNvSpPr txBox="1"/>
            <p:nvPr/>
          </p:nvSpPr>
          <p:spPr>
            <a:xfrm>
              <a:off x="13314" y="311"/>
              <a:ext cx="182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salt</a:t>
              </a:r>
              <a:endParaRPr lang="en-US" altLang="zh-CN" sz="24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4885690" y="1249045"/>
            <a:ext cx="1157605" cy="379730"/>
            <a:chOff x="13312" y="326"/>
            <a:chExt cx="1823" cy="598"/>
          </a:xfrm>
        </p:grpSpPr>
        <p:sp>
          <p:nvSpPr>
            <p:cNvPr id="169" name="椭圆 168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3312" y="344"/>
              <a:ext cx="18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nickname</a:t>
              </a:r>
              <a:endParaRPr lang="en-US" altLang="zh-CN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4884420" y="1699260"/>
            <a:ext cx="1157605" cy="379730"/>
            <a:chOff x="13312" y="326"/>
            <a:chExt cx="1823" cy="598"/>
          </a:xfrm>
        </p:grpSpPr>
        <p:sp>
          <p:nvSpPr>
            <p:cNvPr id="172" name="椭圆 171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13312" y="344"/>
              <a:ext cx="18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sex</a:t>
              </a:r>
              <a:endParaRPr lang="en-US" altLang="zh-CN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4886325" y="2131695"/>
            <a:ext cx="1157605" cy="379730"/>
            <a:chOff x="13312" y="326"/>
            <a:chExt cx="1823" cy="598"/>
          </a:xfrm>
        </p:grpSpPr>
        <p:sp>
          <p:nvSpPr>
            <p:cNvPr id="175" name="椭圆 174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" name="文本框 175"/>
            <p:cNvSpPr txBox="1"/>
            <p:nvPr/>
          </p:nvSpPr>
          <p:spPr>
            <a:xfrm>
              <a:off x="13312" y="344"/>
              <a:ext cx="18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birthday</a:t>
              </a:r>
              <a:endParaRPr lang="en-US" altLang="zh-CN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4883785" y="2556510"/>
            <a:ext cx="1157605" cy="379730"/>
            <a:chOff x="13312" y="326"/>
            <a:chExt cx="1823" cy="598"/>
          </a:xfrm>
        </p:grpSpPr>
        <p:sp>
          <p:nvSpPr>
            <p:cNvPr id="178" name="椭圆 177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13312" y="417"/>
              <a:ext cx="182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procession</a:t>
              </a:r>
              <a:endParaRPr lang="en-US" altLang="zh-CN" sz="14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1038225" y="1106170"/>
            <a:ext cx="1156335" cy="389255"/>
            <a:chOff x="13313" y="311"/>
            <a:chExt cx="1821" cy="613"/>
          </a:xfrm>
        </p:grpSpPr>
        <p:sp>
          <p:nvSpPr>
            <p:cNvPr id="181" name="椭圆 180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13316" y="311"/>
              <a:ext cx="181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signature</a:t>
              </a:r>
              <a:endParaRPr lang="en-US" altLang="zh-CN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1016635" y="1898650"/>
            <a:ext cx="1177925" cy="398780"/>
            <a:chOff x="13279" y="311"/>
            <a:chExt cx="1855" cy="628"/>
          </a:xfrm>
        </p:grpSpPr>
        <p:sp>
          <p:nvSpPr>
            <p:cNvPr id="184" name="椭圆 183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13279" y="311"/>
              <a:ext cx="185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photopth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186" name="直接连接符 185"/>
          <p:cNvCxnSpPr/>
          <p:nvPr/>
        </p:nvCxnSpPr>
        <p:spPr>
          <a:xfrm flipV="1">
            <a:off x="2509520" y="1584960"/>
            <a:ext cx="316230" cy="49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2509520" y="1270000"/>
            <a:ext cx="316230" cy="31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3472180" y="592455"/>
            <a:ext cx="139700" cy="626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/>
        </p:nvCxnSpPr>
        <p:spPr>
          <a:xfrm flipH="1">
            <a:off x="3472180" y="747395"/>
            <a:ext cx="1387475" cy="471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flipV="1">
            <a:off x="4117975" y="968375"/>
            <a:ext cx="1083310" cy="616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 flipV="1">
            <a:off x="4156710" y="1424305"/>
            <a:ext cx="1043940" cy="180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>
            <a:off x="4117975" y="1584960"/>
            <a:ext cx="1081405" cy="28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4117975" y="1584960"/>
            <a:ext cx="1083310" cy="721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>
            <a:off x="4117975" y="1584960"/>
            <a:ext cx="1080770" cy="1162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组合 194"/>
          <p:cNvGrpSpPr/>
          <p:nvPr/>
        </p:nvGrpSpPr>
        <p:grpSpPr>
          <a:xfrm>
            <a:off x="325120" y="727075"/>
            <a:ext cx="1245235" cy="398780"/>
            <a:chOff x="13279" y="311"/>
            <a:chExt cx="1961" cy="628"/>
          </a:xfrm>
        </p:grpSpPr>
        <p:sp>
          <p:nvSpPr>
            <p:cNvPr id="196" name="椭圆 195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7" name="文本框 196"/>
            <p:cNvSpPr txBox="1"/>
            <p:nvPr/>
          </p:nvSpPr>
          <p:spPr>
            <a:xfrm>
              <a:off x="13279" y="311"/>
              <a:ext cx="196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place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pSp>
        <p:nvGrpSpPr>
          <p:cNvPr id="198" name="组合 197"/>
          <p:cNvGrpSpPr/>
          <p:nvPr/>
        </p:nvGrpSpPr>
        <p:grpSpPr>
          <a:xfrm>
            <a:off x="325120" y="1474470"/>
            <a:ext cx="1177925" cy="398780"/>
            <a:chOff x="13279" y="311"/>
            <a:chExt cx="1855" cy="628"/>
          </a:xfrm>
        </p:grpSpPr>
        <p:sp>
          <p:nvSpPr>
            <p:cNvPr id="199" name="椭圆 198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0" name="文本框 199"/>
            <p:cNvSpPr txBox="1"/>
            <p:nvPr/>
          </p:nvSpPr>
          <p:spPr>
            <a:xfrm>
              <a:off x="13279" y="311"/>
              <a:ext cx="179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email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201" name="直接连接符 200"/>
          <p:cNvCxnSpPr/>
          <p:nvPr/>
        </p:nvCxnSpPr>
        <p:spPr>
          <a:xfrm>
            <a:off x="1885315" y="906145"/>
            <a:ext cx="1590675" cy="30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/>
        </p:nvCxnSpPr>
        <p:spPr>
          <a:xfrm flipV="1">
            <a:off x="1776730" y="1584960"/>
            <a:ext cx="1049020" cy="6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右弧形箭头 202"/>
          <p:cNvSpPr/>
          <p:nvPr/>
        </p:nvSpPr>
        <p:spPr>
          <a:xfrm>
            <a:off x="9060815" y="5205730"/>
            <a:ext cx="1637665" cy="782320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04" name="组合 203"/>
          <p:cNvGrpSpPr/>
          <p:nvPr/>
        </p:nvGrpSpPr>
        <p:grpSpPr>
          <a:xfrm>
            <a:off x="9613265" y="5260975"/>
            <a:ext cx="1362075" cy="520700"/>
            <a:chOff x="7729" y="3777"/>
            <a:chExt cx="2145" cy="820"/>
          </a:xfrm>
        </p:grpSpPr>
        <p:sp>
          <p:nvSpPr>
            <p:cNvPr id="205" name="流程图: 决策 204"/>
            <p:cNvSpPr/>
            <p:nvPr/>
          </p:nvSpPr>
          <p:spPr>
            <a:xfrm>
              <a:off x="7729" y="3777"/>
              <a:ext cx="2145" cy="8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6" name="文本框 205"/>
            <p:cNvSpPr txBox="1"/>
            <p:nvPr/>
          </p:nvSpPr>
          <p:spPr>
            <a:xfrm>
              <a:off x="7892" y="3866"/>
              <a:ext cx="18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reply</a:t>
              </a:r>
              <a:endParaRPr lang="en-US" altLang="zh-CN" sz="20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graphicFrame>
        <p:nvGraphicFramePr>
          <p:cNvPr id="207" name="对象 20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46845" y="4900295"/>
          <a:ext cx="215900" cy="27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" name="" r:id="rId7" imgW="101600" imgH="127000" progId="Equation.KSEE3">
                  <p:embed/>
                </p:oleObj>
              </mc:Choice>
              <mc:Fallback>
                <p:oleObj name="" r:id="rId7" imgW="101600" imgH="12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46845" y="4900295"/>
                        <a:ext cx="215900" cy="27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9" name="组合 208"/>
          <p:cNvGrpSpPr/>
          <p:nvPr/>
        </p:nvGrpSpPr>
        <p:grpSpPr>
          <a:xfrm>
            <a:off x="10594975" y="5940425"/>
            <a:ext cx="1156335" cy="379730"/>
            <a:chOff x="13313" y="326"/>
            <a:chExt cx="1821" cy="598"/>
          </a:xfrm>
        </p:grpSpPr>
        <p:sp>
          <p:nvSpPr>
            <p:cNvPr id="210" name="椭圆 209"/>
            <p:cNvSpPr/>
            <p:nvPr/>
          </p:nvSpPr>
          <p:spPr>
            <a:xfrm>
              <a:off x="13313" y="326"/>
              <a:ext cx="1821" cy="5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1" name="文本框 210"/>
            <p:cNvSpPr txBox="1"/>
            <p:nvPr/>
          </p:nvSpPr>
          <p:spPr>
            <a:xfrm>
              <a:off x="13314" y="360"/>
              <a:ext cx="181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b="1">
                  <a:solidFill>
                    <a:schemeClr val="bg1"/>
                  </a:solidFill>
                  <a:latin typeface="Gray Design Medium" panose="02000500000000000000" charset="0"/>
                  <a:cs typeface="Gray Design Medium" panose="02000500000000000000" charset="0"/>
                </a:rPr>
                <a:t>reply_id</a:t>
              </a:r>
              <a:endParaRPr lang="en-US" altLang="zh-CN" sz="1600" b="1">
                <a:solidFill>
                  <a:schemeClr val="bg1"/>
                </a:solidFill>
                <a:latin typeface="Gray Design Medium" panose="02000500000000000000" charset="0"/>
                <a:cs typeface="Gray Design Medium" panose="02000500000000000000" charset="0"/>
              </a:endParaRPr>
            </a:p>
          </p:txBody>
        </p:sp>
      </p:grpSp>
      <p:cxnSp>
        <p:nvCxnSpPr>
          <p:cNvPr id="212" name="直接连接符 211"/>
          <p:cNvCxnSpPr>
            <a:stCxn id="211" idx="1"/>
            <a:endCxn id="13" idx="2"/>
          </p:cNvCxnSpPr>
          <p:nvPr/>
        </p:nvCxnSpPr>
        <p:spPr>
          <a:xfrm flipH="1" flipV="1">
            <a:off x="8371205" y="5882640"/>
            <a:ext cx="2224405" cy="24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WPS 演示</Application>
  <PresentationFormat>宽屏</PresentationFormat>
  <Paragraphs>92</Paragraphs>
  <Slides>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等线</vt:lpstr>
      <vt:lpstr>Gray Design Medium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因似水，故流年</cp:lastModifiedBy>
  <cp:revision>401</cp:revision>
  <dcterms:created xsi:type="dcterms:W3CDTF">2017-08-03T09:01:00Z</dcterms:created>
  <dcterms:modified xsi:type="dcterms:W3CDTF">2019-01-30T11:47:57Z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