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3"/>
  </p:sldMasterIdLst>
  <p:notesMasterIdLst>
    <p:notesMasterId r:id="rId6"/>
  </p:notesMasterIdLst>
  <p:sldIdLst>
    <p:sldId id="265" r:id="rId4"/>
    <p:sldId id="436" r:id="rId5"/>
    <p:sldId id="375" r:id="rId7"/>
    <p:sldId id="257" r:id="rId8"/>
    <p:sldId id="408" r:id="rId9"/>
    <p:sldId id="269" r:id="rId10"/>
    <p:sldId id="270" r:id="rId11"/>
    <p:sldId id="271" r:id="rId12"/>
    <p:sldId id="326" r:id="rId13"/>
    <p:sldId id="406" r:id="rId14"/>
    <p:sldId id="294" r:id="rId15"/>
    <p:sldId id="295" r:id="rId16"/>
    <p:sldId id="273" r:id="rId17"/>
    <p:sldId id="274" r:id="rId18"/>
    <p:sldId id="339" r:id="rId19"/>
    <p:sldId id="354" r:id="rId20"/>
    <p:sldId id="327" r:id="rId21"/>
    <p:sldId id="407" r:id="rId22"/>
    <p:sldId id="334" r:id="rId23"/>
    <p:sldId id="335" r:id="rId24"/>
    <p:sldId id="336" r:id="rId25"/>
    <p:sldId id="337" r:id="rId26"/>
    <p:sldId id="338" r:id="rId27"/>
    <p:sldId id="328" r:id="rId28"/>
    <p:sldId id="373" r:id="rId29"/>
    <p:sldId id="305" r:id="rId30"/>
    <p:sldId id="306" r:id="rId31"/>
    <p:sldId id="301" r:id="rId32"/>
    <p:sldId id="308" r:id="rId33"/>
    <p:sldId id="309" r:id="rId34"/>
    <p:sldId id="310" r:id="rId35"/>
    <p:sldId id="376" r:id="rId36"/>
    <p:sldId id="377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00"/>
    <a:srgbClr val="0F6FC6"/>
    <a:srgbClr val="FF2B2A"/>
    <a:srgbClr val="30839A"/>
    <a:srgbClr val="FC0000"/>
    <a:srgbClr val="00AE4F"/>
    <a:srgbClr val="85C401"/>
    <a:srgbClr val="298E9F"/>
    <a:srgbClr val="1E3F6B"/>
    <a:srgbClr val="488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>
        <p:guide orient="horz" pos="220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2400" b="0" i="0" u="none" strike="noStrike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受访者性别年龄分布图</a:t>
            </a:r>
            <a:endParaRPr lang="zh-CN" altLang="zh-CN" sz="2400" b="0" i="0" u="none" strike="noStrike" baseline="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layout>
        <c:manualLayout>
          <c:xMode val="edge"/>
          <c:yMode val="edge"/>
          <c:x val="0.346191400336468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7389584130074"/>
          <c:y val="0.0862303065869733"/>
          <c:w val="0.792948461066239"/>
          <c:h val="0.7178263512479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'[新建 Microsoft Excel 97-2003 工作表.xls]Sheet3'!$B$1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rgbClr val="4880C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300" b="0" i="0" u="none" strike="noStrike" kern="1200" cap="none" spc="0" normalizeH="0" baseline="0">
                    <a:solidFill>
                      <a:schemeClr val="dk1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工作表.xls]Sheet3'!$A$2:$A$6</c:f>
              <c:strCache>
                <c:ptCount val="5"/>
                <c:pt idx="0">
                  <c:v>20岁以下</c:v>
                </c:pt>
                <c:pt idx="1">
                  <c:v>20-30岁</c:v>
                </c:pt>
                <c:pt idx="2">
                  <c:v>30-40岁</c:v>
                </c:pt>
                <c:pt idx="3">
                  <c:v>40-50岁</c:v>
                </c:pt>
                <c:pt idx="4">
                  <c:v>50岁以上</c:v>
                </c:pt>
              </c:strCache>
            </c:strRef>
          </c:cat>
          <c:val>
            <c:numRef>
              <c:f>'[新建 Microsoft Excel 97-2003 工作表.xls]Sheet3'!$B$2:$B$6</c:f>
              <c:numCache>
                <c:formatCode>0.00%</c:formatCode>
                <c:ptCount val="5"/>
                <c:pt idx="0">
                  <c:v>0.0246</c:v>
                </c:pt>
                <c:pt idx="1">
                  <c:v>0.1594</c:v>
                </c:pt>
                <c:pt idx="2">
                  <c:v>0.1371</c:v>
                </c:pt>
                <c:pt idx="3">
                  <c:v>0.0854</c:v>
                </c:pt>
                <c:pt idx="4">
                  <c:v>0.0184</c:v>
                </c:pt>
              </c:numCache>
            </c:numRef>
          </c:val>
        </c:ser>
        <c:ser>
          <c:idx val="1"/>
          <c:order val="1"/>
          <c:tx>
            <c:strRef>
              <c:f>'[新建 Microsoft Excel 97-2003 工作表.xls]Sheet3'!$C$1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300" b="0" i="0" u="none" strike="noStrike" kern="1200" cap="none" spc="0" normalizeH="0" baseline="0">
                    <a:solidFill>
                      <a:schemeClr val="dk1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工作表.xls]Sheet3'!$A$2:$A$6</c:f>
              <c:strCache>
                <c:ptCount val="5"/>
                <c:pt idx="0">
                  <c:v>20岁以下</c:v>
                </c:pt>
                <c:pt idx="1">
                  <c:v>20-30岁</c:v>
                </c:pt>
                <c:pt idx="2">
                  <c:v>30-40岁</c:v>
                </c:pt>
                <c:pt idx="3">
                  <c:v>40-50岁</c:v>
                </c:pt>
                <c:pt idx="4">
                  <c:v>50岁以上</c:v>
                </c:pt>
              </c:strCache>
            </c:strRef>
          </c:cat>
          <c:val>
            <c:numRef>
              <c:f>'[新建 Microsoft Excel 97-2003 工作表.xls]Sheet3'!$C$2:$C$6</c:f>
              <c:numCache>
                <c:formatCode>0.00%</c:formatCode>
                <c:ptCount val="5"/>
                <c:pt idx="0">
                  <c:v>0.0459</c:v>
                </c:pt>
                <c:pt idx="1">
                  <c:v>0.2364</c:v>
                </c:pt>
                <c:pt idx="2">
                  <c:v>0.1666</c:v>
                </c:pt>
                <c:pt idx="3">
                  <c:v>0.0958</c:v>
                </c:pt>
                <c:pt idx="4">
                  <c:v>0.0304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42718976"/>
        <c:axId val="243165440"/>
      </c:barChart>
      <c:catAx>
        <c:axId val="24271897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dk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243165440"/>
        <c:crosses val="autoZero"/>
        <c:auto val="1"/>
        <c:lblAlgn val="ctr"/>
        <c:lblOffset val="100"/>
        <c:noMultiLvlLbl val="0"/>
      </c:catAx>
      <c:valAx>
        <c:axId val="24316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dk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24271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dk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dk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33700782930179"/>
          <c:y val="0.864961728381169"/>
          <c:w val="0.245416049443833"/>
          <c:h val="0.10537726276660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cap="none" spc="0" normalizeH="0" baseline="0">
              <a:solidFill>
                <a:schemeClr val="dk1"/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noFill/>
      <a:prstDash val="solid"/>
      <a:round/>
    </a:ln>
    <a:effectLst/>
    <a:sp3d>
      <a:extrusionClr>
        <a:srgbClr val="FFFFFF"/>
      </a:extrusionClr>
      <a:contourClr>
        <a:srgbClr val="FFFFFF"/>
      </a:contourClr>
    </a:sp3d>
  </c:spPr>
  <c:txPr>
    <a:bodyPr/>
    <a:lstStyle/>
    <a:p>
      <a:pPr>
        <a:defRPr lang="zh-CN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0386983289358"/>
          <c:y val="0.00620989443179466"/>
          <c:w val="0.772383465259455"/>
          <c:h val="0.90892154833367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689098165079"/>
          <c:y val="0.0824605584513442"/>
          <c:w val="0.607670558922275"/>
          <c:h val="0.9115057421497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ln w="19050">
              <a:solidFill>
                <a:schemeClr val="lt1"/>
              </a:solidFill>
            </a:ln>
          </c:spPr>
          <c:explosion val="0"/>
          <c:dPt>
            <c:idx val="0"/>
            <c:bubble3D val="0"/>
            <c:explosion val="1"/>
            <c:spPr>
              <a:solidFill>
                <a:schemeClr val="accent2"/>
              </a:solidFill>
              <a:ln w="76200">
                <a:solidFill>
                  <a:schemeClr val="lt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76200">
                <a:solidFill>
                  <a:schemeClr val="lt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/>
              </a:solidFill>
              <a:ln w="76200">
                <a:solidFill>
                  <a:schemeClr val="lt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偶尔有好车位</c:v>
                </c:pt>
                <c:pt idx="1">
                  <c:v>车位充裕</c:v>
                </c:pt>
                <c:pt idx="2">
                  <c:v>经常有好车位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0.5011</c:v>
                </c:pt>
                <c:pt idx="1">
                  <c:v>0.0537</c:v>
                </c:pt>
                <c:pt idx="2">
                  <c:v>0.1387</c:v>
                </c:pt>
                <c:pt idx="3">
                  <c:v>0.3065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5"/>
      </c:pieChart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689098165079"/>
          <c:y val="0.0824605584513442"/>
          <c:w val="0.607670558922275"/>
          <c:h val="0.9115057421497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>
            <a:ln w="50800">
              <a:solidFill>
                <a:schemeClr val="l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0"/>
          <c:dPt>
            <c:idx val="0"/>
            <c:bubble3D val="0"/>
            <c:explosion val="1"/>
            <c:spPr>
              <a:solidFill>
                <a:schemeClr val="accent1"/>
              </a:solidFill>
              <a:ln w="5080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 w="50800">
                <a:solidFill>
                  <a:schemeClr val="lt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 w="5080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 w="5080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0215631320599673"/>
                  <c:y val="0.072644420414566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2400" b="1" i="0" u="none" strike="noStrike" kern="1200" cap="none" spc="0" normalizeH="0" baseline="0">
                        <a:solidFill>
                          <a:schemeClr val="tx1"/>
                        </a:solidFill>
                        <a:uFill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u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33.33%</a:t>
                    </a:r>
                    <a:endParaRPr lang="en-US" altLang="zh-CN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>
                  <c15:layout>
                    <c:manualLayout>
                      <c:w val="0.329543338844681"/>
                      <c:h val="0.478307619671332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038057577375553"/>
                  <c:y val="-0.42144143042466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2400" b="1" i="0" u="none" strike="noStrike" kern="1200" cap="none" spc="0" normalizeH="0" baseline="0">
                        <a:solidFill>
                          <a:schemeClr val="tx1"/>
                        </a:solidFill>
                        <a:uFill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u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55.04%</a:t>
                    </a:r>
                    <a:endParaRPr lang="en-US" altLang="zh-CN" sz="3200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>
                  <c15:layout>
                    <c:manualLayout>
                      <c:w val="0.267279266547442"/>
                      <c:h val="0.38546429278545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0.0358387801726448"/>
                  <c:y val="0.13094777562862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2400" b="1" i="0" u="none" strike="noStrike" kern="1200" cap="none" spc="0" normalizeH="0" baseline="0">
                        <a:solidFill>
                          <a:schemeClr val="tx1"/>
                        </a:solidFill>
                        <a:uFill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u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/>
                      <a:t> 11.63%</a:t>
                    </a:r>
                    <a:endParaRPr lang="en-US" altLang="zh-CN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1"/>
              <c:showPercent val="1"/>
              <c:showBubbleSize val="1"/>
              <c:extLst>
                <c:ext xmlns:c15="http://schemas.microsoft.com/office/drawing/2012/chart" uri="{CE6537A1-D6FC-4f65-9D91-7224C49458BB}">
                  <c15:layout>
                    <c:manualLayout>
                      <c:w val="0.247794302999748"/>
                      <c:h val="0.269439071566731"/>
                    </c:manualLayout>
                  </c15:layout>
                </c:ext>
              </c:extLst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400" b="1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宣传效果较好</c:v>
                </c:pt>
                <c:pt idx="1">
                  <c:v>宣传效果一般</c:v>
                </c:pt>
                <c:pt idx="2">
                  <c:v>宣传效果较差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0.3333</c:v>
                </c:pt>
                <c:pt idx="1">
                  <c:v>0.5504</c:v>
                </c:pt>
                <c:pt idx="2">
                  <c:v>0.1163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39"/>
      </c:pieChart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136F7-7BEB-4F03-84E2-289A02293CBF}" type="doc">
      <dgm:prSet loTypeId="urn:microsoft.com/office/officeart/2005/8/layout/hierarchy2#1" loCatId="hierarchy" qsTypeId="urn:microsoft.com/office/officeart/2005/8/quickstyle/simple1#1" qsCatId="simple" csTypeId="urn:microsoft.com/office/officeart/2005/8/colors/accent2_1#1" csCatId="accent2" phldr="1"/>
      <dgm:spPr/>
      <dgm:t>
        <a:bodyPr/>
        <a:lstStyle/>
        <a:p>
          <a:endParaRPr lang="zh-CN" altLang="en-US"/>
        </a:p>
      </dgm:t>
    </dgm:pt>
    <dgm:pt modelId="{74DF0010-F018-4C1B-BEBD-89C2F59717AB}">
      <dgm:prSet phldrT="[文本]" custT="1"/>
      <dgm:spPr/>
      <dgm:t>
        <a:bodyPr/>
        <a:lstStyle/>
        <a:p>
          <a:r>
            <a:rPr lang="zh-CN" altLang="en-US" sz="2400" dirty="0"/>
            <a:t>影响因素</a:t>
          </a:r>
        </a:p>
      </dgm:t>
    </dgm:pt>
    <dgm:pt modelId="{51307A78-911A-42BB-B450-AF1B6389C0C7}" cxnId="{258A31BA-8720-43A3-88BB-86C3354BFB7B}" type="parTrans">
      <dgm:prSet/>
      <dgm:spPr/>
      <dgm:t>
        <a:bodyPr/>
        <a:lstStyle/>
        <a:p>
          <a:endParaRPr lang="zh-CN" altLang="en-US"/>
        </a:p>
      </dgm:t>
    </dgm:pt>
    <dgm:pt modelId="{F20D28D5-7443-468E-BC7F-5041AD8BCD62}" cxnId="{258A31BA-8720-43A3-88BB-86C3354BFB7B}" type="sibTrans">
      <dgm:prSet/>
      <dgm:spPr/>
      <dgm:t>
        <a:bodyPr/>
        <a:lstStyle/>
        <a:p>
          <a:endParaRPr lang="zh-CN" altLang="en-US"/>
        </a:p>
      </dgm:t>
    </dgm:pt>
    <dgm:pt modelId="{6ABEF81A-D7D4-4CF2-AC63-7FF0A93FD8AC}">
      <dgm:prSet phldrT="[文本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Arial" panose="020B0604020202090204"/>
              <a:ea typeface="微软雅黑" panose="020B0503020204020204" charset="-122"/>
              <a:cs typeface="+mn-cs"/>
            </a:rPr>
            <a:t>政策环境</a:t>
          </a:r>
        </a:p>
      </dgm:t>
    </dgm:pt>
    <dgm:pt modelId="{ECC61569-AA99-465F-8F5A-A4779C035AA1}" cxnId="{A3C86A54-9DED-4191-A8B2-E2411BAEB33F}" type="parTrans">
      <dgm:prSet/>
      <dgm:spPr/>
      <dgm:t>
        <a:bodyPr/>
        <a:lstStyle/>
        <a:p>
          <a:endParaRPr lang="zh-CN" altLang="en-US"/>
        </a:p>
      </dgm:t>
    </dgm:pt>
    <dgm:pt modelId="{A7783350-0923-4513-ADE4-70C901B6F5D4}" cxnId="{A3C86A54-9DED-4191-A8B2-E2411BAEB33F}" type="sibTrans">
      <dgm:prSet/>
      <dgm:spPr/>
      <dgm:t>
        <a:bodyPr/>
        <a:lstStyle/>
        <a:p>
          <a:endParaRPr lang="zh-CN" altLang="en-US"/>
        </a:p>
      </dgm:t>
    </dgm:pt>
    <dgm:pt modelId="{CC6DA3E9-3C57-4AC6-8059-600ABE22513C}">
      <dgm:prSet phldrT="[文本]" custT="1"/>
      <dgm:spPr/>
      <dgm:t>
        <a:bodyPr/>
        <a:lstStyle/>
        <a:p>
          <a:r>
            <a:rPr lang="zh-CN" altLang="en-US" sz="2000" b="0" dirty="0"/>
            <a:t>政策宣传力度</a:t>
          </a:r>
        </a:p>
      </dgm:t>
    </dgm:pt>
    <dgm:pt modelId="{03FE7403-C8F1-49E7-8EC7-14DD4B788BA8}" cxnId="{AC5D0898-8833-46A7-9E2A-FB92B2B7D726}" type="parTrans">
      <dgm:prSet/>
      <dgm:spPr/>
      <dgm:t>
        <a:bodyPr/>
        <a:lstStyle/>
        <a:p>
          <a:endParaRPr lang="zh-CN" altLang="en-US"/>
        </a:p>
      </dgm:t>
    </dgm:pt>
    <dgm:pt modelId="{13A4E001-6C10-422C-BFFA-19F3AD9EB70D}" cxnId="{AC5D0898-8833-46A7-9E2A-FB92B2B7D726}" type="sibTrans">
      <dgm:prSet/>
      <dgm:spPr/>
      <dgm:t>
        <a:bodyPr/>
        <a:lstStyle/>
        <a:p>
          <a:endParaRPr lang="zh-CN" altLang="en-US"/>
        </a:p>
      </dgm:t>
    </dgm:pt>
    <dgm:pt modelId="{70D857A4-9935-4802-9265-9C4035F433C9}">
      <dgm:prSet phldrT="[文本]" custT="1"/>
      <dgm:spPr/>
      <dgm:t>
        <a:bodyPr/>
        <a:lstStyle/>
        <a:p>
          <a:r>
            <a:rPr lang="zh-CN" altLang="en-US" sz="2000" b="0" dirty="0"/>
            <a:t>政府资金投入</a:t>
          </a:r>
        </a:p>
      </dgm:t>
    </dgm:pt>
    <dgm:pt modelId="{190F1116-0EA7-406F-A954-5D6C36E3FFB3}" cxnId="{3BE3A586-E6F6-4AF7-A03F-553DB8C5CC3C}" type="parTrans">
      <dgm:prSet/>
      <dgm:spPr/>
      <dgm:t>
        <a:bodyPr/>
        <a:lstStyle/>
        <a:p>
          <a:endParaRPr lang="zh-CN" altLang="en-US"/>
        </a:p>
      </dgm:t>
    </dgm:pt>
    <dgm:pt modelId="{E3B07209-275E-4C3A-AFB3-36B9B0F34664}" cxnId="{3BE3A586-E6F6-4AF7-A03F-553DB8C5CC3C}" type="sibTrans">
      <dgm:prSet/>
      <dgm:spPr/>
      <dgm:t>
        <a:bodyPr/>
        <a:lstStyle/>
        <a:p>
          <a:endParaRPr lang="zh-CN" altLang="en-US"/>
        </a:p>
      </dgm:t>
    </dgm:pt>
    <dgm:pt modelId="{DDD8F3BD-E24F-494C-9746-44EE4CA90350}">
      <dgm:prSet phldrT="[文本]" custT="1"/>
      <dgm:spPr/>
      <dgm:t>
        <a:bodyPr/>
        <a:lstStyle/>
        <a:p>
          <a:r>
            <a:rPr lang="zh-CN" altLang="en-US" sz="2400" kern="1200">
              <a:latin typeface="Arial" panose="020B0604020202090204"/>
              <a:ea typeface="微软雅黑" panose="020B0503020204020204" charset="-122"/>
              <a:cs typeface="+mn-cs"/>
            </a:rPr>
            <a:t>便捷程度</a:t>
          </a:r>
          <a:endParaRPr lang="zh-CN" altLang="en-US" sz="2400" kern="1200" dirty="0">
            <a:latin typeface="Arial" panose="020B0604020202090204"/>
            <a:ea typeface="微软雅黑" panose="020B0503020204020204" charset="-122"/>
            <a:cs typeface="+mn-cs"/>
          </a:endParaRPr>
        </a:p>
      </dgm:t>
    </dgm:pt>
    <dgm:pt modelId="{BE125E16-E9C8-4C01-AC98-CD5091E9958A}" cxnId="{FCE9CD50-00FC-4FF1-9DA3-8B016CAC1429}" type="parTrans">
      <dgm:prSet/>
      <dgm:spPr/>
      <dgm:t>
        <a:bodyPr/>
        <a:lstStyle/>
        <a:p>
          <a:endParaRPr lang="zh-CN" altLang="en-US"/>
        </a:p>
      </dgm:t>
    </dgm:pt>
    <dgm:pt modelId="{DC002F30-F245-434C-87CD-1273D74A1718}" cxnId="{FCE9CD50-00FC-4FF1-9DA3-8B016CAC1429}" type="sibTrans">
      <dgm:prSet/>
      <dgm:spPr/>
      <dgm:t>
        <a:bodyPr/>
        <a:lstStyle/>
        <a:p>
          <a:endParaRPr lang="zh-CN" altLang="en-US"/>
        </a:p>
      </dgm:t>
    </dgm:pt>
    <dgm:pt modelId="{4E14E518-2BE0-4646-8E97-4BB2B37BB3F5}">
      <dgm:prSet phldrT="[文本]" custT="1"/>
      <dgm:spPr/>
      <dgm:t>
        <a:bodyPr/>
        <a:lstStyle/>
        <a:p>
          <a:r>
            <a:rPr lang="en-US" altLang="zh-CN" sz="2000" b="0" dirty="0"/>
            <a:t>APP</a:t>
          </a:r>
          <a:r>
            <a:rPr lang="zh-CN" altLang="en-US" sz="2000" b="0" dirty="0"/>
            <a:t>操作便捷度</a:t>
          </a:r>
        </a:p>
      </dgm:t>
    </dgm:pt>
    <dgm:pt modelId="{67978A18-FBDB-44C3-A6D4-E879192E25F3}" cxnId="{09CE6B25-4E76-4AF6-902E-68CB2950E3DF}" type="parTrans">
      <dgm:prSet/>
      <dgm:spPr/>
      <dgm:t>
        <a:bodyPr/>
        <a:lstStyle/>
        <a:p>
          <a:endParaRPr lang="zh-CN" altLang="en-US"/>
        </a:p>
      </dgm:t>
    </dgm:pt>
    <dgm:pt modelId="{612E2F5C-4225-494A-AA75-6AF9FB7A3BBF}" cxnId="{09CE6B25-4E76-4AF6-902E-68CB2950E3DF}" type="sibTrans">
      <dgm:prSet/>
      <dgm:spPr/>
      <dgm:t>
        <a:bodyPr/>
        <a:lstStyle/>
        <a:p>
          <a:endParaRPr lang="zh-CN" altLang="en-US"/>
        </a:p>
      </dgm:t>
    </dgm:pt>
    <dgm:pt modelId="{DC9CF638-2238-4006-B4ED-A4BA1B9BF221}">
      <dgm:prSet custT="1"/>
      <dgm:spPr/>
      <dgm:t>
        <a:bodyPr/>
        <a:lstStyle/>
        <a:p>
          <a:r>
            <a:rPr lang="zh-CN" altLang="en-US" sz="2000" b="0" dirty="0"/>
            <a:t>政府监管力度</a:t>
          </a:r>
        </a:p>
      </dgm:t>
    </dgm:pt>
    <dgm:pt modelId="{9C914D39-F8E5-424A-AF17-FBF9E84D5422}" cxnId="{BCEE7486-36A2-4531-8E58-334FAFE93C25}" type="parTrans">
      <dgm:prSet/>
      <dgm:spPr/>
      <dgm:t>
        <a:bodyPr/>
        <a:lstStyle/>
        <a:p>
          <a:endParaRPr lang="zh-CN" altLang="en-US"/>
        </a:p>
      </dgm:t>
    </dgm:pt>
    <dgm:pt modelId="{852EC61C-8EFF-427A-8F4B-7F5C6EEE33DE}" cxnId="{BCEE7486-36A2-4531-8E58-334FAFE93C25}" type="sibTrans">
      <dgm:prSet/>
      <dgm:spPr/>
      <dgm:t>
        <a:bodyPr/>
        <a:lstStyle/>
        <a:p>
          <a:endParaRPr lang="zh-CN" altLang="en-US"/>
        </a:p>
      </dgm:t>
    </dgm:pt>
    <dgm:pt modelId="{C96C37E7-4C3E-4763-982F-4CEE92ED93B1}">
      <dgm:prSet custT="1"/>
      <dgm:spPr/>
      <dgm:t>
        <a:bodyPr/>
        <a:lstStyle/>
        <a:p>
          <a:r>
            <a:rPr lang="zh-CN" altLang="en-US" sz="2400" dirty="0"/>
            <a:t>费用情况</a:t>
          </a:r>
        </a:p>
      </dgm:t>
    </dgm:pt>
    <dgm:pt modelId="{6E35B3F3-5DBF-4C98-A484-786B5847CD26}" cxnId="{79FF70A7-D23A-4E64-AF5D-D7C9CA4B463E}" type="parTrans">
      <dgm:prSet/>
      <dgm:spPr/>
      <dgm:t>
        <a:bodyPr/>
        <a:lstStyle/>
        <a:p>
          <a:endParaRPr lang="zh-CN" altLang="en-US"/>
        </a:p>
      </dgm:t>
    </dgm:pt>
    <dgm:pt modelId="{821C8A14-5B0D-4887-8E17-12A2DA0F91EC}" cxnId="{79FF70A7-D23A-4E64-AF5D-D7C9CA4B463E}" type="sibTrans">
      <dgm:prSet/>
      <dgm:spPr/>
      <dgm:t>
        <a:bodyPr/>
        <a:lstStyle/>
        <a:p>
          <a:endParaRPr lang="zh-CN" altLang="en-US"/>
        </a:p>
      </dgm:t>
    </dgm:pt>
    <dgm:pt modelId="{618E8320-1873-4270-B6CC-5B332796FD30}">
      <dgm:prSet custT="1"/>
      <dgm:spPr/>
      <dgm:t>
        <a:bodyPr/>
        <a:lstStyle/>
        <a:p>
          <a:r>
            <a:rPr lang="zh-CN" altLang="en-US" sz="2000" b="0" dirty="0"/>
            <a:t>单位时长停车费</a:t>
          </a:r>
        </a:p>
      </dgm:t>
    </dgm:pt>
    <dgm:pt modelId="{3D4C2CEE-616E-4528-9F9C-6473D1E4F5B2}" cxnId="{CAA04CD0-CA50-4AC1-8B66-001E842C311A}" type="parTrans">
      <dgm:prSet/>
      <dgm:spPr/>
      <dgm:t>
        <a:bodyPr/>
        <a:lstStyle/>
        <a:p>
          <a:endParaRPr lang="zh-CN" altLang="en-US"/>
        </a:p>
      </dgm:t>
    </dgm:pt>
    <dgm:pt modelId="{69401EC7-AC77-421C-A007-300852A0C31B}" cxnId="{CAA04CD0-CA50-4AC1-8B66-001E842C311A}" type="sibTrans">
      <dgm:prSet/>
      <dgm:spPr/>
      <dgm:t>
        <a:bodyPr/>
        <a:lstStyle/>
        <a:p>
          <a:endParaRPr lang="zh-CN" altLang="en-US"/>
        </a:p>
      </dgm:t>
    </dgm:pt>
    <dgm:pt modelId="{B6E79DA4-D9C2-4258-9175-7737B0F3E66F}">
      <dgm:prSet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Arial" panose="020B0604020202090204"/>
              <a:ea typeface="微软雅黑" panose="020B0503020204020204" charset="-122"/>
              <a:cs typeface="+mn-cs"/>
            </a:rPr>
            <a:t>安全程度</a:t>
          </a:r>
          <a:endParaRPr lang="zh-CN" altLang="en-US" sz="2400" kern="1200" dirty="0">
            <a:latin typeface="Arial" panose="020B0604020202090204"/>
            <a:ea typeface="微软雅黑" panose="020B0503020204020204" charset="-122"/>
            <a:cs typeface="+mn-cs"/>
          </a:endParaRPr>
        </a:p>
      </dgm:t>
    </dgm:pt>
    <dgm:pt modelId="{7A90E39E-17A5-4E39-8016-F8CD3FF64FA2}" cxnId="{332D8361-E891-448E-93C8-4579C1644A61}" type="parTrans">
      <dgm:prSet/>
      <dgm:spPr/>
      <dgm:t>
        <a:bodyPr/>
        <a:lstStyle/>
        <a:p>
          <a:endParaRPr lang="zh-CN" altLang="en-US"/>
        </a:p>
      </dgm:t>
    </dgm:pt>
    <dgm:pt modelId="{31F444D1-2C07-42CD-A851-7859C2BF2BE0}" cxnId="{332D8361-E891-448E-93C8-4579C1644A61}" type="sibTrans">
      <dgm:prSet/>
      <dgm:spPr/>
      <dgm:t>
        <a:bodyPr/>
        <a:lstStyle/>
        <a:p>
          <a:endParaRPr lang="zh-CN" altLang="en-US"/>
        </a:p>
      </dgm:t>
    </dgm:pt>
    <dgm:pt modelId="{A109E9EA-8286-41C5-B21B-817925607036}">
      <dgm:prSet custT="1"/>
      <dgm:spPr/>
      <dgm:t>
        <a:bodyPr/>
        <a:lstStyle/>
        <a:p>
          <a:r>
            <a:rPr lang="zh-CN" altLang="en-US" sz="2000" b="0" dirty="0"/>
            <a:t>民众支持程度</a:t>
          </a:r>
        </a:p>
      </dgm:t>
    </dgm:pt>
    <dgm:pt modelId="{7E09740F-E3C8-4E2E-A42F-05E30458CD89}" cxnId="{49169A1C-38B5-4DFC-8917-90B89E9BE54A}" type="parTrans">
      <dgm:prSet/>
      <dgm:spPr/>
      <dgm:t>
        <a:bodyPr/>
        <a:lstStyle/>
        <a:p>
          <a:endParaRPr lang="zh-CN" altLang="en-US"/>
        </a:p>
      </dgm:t>
    </dgm:pt>
    <dgm:pt modelId="{E58F31B0-6B20-41CC-B9F2-03E0A467967D}" cxnId="{49169A1C-38B5-4DFC-8917-90B89E9BE54A}" type="sibTrans">
      <dgm:prSet/>
      <dgm:spPr/>
      <dgm:t>
        <a:bodyPr/>
        <a:lstStyle/>
        <a:p>
          <a:endParaRPr lang="zh-CN" altLang="en-US"/>
        </a:p>
      </dgm:t>
    </dgm:pt>
    <dgm:pt modelId="{7B1ABE4C-34FD-438E-AFBA-E1EC3757DA34}">
      <dgm:prSet custT="1"/>
      <dgm:spPr/>
      <dgm:t>
        <a:bodyPr/>
        <a:lstStyle/>
        <a:p>
          <a:r>
            <a:rPr lang="zh-CN" altLang="en-US" sz="2000" b="0" dirty="0"/>
            <a:t>停车场人身安全</a:t>
          </a:r>
        </a:p>
      </dgm:t>
    </dgm:pt>
    <dgm:pt modelId="{35EDD1E6-21A6-4F5B-A281-FD2688BDB3E0}" cxnId="{877EA93B-2573-426E-B85B-CA69525C11F5}" type="parTrans">
      <dgm:prSet/>
      <dgm:spPr/>
      <dgm:t>
        <a:bodyPr/>
        <a:lstStyle/>
        <a:p>
          <a:endParaRPr lang="zh-CN" altLang="en-US"/>
        </a:p>
      </dgm:t>
    </dgm:pt>
    <dgm:pt modelId="{984F4C87-F1C5-4CBF-A839-FF7AC13901EB}" cxnId="{877EA93B-2573-426E-B85B-CA69525C11F5}" type="sibTrans">
      <dgm:prSet/>
      <dgm:spPr/>
      <dgm:t>
        <a:bodyPr/>
        <a:lstStyle/>
        <a:p>
          <a:endParaRPr lang="zh-CN" altLang="en-US"/>
        </a:p>
      </dgm:t>
    </dgm:pt>
    <dgm:pt modelId="{6AEA2FB0-6E50-4A8D-921F-1D4B22BBC352}">
      <dgm:prSet custT="1"/>
      <dgm:spPr/>
      <dgm:t>
        <a:bodyPr/>
        <a:lstStyle/>
        <a:p>
          <a:r>
            <a:rPr lang="zh-CN" altLang="en-US" sz="2000" b="0" dirty="0"/>
            <a:t>停车场车辆安全</a:t>
          </a:r>
        </a:p>
      </dgm:t>
    </dgm:pt>
    <dgm:pt modelId="{549D12E0-5AE7-4710-96C2-D1846BC99F0E}" cxnId="{19B60939-2187-417F-B4DA-D3EE6B4F75CA}" type="parTrans">
      <dgm:prSet/>
      <dgm:spPr/>
      <dgm:t>
        <a:bodyPr/>
        <a:lstStyle/>
        <a:p>
          <a:endParaRPr lang="zh-CN" altLang="en-US"/>
        </a:p>
      </dgm:t>
    </dgm:pt>
    <dgm:pt modelId="{4ECD6DBB-AE6B-4CD3-842E-06DBAEE99F44}" cxnId="{19B60939-2187-417F-B4DA-D3EE6B4F75CA}" type="sibTrans">
      <dgm:prSet/>
      <dgm:spPr/>
      <dgm:t>
        <a:bodyPr/>
        <a:lstStyle/>
        <a:p>
          <a:endParaRPr lang="zh-CN" altLang="en-US"/>
        </a:p>
      </dgm:t>
    </dgm:pt>
    <dgm:pt modelId="{7615DDFF-3AEB-4C9C-91FC-423F114F2646}">
      <dgm:prSet custT="1"/>
      <dgm:spPr/>
      <dgm:t>
        <a:bodyPr/>
        <a:lstStyle/>
        <a:p>
          <a:r>
            <a:rPr lang="en-US" altLang="zh-CN" sz="2000" b="0" dirty="0"/>
            <a:t>APP</a:t>
          </a:r>
          <a:r>
            <a:rPr lang="zh-CN" altLang="en-US" sz="2000" b="0" dirty="0"/>
            <a:t>隐私保密度</a:t>
          </a:r>
        </a:p>
      </dgm:t>
    </dgm:pt>
    <dgm:pt modelId="{D1EB5B0B-D7DF-4DB2-892F-923FC3F5CD5E}" cxnId="{2316C093-BF26-4AF2-B593-04F8A82A9E4D}" type="parTrans">
      <dgm:prSet/>
      <dgm:spPr/>
      <dgm:t>
        <a:bodyPr/>
        <a:lstStyle/>
        <a:p>
          <a:endParaRPr lang="zh-CN" altLang="en-US"/>
        </a:p>
      </dgm:t>
    </dgm:pt>
    <dgm:pt modelId="{78B14533-7D3A-4530-8DE4-B77E51BB4B27}" cxnId="{2316C093-BF26-4AF2-B593-04F8A82A9E4D}" type="sibTrans">
      <dgm:prSet/>
      <dgm:spPr/>
      <dgm:t>
        <a:bodyPr/>
        <a:lstStyle/>
        <a:p>
          <a:endParaRPr lang="zh-CN" altLang="en-US"/>
        </a:p>
      </dgm:t>
    </dgm:pt>
    <dgm:pt modelId="{C07F816E-2376-44B2-8076-620065EDB90B}">
      <dgm:prSet custT="1"/>
      <dgm:spPr/>
      <dgm:t>
        <a:bodyPr/>
        <a:lstStyle/>
        <a:p>
          <a:r>
            <a:rPr lang="zh-CN" altLang="en-US" sz="2000" b="0" dirty="0"/>
            <a:t>超时补缴停车费</a:t>
          </a:r>
        </a:p>
      </dgm:t>
    </dgm:pt>
    <dgm:pt modelId="{56EEBF8D-9B2F-46CA-97D7-27CF969C380B}" cxnId="{A37BA7AB-CA80-4281-8297-4F35C6C91098}" type="parTrans">
      <dgm:prSet/>
      <dgm:spPr/>
      <dgm:t>
        <a:bodyPr/>
        <a:lstStyle/>
        <a:p>
          <a:endParaRPr lang="zh-CN" altLang="en-US"/>
        </a:p>
      </dgm:t>
    </dgm:pt>
    <dgm:pt modelId="{0B1724E4-830B-4E00-A80B-A9219785DCE2}" cxnId="{A37BA7AB-CA80-4281-8297-4F35C6C91098}" type="sibTrans">
      <dgm:prSet/>
      <dgm:spPr/>
      <dgm:t>
        <a:bodyPr/>
        <a:lstStyle/>
        <a:p>
          <a:endParaRPr lang="zh-CN" altLang="en-US"/>
        </a:p>
      </dgm:t>
    </dgm:pt>
    <dgm:pt modelId="{9A27A503-D964-4D4B-842C-880DC7907F9F}">
      <dgm:prSet custT="1"/>
      <dgm:spPr/>
      <dgm:t>
        <a:bodyPr/>
        <a:lstStyle/>
        <a:p>
          <a:r>
            <a:rPr lang="zh-CN" altLang="en-US" sz="2000" b="0" dirty="0"/>
            <a:t>额外费用收取</a:t>
          </a:r>
        </a:p>
      </dgm:t>
    </dgm:pt>
    <dgm:pt modelId="{132F9A9C-782E-4A08-933A-AA3C2F0BEAB5}" cxnId="{68785865-F658-4324-ACC1-57D021AEF129}" type="parTrans">
      <dgm:prSet/>
      <dgm:spPr/>
      <dgm:t>
        <a:bodyPr/>
        <a:lstStyle/>
        <a:p>
          <a:endParaRPr lang="zh-CN" altLang="en-US"/>
        </a:p>
      </dgm:t>
    </dgm:pt>
    <dgm:pt modelId="{DDD24075-D4AB-4442-8752-2D99DB9D22CC}" cxnId="{68785865-F658-4324-ACC1-57D021AEF129}" type="sibTrans">
      <dgm:prSet/>
      <dgm:spPr/>
      <dgm:t>
        <a:bodyPr/>
        <a:lstStyle/>
        <a:p>
          <a:endParaRPr lang="zh-CN" altLang="en-US"/>
        </a:p>
      </dgm:t>
    </dgm:pt>
    <dgm:pt modelId="{3B36AB42-13B7-4ACD-B605-B6784D399739}">
      <dgm:prSet custT="1"/>
      <dgm:spPr/>
      <dgm:t>
        <a:bodyPr/>
        <a:lstStyle/>
        <a:p>
          <a:r>
            <a:rPr lang="zh-CN" altLang="en-US" sz="2000" b="0" dirty="0"/>
            <a:t>客服应答速度</a:t>
          </a:r>
        </a:p>
      </dgm:t>
    </dgm:pt>
    <dgm:pt modelId="{E9732675-8983-467B-A3E8-216845CA9BFE}" cxnId="{F509919F-F009-4AB6-8C24-07E3AA5B62A3}" type="parTrans">
      <dgm:prSet/>
      <dgm:spPr/>
      <dgm:t>
        <a:bodyPr/>
        <a:lstStyle/>
        <a:p>
          <a:endParaRPr lang="zh-CN" altLang="en-US"/>
        </a:p>
      </dgm:t>
    </dgm:pt>
    <dgm:pt modelId="{8B9B2F0D-C9B8-4007-8C14-335357F49130}" cxnId="{F509919F-F009-4AB6-8C24-07E3AA5B62A3}" type="sibTrans">
      <dgm:prSet/>
      <dgm:spPr/>
      <dgm:t>
        <a:bodyPr/>
        <a:lstStyle/>
        <a:p>
          <a:endParaRPr lang="zh-CN" altLang="en-US"/>
        </a:p>
      </dgm:t>
    </dgm:pt>
    <dgm:pt modelId="{152C9B21-37F5-4792-937C-A186E5ED5777}">
      <dgm:prSet custT="1"/>
      <dgm:spPr/>
      <dgm:t>
        <a:bodyPr/>
        <a:lstStyle/>
        <a:p>
          <a:r>
            <a:rPr lang="zh-CN" altLang="en-US" sz="2000" b="0" dirty="0"/>
            <a:t>订单处理速度</a:t>
          </a:r>
        </a:p>
      </dgm:t>
    </dgm:pt>
    <dgm:pt modelId="{6D5AA0FD-5D2B-4719-9872-3B9B862DF41A}" cxnId="{A3FE79CE-3201-4F35-94E6-FD8B3E5CE685}" type="parTrans">
      <dgm:prSet/>
      <dgm:spPr/>
      <dgm:t>
        <a:bodyPr/>
        <a:lstStyle/>
        <a:p>
          <a:endParaRPr lang="zh-CN" altLang="en-US"/>
        </a:p>
      </dgm:t>
    </dgm:pt>
    <dgm:pt modelId="{1B054040-269B-4CA6-A469-2081894B866A}" cxnId="{A3FE79CE-3201-4F35-94E6-FD8B3E5CE685}" type="sibTrans">
      <dgm:prSet/>
      <dgm:spPr/>
      <dgm:t>
        <a:bodyPr/>
        <a:lstStyle/>
        <a:p>
          <a:endParaRPr lang="zh-CN" altLang="en-US"/>
        </a:p>
      </dgm:t>
    </dgm:pt>
    <dgm:pt modelId="{BC15AB1E-966C-4AC2-82E7-22AAB7E55C4E}">
      <dgm:prSet custT="1"/>
      <dgm:spPr/>
      <dgm:t>
        <a:bodyPr/>
        <a:lstStyle/>
        <a:p>
          <a:r>
            <a:rPr lang="zh-CN" altLang="en-US" sz="2000" b="0" dirty="0"/>
            <a:t>车位信息更新</a:t>
          </a:r>
        </a:p>
      </dgm:t>
    </dgm:pt>
    <dgm:pt modelId="{55B24957-006A-48E0-B51C-B52AB8B78412}" cxnId="{4E2F6A72-90A4-49E1-A238-6A75828D160E}" type="parTrans">
      <dgm:prSet/>
      <dgm:spPr/>
      <dgm:t>
        <a:bodyPr/>
        <a:lstStyle/>
        <a:p>
          <a:endParaRPr lang="zh-CN" altLang="en-US"/>
        </a:p>
      </dgm:t>
    </dgm:pt>
    <dgm:pt modelId="{78EB2942-D506-4D49-A1B9-A54FB36CAF8E}" cxnId="{4E2F6A72-90A4-49E1-A238-6A75828D160E}" type="sibTrans">
      <dgm:prSet/>
      <dgm:spPr/>
      <dgm:t>
        <a:bodyPr/>
        <a:lstStyle/>
        <a:p>
          <a:endParaRPr lang="zh-CN" altLang="en-US"/>
        </a:p>
      </dgm:t>
    </dgm:pt>
    <dgm:pt modelId="{C7A6DD36-4476-4EE5-9A04-9A015B23C7F9}">
      <dgm:prSet custT="1"/>
      <dgm:spPr/>
      <dgm:t>
        <a:bodyPr/>
        <a:lstStyle/>
        <a:p>
          <a:r>
            <a:rPr lang="zh-CN" altLang="en-US" sz="2400" dirty="0"/>
            <a:t>配套设施</a:t>
          </a:r>
        </a:p>
      </dgm:t>
    </dgm:pt>
    <dgm:pt modelId="{87BE79FD-4CCF-4395-962E-1BF2569AE188}" cxnId="{B68E2B97-3DC1-4CDF-BA48-9C7677004F60}" type="parTrans">
      <dgm:prSet/>
      <dgm:spPr/>
      <dgm:t>
        <a:bodyPr/>
        <a:lstStyle/>
        <a:p>
          <a:endParaRPr lang="zh-CN" altLang="en-US"/>
        </a:p>
      </dgm:t>
    </dgm:pt>
    <dgm:pt modelId="{3B33595C-D5D4-473C-8B7B-ED4786F3524D}" cxnId="{B68E2B97-3DC1-4CDF-BA48-9C7677004F60}" type="sibTrans">
      <dgm:prSet/>
      <dgm:spPr/>
      <dgm:t>
        <a:bodyPr/>
        <a:lstStyle/>
        <a:p>
          <a:endParaRPr lang="zh-CN" altLang="en-US"/>
        </a:p>
      </dgm:t>
    </dgm:pt>
    <dgm:pt modelId="{A97094EB-A2FD-4E6E-970D-F043D0BC67F2}">
      <dgm:prSet custT="1"/>
      <dgm:spPr/>
      <dgm:t>
        <a:bodyPr/>
        <a:lstStyle/>
        <a:p>
          <a:r>
            <a:rPr lang="zh-CN" altLang="en-US" sz="2000" b="0" dirty="0"/>
            <a:t>地段及周边路况</a:t>
          </a:r>
        </a:p>
      </dgm:t>
    </dgm:pt>
    <dgm:pt modelId="{FB31F5F6-59A4-44B7-9F0E-FB048B9B299E}" cxnId="{78C71E8E-45A3-43BC-BEE6-7797305FC235}" type="parTrans">
      <dgm:prSet/>
      <dgm:spPr/>
      <dgm:t>
        <a:bodyPr/>
        <a:lstStyle/>
        <a:p>
          <a:endParaRPr lang="zh-CN" altLang="en-US"/>
        </a:p>
      </dgm:t>
    </dgm:pt>
    <dgm:pt modelId="{9BB41541-9E00-4950-96B3-59A9FDBA419A}" cxnId="{78C71E8E-45A3-43BC-BEE6-7797305FC235}" type="sibTrans">
      <dgm:prSet/>
      <dgm:spPr/>
      <dgm:t>
        <a:bodyPr/>
        <a:lstStyle/>
        <a:p>
          <a:endParaRPr lang="zh-CN" altLang="en-US"/>
        </a:p>
      </dgm:t>
    </dgm:pt>
    <dgm:pt modelId="{E3FB3E5C-F0D4-4DAF-953A-59F4E28C85E8}">
      <dgm:prSet custT="1"/>
      <dgm:spPr/>
      <dgm:t>
        <a:bodyPr/>
        <a:lstStyle/>
        <a:p>
          <a:r>
            <a:rPr lang="zh-CN" altLang="en-US" sz="2000" b="0" dirty="0"/>
            <a:t>数量及配套设施</a:t>
          </a:r>
        </a:p>
      </dgm:t>
    </dgm:pt>
    <dgm:pt modelId="{4176E7D2-9635-4622-A4F1-17DB4E386C49}" cxnId="{A4AD8ABC-E888-4A3D-8EC9-BF6900F7E758}" type="parTrans">
      <dgm:prSet/>
      <dgm:spPr/>
      <dgm:t>
        <a:bodyPr/>
        <a:lstStyle/>
        <a:p>
          <a:endParaRPr lang="zh-CN" altLang="en-US"/>
        </a:p>
      </dgm:t>
    </dgm:pt>
    <dgm:pt modelId="{502F2675-324F-45D0-A22E-D492364CCBC6}" cxnId="{A4AD8ABC-E888-4A3D-8EC9-BF6900F7E758}" type="sibTrans">
      <dgm:prSet/>
      <dgm:spPr/>
      <dgm:t>
        <a:bodyPr/>
        <a:lstStyle/>
        <a:p>
          <a:endParaRPr lang="zh-CN" altLang="en-US"/>
        </a:p>
      </dgm:t>
    </dgm:pt>
    <dgm:pt modelId="{FD3307B4-27DA-4D5A-B41B-ABCE86338A25}">
      <dgm:prSet custT="1"/>
      <dgm:spPr/>
      <dgm:t>
        <a:bodyPr/>
        <a:lstStyle/>
        <a:p>
          <a:r>
            <a:rPr lang="zh-CN" altLang="en-US" sz="2000" b="0" dirty="0"/>
            <a:t>配套法律法规</a:t>
          </a:r>
        </a:p>
      </dgm:t>
    </dgm:pt>
    <dgm:pt modelId="{6DB9ED64-61E8-47E8-88D8-DFFB1594600E}" cxnId="{63EF116E-E629-4297-8C52-A4E4AF38A2FD}" type="parTrans">
      <dgm:prSet/>
      <dgm:spPr/>
      <dgm:t>
        <a:bodyPr/>
        <a:lstStyle/>
        <a:p>
          <a:endParaRPr lang="zh-CN" altLang="en-US"/>
        </a:p>
      </dgm:t>
    </dgm:pt>
    <dgm:pt modelId="{A828A0B6-80B6-4796-946D-4C5DC1E34DAB}" cxnId="{63EF116E-E629-4297-8C52-A4E4AF38A2FD}" type="sibTrans">
      <dgm:prSet/>
      <dgm:spPr/>
      <dgm:t>
        <a:bodyPr/>
        <a:lstStyle/>
        <a:p>
          <a:endParaRPr lang="zh-CN" altLang="en-US"/>
        </a:p>
      </dgm:t>
    </dgm:pt>
    <dgm:pt modelId="{84968BB2-9F4C-45B4-9C99-8AF174A00F54}">
      <dgm:prSet custT="1"/>
      <dgm:spPr/>
      <dgm:t>
        <a:bodyPr/>
        <a:lstStyle/>
        <a:p>
          <a:r>
            <a:rPr lang="zh-CN" altLang="en-US" sz="2000" b="0" dirty="0"/>
            <a:t>问题反馈与申诉</a:t>
          </a:r>
        </a:p>
      </dgm:t>
    </dgm:pt>
    <dgm:pt modelId="{0FEEF48F-F8E6-4899-BC85-C03823426882}" cxnId="{A79806A2-08EB-4A3A-836D-5540C2D6C382}" type="parTrans">
      <dgm:prSet/>
      <dgm:spPr/>
      <dgm:t>
        <a:bodyPr/>
        <a:lstStyle/>
        <a:p>
          <a:endParaRPr lang="zh-CN" altLang="en-US"/>
        </a:p>
      </dgm:t>
    </dgm:pt>
    <dgm:pt modelId="{68694647-6A3C-4845-A080-14AFE8EF174F}" cxnId="{A79806A2-08EB-4A3A-836D-5540C2D6C382}" type="sibTrans">
      <dgm:prSet/>
      <dgm:spPr/>
      <dgm:t>
        <a:bodyPr/>
        <a:lstStyle/>
        <a:p>
          <a:endParaRPr lang="zh-CN" altLang="en-US"/>
        </a:p>
      </dgm:t>
    </dgm:pt>
    <dgm:pt modelId="{1102D4B0-8446-48AC-AD19-6559199F3523}">
      <dgm:prSet custT="1"/>
      <dgm:spPr/>
      <dgm:t>
        <a:bodyPr/>
        <a:lstStyle/>
        <a:p>
          <a:r>
            <a:rPr lang="en-US" altLang="zh-CN" sz="2000" b="0" dirty="0"/>
            <a:t>APP</a:t>
          </a:r>
          <a:r>
            <a:rPr lang="zh-CN" altLang="en-US" sz="2000" b="0" dirty="0"/>
            <a:t>推广程度</a:t>
          </a:r>
        </a:p>
      </dgm:t>
    </dgm:pt>
    <dgm:pt modelId="{3608A2EF-2324-4401-A40D-6D46559C3D25}" cxnId="{245F1B31-9910-4B5A-85D1-F93165EB0FEF}" type="parTrans">
      <dgm:prSet/>
      <dgm:spPr/>
      <dgm:t>
        <a:bodyPr/>
        <a:lstStyle/>
        <a:p>
          <a:endParaRPr lang="zh-CN" altLang="en-US"/>
        </a:p>
      </dgm:t>
    </dgm:pt>
    <dgm:pt modelId="{1799FA06-0DF3-4DCC-8AF5-618D03FFA3A2}" cxnId="{245F1B31-9910-4B5A-85D1-F93165EB0FEF}" type="sibTrans">
      <dgm:prSet/>
      <dgm:spPr/>
      <dgm:t>
        <a:bodyPr/>
        <a:lstStyle/>
        <a:p>
          <a:endParaRPr lang="zh-CN" altLang="en-US"/>
        </a:p>
      </dgm:t>
    </dgm:pt>
    <dgm:pt modelId="{0FA33E57-1066-41B0-A971-A87AC0793726}" type="pres">
      <dgm:prSet presAssocID="{063136F7-7BEB-4F03-84E2-289A02293CB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231396-7BEA-4D39-A1BE-074AC60EA0FF}" type="pres">
      <dgm:prSet presAssocID="{74DF0010-F018-4C1B-BEBD-89C2F59717AB}" presName="root1" presStyleCnt="0"/>
      <dgm:spPr/>
    </dgm:pt>
    <dgm:pt modelId="{FC6ECFCC-B395-4165-9472-089829C4D833}" type="pres">
      <dgm:prSet presAssocID="{74DF0010-F018-4C1B-BEBD-89C2F59717AB}" presName="LevelOneTextNode" presStyleLbl="node0" presStyleIdx="0" presStyleCnt="1" custScaleX="119139" custScaleY="73432" custLinFactNeighborX="2344" custLinFactNeighborY="6336">
        <dgm:presLayoutVars>
          <dgm:chPref val="3"/>
        </dgm:presLayoutVars>
      </dgm:prSet>
      <dgm:spPr/>
    </dgm:pt>
    <dgm:pt modelId="{053291E8-F0B7-44AD-95BE-899EE38FC25F}" type="pres">
      <dgm:prSet presAssocID="{74DF0010-F018-4C1B-BEBD-89C2F59717AB}" presName="level2hierChild" presStyleCnt="0"/>
      <dgm:spPr/>
    </dgm:pt>
    <dgm:pt modelId="{6D2EEECC-1AA1-4FDD-A54F-E24172AEF9AA}" type="pres">
      <dgm:prSet presAssocID="{ECC61569-AA99-465F-8F5A-A4779C035AA1}" presName="conn2-1" presStyleLbl="parChTrans1D2" presStyleIdx="0" presStyleCnt="5"/>
      <dgm:spPr/>
    </dgm:pt>
    <dgm:pt modelId="{6757C7C8-A28A-4DB4-8CE8-E64F54380CFE}" type="pres">
      <dgm:prSet presAssocID="{ECC61569-AA99-465F-8F5A-A4779C035AA1}" presName="connTx" presStyleLbl="parChTrans1D2" presStyleIdx="0" presStyleCnt="5"/>
      <dgm:spPr/>
    </dgm:pt>
    <dgm:pt modelId="{0A08D05A-88F6-493C-839E-15909D431BD7}" type="pres">
      <dgm:prSet presAssocID="{6ABEF81A-D7D4-4CF2-AC63-7FF0A93FD8AC}" presName="root2" presStyleCnt="0"/>
      <dgm:spPr/>
    </dgm:pt>
    <dgm:pt modelId="{D6D19837-3A4E-4740-A90F-CB4F3AAD6688}" type="pres">
      <dgm:prSet presAssocID="{6ABEF81A-D7D4-4CF2-AC63-7FF0A93FD8AC}" presName="LevelTwoTextNode" presStyleLbl="node2" presStyleIdx="0" presStyleCnt="5" custScaleX="119139" custScaleY="78128" custLinFactNeighborX="2344" custLinFactNeighborY="6336">
        <dgm:presLayoutVars>
          <dgm:chPref val="3"/>
        </dgm:presLayoutVars>
      </dgm:prSet>
      <dgm:spPr/>
    </dgm:pt>
    <dgm:pt modelId="{F4A13490-CD17-4576-B5F3-71EE8A20048C}" type="pres">
      <dgm:prSet presAssocID="{6ABEF81A-D7D4-4CF2-AC63-7FF0A93FD8AC}" presName="level3hierChild" presStyleCnt="0"/>
      <dgm:spPr/>
    </dgm:pt>
    <dgm:pt modelId="{46D9D70C-C65B-486D-89EC-86D1838935D7}" type="pres">
      <dgm:prSet presAssocID="{03FE7403-C8F1-49E7-8EC7-14DD4B788BA8}" presName="conn2-1" presStyleLbl="parChTrans1D3" presStyleIdx="0" presStyleCnt="19"/>
      <dgm:spPr/>
    </dgm:pt>
    <dgm:pt modelId="{BCECB667-2559-40A2-8BFD-07A4443840EA}" type="pres">
      <dgm:prSet presAssocID="{03FE7403-C8F1-49E7-8EC7-14DD4B788BA8}" presName="connTx" presStyleLbl="parChTrans1D3" presStyleIdx="0" presStyleCnt="19"/>
      <dgm:spPr/>
    </dgm:pt>
    <dgm:pt modelId="{5A57DE4F-8756-4C3E-BC65-C253858F0377}" type="pres">
      <dgm:prSet presAssocID="{CC6DA3E9-3C57-4AC6-8059-600ABE22513C}" presName="root2" presStyleCnt="0"/>
      <dgm:spPr/>
    </dgm:pt>
    <dgm:pt modelId="{D1B86A5E-075C-4B27-A2A1-B5D5644AF34E}" type="pres">
      <dgm:prSet presAssocID="{CC6DA3E9-3C57-4AC6-8059-600ABE22513C}" presName="LevelTwoTextNode" presStyleLbl="node3" presStyleIdx="0" presStyleCnt="19" custScaleX="139445" custScaleY="37593">
        <dgm:presLayoutVars>
          <dgm:chPref val="3"/>
        </dgm:presLayoutVars>
      </dgm:prSet>
      <dgm:spPr/>
    </dgm:pt>
    <dgm:pt modelId="{00AEB4C9-4B0C-4AEC-8661-2F603C0A1D89}" type="pres">
      <dgm:prSet presAssocID="{CC6DA3E9-3C57-4AC6-8059-600ABE22513C}" presName="level3hierChild" presStyleCnt="0"/>
      <dgm:spPr/>
    </dgm:pt>
    <dgm:pt modelId="{AF89E53B-D391-4A40-8E81-531779565E30}" type="pres">
      <dgm:prSet presAssocID="{190F1116-0EA7-406F-A954-5D6C36E3FFB3}" presName="conn2-1" presStyleLbl="parChTrans1D3" presStyleIdx="1" presStyleCnt="19"/>
      <dgm:spPr/>
    </dgm:pt>
    <dgm:pt modelId="{946A3FAC-4D7D-4083-9E38-2735DF410793}" type="pres">
      <dgm:prSet presAssocID="{190F1116-0EA7-406F-A954-5D6C36E3FFB3}" presName="connTx" presStyleLbl="parChTrans1D3" presStyleIdx="1" presStyleCnt="19"/>
      <dgm:spPr/>
    </dgm:pt>
    <dgm:pt modelId="{8ADE51CC-53AD-4F06-99C2-4AA3EF68913E}" type="pres">
      <dgm:prSet presAssocID="{70D857A4-9935-4802-9265-9C4035F433C9}" presName="root2" presStyleCnt="0"/>
      <dgm:spPr/>
    </dgm:pt>
    <dgm:pt modelId="{D2EF639E-E0C4-48F6-8C34-427FD2436597}" type="pres">
      <dgm:prSet presAssocID="{70D857A4-9935-4802-9265-9C4035F433C9}" presName="LevelTwoTextNode" presStyleLbl="node3" presStyleIdx="1" presStyleCnt="19" custScaleX="139445" custScaleY="37593">
        <dgm:presLayoutVars>
          <dgm:chPref val="3"/>
        </dgm:presLayoutVars>
      </dgm:prSet>
      <dgm:spPr/>
    </dgm:pt>
    <dgm:pt modelId="{D1F6BF9C-6A42-48A9-977F-0CBB11DC6666}" type="pres">
      <dgm:prSet presAssocID="{70D857A4-9935-4802-9265-9C4035F433C9}" presName="level3hierChild" presStyleCnt="0"/>
      <dgm:spPr/>
    </dgm:pt>
    <dgm:pt modelId="{FAE39E31-C9A3-43C3-85CA-0954B9EF5979}" type="pres">
      <dgm:prSet presAssocID="{9C914D39-F8E5-424A-AF17-FBF9E84D5422}" presName="conn2-1" presStyleLbl="parChTrans1D3" presStyleIdx="2" presStyleCnt="19"/>
      <dgm:spPr/>
    </dgm:pt>
    <dgm:pt modelId="{50A28BB0-92DA-4CCD-9851-C3300C0F67F8}" type="pres">
      <dgm:prSet presAssocID="{9C914D39-F8E5-424A-AF17-FBF9E84D5422}" presName="connTx" presStyleLbl="parChTrans1D3" presStyleIdx="2" presStyleCnt="19"/>
      <dgm:spPr/>
    </dgm:pt>
    <dgm:pt modelId="{79B8C173-5044-425A-8FC1-D7C2EC3E14D1}" type="pres">
      <dgm:prSet presAssocID="{DC9CF638-2238-4006-B4ED-A4BA1B9BF221}" presName="root2" presStyleCnt="0"/>
      <dgm:spPr/>
    </dgm:pt>
    <dgm:pt modelId="{615D9381-275C-4543-A961-AACE97A8AF33}" type="pres">
      <dgm:prSet presAssocID="{DC9CF638-2238-4006-B4ED-A4BA1B9BF221}" presName="LevelTwoTextNode" presStyleLbl="node3" presStyleIdx="2" presStyleCnt="19" custScaleX="139445" custScaleY="37593">
        <dgm:presLayoutVars>
          <dgm:chPref val="3"/>
        </dgm:presLayoutVars>
      </dgm:prSet>
      <dgm:spPr/>
    </dgm:pt>
    <dgm:pt modelId="{F4A82EB0-7661-4252-B06D-CE3D41FAC83A}" type="pres">
      <dgm:prSet presAssocID="{DC9CF638-2238-4006-B4ED-A4BA1B9BF221}" presName="level3hierChild" presStyleCnt="0"/>
      <dgm:spPr/>
    </dgm:pt>
    <dgm:pt modelId="{799AFDDE-9D85-4F2C-923A-D6BC801AF1E7}" type="pres">
      <dgm:prSet presAssocID="{7E09740F-E3C8-4E2E-A42F-05E30458CD89}" presName="conn2-1" presStyleLbl="parChTrans1D3" presStyleIdx="3" presStyleCnt="19"/>
      <dgm:spPr/>
    </dgm:pt>
    <dgm:pt modelId="{F76AC303-610A-4691-87DC-265B7E0A04AF}" type="pres">
      <dgm:prSet presAssocID="{7E09740F-E3C8-4E2E-A42F-05E30458CD89}" presName="connTx" presStyleLbl="parChTrans1D3" presStyleIdx="3" presStyleCnt="19"/>
      <dgm:spPr/>
    </dgm:pt>
    <dgm:pt modelId="{6C0C894C-D239-421F-9BFF-51538B7FD876}" type="pres">
      <dgm:prSet presAssocID="{A109E9EA-8286-41C5-B21B-817925607036}" presName="root2" presStyleCnt="0"/>
      <dgm:spPr/>
    </dgm:pt>
    <dgm:pt modelId="{17672714-C5EB-4F32-92FF-364A4963A2DB}" type="pres">
      <dgm:prSet presAssocID="{A109E9EA-8286-41C5-B21B-817925607036}" presName="LevelTwoTextNode" presStyleLbl="node3" presStyleIdx="3" presStyleCnt="19" custScaleX="139445" custScaleY="37593">
        <dgm:presLayoutVars>
          <dgm:chPref val="3"/>
        </dgm:presLayoutVars>
      </dgm:prSet>
      <dgm:spPr/>
    </dgm:pt>
    <dgm:pt modelId="{660E39CA-D560-499D-B386-E36AEF5E2F73}" type="pres">
      <dgm:prSet presAssocID="{A109E9EA-8286-41C5-B21B-817925607036}" presName="level3hierChild" presStyleCnt="0"/>
      <dgm:spPr/>
    </dgm:pt>
    <dgm:pt modelId="{F2BF681B-D0B8-4ECF-A67B-DFE0EB594DD6}" type="pres">
      <dgm:prSet presAssocID="{7A90E39E-17A5-4E39-8016-F8CD3FF64FA2}" presName="conn2-1" presStyleLbl="parChTrans1D2" presStyleIdx="1" presStyleCnt="5"/>
      <dgm:spPr/>
    </dgm:pt>
    <dgm:pt modelId="{A8BB3EA1-BDFF-42CD-A9DA-E303FEC4629C}" type="pres">
      <dgm:prSet presAssocID="{7A90E39E-17A5-4E39-8016-F8CD3FF64FA2}" presName="connTx" presStyleLbl="parChTrans1D2" presStyleIdx="1" presStyleCnt="5"/>
      <dgm:spPr/>
    </dgm:pt>
    <dgm:pt modelId="{3D0A0C2D-CC57-4E5A-8024-3F7C1D3F9120}" type="pres">
      <dgm:prSet presAssocID="{B6E79DA4-D9C2-4258-9175-7737B0F3E66F}" presName="root2" presStyleCnt="0"/>
      <dgm:spPr/>
    </dgm:pt>
    <dgm:pt modelId="{C1FCC623-80AA-4242-8C87-91CB57827E99}" type="pres">
      <dgm:prSet presAssocID="{B6E79DA4-D9C2-4258-9175-7737B0F3E66F}" presName="LevelTwoTextNode" presStyleLbl="node2" presStyleIdx="1" presStyleCnt="5" custScaleX="119139" custScaleY="78128" custLinFactNeighborX="2344" custLinFactNeighborY="6336">
        <dgm:presLayoutVars>
          <dgm:chPref val="3"/>
        </dgm:presLayoutVars>
      </dgm:prSet>
      <dgm:spPr/>
    </dgm:pt>
    <dgm:pt modelId="{C8C23BE5-27AD-406F-A7F1-A03B8D91B099}" type="pres">
      <dgm:prSet presAssocID="{B6E79DA4-D9C2-4258-9175-7737B0F3E66F}" presName="level3hierChild" presStyleCnt="0"/>
      <dgm:spPr/>
    </dgm:pt>
    <dgm:pt modelId="{7EAAB6B0-F2F2-4A26-8600-BF366B67EA56}" type="pres">
      <dgm:prSet presAssocID="{35EDD1E6-21A6-4F5B-A281-FD2688BDB3E0}" presName="conn2-1" presStyleLbl="parChTrans1D3" presStyleIdx="4" presStyleCnt="19"/>
      <dgm:spPr/>
    </dgm:pt>
    <dgm:pt modelId="{ECE6E8FF-5B56-43B7-9CB2-00406CD8E3D6}" type="pres">
      <dgm:prSet presAssocID="{35EDD1E6-21A6-4F5B-A281-FD2688BDB3E0}" presName="connTx" presStyleLbl="parChTrans1D3" presStyleIdx="4" presStyleCnt="19"/>
      <dgm:spPr/>
    </dgm:pt>
    <dgm:pt modelId="{0DDFDB8F-BE55-432A-9478-2099E8F87D77}" type="pres">
      <dgm:prSet presAssocID="{7B1ABE4C-34FD-438E-AFBA-E1EC3757DA34}" presName="root2" presStyleCnt="0"/>
      <dgm:spPr/>
    </dgm:pt>
    <dgm:pt modelId="{B01F3903-49D4-4F58-9130-29404A9408C0}" type="pres">
      <dgm:prSet presAssocID="{7B1ABE4C-34FD-438E-AFBA-E1EC3757DA34}" presName="LevelTwoTextNode" presStyleLbl="node3" presStyleIdx="4" presStyleCnt="19" custScaleX="139225" custScaleY="37593" custLinFactNeighborY="4088">
        <dgm:presLayoutVars>
          <dgm:chPref val="3"/>
        </dgm:presLayoutVars>
      </dgm:prSet>
      <dgm:spPr/>
    </dgm:pt>
    <dgm:pt modelId="{AB7EDFE0-7C09-433A-B478-F43F66EAEB98}" type="pres">
      <dgm:prSet presAssocID="{7B1ABE4C-34FD-438E-AFBA-E1EC3757DA34}" presName="level3hierChild" presStyleCnt="0"/>
      <dgm:spPr/>
    </dgm:pt>
    <dgm:pt modelId="{9970E992-3C51-4A13-A64A-638F017D1C7F}" type="pres">
      <dgm:prSet presAssocID="{549D12E0-5AE7-4710-96C2-D1846BC99F0E}" presName="conn2-1" presStyleLbl="parChTrans1D3" presStyleIdx="5" presStyleCnt="19"/>
      <dgm:spPr/>
    </dgm:pt>
    <dgm:pt modelId="{37D17EBE-991A-4572-B486-0C87E9397EA6}" type="pres">
      <dgm:prSet presAssocID="{549D12E0-5AE7-4710-96C2-D1846BC99F0E}" presName="connTx" presStyleLbl="parChTrans1D3" presStyleIdx="5" presStyleCnt="19"/>
      <dgm:spPr/>
    </dgm:pt>
    <dgm:pt modelId="{902FA9BB-7157-4E55-8BAC-8857F09D6FEE}" type="pres">
      <dgm:prSet presAssocID="{6AEA2FB0-6E50-4A8D-921F-1D4B22BBC352}" presName="root2" presStyleCnt="0"/>
      <dgm:spPr/>
    </dgm:pt>
    <dgm:pt modelId="{2620905A-E698-4192-A1F4-36F000A7D283}" type="pres">
      <dgm:prSet presAssocID="{6AEA2FB0-6E50-4A8D-921F-1D4B22BBC352}" presName="LevelTwoTextNode" presStyleLbl="node3" presStyleIdx="5" presStyleCnt="19" custScaleX="137868" custScaleY="37593" custLinFactNeighborY="4088">
        <dgm:presLayoutVars>
          <dgm:chPref val="3"/>
        </dgm:presLayoutVars>
      </dgm:prSet>
      <dgm:spPr/>
    </dgm:pt>
    <dgm:pt modelId="{BDF4237F-F213-4BFB-A6CB-60D09F2165A3}" type="pres">
      <dgm:prSet presAssocID="{6AEA2FB0-6E50-4A8D-921F-1D4B22BBC352}" presName="level3hierChild" presStyleCnt="0"/>
      <dgm:spPr/>
    </dgm:pt>
    <dgm:pt modelId="{71BFBA68-1B6F-4785-8F5B-3DA4038DE0EB}" type="pres">
      <dgm:prSet presAssocID="{D1EB5B0B-D7DF-4DB2-892F-923FC3F5CD5E}" presName="conn2-1" presStyleLbl="parChTrans1D3" presStyleIdx="6" presStyleCnt="19"/>
      <dgm:spPr/>
    </dgm:pt>
    <dgm:pt modelId="{744C653F-BFB0-4F2F-8BEE-17A80B298898}" type="pres">
      <dgm:prSet presAssocID="{D1EB5B0B-D7DF-4DB2-892F-923FC3F5CD5E}" presName="connTx" presStyleLbl="parChTrans1D3" presStyleIdx="6" presStyleCnt="19"/>
      <dgm:spPr/>
    </dgm:pt>
    <dgm:pt modelId="{8D070BB6-6258-480A-ABA0-26B885F84830}" type="pres">
      <dgm:prSet presAssocID="{7615DDFF-3AEB-4C9C-91FC-423F114F2646}" presName="root2" presStyleCnt="0"/>
      <dgm:spPr/>
    </dgm:pt>
    <dgm:pt modelId="{E01072F4-9454-46E4-A9E8-C212BB9AC537}" type="pres">
      <dgm:prSet presAssocID="{7615DDFF-3AEB-4C9C-91FC-423F114F2646}" presName="LevelTwoTextNode" presStyleLbl="node3" presStyleIdx="6" presStyleCnt="19" custScaleX="139445" custScaleY="37593" custLinFactNeighborY="4088">
        <dgm:presLayoutVars>
          <dgm:chPref val="3"/>
        </dgm:presLayoutVars>
      </dgm:prSet>
      <dgm:spPr/>
    </dgm:pt>
    <dgm:pt modelId="{8E7FBBE3-0307-40A1-BFEF-AA1B86B95DEA}" type="pres">
      <dgm:prSet presAssocID="{7615DDFF-3AEB-4C9C-91FC-423F114F2646}" presName="level3hierChild" presStyleCnt="0"/>
      <dgm:spPr/>
    </dgm:pt>
    <dgm:pt modelId="{2CC30172-85F0-4743-8262-2BB2D6FD4D59}" type="pres">
      <dgm:prSet presAssocID="{6E35B3F3-5DBF-4C98-A484-786B5847CD26}" presName="conn2-1" presStyleLbl="parChTrans1D2" presStyleIdx="2" presStyleCnt="5"/>
      <dgm:spPr/>
    </dgm:pt>
    <dgm:pt modelId="{CB4E7C2C-F8F9-47B2-B07D-1C1BCDAE13E9}" type="pres">
      <dgm:prSet presAssocID="{6E35B3F3-5DBF-4C98-A484-786B5847CD26}" presName="connTx" presStyleLbl="parChTrans1D2" presStyleIdx="2" presStyleCnt="5"/>
      <dgm:spPr/>
    </dgm:pt>
    <dgm:pt modelId="{66E02C5A-31A5-4D9D-B28E-EF87F454211F}" type="pres">
      <dgm:prSet presAssocID="{C96C37E7-4C3E-4763-982F-4CEE92ED93B1}" presName="root2" presStyleCnt="0"/>
      <dgm:spPr/>
    </dgm:pt>
    <dgm:pt modelId="{40CFCAF8-80F5-4F67-8790-DBC6AC69791D}" type="pres">
      <dgm:prSet presAssocID="{C96C37E7-4C3E-4763-982F-4CEE92ED93B1}" presName="LevelTwoTextNode" presStyleLbl="node2" presStyleIdx="2" presStyleCnt="5" custScaleX="119139" custScaleY="78128" custLinFactNeighborY="6336">
        <dgm:presLayoutVars>
          <dgm:chPref val="3"/>
        </dgm:presLayoutVars>
      </dgm:prSet>
      <dgm:spPr/>
    </dgm:pt>
    <dgm:pt modelId="{27F69512-E157-42D7-9658-99A60C2EF679}" type="pres">
      <dgm:prSet presAssocID="{C96C37E7-4C3E-4763-982F-4CEE92ED93B1}" presName="level3hierChild" presStyleCnt="0"/>
      <dgm:spPr/>
    </dgm:pt>
    <dgm:pt modelId="{17DA8978-9F08-4C16-9DE4-CC4BCD20C007}" type="pres">
      <dgm:prSet presAssocID="{3D4C2CEE-616E-4528-9F9C-6473D1E4F5B2}" presName="conn2-1" presStyleLbl="parChTrans1D3" presStyleIdx="7" presStyleCnt="19"/>
      <dgm:spPr/>
    </dgm:pt>
    <dgm:pt modelId="{3E6D6227-1F5E-425F-BE26-19A0EB27270E}" type="pres">
      <dgm:prSet presAssocID="{3D4C2CEE-616E-4528-9F9C-6473D1E4F5B2}" presName="connTx" presStyleLbl="parChTrans1D3" presStyleIdx="7" presStyleCnt="19"/>
      <dgm:spPr/>
    </dgm:pt>
    <dgm:pt modelId="{1D93725B-F6D6-4270-A9FE-B22E72E6DC83}" type="pres">
      <dgm:prSet presAssocID="{618E8320-1873-4270-B6CC-5B332796FD30}" presName="root2" presStyleCnt="0"/>
      <dgm:spPr/>
    </dgm:pt>
    <dgm:pt modelId="{467387F6-CDC1-41C0-BF6A-9C9806A24270}" type="pres">
      <dgm:prSet presAssocID="{618E8320-1873-4270-B6CC-5B332796FD30}" presName="LevelTwoTextNode" presStyleLbl="node3" presStyleIdx="7" presStyleCnt="19" custScaleX="139445" custScaleY="37593" custLinFactNeighborY="4088">
        <dgm:presLayoutVars>
          <dgm:chPref val="3"/>
        </dgm:presLayoutVars>
      </dgm:prSet>
      <dgm:spPr/>
    </dgm:pt>
    <dgm:pt modelId="{E45AC631-9132-47B7-BFCA-E4F6E2C1D3C1}" type="pres">
      <dgm:prSet presAssocID="{618E8320-1873-4270-B6CC-5B332796FD30}" presName="level3hierChild" presStyleCnt="0"/>
      <dgm:spPr/>
    </dgm:pt>
    <dgm:pt modelId="{91E33515-A67B-43D9-8194-F3E60E2622CE}" type="pres">
      <dgm:prSet presAssocID="{56EEBF8D-9B2F-46CA-97D7-27CF969C380B}" presName="conn2-1" presStyleLbl="parChTrans1D3" presStyleIdx="8" presStyleCnt="19"/>
      <dgm:spPr/>
    </dgm:pt>
    <dgm:pt modelId="{DCA5D9DC-CB33-4A09-A90E-4A15A42F41B7}" type="pres">
      <dgm:prSet presAssocID="{56EEBF8D-9B2F-46CA-97D7-27CF969C380B}" presName="connTx" presStyleLbl="parChTrans1D3" presStyleIdx="8" presStyleCnt="19"/>
      <dgm:spPr/>
    </dgm:pt>
    <dgm:pt modelId="{ED2EEAB4-1737-4049-AB63-D6B8C2281D1F}" type="pres">
      <dgm:prSet presAssocID="{C07F816E-2376-44B2-8076-620065EDB90B}" presName="root2" presStyleCnt="0"/>
      <dgm:spPr/>
    </dgm:pt>
    <dgm:pt modelId="{E006BB88-C885-4A34-B875-3E99D724A8CE}" type="pres">
      <dgm:prSet presAssocID="{C07F816E-2376-44B2-8076-620065EDB90B}" presName="LevelTwoTextNode" presStyleLbl="node3" presStyleIdx="8" presStyleCnt="19" custScaleX="139445" custScaleY="37593" custLinFactNeighborY="4088">
        <dgm:presLayoutVars>
          <dgm:chPref val="3"/>
        </dgm:presLayoutVars>
      </dgm:prSet>
      <dgm:spPr/>
    </dgm:pt>
    <dgm:pt modelId="{0659BB2C-C3BC-45C2-AE62-FD22950F77C2}" type="pres">
      <dgm:prSet presAssocID="{C07F816E-2376-44B2-8076-620065EDB90B}" presName="level3hierChild" presStyleCnt="0"/>
      <dgm:spPr/>
    </dgm:pt>
    <dgm:pt modelId="{B719CCD5-5D33-4E08-B134-E120EB3B2156}" type="pres">
      <dgm:prSet presAssocID="{132F9A9C-782E-4A08-933A-AA3C2F0BEAB5}" presName="conn2-1" presStyleLbl="parChTrans1D3" presStyleIdx="9" presStyleCnt="19"/>
      <dgm:spPr/>
    </dgm:pt>
    <dgm:pt modelId="{022B93F8-4128-4856-B51D-D9A8D24703CB}" type="pres">
      <dgm:prSet presAssocID="{132F9A9C-782E-4A08-933A-AA3C2F0BEAB5}" presName="connTx" presStyleLbl="parChTrans1D3" presStyleIdx="9" presStyleCnt="19"/>
      <dgm:spPr/>
    </dgm:pt>
    <dgm:pt modelId="{12AEB52A-E333-424F-B1D5-94C97D3E645C}" type="pres">
      <dgm:prSet presAssocID="{9A27A503-D964-4D4B-842C-880DC7907F9F}" presName="root2" presStyleCnt="0"/>
      <dgm:spPr/>
    </dgm:pt>
    <dgm:pt modelId="{B6762C25-229F-43D7-8565-40A3646B9547}" type="pres">
      <dgm:prSet presAssocID="{9A27A503-D964-4D4B-842C-880DC7907F9F}" presName="LevelTwoTextNode" presStyleLbl="node3" presStyleIdx="9" presStyleCnt="19" custScaleX="139445" custScaleY="37593" custLinFactNeighborY="4088">
        <dgm:presLayoutVars>
          <dgm:chPref val="3"/>
        </dgm:presLayoutVars>
      </dgm:prSet>
      <dgm:spPr/>
    </dgm:pt>
    <dgm:pt modelId="{2AFF8AFB-D814-4412-8860-21BFB8838D8A}" type="pres">
      <dgm:prSet presAssocID="{9A27A503-D964-4D4B-842C-880DC7907F9F}" presName="level3hierChild" presStyleCnt="0"/>
      <dgm:spPr/>
    </dgm:pt>
    <dgm:pt modelId="{49A32B3F-C798-4C2E-8E3E-AB7ADF2B51D1}" type="pres">
      <dgm:prSet presAssocID="{87BE79FD-4CCF-4395-962E-1BF2569AE188}" presName="conn2-1" presStyleLbl="parChTrans1D2" presStyleIdx="3" presStyleCnt="5"/>
      <dgm:spPr/>
    </dgm:pt>
    <dgm:pt modelId="{B6A68A84-27BC-4616-A85C-433C8DA9C54C}" type="pres">
      <dgm:prSet presAssocID="{87BE79FD-4CCF-4395-962E-1BF2569AE188}" presName="connTx" presStyleLbl="parChTrans1D2" presStyleIdx="3" presStyleCnt="5"/>
      <dgm:spPr/>
    </dgm:pt>
    <dgm:pt modelId="{47F37619-6BF2-4244-A374-024C8A621CA5}" type="pres">
      <dgm:prSet presAssocID="{C7A6DD36-4476-4EE5-9A04-9A015B23C7F9}" presName="root2" presStyleCnt="0"/>
      <dgm:spPr/>
    </dgm:pt>
    <dgm:pt modelId="{63002202-F376-4AA5-B806-E3B6EAFF0385}" type="pres">
      <dgm:prSet presAssocID="{C7A6DD36-4476-4EE5-9A04-9A015B23C7F9}" presName="LevelTwoTextNode" presStyleLbl="node2" presStyleIdx="3" presStyleCnt="5" custScaleX="120725" custScaleY="72076" custLinFactNeighborY="6336">
        <dgm:presLayoutVars>
          <dgm:chPref val="3"/>
        </dgm:presLayoutVars>
      </dgm:prSet>
      <dgm:spPr/>
    </dgm:pt>
    <dgm:pt modelId="{D4432386-4704-4693-B18E-14BF81718CF3}" type="pres">
      <dgm:prSet presAssocID="{C7A6DD36-4476-4EE5-9A04-9A015B23C7F9}" presName="level3hierChild" presStyleCnt="0"/>
      <dgm:spPr/>
    </dgm:pt>
    <dgm:pt modelId="{2941A414-70FE-4081-BAD9-2CDE6024BFF1}" type="pres">
      <dgm:prSet presAssocID="{FB31F5F6-59A4-44B7-9F0E-FB048B9B299E}" presName="conn2-1" presStyleLbl="parChTrans1D3" presStyleIdx="10" presStyleCnt="19"/>
      <dgm:spPr/>
    </dgm:pt>
    <dgm:pt modelId="{149770F0-866F-4C18-B9B1-180E2FC51DFF}" type="pres">
      <dgm:prSet presAssocID="{FB31F5F6-59A4-44B7-9F0E-FB048B9B299E}" presName="connTx" presStyleLbl="parChTrans1D3" presStyleIdx="10" presStyleCnt="19"/>
      <dgm:spPr/>
    </dgm:pt>
    <dgm:pt modelId="{12CCEA1B-A224-409A-B23B-D462961502FF}" type="pres">
      <dgm:prSet presAssocID="{A97094EB-A2FD-4E6E-970D-F043D0BC67F2}" presName="root2" presStyleCnt="0"/>
      <dgm:spPr/>
    </dgm:pt>
    <dgm:pt modelId="{4BBE396C-7BEA-4FD7-A8E4-9A427A118747}" type="pres">
      <dgm:prSet presAssocID="{A97094EB-A2FD-4E6E-970D-F043D0BC67F2}" presName="LevelTwoTextNode" presStyleLbl="node3" presStyleIdx="10" presStyleCnt="19" custScaleX="139824" custScaleY="43320">
        <dgm:presLayoutVars>
          <dgm:chPref val="3"/>
        </dgm:presLayoutVars>
      </dgm:prSet>
      <dgm:spPr/>
    </dgm:pt>
    <dgm:pt modelId="{580EAF21-968B-4DC9-943F-678B828BF282}" type="pres">
      <dgm:prSet presAssocID="{A97094EB-A2FD-4E6E-970D-F043D0BC67F2}" presName="level3hierChild" presStyleCnt="0"/>
      <dgm:spPr/>
    </dgm:pt>
    <dgm:pt modelId="{BD00D7E4-4678-4F5E-8702-FF83C1ADF3F1}" type="pres">
      <dgm:prSet presAssocID="{4176E7D2-9635-4622-A4F1-17DB4E386C49}" presName="conn2-1" presStyleLbl="parChTrans1D3" presStyleIdx="11" presStyleCnt="19"/>
      <dgm:spPr/>
    </dgm:pt>
    <dgm:pt modelId="{8DD8B0F6-55E2-411B-AF65-B064D5302F46}" type="pres">
      <dgm:prSet presAssocID="{4176E7D2-9635-4622-A4F1-17DB4E386C49}" presName="connTx" presStyleLbl="parChTrans1D3" presStyleIdx="11" presStyleCnt="19"/>
      <dgm:spPr/>
    </dgm:pt>
    <dgm:pt modelId="{D59ECCD6-0B39-4544-AF24-C93B8B641808}" type="pres">
      <dgm:prSet presAssocID="{E3FB3E5C-F0D4-4DAF-953A-59F4E28C85E8}" presName="root2" presStyleCnt="0"/>
      <dgm:spPr/>
    </dgm:pt>
    <dgm:pt modelId="{1A0D2D28-8F6A-450A-88CE-7E43D816738B}" type="pres">
      <dgm:prSet presAssocID="{E3FB3E5C-F0D4-4DAF-953A-59F4E28C85E8}" presName="LevelTwoTextNode" presStyleLbl="node3" presStyleIdx="11" presStyleCnt="19" custScaleX="138049" custScaleY="43320">
        <dgm:presLayoutVars>
          <dgm:chPref val="3"/>
        </dgm:presLayoutVars>
      </dgm:prSet>
      <dgm:spPr/>
    </dgm:pt>
    <dgm:pt modelId="{800C387D-7F29-4579-A423-5E216CB33FC1}" type="pres">
      <dgm:prSet presAssocID="{E3FB3E5C-F0D4-4DAF-953A-59F4E28C85E8}" presName="level3hierChild" presStyleCnt="0"/>
      <dgm:spPr/>
    </dgm:pt>
    <dgm:pt modelId="{7454B3AF-DEA9-4C10-BE7B-72D0E3616548}" type="pres">
      <dgm:prSet presAssocID="{6DB9ED64-61E8-47E8-88D8-DFFB1594600E}" presName="conn2-1" presStyleLbl="parChTrans1D3" presStyleIdx="12" presStyleCnt="19"/>
      <dgm:spPr/>
    </dgm:pt>
    <dgm:pt modelId="{3F233A20-D57F-4B9A-9C1D-4A0F4B80A3FE}" type="pres">
      <dgm:prSet presAssocID="{6DB9ED64-61E8-47E8-88D8-DFFB1594600E}" presName="connTx" presStyleLbl="parChTrans1D3" presStyleIdx="12" presStyleCnt="19"/>
      <dgm:spPr/>
    </dgm:pt>
    <dgm:pt modelId="{1776432A-C571-4EB4-8E35-24D4CB2E4FCC}" type="pres">
      <dgm:prSet presAssocID="{FD3307B4-27DA-4D5A-B41B-ABCE86338A25}" presName="root2" presStyleCnt="0"/>
      <dgm:spPr/>
    </dgm:pt>
    <dgm:pt modelId="{9F72E557-513C-4AC0-ABBC-1D2D00403D02}" type="pres">
      <dgm:prSet presAssocID="{FD3307B4-27DA-4D5A-B41B-ABCE86338A25}" presName="LevelTwoTextNode" presStyleLbl="node3" presStyleIdx="12" presStyleCnt="19" custScaleX="139836" custScaleY="43320">
        <dgm:presLayoutVars>
          <dgm:chPref val="3"/>
        </dgm:presLayoutVars>
      </dgm:prSet>
      <dgm:spPr/>
    </dgm:pt>
    <dgm:pt modelId="{EB919E83-B12E-44DF-9A6D-492C08F5410F}" type="pres">
      <dgm:prSet presAssocID="{FD3307B4-27DA-4D5A-B41B-ABCE86338A25}" presName="level3hierChild" presStyleCnt="0"/>
      <dgm:spPr/>
    </dgm:pt>
    <dgm:pt modelId="{91215700-BD4D-4598-94B5-8269A7D771DB}" type="pres">
      <dgm:prSet presAssocID="{0FEEF48F-F8E6-4899-BC85-C03823426882}" presName="conn2-1" presStyleLbl="parChTrans1D3" presStyleIdx="13" presStyleCnt="19"/>
      <dgm:spPr/>
    </dgm:pt>
    <dgm:pt modelId="{74891AF8-EC0B-4302-9553-64FA686675F3}" type="pres">
      <dgm:prSet presAssocID="{0FEEF48F-F8E6-4899-BC85-C03823426882}" presName="connTx" presStyleLbl="parChTrans1D3" presStyleIdx="13" presStyleCnt="19"/>
      <dgm:spPr/>
    </dgm:pt>
    <dgm:pt modelId="{ED611E83-6C1B-4ECB-A80F-9959D3E5B0F9}" type="pres">
      <dgm:prSet presAssocID="{84968BB2-9F4C-45B4-9C99-8AF174A00F54}" presName="root2" presStyleCnt="0"/>
      <dgm:spPr/>
    </dgm:pt>
    <dgm:pt modelId="{E6FD6ABC-7998-4D40-BB25-3F6DA51F58B2}" type="pres">
      <dgm:prSet presAssocID="{84968BB2-9F4C-45B4-9C99-8AF174A00F54}" presName="LevelTwoTextNode" presStyleLbl="node3" presStyleIdx="13" presStyleCnt="19" custScaleX="136417" custScaleY="43320">
        <dgm:presLayoutVars>
          <dgm:chPref val="3"/>
        </dgm:presLayoutVars>
      </dgm:prSet>
      <dgm:spPr/>
    </dgm:pt>
    <dgm:pt modelId="{2C36DBCD-F17C-49D3-A725-388E3330E6CE}" type="pres">
      <dgm:prSet presAssocID="{84968BB2-9F4C-45B4-9C99-8AF174A00F54}" presName="level3hierChild" presStyleCnt="0"/>
      <dgm:spPr/>
    </dgm:pt>
    <dgm:pt modelId="{E6846116-8988-4BBB-96A0-33E2ED5232FF}" type="pres">
      <dgm:prSet presAssocID="{3608A2EF-2324-4401-A40D-6D46559C3D25}" presName="conn2-1" presStyleLbl="parChTrans1D3" presStyleIdx="14" presStyleCnt="19"/>
      <dgm:spPr/>
    </dgm:pt>
    <dgm:pt modelId="{F031612A-92DD-4827-9CAB-CFBB26753660}" type="pres">
      <dgm:prSet presAssocID="{3608A2EF-2324-4401-A40D-6D46559C3D25}" presName="connTx" presStyleLbl="parChTrans1D3" presStyleIdx="14" presStyleCnt="19"/>
      <dgm:spPr/>
    </dgm:pt>
    <dgm:pt modelId="{1B27AA06-1B7F-4AE0-8910-77B0837DD3BA}" type="pres">
      <dgm:prSet presAssocID="{1102D4B0-8446-48AC-AD19-6559199F3523}" presName="root2" presStyleCnt="0"/>
      <dgm:spPr/>
    </dgm:pt>
    <dgm:pt modelId="{D15B5EA7-8B13-4C2F-B510-E30AFF0C2815}" type="pres">
      <dgm:prSet presAssocID="{1102D4B0-8446-48AC-AD19-6559199F3523}" presName="LevelTwoTextNode" presStyleLbl="node3" presStyleIdx="14" presStyleCnt="19" custScaleX="136262" custScaleY="47204" custLinFactNeighborX="-894">
        <dgm:presLayoutVars>
          <dgm:chPref val="3"/>
        </dgm:presLayoutVars>
      </dgm:prSet>
      <dgm:spPr/>
    </dgm:pt>
    <dgm:pt modelId="{929CBF98-389C-4B38-8237-164CD91254E1}" type="pres">
      <dgm:prSet presAssocID="{1102D4B0-8446-48AC-AD19-6559199F3523}" presName="level3hierChild" presStyleCnt="0"/>
      <dgm:spPr/>
    </dgm:pt>
    <dgm:pt modelId="{7BC8DD52-C722-4504-957F-E377AB0CC97C}" type="pres">
      <dgm:prSet presAssocID="{BE125E16-E9C8-4C01-AC98-CD5091E9958A}" presName="conn2-1" presStyleLbl="parChTrans1D2" presStyleIdx="4" presStyleCnt="5"/>
      <dgm:spPr/>
    </dgm:pt>
    <dgm:pt modelId="{E1F7853C-524A-4255-9896-9F1DE57C10AC}" type="pres">
      <dgm:prSet presAssocID="{BE125E16-E9C8-4C01-AC98-CD5091E9958A}" presName="connTx" presStyleLbl="parChTrans1D2" presStyleIdx="4" presStyleCnt="5"/>
      <dgm:spPr/>
    </dgm:pt>
    <dgm:pt modelId="{CEB92314-40A1-47EF-A5FE-96D74E239F9F}" type="pres">
      <dgm:prSet presAssocID="{DDD8F3BD-E24F-494C-9746-44EE4CA90350}" presName="root2" presStyleCnt="0"/>
      <dgm:spPr/>
    </dgm:pt>
    <dgm:pt modelId="{E830A6F5-2E52-4CA4-A06C-CB39F45CD544}" type="pres">
      <dgm:prSet presAssocID="{DDD8F3BD-E24F-494C-9746-44EE4CA90350}" presName="LevelTwoTextNode" presStyleLbl="node2" presStyleIdx="4" presStyleCnt="5" custScaleX="119139" custScaleY="78128">
        <dgm:presLayoutVars>
          <dgm:chPref val="3"/>
        </dgm:presLayoutVars>
      </dgm:prSet>
      <dgm:spPr/>
    </dgm:pt>
    <dgm:pt modelId="{07B9B33C-4E99-4904-8762-98BC648986A5}" type="pres">
      <dgm:prSet presAssocID="{DDD8F3BD-E24F-494C-9746-44EE4CA90350}" presName="level3hierChild" presStyleCnt="0"/>
      <dgm:spPr/>
    </dgm:pt>
    <dgm:pt modelId="{00C6E865-2344-41DD-8DCB-D3F98ED39F33}" type="pres">
      <dgm:prSet presAssocID="{67978A18-FBDB-44C3-A6D4-E879192E25F3}" presName="conn2-1" presStyleLbl="parChTrans1D3" presStyleIdx="15" presStyleCnt="19"/>
      <dgm:spPr/>
    </dgm:pt>
    <dgm:pt modelId="{1974EC53-5273-4699-93F6-586477E68382}" type="pres">
      <dgm:prSet presAssocID="{67978A18-FBDB-44C3-A6D4-E879192E25F3}" presName="connTx" presStyleLbl="parChTrans1D3" presStyleIdx="15" presStyleCnt="19"/>
      <dgm:spPr/>
    </dgm:pt>
    <dgm:pt modelId="{1BAD0110-A4CD-4D5A-9E1C-0C729C9F93C0}" type="pres">
      <dgm:prSet presAssocID="{4E14E518-2BE0-4646-8E97-4BB2B37BB3F5}" presName="root2" presStyleCnt="0"/>
      <dgm:spPr/>
    </dgm:pt>
    <dgm:pt modelId="{2FF5DD30-784F-4C0B-A8A5-FCAFDA772EF9}" type="pres">
      <dgm:prSet presAssocID="{4E14E518-2BE0-4646-8E97-4BB2B37BB3F5}" presName="LevelTwoTextNode" presStyleLbl="node3" presStyleIdx="15" presStyleCnt="19" custScaleX="139445" custScaleY="37593" custLinFactNeighborY="4088">
        <dgm:presLayoutVars>
          <dgm:chPref val="3"/>
        </dgm:presLayoutVars>
      </dgm:prSet>
      <dgm:spPr/>
    </dgm:pt>
    <dgm:pt modelId="{239F8821-1F90-4ACD-9531-EAFA60CA35B0}" type="pres">
      <dgm:prSet presAssocID="{4E14E518-2BE0-4646-8E97-4BB2B37BB3F5}" presName="level3hierChild" presStyleCnt="0"/>
      <dgm:spPr/>
    </dgm:pt>
    <dgm:pt modelId="{9DEABEE6-3A36-4FEE-B25C-BF4598696984}" type="pres">
      <dgm:prSet presAssocID="{E9732675-8983-467B-A3E8-216845CA9BFE}" presName="conn2-1" presStyleLbl="parChTrans1D3" presStyleIdx="16" presStyleCnt="19"/>
      <dgm:spPr/>
    </dgm:pt>
    <dgm:pt modelId="{65EDB8B5-201D-40BF-83B9-0BD6D124DB02}" type="pres">
      <dgm:prSet presAssocID="{E9732675-8983-467B-A3E8-216845CA9BFE}" presName="connTx" presStyleLbl="parChTrans1D3" presStyleIdx="16" presStyleCnt="19"/>
      <dgm:spPr/>
    </dgm:pt>
    <dgm:pt modelId="{8D417A37-BBB3-42DB-8D70-B13A942B4E18}" type="pres">
      <dgm:prSet presAssocID="{3B36AB42-13B7-4ACD-B605-B6784D399739}" presName="root2" presStyleCnt="0"/>
      <dgm:spPr/>
    </dgm:pt>
    <dgm:pt modelId="{32248B6E-FBAC-498C-948E-31D75F906B6F}" type="pres">
      <dgm:prSet presAssocID="{3B36AB42-13B7-4ACD-B605-B6784D399739}" presName="LevelTwoTextNode" presStyleLbl="node3" presStyleIdx="16" presStyleCnt="19" custScaleX="139445" custScaleY="37593" custLinFactNeighborY="4088">
        <dgm:presLayoutVars>
          <dgm:chPref val="3"/>
        </dgm:presLayoutVars>
      </dgm:prSet>
      <dgm:spPr/>
    </dgm:pt>
    <dgm:pt modelId="{C40A1761-53D5-4C9D-A585-F9A1FBC92AC3}" type="pres">
      <dgm:prSet presAssocID="{3B36AB42-13B7-4ACD-B605-B6784D399739}" presName="level3hierChild" presStyleCnt="0"/>
      <dgm:spPr/>
    </dgm:pt>
    <dgm:pt modelId="{59ACB3B3-0C17-4E82-B38A-A634D5136C6B}" type="pres">
      <dgm:prSet presAssocID="{6D5AA0FD-5D2B-4719-9872-3B9B862DF41A}" presName="conn2-1" presStyleLbl="parChTrans1D3" presStyleIdx="17" presStyleCnt="19"/>
      <dgm:spPr/>
    </dgm:pt>
    <dgm:pt modelId="{74493601-976A-46EB-AAAF-A0F3127906AE}" type="pres">
      <dgm:prSet presAssocID="{6D5AA0FD-5D2B-4719-9872-3B9B862DF41A}" presName="connTx" presStyleLbl="parChTrans1D3" presStyleIdx="17" presStyleCnt="19"/>
      <dgm:spPr/>
    </dgm:pt>
    <dgm:pt modelId="{7C2A2B7C-EF04-4201-9478-56065BCBD96C}" type="pres">
      <dgm:prSet presAssocID="{152C9B21-37F5-4792-937C-A186E5ED5777}" presName="root2" presStyleCnt="0"/>
      <dgm:spPr/>
    </dgm:pt>
    <dgm:pt modelId="{928C952D-92AF-4CDD-9F8F-08745C47B048}" type="pres">
      <dgm:prSet presAssocID="{152C9B21-37F5-4792-937C-A186E5ED5777}" presName="LevelTwoTextNode" presStyleLbl="node3" presStyleIdx="17" presStyleCnt="19" custScaleX="139445" custScaleY="37593">
        <dgm:presLayoutVars>
          <dgm:chPref val="3"/>
        </dgm:presLayoutVars>
      </dgm:prSet>
      <dgm:spPr/>
    </dgm:pt>
    <dgm:pt modelId="{8E752F9E-912D-49F6-A5A3-CF1514AA4FE5}" type="pres">
      <dgm:prSet presAssocID="{152C9B21-37F5-4792-937C-A186E5ED5777}" presName="level3hierChild" presStyleCnt="0"/>
      <dgm:spPr/>
    </dgm:pt>
    <dgm:pt modelId="{8F6B6400-9E26-4627-A162-1984B18D1061}" type="pres">
      <dgm:prSet presAssocID="{55B24957-006A-48E0-B51C-B52AB8B78412}" presName="conn2-1" presStyleLbl="parChTrans1D3" presStyleIdx="18" presStyleCnt="19"/>
      <dgm:spPr/>
    </dgm:pt>
    <dgm:pt modelId="{DB66A064-D485-44B6-8D4B-C89CB2AEC582}" type="pres">
      <dgm:prSet presAssocID="{55B24957-006A-48E0-B51C-B52AB8B78412}" presName="connTx" presStyleLbl="parChTrans1D3" presStyleIdx="18" presStyleCnt="19"/>
      <dgm:spPr/>
    </dgm:pt>
    <dgm:pt modelId="{E177064B-C1B7-4633-B1AE-F5921CFB739F}" type="pres">
      <dgm:prSet presAssocID="{BC15AB1E-966C-4AC2-82E7-22AAB7E55C4E}" presName="root2" presStyleCnt="0"/>
      <dgm:spPr/>
    </dgm:pt>
    <dgm:pt modelId="{8890785A-61E8-4424-87B5-0180A76363E3}" type="pres">
      <dgm:prSet presAssocID="{BC15AB1E-966C-4AC2-82E7-22AAB7E55C4E}" presName="LevelTwoTextNode" presStyleLbl="node3" presStyleIdx="18" presStyleCnt="19" custScaleX="139445" custScaleY="37593">
        <dgm:presLayoutVars>
          <dgm:chPref val="3"/>
        </dgm:presLayoutVars>
      </dgm:prSet>
      <dgm:spPr/>
    </dgm:pt>
    <dgm:pt modelId="{DECBB03F-A324-4F35-A760-09C8E27C5A85}" type="pres">
      <dgm:prSet presAssocID="{BC15AB1E-966C-4AC2-82E7-22AAB7E55C4E}" presName="level3hierChild" presStyleCnt="0"/>
      <dgm:spPr/>
    </dgm:pt>
  </dgm:ptLst>
  <dgm:cxnLst>
    <dgm:cxn modelId="{186DCF01-50FB-4E62-AF1A-466D64A06FB9}" type="presOf" srcId="{ECC61569-AA99-465F-8F5A-A4779C035AA1}" destId="{6757C7C8-A28A-4DB4-8CE8-E64F54380CFE}" srcOrd="1" destOrd="0" presId="urn:microsoft.com/office/officeart/2005/8/layout/hierarchy2#1"/>
    <dgm:cxn modelId="{E5C97903-ADF3-46F3-BE94-C8CEF4878A2C}" type="presOf" srcId="{C07F816E-2376-44B2-8076-620065EDB90B}" destId="{E006BB88-C885-4A34-B875-3E99D724A8CE}" srcOrd="0" destOrd="0" presId="urn:microsoft.com/office/officeart/2005/8/layout/hierarchy2#1"/>
    <dgm:cxn modelId="{66E7680E-8FC8-4693-A850-9C2E72129CD4}" type="presOf" srcId="{3608A2EF-2324-4401-A40D-6D46559C3D25}" destId="{F031612A-92DD-4827-9CAB-CFBB26753660}" srcOrd="1" destOrd="0" presId="urn:microsoft.com/office/officeart/2005/8/layout/hierarchy2#1"/>
    <dgm:cxn modelId="{53DC2A0F-DA5E-481A-906F-CF1C3B121B1B}" type="presOf" srcId="{7A90E39E-17A5-4E39-8016-F8CD3FF64FA2}" destId="{A8BB3EA1-BDFF-42CD-A9DA-E303FEC4629C}" srcOrd="1" destOrd="0" presId="urn:microsoft.com/office/officeart/2005/8/layout/hierarchy2#1"/>
    <dgm:cxn modelId="{641CFC16-0F64-48E6-975C-221ABA6FE9DF}" type="presOf" srcId="{D1EB5B0B-D7DF-4DB2-892F-923FC3F5CD5E}" destId="{744C653F-BFB0-4F2F-8BEE-17A80B298898}" srcOrd="1" destOrd="0" presId="urn:microsoft.com/office/officeart/2005/8/layout/hierarchy2#1"/>
    <dgm:cxn modelId="{3D8CB118-49B4-41C4-9046-AE607FF9A325}" type="presOf" srcId="{E9732675-8983-467B-A3E8-216845CA9BFE}" destId="{9DEABEE6-3A36-4FEE-B25C-BF4598696984}" srcOrd="0" destOrd="0" presId="urn:microsoft.com/office/officeart/2005/8/layout/hierarchy2#1"/>
    <dgm:cxn modelId="{49169A1C-38B5-4DFC-8917-90B89E9BE54A}" srcId="{6ABEF81A-D7D4-4CF2-AC63-7FF0A93FD8AC}" destId="{A109E9EA-8286-41C5-B21B-817925607036}" srcOrd="3" destOrd="0" parTransId="{7E09740F-E3C8-4E2E-A42F-05E30458CD89}" sibTransId="{E58F31B0-6B20-41CC-B9F2-03E0A467967D}"/>
    <dgm:cxn modelId="{DC25EB1D-C5B0-4DA0-B640-4399C535758D}" type="presOf" srcId="{35EDD1E6-21A6-4F5B-A281-FD2688BDB3E0}" destId="{7EAAB6B0-F2F2-4A26-8600-BF366B67EA56}" srcOrd="0" destOrd="0" presId="urn:microsoft.com/office/officeart/2005/8/layout/hierarchy2#1"/>
    <dgm:cxn modelId="{63BBEB1D-07F6-420A-9FBB-D3E7A384D68F}" type="presOf" srcId="{549D12E0-5AE7-4710-96C2-D1846BC99F0E}" destId="{9970E992-3C51-4A13-A64A-638F017D1C7F}" srcOrd="0" destOrd="0" presId="urn:microsoft.com/office/officeart/2005/8/layout/hierarchy2#1"/>
    <dgm:cxn modelId="{9BD0041E-0B79-4C78-8D74-BD304724F43A}" type="presOf" srcId="{C96C37E7-4C3E-4763-982F-4CEE92ED93B1}" destId="{40CFCAF8-80F5-4F67-8790-DBC6AC69791D}" srcOrd="0" destOrd="0" presId="urn:microsoft.com/office/officeart/2005/8/layout/hierarchy2#1"/>
    <dgm:cxn modelId="{09CE6B25-4E76-4AF6-902E-68CB2950E3DF}" srcId="{DDD8F3BD-E24F-494C-9746-44EE4CA90350}" destId="{4E14E518-2BE0-4646-8E97-4BB2B37BB3F5}" srcOrd="0" destOrd="0" parTransId="{67978A18-FBDB-44C3-A6D4-E879192E25F3}" sibTransId="{612E2F5C-4225-494A-AA75-6AF9FB7A3BBF}"/>
    <dgm:cxn modelId="{C7CD7E28-6684-478C-9FA3-CF2153196642}" type="presOf" srcId="{152C9B21-37F5-4792-937C-A186E5ED5777}" destId="{928C952D-92AF-4CDD-9F8F-08745C47B048}" srcOrd="0" destOrd="0" presId="urn:microsoft.com/office/officeart/2005/8/layout/hierarchy2#1"/>
    <dgm:cxn modelId="{EBE58F28-71BC-4E5B-9443-B9C699F18DC6}" type="presOf" srcId="{9C914D39-F8E5-424A-AF17-FBF9E84D5422}" destId="{50A28BB0-92DA-4CCD-9851-C3300C0F67F8}" srcOrd="1" destOrd="0" presId="urn:microsoft.com/office/officeart/2005/8/layout/hierarchy2#1"/>
    <dgm:cxn modelId="{109E2B2F-587E-49C7-9B00-34FD20775007}" type="presOf" srcId="{549D12E0-5AE7-4710-96C2-D1846BC99F0E}" destId="{37D17EBE-991A-4572-B486-0C87E9397EA6}" srcOrd="1" destOrd="0" presId="urn:microsoft.com/office/officeart/2005/8/layout/hierarchy2#1"/>
    <dgm:cxn modelId="{9AC3FB2F-D2DF-4E02-A580-46BA6E0AB7C2}" type="presOf" srcId="{35EDD1E6-21A6-4F5B-A281-FD2688BDB3E0}" destId="{ECE6E8FF-5B56-43B7-9CB2-00406CD8E3D6}" srcOrd="1" destOrd="0" presId="urn:microsoft.com/office/officeart/2005/8/layout/hierarchy2#1"/>
    <dgm:cxn modelId="{245F1B31-9910-4B5A-85D1-F93165EB0FEF}" srcId="{C7A6DD36-4476-4EE5-9A04-9A015B23C7F9}" destId="{1102D4B0-8446-48AC-AD19-6559199F3523}" srcOrd="4" destOrd="0" parTransId="{3608A2EF-2324-4401-A40D-6D46559C3D25}" sibTransId="{1799FA06-0DF3-4DCC-8AF5-618D03FFA3A2}"/>
    <dgm:cxn modelId="{19B60939-2187-417F-B4DA-D3EE6B4F75CA}" srcId="{B6E79DA4-D9C2-4258-9175-7737B0F3E66F}" destId="{6AEA2FB0-6E50-4A8D-921F-1D4B22BBC352}" srcOrd="1" destOrd="0" parTransId="{549D12E0-5AE7-4710-96C2-D1846BC99F0E}" sibTransId="{4ECD6DBB-AE6B-4CD3-842E-06DBAEE99F44}"/>
    <dgm:cxn modelId="{BD3A6D3B-62C3-4771-94D6-977BB5E7A248}" type="presOf" srcId="{03FE7403-C8F1-49E7-8EC7-14DD4B788BA8}" destId="{BCECB667-2559-40A2-8BFD-07A4443840EA}" srcOrd="1" destOrd="0" presId="urn:microsoft.com/office/officeart/2005/8/layout/hierarchy2#1"/>
    <dgm:cxn modelId="{877EA93B-2573-426E-B85B-CA69525C11F5}" srcId="{B6E79DA4-D9C2-4258-9175-7737B0F3E66F}" destId="{7B1ABE4C-34FD-438E-AFBA-E1EC3757DA34}" srcOrd="0" destOrd="0" parTransId="{35EDD1E6-21A6-4F5B-A281-FD2688BDB3E0}" sibTransId="{984F4C87-F1C5-4CBF-A839-FF7AC13901EB}"/>
    <dgm:cxn modelId="{BF9C3240-1436-4590-B9E6-F5F67111691D}" type="presOf" srcId="{1102D4B0-8446-48AC-AD19-6559199F3523}" destId="{D15B5EA7-8B13-4C2F-B510-E30AFF0C2815}" srcOrd="0" destOrd="0" presId="urn:microsoft.com/office/officeart/2005/8/layout/hierarchy2#1"/>
    <dgm:cxn modelId="{EB993460-4F70-4A52-B5CA-489A5D1F40B2}" type="presOf" srcId="{6E35B3F3-5DBF-4C98-A484-786B5847CD26}" destId="{2CC30172-85F0-4743-8262-2BB2D6FD4D59}" srcOrd="0" destOrd="0" presId="urn:microsoft.com/office/officeart/2005/8/layout/hierarchy2#1"/>
    <dgm:cxn modelId="{332D8361-E891-448E-93C8-4579C1644A61}" srcId="{74DF0010-F018-4C1B-BEBD-89C2F59717AB}" destId="{B6E79DA4-D9C2-4258-9175-7737B0F3E66F}" srcOrd="1" destOrd="0" parTransId="{7A90E39E-17A5-4E39-8016-F8CD3FF64FA2}" sibTransId="{31F444D1-2C07-42CD-A851-7859C2BF2BE0}"/>
    <dgm:cxn modelId="{750BF242-72F5-43E4-8CEA-31D53F03E837}" type="presOf" srcId="{DC9CF638-2238-4006-B4ED-A4BA1B9BF221}" destId="{615D9381-275C-4543-A961-AACE97A8AF33}" srcOrd="0" destOrd="0" presId="urn:microsoft.com/office/officeart/2005/8/layout/hierarchy2#1"/>
    <dgm:cxn modelId="{5B8C3544-DCBB-4A0F-B34E-27B0898688EF}" type="presOf" srcId="{56EEBF8D-9B2F-46CA-97D7-27CF969C380B}" destId="{91E33515-A67B-43D9-8194-F3E60E2622CE}" srcOrd="0" destOrd="0" presId="urn:microsoft.com/office/officeart/2005/8/layout/hierarchy2#1"/>
    <dgm:cxn modelId="{8AEB1E45-8077-4BAB-B5AC-246CFC4F92F5}" type="presOf" srcId="{6E35B3F3-5DBF-4C98-A484-786B5847CD26}" destId="{CB4E7C2C-F8F9-47B2-B07D-1C1BCDAE13E9}" srcOrd="1" destOrd="0" presId="urn:microsoft.com/office/officeart/2005/8/layout/hierarchy2#1"/>
    <dgm:cxn modelId="{68785865-F658-4324-ACC1-57D021AEF129}" srcId="{C96C37E7-4C3E-4763-982F-4CEE92ED93B1}" destId="{9A27A503-D964-4D4B-842C-880DC7907F9F}" srcOrd="2" destOrd="0" parTransId="{132F9A9C-782E-4A08-933A-AA3C2F0BEAB5}" sibTransId="{DDD24075-D4AB-4442-8752-2D99DB9D22CC}"/>
    <dgm:cxn modelId="{38F8AC65-3E45-4147-BA2D-F518A430FE71}" type="presOf" srcId="{4176E7D2-9635-4622-A4F1-17DB4E386C49}" destId="{8DD8B0F6-55E2-411B-AF65-B064D5302F46}" srcOrd="1" destOrd="0" presId="urn:microsoft.com/office/officeart/2005/8/layout/hierarchy2#1"/>
    <dgm:cxn modelId="{D7446D46-DDEC-4867-9163-70BC1EE30812}" type="presOf" srcId="{190F1116-0EA7-406F-A954-5D6C36E3FFB3}" destId="{AF89E53B-D391-4A40-8E81-531779565E30}" srcOrd="0" destOrd="0" presId="urn:microsoft.com/office/officeart/2005/8/layout/hierarchy2#1"/>
    <dgm:cxn modelId="{50B7E76B-1C0F-4026-83F2-3489504A861B}" type="presOf" srcId="{E3FB3E5C-F0D4-4DAF-953A-59F4E28C85E8}" destId="{1A0D2D28-8F6A-450A-88CE-7E43D816738B}" srcOrd="0" destOrd="0" presId="urn:microsoft.com/office/officeart/2005/8/layout/hierarchy2#1"/>
    <dgm:cxn modelId="{43E95A6C-2D2B-450E-902D-631510930273}" type="presOf" srcId="{6AEA2FB0-6E50-4A8D-921F-1D4B22BBC352}" destId="{2620905A-E698-4192-A1F4-36F000A7D283}" srcOrd="0" destOrd="0" presId="urn:microsoft.com/office/officeart/2005/8/layout/hierarchy2#1"/>
    <dgm:cxn modelId="{63EF116E-E629-4297-8C52-A4E4AF38A2FD}" srcId="{C7A6DD36-4476-4EE5-9A04-9A015B23C7F9}" destId="{FD3307B4-27DA-4D5A-B41B-ABCE86338A25}" srcOrd="2" destOrd="0" parTransId="{6DB9ED64-61E8-47E8-88D8-DFFB1594600E}" sibTransId="{A828A0B6-80B6-4796-946D-4C5DC1E34DAB}"/>
    <dgm:cxn modelId="{EE19254E-8768-4088-B834-985BF23157CE}" type="presOf" srcId="{7A90E39E-17A5-4E39-8016-F8CD3FF64FA2}" destId="{F2BF681B-D0B8-4ECF-A67B-DFE0EB594DD6}" srcOrd="0" destOrd="0" presId="urn:microsoft.com/office/officeart/2005/8/layout/hierarchy2#1"/>
    <dgm:cxn modelId="{4BB8704E-D938-4AF8-BFE4-D5FB3B3120B6}" type="presOf" srcId="{6D5AA0FD-5D2B-4719-9872-3B9B862DF41A}" destId="{59ACB3B3-0C17-4E82-B38A-A634D5136C6B}" srcOrd="0" destOrd="0" presId="urn:microsoft.com/office/officeart/2005/8/layout/hierarchy2#1"/>
    <dgm:cxn modelId="{5C0B336F-449B-401F-B33B-52E646A01A14}" type="presOf" srcId="{BE125E16-E9C8-4C01-AC98-CD5091E9958A}" destId="{E1F7853C-524A-4255-9896-9F1DE57C10AC}" srcOrd="1" destOrd="0" presId="urn:microsoft.com/office/officeart/2005/8/layout/hierarchy2#1"/>
    <dgm:cxn modelId="{F0DCC84F-D76C-4BA6-92DB-7C3948D6876A}" type="presOf" srcId="{C7A6DD36-4476-4EE5-9A04-9A015B23C7F9}" destId="{63002202-F376-4AA5-B806-E3B6EAFF0385}" srcOrd="0" destOrd="0" presId="urn:microsoft.com/office/officeart/2005/8/layout/hierarchy2#1"/>
    <dgm:cxn modelId="{00534870-7F12-4397-9949-2D1C4B7B9B77}" type="presOf" srcId="{ECC61569-AA99-465F-8F5A-A4779C035AA1}" destId="{6D2EEECC-1AA1-4FDD-A54F-E24172AEF9AA}" srcOrd="0" destOrd="0" presId="urn:microsoft.com/office/officeart/2005/8/layout/hierarchy2#1"/>
    <dgm:cxn modelId="{0A5E5770-AAC9-4E02-BEAB-90AAE59E2280}" type="presOf" srcId="{BE125E16-E9C8-4C01-AC98-CD5091E9958A}" destId="{7BC8DD52-C722-4504-957F-E377AB0CC97C}" srcOrd="0" destOrd="0" presId="urn:microsoft.com/office/officeart/2005/8/layout/hierarchy2#1"/>
    <dgm:cxn modelId="{EBD68250-1B86-436D-8DC3-DDE62CDBC1B1}" type="presOf" srcId="{A97094EB-A2FD-4E6E-970D-F043D0BC67F2}" destId="{4BBE396C-7BEA-4FD7-A8E4-9A427A118747}" srcOrd="0" destOrd="0" presId="urn:microsoft.com/office/officeart/2005/8/layout/hierarchy2#1"/>
    <dgm:cxn modelId="{FCE9CD50-00FC-4FF1-9DA3-8B016CAC1429}" srcId="{74DF0010-F018-4C1B-BEBD-89C2F59717AB}" destId="{DDD8F3BD-E24F-494C-9746-44EE4CA90350}" srcOrd="4" destOrd="0" parTransId="{BE125E16-E9C8-4C01-AC98-CD5091E9958A}" sibTransId="{DC002F30-F245-434C-87CD-1273D74A1718}"/>
    <dgm:cxn modelId="{FB821571-CEAC-4C8A-8E23-18396C2E5CF5}" type="presOf" srcId="{DDD8F3BD-E24F-494C-9746-44EE4CA90350}" destId="{E830A6F5-2E52-4CA4-A06C-CB39F45CD544}" srcOrd="0" destOrd="0" presId="urn:microsoft.com/office/officeart/2005/8/layout/hierarchy2#1"/>
    <dgm:cxn modelId="{A31A4271-50EB-4CA3-AFB5-F44183A2EC20}" type="presOf" srcId="{03FE7403-C8F1-49E7-8EC7-14DD4B788BA8}" destId="{46D9D70C-C65B-486D-89EC-86D1838935D7}" srcOrd="0" destOrd="0" presId="urn:microsoft.com/office/officeart/2005/8/layout/hierarchy2#1"/>
    <dgm:cxn modelId="{4E2F6A72-90A4-49E1-A238-6A75828D160E}" srcId="{DDD8F3BD-E24F-494C-9746-44EE4CA90350}" destId="{BC15AB1E-966C-4AC2-82E7-22AAB7E55C4E}" srcOrd="3" destOrd="0" parTransId="{55B24957-006A-48E0-B51C-B52AB8B78412}" sibTransId="{78EB2942-D506-4D49-A1B9-A54FB36CAF8E}"/>
    <dgm:cxn modelId="{4771C553-B170-4089-91D7-5FCDD0177F23}" type="presOf" srcId="{190F1116-0EA7-406F-A954-5D6C36E3FFB3}" destId="{946A3FAC-4D7D-4083-9E38-2735DF410793}" srcOrd="1" destOrd="0" presId="urn:microsoft.com/office/officeart/2005/8/layout/hierarchy2#1"/>
    <dgm:cxn modelId="{A3C86A54-9DED-4191-A8B2-E2411BAEB33F}" srcId="{74DF0010-F018-4C1B-BEBD-89C2F59717AB}" destId="{6ABEF81A-D7D4-4CF2-AC63-7FF0A93FD8AC}" srcOrd="0" destOrd="0" parTransId="{ECC61569-AA99-465F-8F5A-A4779C035AA1}" sibTransId="{A7783350-0923-4513-ADE4-70C901B6F5D4}"/>
    <dgm:cxn modelId="{2ABC8056-9FF6-4E32-A479-BDB3FA93E4CB}" type="presOf" srcId="{6ABEF81A-D7D4-4CF2-AC63-7FF0A93FD8AC}" destId="{D6D19837-3A4E-4740-A90F-CB4F3AAD6688}" srcOrd="0" destOrd="0" presId="urn:microsoft.com/office/officeart/2005/8/layout/hierarchy2#1"/>
    <dgm:cxn modelId="{3B232B79-2953-43DF-9CD1-04F885291165}" type="presOf" srcId="{4E14E518-2BE0-4646-8E97-4BB2B37BB3F5}" destId="{2FF5DD30-784F-4C0B-A8A5-FCAFDA772EF9}" srcOrd="0" destOrd="0" presId="urn:microsoft.com/office/officeart/2005/8/layout/hierarchy2#1"/>
    <dgm:cxn modelId="{EA41C87B-F008-44D9-95E8-8A868C3912E9}" type="presOf" srcId="{7E09740F-E3C8-4E2E-A42F-05E30458CD89}" destId="{799AFDDE-9D85-4F2C-923A-D6BC801AF1E7}" srcOrd="0" destOrd="0" presId="urn:microsoft.com/office/officeart/2005/8/layout/hierarchy2#1"/>
    <dgm:cxn modelId="{4741C77D-FFC9-4B9A-9A4E-9796CBF9573B}" type="presOf" srcId="{D1EB5B0B-D7DF-4DB2-892F-923FC3F5CD5E}" destId="{71BFBA68-1B6F-4785-8F5B-3DA4038DE0EB}" srcOrd="0" destOrd="0" presId="urn:microsoft.com/office/officeart/2005/8/layout/hierarchy2#1"/>
    <dgm:cxn modelId="{7EFF7C80-3B42-4533-BC46-FF05826B2095}" type="presOf" srcId="{9A27A503-D964-4D4B-842C-880DC7907F9F}" destId="{B6762C25-229F-43D7-8565-40A3646B9547}" srcOrd="0" destOrd="0" presId="urn:microsoft.com/office/officeart/2005/8/layout/hierarchy2#1"/>
    <dgm:cxn modelId="{7D829380-26FF-499C-9BCE-99659B0872ED}" type="presOf" srcId="{0FEEF48F-F8E6-4899-BC85-C03823426882}" destId="{74891AF8-EC0B-4302-9553-64FA686675F3}" srcOrd="1" destOrd="0" presId="urn:microsoft.com/office/officeart/2005/8/layout/hierarchy2#1"/>
    <dgm:cxn modelId="{4AC11183-A792-44F6-B314-8DDB453F8752}" type="presOf" srcId="{132F9A9C-782E-4A08-933A-AA3C2F0BEAB5}" destId="{B719CCD5-5D33-4E08-B134-E120EB3B2156}" srcOrd="0" destOrd="0" presId="urn:microsoft.com/office/officeart/2005/8/layout/hierarchy2#1"/>
    <dgm:cxn modelId="{BCEE7486-36A2-4531-8E58-334FAFE93C25}" srcId="{6ABEF81A-D7D4-4CF2-AC63-7FF0A93FD8AC}" destId="{DC9CF638-2238-4006-B4ED-A4BA1B9BF221}" srcOrd="2" destOrd="0" parTransId="{9C914D39-F8E5-424A-AF17-FBF9E84D5422}" sibTransId="{852EC61C-8EFF-427A-8F4B-7F5C6EEE33DE}"/>
    <dgm:cxn modelId="{3BE3A586-E6F6-4AF7-A03F-553DB8C5CC3C}" srcId="{6ABEF81A-D7D4-4CF2-AC63-7FF0A93FD8AC}" destId="{70D857A4-9935-4802-9265-9C4035F433C9}" srcOrd="1" destOrd="0" parTransId="{190F1116-0EA7-406F-A954-5D6C36E3FFB3}" sibTransId="{E3B07209-275E-4C3A-AFB3-36B9B0F34664}"/>
    <dgm:cxn modelId="{F8263487-3274-4C4F-9785-F7003635F533}" type="presOf" srcId="{6D5AA0FD-5D2B-4719-9872-3B9B862DF41A}" destId="{74493601-976A-46EB-AAAF-A0F3127906AE}" srcOrd="1" destOrd="0" presId="urn:microsoft.com/office/officeart/2005/8/layout/hierarchy2#1"/>
    <dgm:cxn modelId="{4036B287-3BCE-45AC-AB02-B252DB092F33}" type="presOf" srcId="{87BE79FD-4CCF-4395-962E-1BF2569AE188}" destId="{49A32B3F-C798-4C2E-8E3E-AB7ADF2B51D1}" srcOrd="0" destOrd="0" presId="urn:microsoft.com/office/officeart/2005/8/layout/hierarchy2#1"/>
    <dgm:cxn modelId="{8139DA8B-D82A-4E54-9267-653C012EBDCD}" type="presOf" srcId="{063136F7-7BEB-4F03-84E2-289A02293CBF}" destId="{0FA33E57-1066-41B0-A971-A87AC0793726}" srcOrd="0" destOrd="0" presId="urn:microsoft.com/office/officeart/2005/8/layout/hierarchy2#1"/>
    <dgm:cxn modelId="{78C71E8E-45A3-43BC-BEE6-7797305FC235}" srcId="{C7A6DD36-4476-4EE5-9A04-9A015B23C7F9}" destId="{A97094EB-A2FD-4E6E-970D-F043D0BC67F2}" srcOrd="0" destOrd="0" parTransId="{FB31F5F6-59A4-44B7-9F0E-FB048B9B299E}" sibTransId="{9BB41541-9E00-4950-96B3-59A9FDBA419A}"/>
    <dgm:cxn modelId="{EFDD3890-7B05-4924-8649-90B101DE2C0A}" type="presOf" srcId="{84968BB2-9F4C-45B4-9C99-8AF174A00F54}" destId="{E6FD6ABC-7998-4D40-BB25-3F6DA51F58B2}" srcOrd="0" destOrd="0" presId="urn:microsoft.com/office/officeart/2005/8/layout/hierarchy2#1"/>
    <dgm:cxn modelId="{A5AF6A90-1B22-4C71-B788-A8B31E65F14A}" type="presOf" srcId="{6DB9ED64-61E8-47E8-88D8-DFFB1594600E}" destId="{3F233A20-D57F-4B9A-9C1D-4A0F4B80A3FE}" srcOrd="1" destOrd="0" presId="urn:microsoft.com/office/officeart/2005/8/layout/hierarchy2#1"/>
    <dgm:cxn modelId="{2316C093-BF26-4AF2-B593-04F8A82A9E4D}" srcId="{B6E79DA4-D9C2-4258-9175-7737B0F3E66F}" destId="{7615DDFF-3AEB-4C9C-91FC-423F114F2646}" srcOrd="2" destOrd="0" parTransId="{D1EB5B0B-D7DF-4DB2-892F-923FC3F5CD5E}" sibTransId="{78B14533-7D3A-4530-8DE4-B77E51BB4B27}"/>
    <dgm:cxn modelId="{B68E2B97-3DC1-4CDF-BA48-9C7677004F60}" srcId="{74DF0010-F018-4C1B-BEBD-89C2F59717AB}" destId="{C7A6DD36-4476-4EE5-9A04-9A015B23C7F9}" srcOrd="3" destOrd="0" parTransId="{87BE79FD-4CCF-4395-962E-1BF2569AE188}" sibTransId="{3B33595C-D5D4-473C-8B7B-ED4786F3524D}"/>
    <dgm:cxn modelId="{AC5D0898-8833-46A7-9E2A-FB92B2B7D726}" srcId="{6ABEF81A-D7D4-4CF2-AC63-7FF0A93FD8AC}" destId="{CC6DA3E9-3C57-4AC6-8059-600ABE22513C}" srcOrd="0" destOrd="0" parTransId="{03FE7403-C8F1-49E7-8EC7-14DD4B788BA8}" sibTransId="{13A4E001-6C10-422C-BFFA-19F3AD9EB70D}"/>
    <dgm:cxn modelId="{2B23EF98-B87F-43F1-9310-1F363EB78086}" type="presOf" srcId="{9C914D39-F8E5-424A-AF17-FBF9E84D5422}" destId="{FAE39E31-C9A3-43C3-85CA-0954B9EF5979}" srcOrd="0" destOrd="0" presId="urn:microsoft.com/office/officeart/2005/8/layout/hierarchy2#1"/>
    <dgm:cxn modelId="{BECB129D-FEFC-4531-86FF-8BC75676EF04}" type="presOf" srcId="{7B1ABE4C-34FD-438E-AFBA-E1EC3757DA34}" destId="{B01F3903-49D4-4F58-9130-29404A9408C0}" srcOrd="0" destOrd="0" presId="urn:microsoft.com/office/officeart/2005/8/layout/hierarchy2#1"/>
    <dgm:cxn modelId="{F509919F-F009-4AB6-8C24-07E3AA5B62A3}" srcId="{DDD8F3BD-E24F-494C-9746-44EE4CA90350}" destId="{3B36AB42-13B7-4ACD-B605-B6784D399739}" srcOrd="1" destOrd="0" parTransId="{E9732675-8983-467B-A3E8-216845CA9BFE}" sibTransId="{8B9B2F0D-C9B8-4007-8C14-335357F49130}"/>
    <dgm:cxn modelId="{51B89EA1-3076-4DA1-B212-B4CCA3EFCAD5}" type="presOf" srcId="{3D4C2CEE-616E-4528-9F9C-6473D1E4F5B2}" destId="{17DA8978-9F08-4C16-9DE4-CC4BCD20C007}" srcOrd="0" destOrd="0" presId="urn:microsoft.com/office/officeart/2005/8/layout/hierarchy2#1"/>
    <dgm:cxn modelId="{A79806A2-08EB-4A3A-836D-5540C2D6C382}" srcId="{C7A6DD36-4476-4EE5-9A04-9A015B23C7F9}" destId="{84968BB2-9F4C-45B4-9C99-8AF174A00F54}" srcOrd="3" destOrd="0" parTransId="{0FEEF48F-F8E6-4899-BC85-C03823426882}" sibTransId="{68694647-6A3C-4845-A080-14AFE8EF174F}"/>
    <dgm:cxn modelId="{997687A2-79B5-439E-8288-C800CA2B93D9}" type="presOf" srcId="{70D857A4-9935-4802-9265-9C4035F433C9}" destId="{D2EF639E-E0C4-48F6-8C34-427FD2436597}" srcOrd="0" destOrd="0" presId="urn:microsoft.com/office/officeart/2005/8/layout/hierarchy2#1"/>
    <dgm:cxn modelId="{79FF70A7-D23A-4E64-AF5D-D7C9CA4B463E}" srcId="{74DF0010-F018-4C1B-BEBD-89C2F59717AB}" destId="{C96C37E7-4C3E-4763-982F-4CEE92ED93B1}" srcOrd="2" destOrd="0" parTransId="{6E35B3F3-5DBF-4C98-A484-786B5847CD26}" sibTransId="{821C8A14-5B0D-4887-8E17-12A2DA0F91EC}"/>
    <dgm:cxn modelId="{114C9CA9-6A37-44A8-8B75-C16837A2166D}" type="presOf" srcId="{FD3307B4-27DA-4D5A-B41B-ABCE86338A25}" destId="{9F72E557-513C-4AC0-ABBC-1D2D00403D02}" srcOrd="0" destOrd="0" presId="urn:microsoft.com/office/officeart/2005/8/layout/hierarchy2#1"/>
    <dgm:cxn modelId="{A37BA7AB-CA80-4281-8297-4F35C6C91098}" srcId="{C96C37E7-4C3E-4763-982F-4CEE92ED93B1}" destId="{C07F816E-2376-44B2-8076-620065EDB90B}" srcOrd="1" destOrd="0" parTransId="{56EEBF8D-9B2F-46CA-97D7-27CF969C380B}" sibTransId="{0B1724E4-830B-4E00-A80B-A9219785DCE2}"/>
    <dgm:cxn modelId="{D2C7B0B4-71D4-4EDE-8CCC-5CEC216A2990}" type="presOf" srcId="{B6E79DA4-D9C2-4258-9175-7737B0F3E66F}" destId="{C1FCC623-80AA-4242-8C87-91CB57827E99}" srcOrd="0" destOrd="0" presId="urn:microsoft.com/office/officeart/2005/8/layout/hierarchy2#1"/>
    <dgm:cxn modelId="{D5501BB6-3D5B-4B99-A8FB-D66D01419580}" type="presOf" srcId="{618E8320-1873-4270-B6CC-5B332796FD30}" destId="{467387F6-CDC1-41C0-BF6A-9C9806A24270}" srcOrd="0" destOrd="0" presId="urn:microsoft.com/office/officeart/2005/8/layout/hierarchy2#1"/>
    <dgm:cxn modelId="{258A31BA-8720-43A3-88BB-86C3354BFB7B}" srcId="{063136F7-7BEB-4F03-84E2-289A02293CBF}" destId="{74DF0010-F018-4C1B-BEBD-89C2F59717AB}" srcOrd="0" destOrd="0" parTransId="{51307A78-911A-42BB-B450-AF1B6389C0C7}" sibTransId="{F20D28D5-7443-468E-BC7F-5041AD8BCD62}"/>
    <dgm:cxn modelId="{A4AD8ABC-E888-4A3D-8EC9-BF6900F7E758}" srcId="{C7A6DD36-4476-4EE5-9A04-9A015B23C7F9}" destId="{E3FB3E5C-F0D4-4DAF-953A-59F4E28C85E8}" srcOrd="1" destOrd="0" parTransId="{4176E7D2-9635-4622-A4F1-17DB4E386C49}" sibTransId="{502F2675-324F-45D0-A22E-D492364CCBC6}"/>
    <dgm:cxn modelId="{A35539C0-2E80-474F-A91B-B5C37181FD73}" type="presOf" srcId="{3B36AB42-13B7-4ACD-B605-B6784D399739}" destId="{32248B6E-FBAC-498C-948E-31D75F906B6F}" srcOrd="0" destOrd="0" presId="urn:microsoft.com/office/officeart/2005/8/layout/hierarchy2#1"/>
    <dgm:cxn modelId="{D4A513C1-C303-4C9A-9DE1-8874B5DC298A}" type="presOf" srcId="{FB31F5F6-59A4-44B7-9F0E-FB048B9B299E}" destId="{149770F0-866F-4C18-B9B1-180E2FC51DFF}" srcOrd="1" destOrd="0" presId="urn:microsoft.com/office/officeart/2005/8/layout/hierarchy2#1"/>
    <dgm:cxn modelId="{016847C2-A8BC-4557-A832-BE6D55FEE42B}" type="presOf" srcId="{67978A18-FBDB-44C3-A6D4-E879192E25F3}" destId="{00C6E865-2344-41DD-8DCB-D3F98ED39F33}" srcOrd="0" destOrd="0" presId="urn:microsoft.com/office/officeart/2005/8/layout/hierarchy2#1"/>
    <dgm:cxn modelId="{5F12A0C2-A231-495F-9CC2-9EB1131C19C0}" type="presOf" srcId="{0FEEF48F-F8E6-4899-BC85-C03823426882}" destId="{91215700-BD4D-4598-94B5-8269A7D771DB}" srcOrd="0" destOrd="0" presId="urn:microsoft.com/office/officeart/2005/8/layout/hierarchy2#1"/>
    <dgm:cxn modelId="{82C5ABCB-C8DB-4896-9AE1-3715072978F5}" type="presOf" srcId="{CC6DA3E9-3C57-4AC6-8059-600ABE22513C}" destId="{D1B86A5E-075C-4B27-A2A1-B5D5644AF34E}" srcOrd="0" destOrd="0" presId="urn:microsoft.com/office/officeart/2005/8/layout/hierarchy2#1"/>
    <dgm:cxn modelId="{822D78CE-F8C5-4268-8E6F-43E45BFB8F22}" type="presOf" srcId="{87BE79FD-4CCF-4395-962E-1BF2569AE188}" destId="{B6A68A84-27BC-4616-A85C-433C8DA9C54C}" srcOrd="1" destOrd="0" presId="urn:microsoft.com/office/officeart/2005/8/layout/hierarchy2#1"/>
    <dgm:cxn modelId="{A3FE79CE-3201-4F35-94E6-FD8B3E5CE685}" srcId="{DDD8F3BD-E24F-494C-9746-44EE4CA90350}" destId="{152C9B21-37F5-4792-937C-A186E5ED5777}" srcOrd="2" destOrd="0" parTransId="{6D5AA0FD-5D2B-4719-9872-3B9B862DF41A}" sibTransId="{1B054040-269B-4CA6-A469-2081894B866A}"/>
    <dgm:cxn modelId="{CAA04CD0-CA50-4AC1-8B66-001E842C311A}" srcId="{C96C37E7-4C3E-4763-982F-4CEE92ED93B1}" destId="{618E8320-1873-4270-B6CC-5B332796FD30}" srcOrd="0" destOrd="0" parTransId="{3D4C2CEE-616E-4528-9F9C-6473D1E4F5B2}" sibTransId="{69401EC7-AC77-421C-A007-300852A0C31B}"/>
    <dgm:cxn modelId="{B2BB01D4-7B15-4211-B09C-E79CB3FCA15E}" type="presOf" srcId="{7E09740F-E3C8-4E2E-A42F-05E30458CD89}" destId="{F76AC303-610A-4691-87DC-265B7E0A04AF}" srcOrd="1" destOrd="0" presId="urn:microsoft.com/office/officeart/2005/8/layout/hierarchy2#1"/>
    <dgm:cxn modelId="{242A92D8-41A7-47D2-9385-109163C0D954}" type="presOf" srcId="{55B24957-006A-48E0-B51C-B52AB8B78412}" destId="{DB66A064-D485-44B6-8D4B-C89CB2AEC582}" srcOrd="1" destOrd="0" presId="urn:microsoft.com/office/officeart/2005/8/layout/hierarchy2#1"/>
    <dgm:cxn modelId="{618F8ADA-5564-43E2-931B-0A56E463540A}" type="presOf" srcId="{3608A2EF-2324-4401-A40D-6D46559C3D25}" destId="{E6846116-8988-4BBB-96A0-33E2ED5232FF}" srcOrd="0" destOrd="0" presId="urn:microsoft.com/office/officeart/2005/8/layout/hierarchy2#1"/>
    <dgm:cxn modelId="{211F5EDB-2167-4372-BB9E-5BB682702BAE}" type="presOf" srcId="{56EEBF8D-9B2F-46CA-97D7-27CF969C380B}" destId="{DCA5D9DC-CB33-4A09-A90E-4A15A42F41B7}" srcOrd="1" destOrd="0" presId="urn:microsoft.com/office/officeart/2005/8/layout/hierarchy2#1"/>
    <dgm:cxn modelId="{64A46BDB-8673-44BB-8B69-A33BEE52096F}" type="presOf" srcId="{74DF0010-F018-4C1B-BEBD-89C2F59717AB}" destId="{FC6ECFCC-B395-4165-9472-089829C4D833}" srcOrd="0" destOrd="0" presId="urn:microsoft.com/office/officeart/2005/8/layout/hierarchy2#1"/>
    <dgm:cxn modelId="{FC5018DE-6001-43AC-98FE-2AA37EF40532}" type="presOf" srcId="{55B24957-006A-48E0-B51C-B52AB8B78412}" destId="{8F6B6400-9E26-4627-A162-1984B18D1061}" srcOrd="0" destOrd="0" presId="urn:microsoft.com/office/officeart/2005/8/layout/hierarchy2#1"/>
    <dgm:cxn modelId="{E89975F0-EA07-45FB-A7D2-DC28BF8D11C5}" type="presOf" srcId="{4176E7D2-9635-4622-A4F1-17DB4E386C49}" destId="{BD00D7E4-4678-4F5E-8702-FF83C1ADF3F1}" srcOrd="0" destOrd="0" presId="urn:microsoft.com/office/officeart/2005/8/layout/hierarchy2#1"/>
    <dgm:cxn modelId="{9284C7F4-0042-43F4-A7E2-533591CC99A1}" type="presOf" srcId="{3D4C2CEE-616E-4528-9F9C-6473D1E4F5B2}" destId="{3E6D6227-1F5E-425F-BE26-19A0EB27270E}" srcOrd="1" destOrd="0" presId="urn:microsoft.com/office/officeart/2005/8/layout/hierarchy2#1"/>
    <dgm:cxn modelId="{46704CF5-2BD5-4ADC-B71E-E1B896796C81}" type="presOf" srcId="{67978A18-FBDB-44C3-A6D4-E879192E25F3}" destId="{1974EC53-5273-4699-93F6-586477E68382}" srcOrd="1" destOrd="0" presId="urn:microsoft.com/office/officeart/2005/8/layout/hierarchy2#1"/>
    <dgm:cxn modelId="{FE6574F6-C083-487D-A763-C29F26540C0E}" type="presOf" srcId="{132F9A9C-782E-4A08-933A-AA3C2F0BEAB5}" destId="{022B93F8-4128-4856-B51D-D9A8D24703CB}" srcOrd="1" destOrd="0" presId="urn:microsoft.com/office/officeart/2005/8/layout/hierarchy2#1"/>
    <dgm:cxn modelId="{19A9FAF7-5058-40B5-B6E7-C6F02422EDB1}" type="presOf" srcId="{E9732675-8983-467B-A3E8-216845CA9BFE}" destId="{65EDB8B5-201D-40BF-83B9-0BD6D124DB02}" srcOrd="1" destOrd="0" presId="urn:microsoft.com/office/officeart/2005/8/layout/hierarchy2#1"/>
    <dgm:cxn modelId="{1F6148F9-D092-41D9-AF50-CFBFAEB066C0}" type="presOf" srcId="{FB31F5F6-59A4-44B7-9F0E-FB048B9B299E}" destId="{2941A414-70FE-4081-BAD9-2CDE6024BFF1}" srcOrd="0" destOrd="0" presId="urn:microsoft.com/office/officeart/2005/8/layout/hierarchy2#1"/>
    <dgm:cxn modelId="{FBA07EF9-662E-49BD-BD60-0B041918B822}" type="presOf" srcId="{7615DDFF-3AEB-4C9C-91FC-423F114F2646}" destId="{E01072F4-9454-46E4-A9E8-C212BB9AC537}" srcOrd="0" destOrd="0" presId="urn:microsoft.com/office/officeart/2005/8/layout/hierarchy2#1"/>
    <dgm:cxn modelId="{F476A4F9-B836-415F-9BD0-28AAF21D2C64}" type="presOf" srcId="{BC15AB1E-966C-4AC2-82E7-22AAB7E55C4E}" destId="{8890785A-61E8-4424-87B5-0180A76363E3}" srcOrd="0" destOrd="0" presId="urn:microsoft.com/office/officeart/2005/8/layout/hierarchy2#1"/>
    <dgm:cxn modelId="{E2285CFC-8337-45A3-9139-D9D81C06E169}" type="presOf" srcId="{6DB9ED64-61E8-47E8-88D8-DFFB1594600E}" destId="{7454B3AF-DEA9-4C10-BE7B-72D0E3616548}" srcOrd="0" destOrd="0" presId="urn:microsoft.com/office/officeart/2005/8/layout/hierarchy2#1"/>
    <dgm:cxn modelId="{212E8DFC-1B77-4B21-AFEF-FC462A7EF14C}" type="presOf" srcId="{A109E9EA-8286-41C5-B21B-817925607036}" destId="{17672714-C5EB-4F32-92FF-364A4963A2DB}" srcOrd="0" destOrd="0" presId="urn:microsoft.com/office/officeart/2005/8/layout/hierarchy2#1"/>
    <dgm:cxn modelId="{370C5F80-B186-42FD-A333-440528641E60}" type="presParOf" srcId="{0FA33E57-1066-41B0-A971-A87AC0793726}" destId="{1C231396-7BEA-4D39-A1BE-074AC60EA0FF}" srcOrd="0" destOrd="0" presId="urn:microsoft.com/office/officeart/2005/8/layout/hierarchy2#1"/>
    <dgm:cxn modelId="{0E34E32A-0E9E-45A0-B53D-7B7E4C3F4998}" type="presParOf" srcId="{1C231396-7BEA-4D39-A1BE-074AC60EA0FF}" destId="{FC6ECFCC-B395-4165-9472-089829C4D833}" srcOrd="0" destOrd="0" presId="urn:microsoft.com/office/officeart/2005/8/layout/hierarchy2#1"/>
    <dgm:cxn modelId="{BA3FFA20-EAC7-4308-8A21-EFCF072B73E6}" type="presParOf" srcId="{1C231396-7BEA-4D39-A1BE-074AC60EA0FF}" destId="{053291E8-F0B7-44AD-95BE-899EE38FC25F}" srcOrd="1" destOrd="0" presId="urn:microsoft.com/office/officeart/2005/8/layout/hierarchy2#1"/>
    <dgm:cxn modelId="{E2446A3C-E08B-4903-A0DA-6ADC46BE9888}" type="presParOf" srcId="{053291E8-F0B7-44AD-95BE-899EE38FC25F}" destId="{6D2EEECC-1AA1-4FDD-A54F-E24172AEF9AA}" srcOrd="0" destOrd="0" presId="urn:microsoft.com/office/officeart/2005/8/layout/hierarchy2#1"/>
    <dgm:cxn modelId="{E4C4C8FA-D13F-4F39-838A-34716C71E3BA}" type="presParOf" srcId="{6D2EEECC-1AA1-4FDD-A54F-E24172AEF9AA}" destId="{6757C7C8-A28A-4DB4-8CE8-E64F54380CFE}" srcOrd="0" destOrd="0" presId="urn:microsoft.com/office/officeart/2005/8/layout/hierarchy2#1"/>
    <dgm:cxn modelId="{D8887DF6-28A0-4F1B-9F38-6E801C82F901}" type="presParOf" srcId="{053291E8-F0B7-44AD-95BE-899EE38FC25F}" destId="{0A08D05A-88F6-493C-839E-15909D431BD7}" srcOrd="1" destOrd="0" presId="urn:microsoft.com/office/officeart/2005/8/layout/hierarchy2#1"/>
    <dgm:cxn modelId="{00A00CA9-0B5A-4AB5-AB3F-080F88CEA0B9}" type="presParOf" srcId="{0A08D05A-88F6-493C-839E-15909D431BD7}" destId="{D6D19837-3A4E-4740-A90F-CB4F3AAD6688}" srcOrd="0" destOrd="0" presId="urn:microsoft.com/office/officeart/2005/8/layout/hierarchy2#1"/>
    <dgm:cxn modelId="{E09F183B-E1C7-4502-AB00-B94872C457F5}" type="presParOf" srcId="{0A08D05A-88F6-493C-839E-15909D431BD7}" destId="{F4A13490-CD17-4576-B5F3-71EE8A20048C}" srcOrd="1" destOrd="0" presId="urn:microsoft.com/office/officeart/2005/8/layout/hierarchy2#1"/>
    <dgm:cxn modelId="{425F7F4B-3FCA-4F99-A5F0-868570512B82}" type="presParOf" srcId="{F4A13490-CD17-4576-B5F3-71EE8A20048C}" destId="{46D9D70C-C65B-486D-89EC-86D1838935D7}" srcOrd="0" destOrd="0" presId="urn:microsoft.com/office/officeart/2005/8/layout/hierarchy2#1"/>
    <dgm:cxn modelId="{852ADD8D-2180-4735-920B-5FB15F2E1E68}" type="presParOf" srcId="{46D9D70C-C65B-486D-89EC-86D1838935D7}" destId="{BCECB667-2559-40A2-8BFD-07A4443840EA}" srcOrd="0" destOrd="0" presId="urn:microsoft.com/office/officeart/2005/8/layout/hierarchy2#1"/>
    <dgm:cxn modelId="{6301730D-2182-4384-A1FE-A2B3101A3A10}" type="presParOf" srcId="{F4A13490-CD17-4576-B5F3-71EE8A20048C}" destId="{5A57DE4F-8756-4C3E-BC65-C253858F0377}" srcOrd="1" destOrd="0" presId="urn:microsoft.com/office/officeart/2005/8/layout/hierarchy2#1"/>
    <dgm:cxn modelId="{2AD5B875-9328-4C20-99AF-2B52D3C74940}" type="presParOf" srcId="{5A57DE4F-8756-4C3E-BC65-C253858F0377}" destId="{D1B86A5E-075C-4B27-A2A1-B5D5644AF34E}" srcOrd="0" destOrd="0" presId="urn:microsoft.com/office/officeart/2005/8/layout/hierarchy2#1"/>
    <dgm:cxn modelId="{7D7292CC-8FBB-4381-801B-DBCCA9F801A6}" type="presParOf" srcId="{5A57DE4F-8756-4C3E-BC65-C253858F0377}" destId="{00AEB4C9-4B0C-4AEC-8661-2F603C0A1D89}" srcOrd="1" destOrd="0" presId="urn:microsoft.com/office/officeart/2005/8/layout/hierarchy2#1"/>
    <dgm:cxn modelId="{AD548489-F49C-4D01-AC7D-151989408BD5}" type="presParOf" srcId="{F4A13490-CD17-4576-B5F3-71EE8A20048C}" destId="{AF89E53B-D391-4A40-8E81-531779565E30}" srcOrd="2" destOrd="0" presId="urn:microsoft.com/office/officeart/2005/8/layout/hierarchy2#1"/>
    <dgm:cxn modelId="{320F05E9-AE1F-48E6-87D7-86B743D20551}" type="presParOf" srcId="{AF89E53B-D391-4A40-8E81-531779565E30}" destId="{946A3FAC-4D7D-4083-9E38-2735DF410793}" srcOrd="0" destOrd="0" presId="urn:microsoft.com/office/officeart/2005/8/layout/hierarchy2#1"/>
    <dgm:cxn modelId="{8F203D38-38EC-4B9A-BAB5-FAD0B494E779}" type="presParOf" srcId="{F4A13490-CD17-4576-B5F3-71EE8A20048C}" destId="{8ADE51CC-53AD-4F06-99C2-4AA3EF68913E}" srcOrd="3" destOrd="0" presId="urn:microsoft.com/office/officeart/2005/8/layout/hierarchy2#1"/>
    <dgm:cxn modelId="{97FC7602-2C91-4078-8C10-FAF000B21AEC}" type="presParOf" srcId="{8ADE51CC-53AD-4F06-99C2-4AA3EF68913E}" destId="{D2EF639E-E0C4-48F6-8C34-427FD2436597}" srcOrd="0" destOrd="0" presId="urn:microsoft.com/office/officeart/2005/8/layout/hierarchy2#1"/>
    <dgm:cxn modelId="{67D6A654-A8C9-45FE-AA76-C67204CF72AD}" type="presParOf" srcId="{8ADE51CC-53AD-4F06-99C2-4AA3EF68913E}" destId="{D1F6BF9C-6A42-48A9-977F-0CBB11DC6666}" srcOrd="1" destOrd="0" presId="urn:microsoft.com/office/officeart/2005/8/layout/hierarchy2#1"/>
    <dgm:cxn modelId="{BFC9920E-0C6B-4045-94CF-BD3FF441357E}" type="presParOf" srcId="{F4A13490-CD17-4576-B5F3-71EE8A20048C}" destId="{FAE39E31-C9A3-43C3-85CA-0954B9EF5979}" srcOrd="4" destOrd="0" presId="urn:microsoft.com/office/officeart/2005/8/layout/hierarchy2#1"/>
    <dgm:cxn modelId="{31BFF708-72B4-49EB-88CA-074BCA776DE2}" type="presParOf" srcId="{FAE39E31-C9A3-43C3-85CA-0954B9EF5979}" destId="{50A28BB0-92DA-4CCD-9851-C3300C0F67F8}" srcOrd="0" destOrd="0" presId="urn:microsoft.com/office/officeart/2005/8/layout/hierarchy2#1"/>
    <dgm:cxn modelId="{90FCD031-0E74-4AFC-9AA3-1A8325EAB593}" type="presParOf" srcId="{F4A13490-CD17-4576-B5F3-71EE8A20048C}" destId="{79B8C173-5044-425A-8FC1-D7C2EC3E14D1}" srcOrd="5" destOrd="0" presId="urn:microsoft.com/office/officeart/2005/8/layout/hierarchy2#1"/>
    <dgm:cxn modelId="{0D85D994-C69E-4B60-A3FE-DD23EB1C544D}" type="presParOf" srcId="{79B8C173-5044-425A-8FC1-D7C2EC3E14D1}" destId="{615D9381-275C-4543-A961-AACE97A8AF33}" srcOrd="0" destOrd="0" presId="urn:microsoft.com/office/officeart/2005/8/layout/hierarchy2#1"/>
    <dgm:cxn modelId="{9323470A-B87C-4D7D-BFBB-72ABD4871C5B}" type="presParOf" srcId="{79B8C173-5044-425A-8FC1-D7C2EC3E14D1}" destId="{F4A82EB0-7661-4252-B06D-CE3D41FAC83A}" srcOrd="1" destOrd="0" presId="urn:microsoft.com/office/officeart/2005/8/layout/hierarchy2#1"/>
    <dgm:cxn modelId="{F21EEB1E-FF0D-4701-A14B-A26D36222952}" type="presParOf" srcId="{F4A13490-CD17-4576-B5F3-71EE8A20048C}" destId="{799AFDDE-9D85-4F2C-923A-D6BC801AF1E7}" srcOrd="6" destOrd="0" presId="urn:microsoft.com/office/officeart/2005/8/layout/hierarchy2#1"/>
    <dgm:cxn modelId="{A4887662-74ED-4C6D-B884-5848DAC81E9F}" type="presParOf" srcId="{799AFDDE-9D85-4F2C-923A-D6BC801AF1E7}" destId="{F76AC303-610A-4691-87DC-265B7E0A04AF}" srcOrd="0" destOrd="0" presId="urn:microsoft.com/office/officeart/2005/8/layout/hierarchy2#1"/>
    <dgm:cxn modelId="{34198AAF-4371-44BA-9DAC-8928443D1E29}" type="presParOf" srcId="{F4A13490-CD17-4576-B5F3-71EE8A20048C}" destId="{6C0C894C-D239-421F-9BFF-51538B7FD876}" srcOrd="7" destOrd="0" presId="urn:microsoft.com/office/officeart/2005/8/layout/hierarchy2#1"/>
    <dgm:cxn modelId="{0119D691-61BF-42DB-9B31-4E911355D9D7}" type="presParOf" srcId="{6C0C894C-D239-421F-9BFF-51538B7FD876}" destId="{17672714-C5EB-4F32-92FF-364A4963A2DB}" srcOrd="0" destOrd="0" presId="urn:microsoft.com/office/officeart/2005/8/layout/hierarchy2#1"/>
    <dgm:cxn modelId="{ECD7A1A7-4168-4C75-9B69-AD641D51EA25}" type="presParOf" srcId="{6C0C894C-D239-421F-9BFF-51538B7FD876}" destId="{660E39CA-D560-499D-B386-E36AEF5E2F73}" srcOrd="1" destOrd="0" presId="urn:microsoft.com/office/officeart/2005/8/layout/hierarchy2#1"/>
    <dgm:cxn modelId="{4C32C564-9A9A-42BF-B477-7C418ECA2346}" type="presParOf" srcId="{053291E8-F0B7-44AD-95BE-899EE38FC25F}" destId="{F2BF681B-D0B8-4ECF-A67B-DFE0EB594DD6}" srcOrd="2" destOrd="0" presId="urn:microsoft.com/office/officeart/2005/8/layout/hierarchy2#1"/>
    <dgm:cxn modelId="{0670A17D-BD61-4AD3-8504-ACC617605CB5}" type="presParOf" srcId="{F2BF681B-D0B8-4ECF-A67B-DFE0EB594DD6}" destId="{A8BB3EA1-BDFF-42CD-A9DA-E303FEC4629C}" srcOrd="0" destOrd="0" presId="urn:microsoft.com/office/officeart/2005/8/layout/hierarchy2#1"/>
    <dgm:cxn modelId="{3A93A3D1-88A3-4E55-938E-B8107129F4D2}" type="presParOf" srcId="{053291E8-F0B7-44AD-95BE-899EE38FC25F}" destId="{3D0A0C2D-CC57-4E5A-8024-3F7C1D3F9120}" srcOrd="3" destOrd="0" presId="urn:microsoft.com/office/officeart/2005/8/layout/hierarchy2#1"/>
    <dgm:cxn modelId="{36B9FAFF-3851-417F-AC17-5E1D5C0CBBE7}" type="presParOf" srcId="{3D0A0C2D-CC57-4E5A-8024-3F7C1D3F9120}" destId="{C1FCC623-80AA-4242-8C87-91CB57827E99}" srcOrd="0" destOrd="0" presId="urn:microsoft.com/office/officeart/2005/8/layout/hierarchy2#1"/>
    <dgm:cxn modelId="{B54ABE53-4F42-4216-89E6-52C47234449E}" type="presParOf" srcId="{3D0A0C2D-CC57-4E5A-8024-3F7C1D3F9120}" destId="{C8C23BE5-27AD-406F-A7F1-A03B8D91B099}" srcOrd="1" destOrd="0" presId="urn:microsoft.com/office/officeart/2005/8/layout/hierarchy2#1"/>
    <dgm:cxn modelId="{C25883A8-477F-4D08-9FF5-2508F06AB215}" type="presParOf" srcId="{C8C23BE5-27AD-406F-A7F1-A03B8D91B099}" destId="{7EAAB6B0-F2F2-4A26-8600-BF366B67EA56}" srcOrd="0" destOrd="0" presId="urn:microsoft.com/office/officeart/2005/8/layout/hierarchy2#1"/>
    <dgm:cxn modelId="{6FA90CF2-2794-4514-994A-E31F2CB117F2}" type="presParOf" srcId="{7EAAB6B0-F2F2-4A26-8600-BF366B67EA56}" destId="{ECE6E8FF-5B56-43B7-9CB2-00406CD8E3D6}" srcOrd="0" destOrd="0" presId="urn:microsoft.com/office/officeart/2005/8/layout/hierarchy2#1"/>
    <dgm:cxn modelId="{85C2F2D7-2067-4708-A74F-87E895F54BC8}" type="presParOf" srcId="{C8C23BE5-27AD-406F-A7F1-A03B8D91B099}" destId="{0DDFDB8F-BE55-432A-9478-2099E8F87D77}" srcOrd="1" destOrd="0" presId="urn:microsoft.com/office/officeart/2005/8/layout/hierarchy2#1"/>
    <dgm:cxn modelId="{6EF10625-5479-4E2B-97A5-1EA46B9D6676}" type="presParOf" srcId="{0DDFDB8F-BE55-432A-9478-2099E8F87D77}" destId="{B01F3903-49D4-4F58-9130-29404A9408C0}" srcOrd="0" destOrd="0" presId="urn:microsoft.com/office/officeart/2005/8/layout/hierarchy2#1"/>
    <dgm:cxn modelId="{990348FE-9529-4445-AB95-88808893A16A}" type="presParOf" srcId="{0DDFDB8F-BE55-432A-9478-2099E8F87D77}" destId="{AB7EDFE0-7C09-433A-B478-F43F66EAEB98}" srcOrd="1" destOrd="0" presId="urn:microsoft.com/office/officeart/2005/8/layout/hierarchy2#1"/>
    <dgm:cxn modelId="{7AEA3420-7F18-4CBE-887E-9B7ABBE10752}" type="presParOf" srcId="{C8C23BE5-27AD-406F-A7F1-A03B8D91B099}" destId="{9970E992-3C51-4A13-A64A-638F017D1C7F}" srcOrd="2" destOrd="0" presId="urn:microsoft.com/office/officeart/2005/8/layout/hierarchy2#1"/>
    <dgm:cxn modelId="{B65B6E62-5C64-4CD9-8C1F-3AFBBD343472}" type="presParOf" srcId="{9970E992-3C51-4A13-A64A-638F017D1C7F}" destId="{37D17EBE-991A-4572-B486-0C87E9397EA6}" srcOrd="0" destOrd="0" presId="urn:microsoft.com/office/officeart/2005/8/layout/hierarchy2#1"/>
    <dgm:cxn modelId="{F58FF473-A53B-4E6D-B985-7D8DA1CB9505}" type="presParOf" srcId="{C8C23BE5-27AD-406F-A7F1-A03B8D91B099}" destId="{902FA9BB-7157-4E55-8BAC-8857F09D6FEE}" srcOrd="3" destOrd="0" presId="urn:microsoft.com/office/officeart/2005/8/layout/hierarchy2#1"/>
    <dgm:cxn modelId="{FC750867-ABBE-4FB1-8E71-5CE8250DD2E3}" type="presParOf" srcId="{902FA9BB-7157-4E55-8BAC-8857F09D6FEE}" destId="{2620905A-E698-4192-A1F4-36F000A7D283}" srcOrd="0" destOrd="0" presId="urn:microsoft.com/office/officeart/2005/8/layout/hierarchy2#1"/>
    <dgm:cxn modelId="{EC8DAAEC-32D3-4E6E-BC8D-42D1D23E3C9F}" type="presParOf" srcId="{902FA9BB-7157-4E55-8BAC-8857F09D6FEE}" destId="{BDF4237F-F213-4BFB-A6CB-60D09F2165A3}" srcOrd="1" destOrd="0" presId="urn:microsoft.com/office/officeart/2005/8/layout/hierarchy2#1"/>
    <dgm:cxn modelId="{D0193981-500E-496D-A886-1282DF4471F2}" type="presParOf" srcId="{C8C23BE5-27AD-406F-A7F1-A03B8D91B099}" destId="{71BFBA68-1B6F-4785-8F5B-3DA4038DE0EB}" srcOrd="4" destOrd="0" presId="urn:microsoft.com/office/officeart/2005/8/layout/hierarchy2#1"/>
    <dgm:cxn modelId="{E8F3D1EB-DBE6-4B0A-94CD-1112A96E55F6}" type="presParOf" srcId="{71BFBA68-1B6F-4785-8F5B-3DA4038DE0EB}" destId="{744C653F-BFB0-4F2F-8BEE-17A80B298898}" srcOrd="0" destOrd="0" presId="urn:microsoft.com/office/officeart/2005/8/layout/hierarchy2#1"/>
    <dgm:cxn modelId="{90D1D8C9-F07E-437C-8B31-D4059258AC62}" type="presParOf" srcId="{C8C23BE5-27AD-406F-A7F1-A03B8D91B099}" destId="{8D070BB6-6258-480A-ABA0-26B885F84830}" srcOrd="5" destOrd="0" presId="urn:microsoft.com/office/officeart/2005/8/layout/hierarchy2#1"/>
    <dgm:cxn modelId="{FD2512BE-A1F1-4091-9070-83D656C67436}" type="presParOf" srcId="{8D070BB6-6258-480A-ABA0-26B885F84830}" destId="{E01072F4-9454-46E4-A9E8-C212BB9AC537}" srcOrd="0" destOrd="0" presId="urn:microsoft.com/office/officeart/2005/8/layout/hierarchy2#1"/>
    <dgm:cxn modelId="{D1DC4DDD-95F1-411E-96B7-251282F8EBD7}" type="presParOf" srcId="{8D070BB6-6258-480A-ABA0-26B885F84830}" destId="{8E7FBBE3-0307-40A1-BFEF-AA1B86B95DEA}" srcOrd="1" destOrd="0" presId="urn:microsoft.com/office/officeart/2005/8/layout/hierarchy2#1"/>
    <dgm:cxn modelId="{4529BA55-059D-4AAF-AB1B-ABE6E5C7D411}" type="presParOf" srcId="{053291E8-F0B7-44AD-95BE-899EE38FC25F}" destId="{2CC30172-85F0-4743-8262-2BB2D6FD4D59}" srcOrd="4" destOrd="0" presId="urn:microsoft.com/office/officeart/2005/8/layout/hierarchy2#1"/>
    <dgm:cxn modelId="{982F1A1B-5EB1-49CE-B508-093D19F09E64}" type="presParOf" srcId="{2CC30172-85F0-4743-8262-2BB2D6FD4D59}" destId="{CB4E7C2C-F8F9-47B2-B07D-1C1BCDAE13E9}" srcOrd="0" destOrd="0" presId="urn:microsoft.com/office/officeart/2005/8/layout/hierarchy2#1"/>
    <dgm:cxn modelId="{0F9E459F-A729-4CDA-B58E-EFC6982C2B6D}" type="presParOf" srcId="{053291E8-F0B7-44AD-95BE-899EE38FC25F}" destId="{66E02C5A-31A5-4D9D-B28E-EF87F454211F}" srcOrd="5" destOrd="0" presId="urn:microsoft.com/office/officeart/2005/8/layout/hierarchy2#1"/>
    <dgm:cxn modelId="{B9586189-2CC7-4B61-BF10-2693E3C16892}" type="presParOf" srcId="{66E02C5A-31A5-4D9D-B28E-EF87F454211F}" destId="{40CFCAF8-80F5-4F67-8790-DBC6AC69791D}" srcOrd="0" destOrd="0" presId="urn:microsoft.com/office/officeart/2005/8/layout/hierarchy2#1"/>
    <dgm:cxn modelId="{01465BCF-BA5B-4DD5-AE5E-1C8CA54E3C6A}" type="presParOf" srcId="{66E02C5A-31A5-4D9D-B28E-EF87F454211F}" destId="{27F69512-E157-42D7-9658-99A60C2EF679}" srcOrd="1" destOrd="0" presId="urn:microsoft.com/office/officeart/2005/8/layout/hierarchy2#1"/>
    <dgm:cxn modelId="{50C5C49C-EB1A-4F52-9E5F-5C75772F184F}" type="presParOf" srcId="{27F69512-E157-42D7-9658-99A60C2EF679}" destId="{17DA8978-9F08-4C16-9DE4-CC4BCD20C007}" srcOrd="0" destOrd="0" presId="urn:microsoft.com/office/officeart/2005/8/layout/hierarchy2#1"/>
    <dgm:cxn modelId="{203363F9-F856-430E-9670-B9541F189086}" type="presParOf" srcId="{17DA8978-9F08-4C16-9DE4-CC4BCD20C007}" destId="{3E6D6227-1F5E-425F-BE26-19A0EB27270E}" srcOrd="0" destOrd="0" presId="urn:microsoft.com/office/officeart/2005/8/layout/hierarchy2#1"/>
    <dgm:cxn modelId="{444A52BD-6B94-4808-BF96-9BFE0D62D10C}" type="presParOf" srcId="{27F69512-E157-42D7-9658-99A60C2EF679}" destId="{1D93725B-F6D6-4270-A9FE-B22E72E6DC83}" srcOrd="1" destOrd="0" presId="urn:microsoft.com/office/officeart/2005/8/layout/hierarchy2#1"/>
    <dgm:cxn modelId="{70F09F39-DC96-424B-AD16-B4C0ECBCF358}" type="presParOf" srcId="{1D93725B-F6D6-4270-A9FE-B22E72E6DC83}" destId="{467387F6-CDC1-41C0-BF6A-9C9806A24270}" srcOrd="0" destOrd="0" presId="urn:microsoft.com/office/officeart/2005/8/layout/hierarchy2#1"/>
    <dgm:cxn modelId="{2334CE65-55CF-47C0-8172-992A74699944}" type="presParOf" srcId="{1D93725B-F6D6-4270-A9FE-B22E72E6DC83}" destId="{E45AC631-9132-47B7-BFCA-E4F6E2C1D3C1}" srcOrd="1" destOrd="0" presId="urn:microsoft.com/office/officeart/2005/8/layout/hierarchy2#1"/>
    <dgm:cxn modelId="{131195D7-0232-44F1-BB0E-95DB03EF769D}" type="presParOf" srcId="{27F69512-E157-42D7-9658-99A60C2EF679}" destId="{91E33515-A67B-43D9-8194-F3E60E2622CE}" srcOrd="2" destOrd="0" presId="urn:microsoft.com/office/officeart/2005/8/layout/hierarchy2#1"/>
    <dgm:cxn modelId="{ABDBCC8A-BB0C-4218-ADE8-BCFE5174C0AE}" type="presParOf" srcId="{91E33515-A67B-43D9-8194-F3E60E2622CE}" destId="{DCA5D9DC-CB33-4A09-A90E-4A15A42F41B7}" srcOrd="0" destOrd="0" presId="urn:microsoft.com/office/officeart/2005/8/layout/hierarchy2#1"/>
    <dgm:cxn modelId="{8F81926C-35BC-4BA4-919D-2CE37079111F}" type="presParOf" srcId="{27F69512-E157-42D7-9658-99A60C2EF679}" destId="{ED2EEAB4-1737-4049-AB63-D6B8C2281D1F}" srcOrd="3" destOrd="0" presId="urn:microsoft.com/office/officeart/2005/8/layout/hierarchy2#1"/>
    <dgm:cxn modelId="{AF3B0DFE-E2A3-40DF-ACAD-3288C9C90034}" type="presParOf" srcId="{ED2EEAB4-1737-4049-AB63-D6B8C2281D1F}" destId="{E006BB88-C885-4A34-B875-3E99D724A8CE}" srcOrd="0" destOrd="0" presId="urn:microsoft.com/office/officeart/2005/8/layout/hierarchy2#1"/>
    <dgm:cxn modelId="{6491FEFC-D0F3-4E3A-B3E5-C5BB844431E0}" type="presParOf" srcId="{ED2EEAB4-1737-4049-AB63-D6B8C2281D1F}" destId="{0659BB2C-C3BC-45C2-AE62-FD22950F77C2}" srcOrd="1" destOrd="0" presId="urn:microsoft.com/office/officeart/2005/8/layout/hierarchy2#1"/>
    <dgm:cxn modelId="{315155B9-44EB-44D1-811A-30105B669DFE}" type="presParOf" srcId="{27F69512-E157-42D7-9658-99A60C2EF679}" destId="{B719CCD5-5D33-4E08-B134-E120EB3B2156}" srcOrd="4" destOrd="0" presId="urn:microsoft.com/office/officeart/2005/8/layout/hierarchy2#1"/>
    <dgm:cxn modelId="{DBB10852-C2DB-47E6-A725-266EBB82E792}" type="presParOf" srcId="{B719CCD5-5D33-4E08-B134-E120EB3B2156}" destId="{022B93F8-4128-4856-B51D-D9A8D24703CB}" srcOrd="0" destOrd="0" presId="urn:microsoft.com/office/officeart/2005/8/layout/hierarchy2#1"/>
    <dgm:cxn modelId="{E5018B84-8F47-4884-B216-313AC4C6EEBC}" type="presParOf" srcId="{27F69512-E157-42D7-9658-99A60C2EF679}" destId="{12AEB52A-E333-424F-B1D5-94C97D3E645C}" srcOrd="5" destOrd="0" presId="urn:microsoft.com/office/officeart/2005/8/layout/hierarchy2#1"/>
    <dgm:cxn modelId="{82615D2D-9F5D-46B7-9BEE-DAB1FC0F76AA}" type="presParOf" srcId="{12AEB52A-E333-424F-B1D5-94C97D3E645C}" destId="{B6762C25-229F-43D7-8565-40A3646B9547}" srcOrd="0" destOrd="0" presId="urn:microsoft.com/office/officeart/2005/8/layout/hierarchy2#1"/>
    <dgm:cxn modelId="{16059B03-0CB3-4202-8000-A187884D9ECE}" type="presParOf" srcId="{12AEB52A-E333-424F-B1D5-94C97D3E645C}" destId="{2AFF8AFB-D814-4412-8860-21BFB8838D8A}" srcOrd="1" destOrd="0" presId="urn:microsoft.com/office/officeart/2005/8/layout/hierarchy2#1"/>
    <dgm:cxn modelId="{D1E500E9-014A-4F37-AFBD-94D90F6520BE}" type="presParOf" srcId="{053291E8-F0B7-44AD-95BE-899EE38FC25F}" destId="{49A32B3F-C798-4C2E-8E3E-AB7ADF2B51D1}" srcOrd="6" destOrd="0" presId="urn:microsoft.com/office/officeart/2005/8/layout/hierarchy2#1"/>
    <dgm:cxn modelId="{BA1B690B-4E14-4492-9C86-2608DB8C9295}" type="presParOf" srcId="{49A32B3F-C798-4C2E-8E3E-AB7ADF2B51D1}" destId="{B6A68A84-27BC-4616-A85C-433C8DA9C54C}" srcOrd="0" destOrd="0" presId="urn:microsoft.com/office/officeart/2005/8/layout/hierarchy2#1"/>
    <dgm:cxn modelId="{7310E341-AA44-4D1C-B87E-3B9E71CD27DF}" type="presParOf" srcId="{053291E8-F0B7-44AD-95BE-899EE38FC25F}" destId="{47F37619-6BF2-4244-A374-024C8A621CA5}" srcOrd="7" destOrd="0" presId="urn:microsoft.com/office/officeart/2005/8/layout/hierarchy2#1"/>
    <dgm:cxn modelId="{9A44B710-1FEF-491D-AB70-429502B4E823}" type="presParOf" srcId="{47F37619-6BF2-4244-A374-024C8A621CA5}" destId="{63002202-F376-4AA5-B806-E3B6EAFF0385}" srcOrd="0" destOrd="0" presId="urn:microsoft.com/office/officeart/2005/8/layout/hierarchy2#1"/>
    <dgm:cxn modelId="{318C86FC-B21B-445F-A22F-99E6D9BD5D29}" type="presParOf" srcId="{47F37619-6BF2-4244-A374-024C8A621CA5}" destId="{D4432386-4704-4693-B18E-14BF81718CF3}" srcOrd="1" destOrd="0" presId="urn:microsoft.com/office/officeart/2005/8/layout/hierarchy2#1"/>
    <dgm:cxn modelId="{4179E930-03CF-47F2-A034-7DB07B907442}" type="presParOf" srcId="{D4432386-4704-4693-B18E-14BF81718CF3}" destId="{2941A414-70FE-4081-BAD9-2CDE6024BFF1}" srcOrd="0" destOrd="0" presId="urn:microsoft.com/office/officeart/2005/8/layout/hierarchy2#1"/>
    <dgm:cxn modelId="{B98DB661-E2A5-4DC3-B1C7-258EB06BECED}" type="presParOf" srcId="{2941A414-70FE-4081-BAD9-2CDE6024BFF1}" destId="{149770F0-866F-4C18-B9B1-180E2FC51DFF}" srcOrd="0" destOrd="0" presId="urn:microsoft.com/office/officeart/2005/8/layout/hierarchy2#1"/>
    <dgm:cxn modelId="{849A6B90-38C7-4856-8169-5B12B25EE6E1}" type="presParOf" srcId="{D4432386-4704-4693-B18E-14BF81718CF3}" destId="{12CCEA1B-A224-409A-B23B-D462961502FF}" srcOrd="1" destOrd="0" presId="urn:microsoft.com/office/officeart/2005/8/layout/hierarchy2#1"/>
    <dgm:cxn modelId="{80355577-23F5-453F-8DC3-A6F08DFF57B4}" type="presParOf" srcId="{12CCEA1B-A224-409A-B23B-D462961502FF}" destId="{4BBE396C-7BEA-4FD7-A8E4-9A427A118747}" srcOrd="0" destOrd="0" presId="urn:microsoft.com/office/officeart/2005/8/layout/hierarchy2#1"/>
    <dgm:cxn modelId="{C9C6A701-F8D9-4B36-BD2F-1DEDBDFDE48B}" type="presParOf" srcId="{12CCEA1B-A224-409A-B23B-D462961502FF}" destId="{580EAF21-968B-4DC9-943F-678B828BF282}" srcOrd="1" destOrd="0" presId="urn:microsoft.com/office/officeart/2005/8/layout/hierarchy2#1"/>
    <dgm:cxn modelId="{2A614D33-FC0A-4F88-9898-25395F392E6B}" type="presParOf" srcId="{D4432386-4704-4693-B18E-14BF81718CF3}" destId="{BD00D7E4-4678-4F5E-8702-FF83C1ADF3F1}" srcOrd="2" destOrd="0" presId="urn:microsoft.com/office/officeart/2005/8/layout/hierarchy2#1"/>
    <dgm:cxn modelId="{2B81758A-422A-47A1-87EF-2602CBA3CD9B}" type="presParOf" srcId="{BD00D7E4-4678-4F5E-8702-FF83C1ADF3F1}" destId="{8DD8B0F6-55E2-411B-AF65-B064D5302F46}" srcOrd="0" destOrd="0" presId="urn:microsoft.com/office/officeart/2005/8/layout/hierarchy2#1"/>
    <dgm:cxn modelId="{A15A6F75-AC7A-488E-AA51-73E9BB345C26}" type="presParOf" srcId="{D4432386-4704-4693-B18E-14BF81718CF3}" destId="{D59ECCD6-0B39-4544-AF24-C93B8B641808}" srcOrd="3" destOrd="0" presId="urn:microsoft.com/office/officeart/2005/8/layout/hierarchy2#1"/>
    <dgm:cxn modelId="{B9B9A14E-200E-4BAE-B233-F166E6F1D7C8}" type="presParOf" srcId="{D59ECCD6-0B39-4544-AF24-C93B8B641808}" destId="{1A0D2D28-8F6A-450A-88CE-7E43D816738B}" srcOrd="0" destOrd="0" presId="urn:microsoft.com/office/officeart/2005/8/layout/hierarchy2#1"/>
    <dgm:cxn modelId="{1126757B-CEA9-47E1-8522-5AB0EEEA6093}" type="presParOf" srcId="{D59ECCD6-0B39-4544-AF24-C93B8B641808}" destId="{800C387D-7F29-4579-A423-5E216CB33FC1}" srcOrd="1" destOrd="0" presId="urn:microsoft.com/office/officeart/2005/8/layout/hierarchy2#1"/>
    <dgm:cxn modelId="{A8B6102D-105B-4979-A8AE-7D803C4FEDB7}" type="presParOf" srcId="{D4432386-4704-4693-B18E-14BF81718CF3}" destId="{7454B3AF-DEA9-4C10-BE7B-72D0E3616548}" srcOrd="4" destOrd="0" presId="urn:microsoft.com/office/officeart/2005/8/layout/hierarchy2#1"/>
    <dgm:cxn modelId="{BF848387-91F3-4D5F-852D-1AD3176AD7E4}" type="presParOf" srcId="{7454B3AF-DEA9-4C10-BE7B-72D0E3616548}" destId="{3F233A20-D57F-4B9A-9C1D-4A0F4B80A3FE}" srcOrd="0" destOrd="0" presId="urn:microsoft.com/office/officeart/2005/8/layout/hierarchy2#1"/>
    <dgm:cxn modelId="{82666C57-ABF2-455C-A26F-29BD0575B77F}" type="presParOf" srcId="{D4432386-4704-4693-B18E-14BF81718CF3}" destId="{1776432A-C571-4EB4-8E35-24D4CB2E4FCC}" srcOrd="5" destOrd="0" presId="urn:microsoft.com/office/officeart/2005/8/layout/hierarchy2#1"/>
    <dgm:cxn modelId="{36F33450-0ED6-491D-87A6-16C79068B47A}" type="presParOf" srcId="{1776432A-C571-4EB4-8E35-24D4CB2E4FCC}" destId="{9F72E557-513C-4AC0-ABBC-1D2D00403D02}" srcOrd="0" destOrd="0" presId="urn:microsoft.com/office/officeart/2005/8/layout/hierarchy2#1"/>
    <dgm:cxn modelId="{8C38391B-8E75-4FF2-8B79-0273F9164D45}" type="presParOf" srcId="{1776432A-C571-4EB4-8E35-24D4CB2E4FCC}" destId="{EB919E83-B12E-44DF-9A6D-492C08F5410F}" srcOrd="1" destOrd="0" presId="urn:microsoft.com/office/officeart/2005/8/layout/hierarchy2#1"/>
    <dgm:cxn modelId="{EA3415BA-7E22-4E73-9BDD-EF4D648B45C7}" type="presParOf" srcId="{D4432386-4704-4693-B18E-14BF81718CF3}" destId="{91215700-BD4D-4598-94B5-8269A7D771DB}" srcOrd="6" destOrd="0" presId="urn:microsoft.com/office/officeart/2005/8/layout/hierarchy2#1"/>
    <dgm:cxn modelId="{9E232290-23D6-4D91-9AA2-07EF9F197320}" type="presParOf" srcId="{91215700-BD4D-4598-94B5-8269A7D771DB}" destId="{74891AF8-EC0B-4302-9553-64FA686675F3}" srcOrd="0" destOrd="0" presId="urn:microsoft.com/office/officeart/2005/8/layout/hierarchy2#1"/>
    <dgm:cxn modelId="{DF5C56D0-1EF8-4C4D-B675-6D65F54212AD}" type="presParOf" srcId="{D4432386-4704-4693-B18E-14BF81718CF3}" destId="{ED611E83-6C1B-4ECB-A80F-9959D3E5B0F9}" srcOrd="7" destOrd="0" presId="urn:microsoft.com/office/officeart/2005/8/layout/hierarchy2#1"/>
    <dgm:cxn modelId="{8550D82A-340B-41F0-9238-72BD59D2D14D}" type="presParOf" srcId="{ED611E83-6C1B-4ECB-A80F-9959D3E5B0F9}" destId="{E6FD6ABC-7998-4D40-BB25-3F6DA51F58B2}" srcOrd="0" destOrd="0" presId="urn:microsoft.com/office/officeart/2005/8/layout/hierarchy2#1"/>
    <dgm:cxn modelId="{404F5D3C-9AED-4116-89EA-603D1A0C8D66}" type="presParOf" srcId="{ED611E83-6C1B-4ECB-A80F-9959D3E5B0F9}" destId="{2C36DBCD-F17C-49D3-A725-388E3330E6CE}" srcOrd="1" destOrd="0" presId="urn:microsoft.com/office/officeart/2005/8/layout/hierarchy2#1"/>
    <dgm:cxn modelId="{B754FB12-7DDE-4C4C-9E3E-0FC8C0B04B21}" type="presParOf" srcId="{D4432386-4704-4693-B18E-14BF81718CF3}" destId="{E6846116-8988-4BBB-96A0-33E2ED5232FF}" srcOrd="8" destOrd="0" presId="urn:microsoft.com/office/officeart/2005/8/layout/hierarchy2#1"/>
    <dgm:cxn modelId="{32A093B6-C199-4133-BA96-23B15AA105EE}" type="presParOf" srcId="{E6846116-8988-4BBB-96A0-33E2ED5232FF}" destId="{F031612A-92DD-4827-9CAB-CFBB26753660}" srcOrd="0" destOrd="0" presId="urn:microsoft.com/office/officeart/2005/8/layout/hierarchy2#1"/>
    <dgm:cxn modelId="{4474A2CD-38BC-4256-B087-E0BAFCBCC57D}" type="presParOf" srcId="{D4432386-4704-4693-B18E-14BF81718CF3}" destId="{1B27AA06-1B7F-4AE0-8910-77B0837DD3BA}" srcOrd="9" destOrd="0" presId="urn:microsoft.com/office/officeart/2005/8/layout/hierarchy2#1"/>
    <dgm:cxn modelId="{E2952BC1-9D4C-4F45-A6B3-47F07B5B9CFC}" type="presParOf" srcId="{1B27AA06-1B7F-4AE0-8910-77B0837DD3BA}" destId="{D15B5EA7-8B13-4C2F-B510-E30AFF0C2815}" srcOrd="0" destOrd="0" presId="urn:microsoft.com/office/officeart/2005/8/layout/hierarchy2#1"/>
    <dgm:cxn modelId="{C903F8C4-DBBA-472F-A299-15FF7E74D782}" type="presParOf" srcId="{1B27AA06-1B7F-4AE0-8910-77B0837DD3BA}" destId="{929CBF98-389C-4B38-8237-164CD91254E1}" srcOrd="1" destOrd="0" presId="urn:microsoft.com/office/officeart/2005/8/layout/hierarchy2#1"/>
    <dgm:cxn modelId="{289EAED7-0435-4B0E-B733-8CC01B5AF89C}" type="presParOf" srcId="{053291E8-F0B7-44AD-95BE-899EE38FC25F}" destId="{7BC8DD52-C722-4504-957F-E377AB0CC97C}" srcOrd="8" destOrd="0" presId="urn:microsoft.com/office/officeart/2005/8/layout/hierarchy2#1"/>
    <dgm:cxn modelId="{43F28865-8256-47F3-9C02-943B6D8F2886}" type="presParOf" srcId="{7BC8DD52-C722-4504-957F-E377AB0CC97C}" destId="{E1F7853C-524A-4255-9896-9F1DE57C10AC}" srcOrd="0" destOrd="0" presId="urn:microsoft.com/office/officeart/2005/8/layout/hierarchy2#1"/>
    <dgm:cxn modelId="{901DC0D3-88A2-4E53-9CCF-C9CE8F8D1A25}" type="presParOf" srcId="{053291E8-F0B7-44AD-95BE-899EE38FC25F}" destId="{CEB92314-40A1-47EF-A5FE-96D74E239F9F}" srcOrd="9" destOrd="0" presId="urn:microsoft.com/office/officeart/2005/8/layout/hierarchy2#1"/>
    <dgm:cxn modelId="{5EB75524-F9A5-4826-94CF-459623E8E34C}" type="presParOf" srcId="{CEB92314-40A1-47EF-A5FE-96D74E239F9F}" destId="{E830A6F5-2E52-4CA4-A06C-CB39F45CD544}" srcOrd="0" destOrd="0" presId="urn:microsoft.com/office/officeart/2005/8/layout/hierarchy2#1"/>
    <dgm:cxn modelId="{C8B29B50-7348-4FC9-BA74-08EC94B24452}" type="presParOf" srcId="{CEB92314-40A1-47EF-A5FE-96D74E239F9F}" destId="{07B9B33C-4E99-4904-8762-98BC648986A5}" srcOrd="1" destOrd="0" presId="urn:microsoft.com/office/officeart/2005/8/layout/hierarchy2#1"/>
    <dgm:cxn modelId="{19B436B8-4CF6-4DF6-90B4-6A453156101B}" type="presParOf" srcId="{07B9B33C-4E99-4904-8762-98BC648986A5}" destId="{00C6E865-2344-41DD-8DCB-D3F98ED39F33}" srcOrd="0" destOrd="0" presId="urn:microsoft.com/office/officeart/2005/8/layout/hierarchy2#1"/>
    <dgm:cxn modelId="{E286F95A-32E0-4F48-80EB-A7136FFDD0B0}" type="presParOf" srcId="{00C6E865-2344-41DD-8DCB-D3F98ED39F33}" destId="{1974EC53-5273-4699-93F6-586477E68382}" srcOrd="0" destOrd="0" presId="urn:microsoft.com/office/officeart/2005/8/layout/hierarchy2#1"/>
    <dgm:cxn modelId="{84F451D8-9EE5-47F7-9AF4-251F2868DDF7}" type="presParOf" srcId="{07B9B33C-4E99-4904-8762-98BC648986A5}" destId="{1BAD0110-A4CD-4D5A-9E1C-0C729C9F93C0}" srcOrd="1" destOrd="0" presId="urn:microsoft.com/office/officeart/2005/8/layout/hierarchy2#1"/>
    <dgm:cxn modelId="{99C2AACA-8EEB-4921-8B54-EF82F53EB18C}" type="presParOf" srcId="{1BAD0110-A4CD-4D5A-9E1C-0C729C9F93C0}" destId="{2FF5DD30-784F-4C0B-A8A5-FCAFDA772EF9}" srcOrd="0" destOrd="0" presId="urn:microsoft.com/office/officeart/2005/8/layout/hierarchy2#1"/>
    <dgm:cxn modelId="{85F72B50-C547-4FBB-BDB1-CDF4D63C7C0E}" type="presParOf" srcId="{1BAD0110-A4CD-4D5A-9E1C-0C729C9F93C0}" destId="{239F8821-1F90-4ACD-9531-EAFA60CA35B0}" srcOrd="1" destOrd="0" presId="urn:microsoft.com/office/officeart/2005/8/layout/hierarchy2#1"/>
    <dgm:cxn modelId="{7AB7529A-3162-4C0B-A854-46093BDD5B82}" type="presParOf" srcId="{07B9B33C-4E99-4904-8762-98BC648986A5}" destId="{9DEABEE6-3A36-4FEE-B25C-BF4598696984}" srcOrd="2" destOrd="0" presId="urn:microsoft.com/office/officeart/2005/8/layout/hierarchy2#1"/>
    <dgm:cxn modelId="{F4E72D4F-20AC-45C4-8F38-0999DED38E97}" type="presParOf" srcId="{9DEABEE6-3A36-4FEE-B25C-BF4598696984}" destId="{65EDB8B5-201D-40BF-83B9-0BD6D124DB02}" srcOrd="0" destOrd="0" presId="urn:microsoft.com/office/officeart/2005/8/layout/hierarchy2#1"/>
    <dgm:cxn modelId="{14155465-14B8-40BA-A957-CC527009B74B}" type="presParOf" srcId="{07B9B33C-4E99-4904-8762-98BC648986A5}" destId="{8D417A37-BBB3-42DB-8D70-B13A942B4E18}" srcOrd="3" destOrd="0" presId="urn:microsoft.com/office/officeart/2005/8/layout/hierarchy2#1"/>
    <dgm:cxn modelId="{6AD86141-9FE8-4B63-9034-6710AB168C1E}" type="presParOf" srcId="{8D417A37-BBB3-42DB-8D70-B13A942B4E18}" destId="{32248B6E-FBAC-498C-948E-31D75F906B6F}" srcOrd="0" destOrd="0" presId="urn:microsoft.com/office/officeart/2005/8/layout/hierarchy2#1"/>
    <dgm:cxn modelId="{3B24D1FF-5F95-4051-9FBF-D2E59B52DC08}" type="presParOf" srcId="{8D417A37-BBB3-42DB-8D70-B13A942B4E18}" destId="{C40A1761-53D5-4C9D-A585-F9A1FBC92AC3}" srcOrd="1" destOrd="0" presId="urn:microsoft.com/office/officeart/2005/8/layout/hierarchy2#1"/>
    <dgm:cxn modelId="{558A43F2-52B5-495A-BB11-0D5CAFF3F248}" type="presParOf" srcId="{07B9B33C-4E99-4904-8762-98BC648986A5}" destId="{59ACB3B3-0C17-4E82-B38A-A634D5136C6B}" srcOrd="4" destOrd="0" presId="urn:microsoft.com/office/officeart/2005/8/layout/hierarchy2#1"/>
    <dgm:cxn modelId="{5E31B54F-1451-49D7-93D5-105AFC2FC021}" type="presParOf" srcId="{59ACB3B3-0C17-4E82-B38A-A634D5136C6B}" destId="{74493601-976A-46EB-AAAF-A0F3127906AE}" srcOrd="0" destOrd="0" presId="urn:microsoft.com/office/officeart/2005/8/layout/hierarchy2#1"/>
    <dgm:cxn modelId="{22D9BF3F-1BDF-441E-A66B-444BE51E5748}" type="presParOf" srcId="{07B9B33C-4E99-4904-8762-98BC648986A5}" destId="{7C2A2B7C-EF04-4201-9478-56065BCBD96C}" srcOrd="5" destOrd="0" presId="urn:microsoft.com/office/officeart/2005/8/layout/hierarchy2#1"/>
    <dgm:cxn modelId="{4A09E872-3235-4330-9A42-2D90C0330F8F}" type="presParOf" srcId="{7C2A2B7C-EF04-4201-9478-56065BCBD96C}" destId="{928C952D-92AF-4CDD-9F8F-08745C47B048}" srcOrd="0" destOrd="0" presId="urn:microsoft.com/office/officeart/2005/8/layout/hierarchy2#1"/>
    <dgm:cxn modelId="{17F9AD2D-39EC-4E1E-8137-20FE0706F750}" type="presParOf" srcId="{7C2A2B7C-EF04-4201-9478-56065BCBD96C}" destId="{8E752F9E-912D-49F6-A5A3-CF1514AA4FE5}" srcOrd="1" destOrd="0" presId="urn:microsoft.com/office/officeart/2005/8/layout/hierarchy2#1"/>
    <dgm:cxn modelId="{ADFCE9FB-CC52-430B-85C6-869FF1208EE4}" type="presParOf" srcId="{07B9B33C-4E99-4904-8762-98BC648986A5}" destId="{8F6B6400-9E26-4627-A162-1984B18D1061}" srcOrd="6" destOrd="0" presId="urn:microsoft.com/office/officeart/2005/8/layout/hierarchy2#1"/>
    <dgm:cxn modelId="{D5165497-23FA-464F-87E1-5C72D38E5A1F}" type="presParOf" srcId="{8F6B6400-9E26-4627-A162-1984B18D1061}" destId="{DB66A064-D485-44B6-8D4B-C89CB2AEC582}" srcOrd="0" destOrd="0" presId="urn:microsoft.com/office/officeart/2005/8/layout/hierarchy2#1"/>
    <dgm:cxn modelId="{342D4048-EF31-4A9B-A23C-302B0BA08C73}" type="presParOf" srcId="{07B9B33C-4E99-4904-8762-98BC648986A5}" destId="{E177064B-C1B7-4633-B1AE-F5921CFB739F}" srcOrd="7" destOrd="0" presId="urn:microsoft.com/office/officeart/2005/8/layout/hierarchy2#1"/>
    <dgm:cxn modelId="{2D05EF27-93C2-4AD8-B735-1E214365D703}" type="presParOf" srcId="{E177064B-C1B7-4633-B1AE-F5921CFB739F}" destId="{8890785A-61E8-4424-87B5-0180A76363E3}" srcOrd="0" destOrd="0" presId="urn:microsoft.com/office/officeart/2005/8/layout/hierarchy2#1"/>
    <dgm:cxn modelId="{53378424-EC03-4419-A98A-A59B3B063912}" type="presParOf" srcId="{E177064B-C1B7-4633-B1AE-F5921CFB739F}" destId="{DECBB03F-A324-4F35-A760-09C8E27C5A85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ECFCC-B395-4165-9472-089829C4D833}">
      <dsp:nvSpPr>
        <dsp:cNvPr id="0" name=""/>
        <dsp:cNvSpPr/>
      </dsp:nvSpPr>
      <dsp:spPr>
        <a:xfrm>
          <a:off x="1156862" y="3224465"/>
          <a:ext cx="1604216" cy="4943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影响因素</a:t>
          </a:r>
        </a:p>
      </dsp:txBody>
      <dsp:txXfrm>
        <a:off x="1171342" y="3238945"/>
        <a:ext cx="1575256" cy="465424"/>
      </dsp:txXfrm>
    </dsp:sp>
    <dsp:sp modelId="{6D2EEECC-1AA1-4FDD-A54F-E24172AEF9AA}">
      <dsp:nvSpPr>
        <dsp:cNvPr id="0" name=""/>
        <dsp:cNvSpPr/>
      </dsp:nvSpPr>
      <dsp:spPr>
        <a:xfrm rot="16861344">
          <a:off x="1621846" y="2080270"/>
          <a:ext cx="2817070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2817070" y="883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959954" y="2018679"/>
        <a:ext cx="140853" cy="140853"/>
      </dsp:txXfrm>
    </dsp:sp>
    <dsp:sp modelId="{D6D19837-3A4E-4740-A90F-CB4F3AAD6688}">
      <dsp:nvSpPr>
        <dsp:cNvPr id="0" name=""/>
        <dsp:cNvSpPr/>
      </dsp:nvSpPr>
      <dsp:spPr>
        <a:xfrm>
          <a:off x="3299683" y="443555"/>
          <a:ext cx="1604216" cy="52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Arial" panose="020B0604020202020204"/>
              <a:ea typeface="微软雅黑" panose="020B0503020204020204" charset="-122"/>
              <a:cs typeface="+mn-cs"/>
            </a:rPr>
            <a:t>政策环境</a:t>
          </a:r>
        </a:p>
      </dsp:txBody>
      <dsp:txXfrm>
        <a:off x="3315089" y="458961"/>
        <a:ext cx="1573404" cy="495188"/>
      </dsp:txXfrm>
    </dsp:sp>
    <dsp:sp modelId="{46D9D70C-C65B-486D-89EC-86D1838935D7}">
      <dsp:nvSpPr>
        <dsp:cNvPr id="0" name=""/>
        <dsp:cNvSpPr/>
      </dsp:nvSpPr>
      <dsp:spPr>
        <a:xfrm rot="18687982">
          <a:off x="4774562" y="410827"/>
          <a:ext cx="765714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765714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8277" y="400520"/>
        <a:ext cx="38285" cy="38285"/>
      </dsp:txXfrm>
    </dsp:sp>
    <dsp:sp modelId="{D1B86A5E-075C-4B27-A2A1-B5D5644AF34E}">
      <dsp:nvSpPr>
        <dsp:cNvPr id="0" name=""/>
        <dsp:cNvSpPr/>
      </dsp:nvSpPr>
      <dsp:spPr>
        <a:xfrm>
          <a:off x="5410941" y="6222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政策宣传力度</a:t>
          </a:r>
        </a:p>
      </dsp:txBody>
      <dsp:txXfrm>
        <a:off x="5418354" y="13635"/>
        <a:ext cx="1862812" cy="238270"/>
      </dsp:txXfrm>
    </dsp:sp>
    <dsp:sp modelId="{AF89E53B-D391-4A40-8E81-531779565E30}">
      <dsp:nvSpPr>
        <dsp:cNvPr id="0" name=""/>
        <dsp:cNvSpPr/>
      </dsp:nvSpPr>
      <dsp:spPr>
        <a:xfrm rot="20194382">
          <a:off x="4881124" y="587869"/>
          <a:ext cx="552592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552592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43605" y="582890"/>
        <a:ext cx="27629" cy="27629"/>
      </dsp:txXfrm>
    </dsp:sp>
    <dsp:sp modelId="{D2EF639E-E0C4-48F6-8C34-427FD2436597}">
      <dsp:nvSpPr>
        <dsp:cNvPr id="0" name=""/>
        <dsp:cNvSpPr/>
      </dsp:nvSpPr>
      <dsp:spPr>
        <a:xfrm>
          <a:off x="5410941" y="360307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政府资金投入</a:t>
          </a:r>
        </a:p>
      </dsp:txBody>
      <dsp:txXfrm>
        <a:off x="5418354" y="367720"/>
        <a:ext cx="1862812" cy="238270"/>
      </dsp:txXfrm>
    </dsp:sp>
    <dsp:sp modelId="{FAE39E31-C9A3-43C3-85CA-0954B9EF5979}">
      <dsp:nvSpPr>
        <dsp:cNvPr id="0" name=""/>
        <dsp:cNvSpPr/>
      </dsp:nvSpPr>
      <dsp:spPr>
        <a:xfrm rot="890654">
          <a:off x="4895146" y="764912"/>
          <a:ext cx="524547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524547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44306" y="760633"/>
        <a:ext cx="26227" cy="26227"/>
      </dsp:txXfrm>
    </dsp:sp>
    <dsp:sp modelId="{615D9381-275C-4543-A961-AACE97A8AF33}">
      <dsp:nvSpPr>
        <dsp:cNvPr id="0" name=""/>
        <dsp:cNvSpPr/>
      </dsp:nvSpPr>
      <dsp:spPr>
        <a:xfrm>
          <a:off x="5410941" y="714391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政府监管力度</a:t>
          </a:r>
        </a:p>
      </dsp:txBody>
      <dsp:txXfrm>
        <a:off x="5418354" y="721804"/>
        <a:ext cx="1862812" cy="238270"/>
      </dsp:txXfrm>
    </dsp:sp>
    <dsp:sp modelId="{799AFDDE-9D85-4F2C-923A-D6BC801AF1E7}">
      <dsp:nvSpPr>
        <dsp:cNvPr id="0" name=""/>
        <dsp:cNvSpPr/>
      </dsp:nvSpPr>
      <dsp:spPr>
        <a:xfrm rot="2635875">
          <a:off x="4805392" y="941954"/>
          <a:ext cx="704054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704054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9819" y="933188"/>
        <a:ext cx="35202" cy="35202"/>
      </dsp:txXfrm>
    </dsp:sp>
    <dsp:sp modelId="{17672714-C5EB-4F32-92FF-364A4963A2DB}">
      <dsp:nvSpPr>
        <dsp:cNvPr id="0" name=""/>
        <dsp:cNvSpPr/>
      </dsp:nvSpPr>
      <dsp:spPr>
        <a:xfrm>
          <a:off x="5410941" y="1068476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民众支持程度</a:t>
          </a:r>
        </a:p>
      </dsp:txBody>
      <dsp:txXfrm>
        <a:off x="5418354" y="1075889"/>
        <a:ext cx="1862812" cy="238270"/>
      </dsp:txXfrm>
    </dsp:sp>
    <dsp:sp modelId="{F2BF681B-D0B8-4ECF-A67B-DFE0EB594DD6}">
      <dsp:nvSpPr>
        <dsp:cNvPr id="0" name=""/>
        <dsp:cNvSpPr/>
      </dsp:nvSpPr>
      <dsp:spPr>
        <a:xfrm rot="17366570">
          <a:off x="2221342" y="2699918"/>
          <a:ext cx="1618078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1618078" y="883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89929" y="2668302"/>
        <a:ext cx="80903" cy="80903"/>
      </dsp:txXfrm>
    </dsp:sp>
    <dsp:sp modelId="{C1FCC623-80AA-4242-8C87-91CB57827E99}">
      <dsp:nvSpPr>
        <dsp:cNvPr id="0" name=""/>
        <dsp:cNvSpPr/>
      </dsp:nvSpPr>
      <dsp:spPr>
        <a:xfrm>
          <a:off x="3299683" y="1682851"/>
          <a:ext cx="1604216" cy="52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Arial" panose="020B0604020202020204"/>
              <a:ea typeface="微软雅黑" panose="020B0503020204020204" charset="-122"/>
              <a:cs typeface="+mn-cs"/>
            </a:rPr>
            <a:t>安全程度</a:t>
          </a:r>
          <a:endParaRPr lang="zh-CN" altLang="en-US" sz="2400" kern="1200" dirty="0">
            <a:latin typeface="Arial" panose="020B0604020202020204"/>
            <a:ea typeface="微软雅黑" panose="020B0503020204020204" charset="-122"/>
            <a:cs typeface="+mn-cs"/>
          </a:endParaRPr>
        </a:p>
      </dsp:txBody>
      <dsp:txXfrm>
        <a:off x="3315089" y="1698257"/>
        <a:ext cx="1573404" cy="495188"/>
      </dsp:txXfrm>
    </dsp:sp>
    <dsp:sp modelId="{7EAAB6B0-F2F2-4A26-8600-BF366B67EA56}">
      <dsp:nvSpPr>
        <dsp:cNvPr id="0" name=""/>
        <dsp:cNvSpPr/>
      </dsp:nvSpPr>
      <dsp:spPr>
        <a:xfrm rot="19436309">
          <a:off x="4843806" y="1752406"/>
          <a:ext cx="627227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627227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41739" y="1745560"/>
        <a:ext cx="31361" cy="31361"/>
      </dsp:txXfrm>
    </dsp:sp>
    <dsp:sp modelId="{B01F3903-49D4-4F58-9130-29404A9408C0}">
      <dsp:nvSpPr>
        <dsp:cNvPr id="0" name=""/>
        <dsp:cNvSpPr/>
      </dsp:nvSpPr>
      <dsp:spPr>
        <a:xfrm>
          <a:off x="5410941" y="1450083"/>
          <a:ext cx="1874676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停车场人身安全</a:t>
          </a:r>
        </a:p>
      </dsp:txBody>
      <dsp:txXfrm>
        <a:off x="5418354" y="1457496"/>
        <a:ext cx="1859850" cy="238270"/>
      </dsp:txXfrm>
    </dsp:sp>
    <dsp:sp modelId="{9970E992-3C51-4A13-A64A-638F017D1C7F}">
      <dsp:nvSpPr>
        <dsp:cNvPr id="0" name=""/>
        <dsp:cNvSpPr/>
      </dsp:nvSpPr>
      <dsp:spPr>
        <a:xfrm rot="21497417">
          <a:off x="4903786" y="1929448"/>
          <a:ext cx="507267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507267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44738" y="1925602"/>
        <a:ext cx="25363" cy="25363"/>
      </dsp:txXfrm>
    </dsp:sp>
    <dsp:sp modelId="{2620905A-E698-4192-A1F4-36F000A7D283}">
      <dsp:nvSpPr>
        <dsp:cNvPr id="0" name=""/>
        <dsp:cNvSpPr/>
      </dsp:nvSpPr>
      <dsp:spPr>
        <a:xfrm>
          <a:off x="5410941" y="1804168"/>
          <a:ext cx="1856404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停车场车辆安全</a:t>
          </a:r>
        </a:p>
      </dsp:txBody>
      <dsp:txXfrm>
        <a:off x="5418354" y="1811581"/>
        <a:ext cx="1841578" cy="238270"/>
      </dsp:txXfrm>
    </dsp:sp>
    <dsp:sp modelId="{71BFBA68-1B6F-4785-8F5B-3DA4038DE0EB}">
      <dsp:nvSpPr>
        <dsp:cNvPr id="0" name=""/>
        <dsp:cNvSpPr/>
      </dsp:nvSpPr>
      <dsp:spPr>
        <a:xfrm rot="2025730">
          <a:off x="4852470" y="2106490"/>
          <a:ext cx="609899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609899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42172" y="2100078"/>
        <a:ext cx="30494" cy="30494"/>
      </dsp:txXfrm>
    </dsp:sp>
    <dsp:sp modelId="{E01072F4-9454-46E4-A9E8-C212BB9AC537}">
      <dsp:nvSpPr>
        <dsp:cNvPr id="0" name=""/>
        <dsp:cNvSpPr/>
      </dsp:nvSpPr>
      <dsp:spPr>
        <a:xfrm>
          <a:off x="5410941" y="2158252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/>
            <a:t>APP</a:t>
          </a:r>
          <a:r>
            <a:rPr lang="zh-CN" altLang="en-US" sz="2000" b="0" kern="1200" dirty="0"/>
            <a:t>隐私保密度</a:t>
          </a:r>
        </a:p>
      </dsp:txBody>
      <dsp:txXfrm>
        <a:off x="5418354" y="2165665"/>
        <a:ext cx="1862812" cy="238270"/>
      </dsp:txXfrm>
    </dsp:sp>
    <dsp:sp modelId="{2CC30172-85F0-4743-8262-2BB2D6FD4D59}">
      <dsp:nvSpPr>
        <dsp:cNvPr id="0" name=""/>
        <dsp:cNvSpPr/>
      </dsp:nvSpPr>
      <dsp:spPr>
        <a:xfrm rot="19053930">
          <a:off x="2671099" y="3231045"/>
          <a:ext cx="687001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687001" y="883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97425" y="3222706"/>
        <a:ext cx="34350" cy="34350"/>
      </dsp:txXfrm>
    </dsp:sp>
    <dsp:sp modelId="{40CFCAF8-80F5-4F67-8790-DBC6AC69791D}">
      <dsp:nvSpPr>
        <dsp:cNvPr id="0" name=""/>
        <dsp:cNvSpPr/>
      </dsp:nvSpPr>
      <dsp:spPr>
        <a:xfrm>
          <a:off x="3268120" y="2745104"/>
          <a:ext cx="1604216" cy="52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费用情况</a:t>
          </a:r>
        </a:p>
      </dsp:txBody>
      <dsp:txXfrm>
        <a:off x="3283526" y="2760510"/>
        <a:ext cx="1573404" cy="495188"/>
      </dsp:txXfrm>
    </dsp:sp>
    <dsp:sp modelId="{17DA8978-9F08-4C16-9DE4-CC4BCD20C007}">
      <dsp:nvSpPr>
        <dsp:cNvPr id="0" name=""/>
        <dsp:cNvSpPr/>
      </dsp:nvSpPr>
      <dsp:spPr>
        <a:xfrm rot="19534133">
          <a:off x="4815136" y="2814659"/>
          <a:ext cx="653005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653005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5314" y="2807170"/>
        <a:ext cx="32650" cy="32650"/>
      </dsp:txXfrm>
    </dsp:sp>
    <dsp:sp modelId="{467387F6-CDC1-41C0-BF6A-9C9806A24270}">
      <dsp:nvSpPr>
        <dsp:cNvPr id="0" name=""/>
        <dsp:cNvSpPr/>
      </dsp:nvSpPr>
      <dsp:spPr>
        <a:xfrm>
          <a:off x="5410941" y="2512337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单位时长停车费</a:t>
          </a:r>
        </a:p>
      </dsp:txBody>
      <dsp:txXfrm>
        <a:off x="5418354" y="2519750"/>
        <a:ext cx="1862812" cy="238270"/>
      </dsp:txXfrm>
    </dsp:sp>
    <dsp:sp modelId="{91E33515-A67B-43D9-8194-F3E60E2622CE}">
      <dsp:nvSpPr>
        <dsp:cNvPr id="0" name=""/>
        <dsp:cNvSpPr/>
      </dsp:nvSpPr>
      <dsp:spPr>
        <a:xfrm rot="21503425">
          <a:off x="4872231" y="2991702"/>
          <a:ext cx="538815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538815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8168" y="2987067"/>
        <a:ext cx="26940" cy="26940"/>
      </dsp:txXfrm>
    </dsp:sp>
    <dsp:sp modelId="{E006BB88-C885-4A34-B875-3E99D724A8CE}">
      <dsp:nvSpPr>
        <dsp:cNvPr id="0" name=""/>
        <dsp:cNvSpPr/>
      </dsp:nvSpPr>
      <dsp:spPr>
        <a:xfrm>
          <a:off x="5410941" y="2866422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超时补缴停车费</a:t>
          </a:r>
        </a:p>
      </dsp:txBody>
      <dsp:txXfrm>
        <a:off x="5418354" y="2873835"/>
        <a:ext cx="1862812" cy="238270"/>
      </dsp:txXfrm>
    </dsp:sp>
    <dsp:sp modelId="{B719CCD5-5D33-4E08-B134-E120EB3B2156}">
      <dsp:nvSpPr>
        <dsp:cNvPr id="0" name=""/>
        <dsp:cNvSpPr/>
      </dsp:nvSpPr>
      <dsp:spPr>
        <a:xfrm rot="1930963">
          <a:off x="4823448" y="3168744"/>
          <a:ext cx="636380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636380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5729" y="3161670"/>
        <a:ext cx="31819" cy="31819"/>
      </dsp:txXfrm>
    </dsp:sp>
    <dsp:sp modelId="{B6762C25-229F-43D7-8565-40A3646B9547}">
      <dsp:nvSpPr>
        <dsp:cNvPr id="0" name=""/>
        <dsp:cNvSpPr/>
      </dsp:nvSpPr>
      <dsp:spPr>
        <a:xfrm>
          <a:off x="5410941" y="3220506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额外费用收取</a:t>
          </a:r>
        </a:p>
      </dsp:txBody>
      <dsp:txXfrm>
        <a:off x="5418354" y="3227919"/>
        <a:ext cx="1862812" cy="238270"/>
      </dsp:txXfrm>
    </dsp:sp>
    <dsp:sp modelId="{49A32B3F-C798-4C2E-8E3E-AB7ADF2B51D1}">
      <dsp:nvSpPr>
        <dsp:cNvPr id="0" name=""/>
        <dsp:cNvSpPr/>
      </dsp:nvSpPr>
      <dsp:spPr>
        <a:xfrm rot="3869019">
          <a:off x="2426069" y="3993948"/>
          <a:ext cx="1177061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1177061" y="883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85173" y="3973357"/>
        <a:ext cx="58853" cy="58853"/>
      </dsp:txXfrm>
    </dsp:sp>
    <dsp:sp modelId="{63002202-F376-4AA5-B806-E3B6EAFF0385}">
      <dsp:nvSpPr>
        <dsp:cNvPr id="0" name=""/>
        <dsp:cNvSpPr/>
      </dsp:nvSpPr>
      <dsp:spPr>
        <a:xfrm>
          <a:off x="3268120" y="4291283"/>
          <a:ext cx="1625572" cy="4852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配套设施</a:t>
          </a:r>
        </a:p>
      </dsp:txBody>
      <dsp:txXfrm>
        <a:off x="3282333" y="4305496"/>
        <a:ext cx="1597146" cy="456828"/>
      </dsp:txXfrm>
    </dsp:sp>
    <dsp:sp modelId="{2941A414-70FE-4081-BAD9-2CDE6024BFF1}">
      <dsp:nvSpPr>
        <dsp:cNvPr id="0" name=""/>
        <dsp:cNvSpPr/>
      </dsp:nvSpPr>
      <dsp:spPr>
        <a:xfrm rot="18158179">
          <a:off x="4663645" y="4104567"/>
          <a:ext cx="998699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998699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8027" y="4088435"/>
        <a:ext cx="49934" cy="49934"/>
      </dsp:txXfrm>
    </dsp:sp>
    <dsp:sp modelId="{4BBE396C-7BEA-4FD7-A8E4-9A427A118747}">
      <dsp:nvSpPr>
        <dsp:cNvPr id="0" name=""/>
        <dsp:cNvSpPr/>
      </dsp:nvSpPr>
      <dsp:spPr>
        <a:xfrm>
          <a:off x="5432296" y="3547068"/>
          <a:ext cx="1882742" cy="291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地段及周边路况</a:t>
          </a:r>
        </a:p>
      </dsp:txBody>
      <dsp:txXfrm>
        <a:off x="5440838" y="3555610"/>
        <a:ext cx="1865658" cy="274569"/>
      </dsp:txXfrm>
    </dsp:sp>
    <dsp:sp modelId="{BD00D7E4-4678-4F5E-8702-FF83C1ADF3F1}">
      <dsp:nvSpPr>
        <dsp:cNvPr id="0" name=""/>
        <dsp:cNvSpPr/>
      </dsp:nvSpPr>
      <dsp:spPr>
        <a:xfrm rot="19213408">
          <a:off x="4812590" y="4300888"/>
          <a:ext cx="700808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700808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45474" y="4292204"/>
        <a:ext cx="35040" cy="35040"/>
      </dsp:txXfrm>
    </dsp:sp>
    <dsp:sp modelId="{1A0D2D28-8F6A-450A-88CE-7E43D816738B}">
      <dsp:nvSpPr>
        <dsp:cNvPr id="0" name=""/>
        <dsp:cNvSpPr/>
      </dsp:nvSpPr>
      <dsp:spPr>
        <a:xfrm>
          <a:off x="5432296" y="3939710"/>
          <a:ext cx="1858841" cy="291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数量及配套设施</a:t>
          </a:r>
        </a:p>
      </dsp:txBody>
      <dsp:txXfrm>
        <a:off x="5440838" y="3948252"/>
        <a:ext cx="1841757" cy="274569"/>
      </dsp:txXfrm>
    </dsp:sp>
    <dsp:sp modelId="{7454B3AF-DEA9-4C10-BE7B-72D0E3616548}">
      <dsp:nvSpPr>
        <dsp:cNvPr id="0" name=""/>
        <dsp:cNvSpPr/>
      </dsp:nvSpPr>
      <dsp:spPr>
        <a:xfrm rot="21245541">
          <a:off x="4892255" y="4497209"/>
          <a:ext cx="541479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541479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49457" y="4492508"/>
        <a:ext cx="27073" cy="27073"/>
      </dsp:txXfrm>
    </dsp:sp>
    <dsp:sp modelId="{9F72E557-513C-4AC0-ABBC-1D2D00403D02}">
      <dsp:nvSpPr>
        <dsp:cNvPr id="0" name=""/>
        <dsp:cNvSpPr/>
      </dsp:nvSpPr>
      <dsp:spPr>
        <a:xfrm>
          <a:off x="5432296" y="4332352"/>
          <a:ext cx="1882903" cy="291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配套法律法规</a:t>
          </a:r>
        </a:p>
      </dsp:txBody>
      <dsp:txXfrm>
        <a:off x="5440838" y="4340894"/>
        <a:ext cx="1865819" cy="274569"/>
      </dsp:txXfrm>
    </dsp:sp>
    <dsp:sp modelId="{91215700-BD4D-4598-94B5-8269A7D771DB}">
      <dsp:nvSpPr>
        <dsp:cNvPr id="0" name=""/>
        <dsp:cNvSpPr/>
      </dsp:nvSpPr>
      <dsp:spPr>
        <a:xfrm rot="1921621">
          <a:off x="4845346" y="4693530"/>
          <a:ext cx="635296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635296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47112" y="4686483"/>
        <a:ext cx="31764" cy="31764"/>
      </dsp:txXfrm>
    </dsp:sp>
    <dsp:sp modelId="{E6FD6ABC-7998-4D40-BB25-3F6DA51F58B2}">
      <dsp:nvSpPr>
        <dsp:cNvPr id="0" name=""/>
        <dsp:cNvSpPr/>
      </dsp:nvSpPr>
      <dsp:spPr>
        <a:xfrm>
          <a:off x="5432296" y="4724994"/>
          <a:ext cx="1836866" cy="291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问题反馈与申诉</a:t>
          </a:r>
        </a:p>
      </dsp:txBody>
      <dsp:txXfrm>
        <a:off x="5440838" y="4733536"/>
        <a:ext cx="1819782" cy="274569"/>
      </dsp:txXfrm>
    </dsp:sp>
    <dsp:sp modelId="{E6846116-8988-4BBB-96A0-33E2ED5232FF}">
      <dsp:nvSpPr>
        <dsp:cNvPr id="0" name=""/>
        <dsp:cNvSpPr/>
      </dsp:nvSpPr>
      <dsp:spPr>
        <a:xfrm rot="3279667">
          <a:off x="4701793" y="4896389"/>
          <a:ext cx="910365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910365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34216" y="4882465"/>
        <a:ext cx="45518" cy="45518"/>
      </dsp:txXfrm>
    </dsp:sp>
    <dsp:sp modelId="{D15B5EA7-8B13-4C2F-B510-E30AFF0C2815}">
      <dsp:nvSpPr>
        <dsp:cNvPr id="0" name=""/>
        <dsp:cNvSpPr/>
      </dsp:nvSpPr>
      <dsp:spPr>
        <a:xfrm>
          <a:off x="5420258" y="5117636"/>
          <a:ext cx="1834779" cy="3178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/>
            <a:t>APP</a:t>
          </a:r>
          <a:r>
            <a:rPr lang="zh-CN" altLang="en-US" sz="2000" b="0" kern="1200" dirty="0"/>
            <a:t>推广程度</a:t>
          </a:r>
        </a:p>
      </dsp:txBody>
      <dsp:txXfrm>
        <a:off x="5429566" y="5126944"/>
        <a:ext cx="1816163" cy="299186"/>
      </dsp:txXfrm>
    </dsp:sp>
    <dsp:sp modelId="{7BC8DD52-C722-4504-957F-E377AB0CC97C}">
      <dsp:nvSpPr>
        <dsp:cNvPr id="0" name=""/>
        <dsp:cNvSpPr/>
      </dsp:nvSpPr>
      <dsp:spPr>
        <a:xfrm rot="4766990">
          <a:off x="1629970" y="4824044"/>
          <a:ext cx="2769259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2769259" y="883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945368" y="4763648"/>
        <a:ext cx="138462" cy="138462"/>
      </dsp:txXfrm>
    </dsp:sp>
    <dsp:sp modelId="{E830A6F5-2E52-4CA4-A06C-CB39F45CD544}">
      <dsp:nvSpPr>
        <dsp:cNvPr id="0" name=""/>
        <dsp:cNvSpPr/>
      </dsp:nvSpPr>
      <dsp:spPr>
        <a:xfrm>
          <a:off x="3268120" y="5931102"/>
          <a:ext cx="1604216" cy="5260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Arial" panose="020B0604020202020204"/>
              <a:ea typeface="微软雅黑" panose="020B0503020204020204" charset="-122"/>
              <a:cs typeface="+mn-cs"/>
            </a:rPr>
            <a:t>便捷程度</a:t>
          </a:r>
          <a:endParaRPr lang="zh-CN" altLang="en-US" sz="2400" kern="1200" dirty="0">
            <a:latin typeface="Arial" panose="020B0604020202020204"/>
            <a:ea typeface="微软雅黑" panose="020B0503020204020204" charset="-122"/>
            <a:cs typeface="+mn-cs"/>
          </a:endParaRPr>
        </a:p>
      </dsp:txBody>
      <dsp:txXfrm>
        <a:off x="3283526" y="5946508"/>
        <a:ext cx="1573404" cy="495188"/>
      </dsp:txXfrm>
    </dsp:sp>
    <dsp:sp modelId="{00C6E865-2344-41DD-8DCB-D3F98ED39F33}">
      <dsp:nvSpPr>
        <dsp:cNvPr id="0" name=""/>
        <dsp:cNvSpPr/>
      </dsp:nvSpPr>
      <dsp:spPr>
        <a:xfrm rot="19015402">
          <a:off x="4772955" y="5933464"/>
          <a:ext cx="737367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737367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3205" y="5923865"/>
        <a:ext cx="36868" cy="36868"/>
      </dsp:txXfrm>
    </dsp:sp>
    <dsp:sp modelId="{2FF5DD30-784F-4C0B-A8A5-FCAFDA772EF9}">
      <dsp:nvSpPr>
        <dsp:cNvPr id="0" name=""/>
        <dsp:cNvSpPr/>
      </dsp:nvSpPr>
      <dsp:spPr>
        <a:xfrm>
          <a:off x="5410941" y="5563949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kern="1200" dirty="0"/>
            <a:t>APP</a:t>
          </a:r>
          <a:r>
            <a:rPr lang="zh-CN" altLang="en-US" sz="2000" b="0" kern="1200" dirty="0"/>
            <a:t>操作便捷度</a:t>
          </a:r>
        </a:p>
      </dsp:txBody>
      <dsp:txXfrm>
        <a:off x="5418354" y="5571362"/>
        <a:ext cx="1862812" cy="238270"/>
      </dsp:txXfrm>
    </dsp:sp>
    <dsp:sp modelId="{9DEABEE6-3A36-4FEE-B25C-BF4598696984}">
      <dsp:nvSpPr>
        <dsp:cNvPr id="0" name=""/>
        <dsp:cNvSpPr/>
      </dsp:nvSpPr>
      <dsp:spPr>
        <a:xfrm rot="20669101">
          <a:off x="4862153" y="6110507"/>
          <a:ext cx="558972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558972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7665" y="6105368"/>
        <a:ext cx="27948" cy="27948"/>
      </dsp:txXfrm>
    </dsp:sp>
    <dsp:sp modelId="{32248B6E-FBAC-498C-948E-31D75F906B6F}">
      <dsp:nvSpPr>
        <dsp:cNvPr id="0" name=""/>
        <dsp:cNvSpPr/>
      </dsp:nvSpPr>
      <dsp:spPr>
        <a:xfrm>
          <a:off x="5410941" y="5918034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客服应答速度</a:t>
          </a:r>
        </a:p>
      </dsp:txBody>
      <dsp:txXfrm>
        <a:off x="5418354" y="5925447"/>
        <a:ext cx="1862812" cy="238270"/>
      </dsp:txXfrm>
    </dsp:sp>
    <dsp:sp modelId="{59ACB3B3-0C17-4E82-B38A-A634D5136C6B}">
      <dsp:nvSpPr>
        <dsp:cNvPr id="0" name=""/>
        <dsp:cNvSpPr/>
      </dsp:nvSpPr>
      <dsp:spPr>
        <a:xfrm rot="1091761">
          <a:off x="4858161" y="6273788"/>
          <a:ext cx="566954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566954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7465" y="6268449"/>
        <a:ext cx="28347" cy="28347"/>
      </dsp:txXfrm>
    </dsp:sp>
    <dsp:sp modelId="{928C952D-92AF-4CDD-9F8F-08745C47B048}">
      <dsp:nvSpPr>
        <dsp:cNvPr id="0" name=""/>
        <dsp:cNvSpPr/>
      </dsp:nvSpPr>
      <dsp:spPr>
        <a:xfrm>
          <a:off x="5410941" y="6244596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订单处理速度</a:t>
          </a:r>
        </a:p>
      </dsp:txBody>
      <dsp:txXfrm>
        <a:off x="5418354" y="6252009"/>
        <a:ext cx="1862812" cy="238270"/>
      </dsp:txXfrm>
    </dsp:sp>
    <dsp:sp modelId="{8F6B6400-9E26-4627-A162-1984B18D1061}">
      <dsp:nvSpPr>
        <dsp:cNvPr id="0" name=""/>
        <dsp:cNvSpPr/>
      </dsp:nvSpPr>
      <dsp:spPr>
        <a:xfrm rot="2675974">
          <a:off x="4763423" y="6450830"/>
          <a:ext cx="756432" cy="17670"/>
        </a:xfrm>
        <a:custGeom>
          <a:avLst/>
          <a:gdLst/>
          <a:ahLst/>
          <a:cxnLst/>
          <a:rect l="0" t="0" r="0" b="0"/>
          <a:pathLst>
            <a:path>
              <a:moveTo>
                <a:pt x="0" y="8835"/>
              </a:moveTo>
              <a:lnTo>
                <a:pt x="756432" y="883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122728" y="6440754"/>
        <a:ext cx="37821" cy="37821"/>
      </dsp:txXfrm>
    </dsp:sp>
    <dsp:sp modelId="{8890785A-61E8-4424-87B5-0180A76363E3}">
      <dsp:nvSpPr>
        <dsp:cNvPr id="0" name=""/>
        <dsp:cNvSpPr/>
      </dsp:nvSpPr>
      <dsp:spPr>
        <a:xfrm>
          <a:off x="5410941" y="6598680"/>
          <a:ext cx="1877638" cy="253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kern="1200" dirty="0"/>
            <a:t>车位信息更新</a:t>
          </a:r>
        </a:p>
      </dsp:txBody>
      <dsp:txXfrm>
        <a:off x="5418354" y="6606093"/>
        <a:ext cx="1862812" cy="23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81013" y="1279525"/>
            <a:ext cx="6140450" cy="3454400"/>
          </a:xfrm>
          <a:ln>
            <a:miter lim="800000"/>
          </a:ln>
        </p:spPr>
      </p:sp>
      <p:sp>
        <p:nvSpPr>
          <p:cNvPr id="81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BD8E52-B481-44C7-AA95-B379AEBF95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81013" y="1279525"/>
            <a:ext cx="6140450" cy="3454400"/>
          </a:xfrm>
          <a:ln>
            <a:miter lim="800000"/>
          </a:ln>
        </p:spPr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5E307B-38B2-4946-9FEE-80C25C0582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81013" y="1279525"/>
            <a:ext cx="6140450" cy="3454400"/>
          </a:xfrm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B61E969-E650-4F26-A58C-E2CEE65EFB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81013" y="1279525"/>
            <a:ext cx="6140450" cy="3454400"/>
          </a:xfrm>
          <a:ln>
            <a:miter lim="800000"/>
          </a:ln>
        </p:spPr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5E307B-38B2-4946-9FEE-80C25C0582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481013" y="1279525"/>
            <a:ext cx="6140450" cy="3454400"/>
          </a:xfrm>
          <a:ln>
            <a:miter lim="800000"/>
          </a:ln>
        </p:spPr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5E307B-38B2-4946-9FEE-80C25C0582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72BC4-DA5E-4731-ACB1-529E4A18AF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title with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imagen 24"/>
          <p:cNvSpPr>
            <a:spLocks noGrp="1"/>
          </p:cNvSpPr>
          <p:nvPr>
            <p:ph type="pic" sz="quarter" idx="19"/>
          </p:nvPr>
        </p:nvSpPr>
        <p:spPr>
          <a:xfrm>
            <a:off x="-10932" y="0"/>
            <a:ext cx="12202931" cy="6858000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949166" y="855221"/>
            <a:ext cx="6283324" cy="51637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0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emon/Milk" charset="0"/>
                <a:ea typeface="Lemon/Milk" charset="0"/>
                <a:cs typeface="Lemon/Milk" charset="0"/>
              </a:defRPr>
            </a:lvl1pPr>
            <a:lvl2pPr marL="45720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5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2949166" y="560431"/>
            <a:ext cx="6283324" cy="29460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500" b="1" i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2pPr>
            <a:lvl3pPr marL="91440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3pPr>
            <a:lvl4pPr marL="137160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4pPr>
            <a:lvl5pPr marL="1828800" indent="0" algn="l">
              <a:buNone/>
              <a:defRPr>
                <a:latin typeface="Lemon/Milk" charset="0"/>
                <a:ea typeface="Lemon/Milk" charset="0"/>
                <a:cs typeface="Lemon/Milk" charset="0"/>
              </a:defRPr>
            </a:lvl5pPr>
          </a:lstStyle>
          <a:p>
            <a:pPr lvl="0"/>
            <a:r>
              <a:rPr lang="es-ES_tradnl" dirty="0"/>
              <a:t>TITLE EXAMPLE HERE</a:t>
            </a:r>
            <a:endParaRPr lang="es-ES_tradnl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55195" y="369485"/>
            <a:ext cx="5400675" cy="419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+mj-lt"/>
                <a:ea typeface="Roboto Medium" panose="02000000000000000000" pitchFamily="2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55195" y="756772"/>
            <a:ext cx="5400675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accent3"/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dirty="0"/>
              <a:t>Subtitle here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455195" y="369485"/>
            <a:ext cx="5400675" cy="419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+mj-lt"/>
                <a:ea typeface="Roboto Medium" panose="02000000000000000000" pitchFamily="2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55195" y="756772"/>
            <a:ext cx="5400675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accent3"/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dirty="0"/>
              <a:t>Subtitle here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455195" y="353951"/>
            <a:ext cx="5400675" cy="419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+mj-lt"/>
                <a:ea typeface="Roboto Medium" panose="02000000000000000000" pitchFamily="2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455195" y="732371"/>
            <a:ext cx="5400675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accent3"/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dirty="0"/>
              <a:t>Subtitle here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other 2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A7DE-9D96-481F-BC0B-1EA8E0E54455}" type="slidenum">
              <a:rPr lang="en-AU" smtClean="0"/>
            </a:fld>
            <a:endParaRPr lang="en-AU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623887" y="415636"/>
            <a:ext cx="10944225" cy="7758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3888" y="1191491"/>
            <a:ext cx="10944225" cy="415636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Introduction</a:t>
            </a:r>
            <a:endParaRPr lang="en-AU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338448" y="2921867"/>
            <a:ext cx="5036127" cy="13176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AU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38448" y="2381538"/>
            <a:ext cx="5036126" cy="514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AU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338448" y="5255632"/>
            <a:ext cx="3004127" cy="6449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AU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338448" y="4715303"/>
            <a:ext cx="3001331" cy="514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AU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10515600" cy="511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353800" y="0"/>
            <a:ext cx="5334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353800" y="457199"/>
            <a:ext cx="533400" cy="762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460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12CA18-A335-4D5F-87FE-D08EA31904C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slow"/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png"/><Relationship Id="rId7" Type="http://schemas.openxmlformats.org/officeDocument/2006/relationships/oleObject" Target="../embeddings/oleObject9.bin"/><Relationship Id="rId6" Type="http://schemas.openxmlformats.org/officeDocument/2006/relationships/image" Target="../media/image18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png"/><Relationship Id="rId3" Type="http://schemas.openxmlformats.org/officeDocument/2006/relationships/oleObject" Target="../embeddings/oleObject7.bin"/><Relationship Id="rId2" Type="http://schemas.openxmlformats.org/officeDocument/2006/relationships/image" Target="../media/image16.png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Oval 385"/>
          <p:cNvSpPr/>
          <p:nvPr/>
        </p:nvSpPr>
        <p:spPr>
          <a:xfrm>
            <a:off x="10549981" y="632676"/>
            <a:ext cx="456682" cy="4566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06" name="Group 305"/>
          <p:cNvGrpSpPr/>
          <p:nvPr/>
        </p:nvGrpSpPr>
        <p:grpSpPr>
          <a:xfrm>
            <a:off x="-15593" y="4886706"/>
            <a:ext cx="12221040" cy="1437893"/>
            <a:chOff x="-15593" y="4886706"/>
            <a:chExt cx="12221040" cy="1437893"/>
          </a:xfrm>
        </p:grpSpPr>
        <p:sp>
          <p:nvSpPr>
            <p:cNvPr id="307" name="Rectangle 9"/>
            <p:cNvSpPr/>
            <p:nvPr/>
          </p:nvSpPr>
          <p:spPr>
            <a:xfrm>
              <a:off x="0" y="4886706"/>
              <a:ext cx="12205447" cy="1437893"/>
            </a:xfrm>
            <a:custGeom>
              <a:avLst/>
              <a:gdLst>
                <a:gd name="connsiteX0" fmla="*/ 0 w 12192000"/>
                <a:gd name="connsiteY0" fmla="*/ 0 h 1143000"/>
                <a:gd name="connsiteX1" fmla="*/ 12192000 w 12192000"/>
                <a:gd name="connsiteY1" fmla="*/ 0 h 1143000"/>
                <a:gd name="connsiteX2" fmla="*/ 12192000 w 12192000"/>
                <a:gd name="connsiteY2" fmla="*/ 1143000 h 1143000"/>
                <a:gd name="connsiteX3" fmla="*/ 0 w 12192000"/>
                <a:gd name="connsiteY3" fmla="*/ 1143000 h 1143000"/>
                <a:gd name="connsiteX4" fmla="*/ 0 w 12192000"/>
                <a:gd name="connsiteY4" fmla="*/ 0 h 1143000"/>
                <a:gd name="connsiteX0-1" fmla="*/ 0 w 12192000"/>
                <a:gd name="connsiteY0-2" fmla="*/ 0 h 1425389"/>
                <a:gd name="connsiteX1-3" fmla="*/ 12192000 w 12192000"/>
                <a:gd name="connsiteY1-4" fmla="*/ 282389 h 1425389"/>
                <a:gd name="connsiteX2-5" fmla="*/ 12192000 w 12192000"/>
                <a:gd name="connsiteY2-6" fmla="*/ 1425389 h 1425389"/>
                <a:gd name="connsiteX3-7" fmla="*/ 0 w 12192000"/>
                <a:gd name="connsiteY3-8" fmla="*/ 1425389 h 1425389"/>
                <a:gd name="connsiteX4-9" fmla="*/ 0 w 12192000"/>
                <a:gd name="connsiteY4-10" fmla="*/ 0 h 1425389"/>
                <a:gd name="connsiteX0-11" fmla="*/ 0 w 12192000"/>
                <a:gd name="connsiteY0-12" fmla="*/ 94129 h 1143000"/>
                <a:gd name="connsiteX1-13" fmla="*/ 12192000 w 12192000"/>
                <a:gd name="connsiteY1-14" fmla="*/ 0 h 1143000"/>
                <a:gd name="connsiteX2-15" fmla="*/ 12192000 w 12192000"/>
                <a:gd name="connsiteY2-16" fmla="*/ 1143000 h 1143000"/>
                <a:gd name="connsiteX3-17" fmla="*/ 0 w 12192000"/>
                <a:gd name="connsiteY3-18" fmla="*/ 1143000 h 1143000"/>
                <a:gd name="connsiteX4-19" fmla="*/ 0 w 12192000"/>
                <a:gd name="connsiteY4-20" fmla="*/ 94129 h 1143000"/>
                <a:gd name="connsiteX0-21" fmla="*/ 0 w 12192000"/>
                <a:gd name="connsiteY0-22" fmla="*/ 381000 h 1429871"/>
                <a:gd name="connsiteX1-23" fmla="*/ 1277471 w 12192000"/>
                <a:gd name="connsiteY1-24" fmla="*/ 0 h 1429871"/>
                <a:gd name="connsiteX2-25" fmla="*/ 12192000 w 12192000"/>
                <a:gd name="connsiteY2-26" fmla="*/ 286871 h 1429871"/>
                <a:gd name="connsiteX3-27" fmla="*/ 12192000 w 12192000"/>
                <a:gd name="connsiteY3-28" fmla="*/ 1429871 h 1429871"/>
                <a:gd name="connsiteX4-29" fmla="*/ 0 w 12192000"/>
                <a:gd name="connsiteY4-30" fmla="*/ 1429871 h 1429871"/>
                <a:gd name="connsiteX5" fmla="*/ 0 w 12192000"/>
                <a:gd name="connsiteY5" fmla="*/ 381000 h 1429871"/>
                <a:gd name="connsiteX0-31" fmla="*/ 0 w 12192000"/>
                <a:gd name="connsiteY0-32" fmla="*/ 381000 h 1429871"/>
                <a:gd name="connsiteX1-33" fmla="*/ 1277471 w 12192000"/>
                <a:gd name="connsiteY1-34" fmla="*/ 0 h 1429871"/>
                <a:gd name="connsiteX2-35" fmla="*/ 6131859 w 12192000"/>
                <a:gd name="connsiteY2-36" fmla="*/ 645460 h 1429871"/>
                <a:gd name="connsiteX3-37" fmla="*/ 12192000 w 12192000"/>
                <a:gd name="connsiteY3-38" fmla="*/ 286871 h 1429871"/>
                <a:gd name="connsiteX4-39" fmla="*/ 12192000 w 12192000"/>
                <a:gd name="connsiteY4-40" fmla="*/ 1429871 h 1429871"/>
                <a:gd name="connsiteX5-41" fmla="*/ 0 w 12192000"/>
                <a:gd name="connsiteY5-42" fmla="*/ 1429871 h 1429871"/>
                <a:gd name="connsiteX6" fmla="*/ 0 w 12192000"/>
                <a:gd name="connsiteY6" fmla="*/ 381000 h 1429871"/>
                <a:gd name="connsiteX0-43" fmla="*/ 0 w 12192000"/>
                <a:gd name="connsiteY0-44" fmla="*/ 381000 h 1429871"/>
                <a:gd name="connsiteX1-45" fmla="*/ 1277471 w 12192000"/>
                <a:gd name="connsiteY1-46" fmla="*/ 0 h 1429871"/>
                <a:gd name="connsiteX2-47" fmla="*/ 6131859 w 12192000"/>
                <a:gd name="connsiteY2-48" fmla="*/ 645460 h 1429871"/>
                <a:gd name="connsiteX3-49" fmla="*/ 9695329 w 12192000"/>
                <a:gd name="connsiteY3-50" fmla="*/ 228601 h 1429871"/>
                <a:gd name="connsiteX4-51" fmla="*/ 12192000 w 12192000"/>
                <a:gd name="connsiteY4-52" fmla="*/ 286871 h 1429871"/>
                <a:gd name="connsiteX5-53" fmla="*/ 12192000 w 12192000"/>
                <a:gd name="connsiteY5-54" fmla="*/ 1429871 h 1429871"/>
                <a:gd name="connsiteX6-55" fmla="*/ 0 w 12192000"/>
                <a:gd name="connsiteY6-56" fmla="*/ 1429871 h 1429871"/>
                <a:gd name="connsiteX7" fmla="*/ 0 w 12192000"/>
                <a:gd name="connsiteY7" fmla="*/ 381000 h 1429871"/>
                <a:gd name="connsiteX0-57" fmla="*/ 0 w 12205447"/>
                <a:gd name="connsiteY0-58" fmla="*/ 381000 h 1429871"/>
                <a:gd name="connsiteX1-59" fmla="*/ 1277471 w 12205447"/>
                <a:gd name="connsiteY1-60" fmla="*/ 0 h 1429871"/>
                <a:gd name="connsiteX2-61" fmla="*/ 6131859 w 12205447"/>
                <a:gd name="connsiteY2-62" fmla="*/ 645460 h 1429871"/>
                <a:gd name="connsiteX3-63" fmla="*/ 9695329 w 12205447"/>
                <a:gd name="connsiteY3-64" fmla="*/ 228601 h 1429871"/>
                <a:gd name="connsiteX4-65" fmla="*/ 12205447 w 12205447"/>
                <a:gd name="connsiteY4-66" fmla="*/ 596153 h 1429871"/>
                <a:gd name="connsiteX5-67" fmla="*/ 12192000 w 12205447"/>
                <a:gd name="connsiteY5-68" fmla="*/ 1429871 h 1429871"/>
                <a:gd name="connsiteX6-69" fmla="*/ 0 w 12205447"/>
                <a:gd name="connsiteY6-70" fmla="*/ 1429871 h 1429871"/>
                <a:gd name="connsiteX7-71" fmla="*/ 0 w 12205447"/>
                <a:gd name="connsiteY7-72" fmla="*/ 381000 h 1429871"/>
                <a:gd name="connsiteX0-73" fmla="*/ 0 w 12205447"/>
                <a:gd name="connsiteY0-74" fmla="*/ 381000 h 1429871"/>
                <a:gd name="connsiteX1-75" fmla="*/ 1277471 w 12205447"/>
                <a:gd name="connsiteY1-76" fmla="*/ 0 h 1429871"/>
                <a:gd name="connsiteX2-77" fmla="*/ 6131859 w 12205447"/>
                <a:gd name="connsiteY2-78" fmla="*/ 645460 h 1429871"/>
                <a:gd name="connsiteX3-79" fmla="*/ 9695329 w 12205447"/>
                <a:gd name="connsiteY3-80" fmla="*/ 228601 h 1429871"/>
                <a:gd name="connsiteX4-81" fmla="*/ 12205447 w 12205447"/>
                <a:gd name="connsiteY4-82" fmla="*/ 596153 h 1429871"/>
                <a:gd name="connsiteX5-83" fmla="*/ 12192000 w 12205447"/>
                <a:gd name="connsiteY5-84" fmla="*/ 1429871 h 1429871"/>
                <a:gd name="connsiteX6-85" fmla="*/ 0 w 12205447"/>
                <a:gd name="connsiteY6-86" fmla="*/ 1429871 h 1429871"/>
                <a:gd name="connsiteX7-87" fmla="*/ 0 w 12205447"/>
                <a:gd name="connsiteY7-88" fmla="*/ 381000 h 1429871"/>
                <a:gd name="connsiteX0-89" fmla="*/ 0 w 12205447"/>
                <a:gd name="connsiteY0-90" fmla="*/ 381000 h 1429871"/>
                <a:gd name="connsiteX1-91" fmla="*/ 1277471 w 12205447"/>
                <a:gd name="connsiteY1-92" fmla="*/ 0 h 1429871"/>
                <a:gd name="connsiteX2-93" fmla="*/ 6131859 w 12205447"/>
                <a:gd name="connsiteY2-94" fmla="*/ 645460 h 1429871"/>
                <a:gd name="connsiteX3-95" fmla="*/ 9695329 w 12205447"/>
                <a:gd name="connsiteY3-96" fmla="*/ 228601 h 1429871"/>
                <a:gd name="connsiteX4-97" fmla="*/ 12205447 w 12205447"/>
                <a:gd name="connsiteY4-98" fmla="*/ 596153 h 1429871"/>
                <a:gd name="connsiteX5-99" fmla="*/ 12192000 w 12205447"/>
                <a:gd name="connsiteY5-100" fmla="*/ 1429871 h 1429871"/>
                <a:gd name="connsiteX6-101" fmla="*/ 0 w 12205447"/>
                <a:gd name="connsiteY6-102" fmla="*/ 1429871 h 1429871"/>
                <a:gd name="connsiteX7-103" fmla="*/ 0 w 12205447"/>
                <a:gd name="connsiteY7-104" fmla="*/ 381000 h 1429871"/>
                <a:gd name="connsiteX0-105" fmla="*/ 0 w 12205447"/>
                <a:gd name="connsiteY0-106" fmla="*/ 381000 h 1429871"/>
                <a:gd name="connsiteX1-107" fmla="*/ 1277471 w 12205447"/>
                <a:gd name="connsiteY1-108" fmla="*/ 0 h 1429871"/>
                <a:gd name="connsiteX2-109" fmla="*/ 6131859 w 12205447"/>
                <a:gd name="connsiteY2-110" fmla="*/ 645460 h 1429871"/>
                <a:gd name="connsiteX3-111" fmla="*/ 9695329 w 12205447"/>
                <a:gd name="connsiteY3-112" fmla="*/ 228601 h 1429871"/>
                <a:gd name="connsiteX4-113" fmla="*/ 12205447 w 12205447"/>
                <a:gd name="connsiteY4-114" fmla="*/ 596153 h 1429871"/>
                <a:gd name="connsiteX5-115" fmla="*/ 12192000 w 12205447"/>
                <a:gd name="connsiteY5-116" fmla="*/ 1429871 h 1429871"/>
                <a:gd name="connsiteX6-117" fmla="*/ 0 w 12205447"/>
                <a:gd name="connsiteY6-118" fmla="*/ 1429871 h 1429871"/>
                <a:gd name="connsiteX7-119" fmla="*/ 0 w 12205447"/>
                <a:gd name="connsiteY7-120" fmla="*/ 381000 h 1429871"/>
                <a:gd name="connsiteX0-121" fmla="*/ 0 w 12205447"/>
                <a:gd name="connsiteY0-122" fmla="*/ 381000 h 1429871"/>
                <a:gd name="connsiteX1-123" fmla="*/ 1277471 w 12205447"/>
                <a:gd name="connsiteY1-124" fmla="*/ 0 h 1429871"/>
                <a:gd name="connsiteX2-125" fmla="*/ 6131859 w 12205447"/>
                <a:gd name="connsiteY2-126" fmla="*/ 645460 h 1429871"/>
                <a:gd name="connsiteX3-127" fmla="*/ 9695329 w 12205447"/>
                <a:gd name="connsiteY3-128" fmla="*/ 228601 h 1429871"/>
                <a:gd name="connsiteX4-129" fmla="*/ 12205447 w 12205447"/>
                <a:gd name="connsiteY4-130" fmla="*/ 596153 h 1429871"/>
                <a:gd name="connsiteX5-131" fmla="*/ 12192000 w 12205447"/>
                <a:gd name="connsiteY5-132" fmla="*/ 1429871 h 1429871"/>
                <a:gd name="connsiteX6-133" fmla="*/ 0 w 12205447"/>
                <a:gd name="connsiteY6-134" fmla="*/ 1429871 h 1429871"/>
                <a:gd name="connsiteX7-135" fmla="*/ 0 w 12205447"/>
                <a:gd name="connsiteY7-136" fmla="*/ 381000 h 1429871"/>
                <a:gd name="connsiteX0-137" fmla="*/ 0 w 12205447"/>
                <a:gd name="connsiteY0-138" fmla="*/ 381000 h 1429871"/>
                <a:gd name="connsiteX1-139" fmla="*/ 1277471 w 12205447"/>
                <a:gd name="connsiteY1-140" fmla="*/ 0 h 1429871"/>
                <a:gd name="connsiteX2-141" fmla="*/ 6131859 w 12205447"/>
                <a:gd name="connsiteY2-142" fmla="*/ 645460 h 1429871"/>
                <a:gd name="connsiteX3-143" fmla="*/ 9695329 w 12205447"/>
                <a:gd name="connsiteY3-144" fmla="*/ 228601 h 1429871"/>
                <a:gd name="connsiteX4-145" fmla="*/ 12205447 w 12205447"/>
                <a:gd name="connsiteY4-146" fmla="*/ 596153 h 1429871"/>
                <a:gd name="connsiteX5-147" fmla="*/ 12192000 w 12205447"/>
                <a:gd name="connsiteY5-148" fmla="*/ 1429871 h 1429871"/>
                <a:gd name="connsiteX6-149" fmla="*/ 0 w 12205447"/>
                <a:gd name="connsiteY6-150" fmla="*/ 1429871 h 1429871"/>
                <a:gd name="connsiteX7-151" fmla="*/ 0 w 12205447"/>
                <a:gd name="connsiteY7-152" fmla="*/ 381000 h 1429871"/>
                <a:gd name="connsiteX0-153" fmla="*/ 0 w 12205447"/>
                <a:gd name="connsiteY0-154" fmla="*/ 389022 h 1437893"/>
                <a:gd name="connsiteX1-155" fmla="*/ 1277471 w 12205447"/>
                <a:gd name="connsiteY1-156" fmla="*/ 8022 h 1437893"/>
                <a:gd name="connsiteX2-157" fmla="*/ 6131859 w 12205447"/>
                <a:gd name="connsiteY2-158" fmla="*/ 653482 h 1437893"/>
                <a:gd name="connsiteX3-159" fmla="*/ 9695329 w 12205447"/>
                <a:gd name="connsiteY3-160" fmla="*/ 236623 h 1437893"/>
                <a:gd name="connsiteX4-161" fmla="*/ 12205447 w 12205447"/>
                <a:gd name="connsiteY4-162" fmla="*/ 604175 h 1437893"/>
                <a:gd name="connsiteX5-163" fmla="*/ 12192000 w 12205447"/>
                <a:gd name="connsiteY5-164" fmla="*/ 1437893 h 1437893"/>
                <a:gd name="connsiteX6-165" fmla="*/ 0 w 12205447"/>
                <a:gd name="connsiteY6-166" fmla="*/ 1437893 h 1437893"/>
                <a:gd name="connsiteX7-167" fmla="*/ 0 w 12205447"/>
                <a:gd name="connsiteY7-168" fmla="*/ 389022 h 14378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</a:cxnLst>
              <a:rect l="l" t="t" r="r" b="b"/>
              <a:pathLst>
                <a:path w="12205447" h="1437893">
                  <a:moveTo>
                    <a:pt x="0" y="389022"/>
                  </a:moveTo>
                  <a:cubicBezTo>
                    <a:pt x="416859" y="378563"/>
                    <a:pt x="860612" y="18481"/>
                    <a:pt x="1277471" y="8022"/>
                  </a:cubicBezTo>
                  <a:cubicBezTo>
                    <a:pt x="3012141" y="-81624"/>
                    <a:pt x="3442448" y="608658"/>
                    <a:pt x="6131859" y="653482"/>
                  </a:cubicBezTo>
                  <a:cubicBezTo>
                    <a:pt x="7521388" y="608658"/>
                    <a:pt x="8265459" y="187317"/>
                    <a:pt x="9695329" y="236623"/>
                  </a:cubicBezTo>
                  <a:cubicBezTo>
                    <a:pt x="10532035" y="224669"/>
                    <a:pt x="11274611" y="347188"/>
                    <a:pt x="12205447" y="604175"/>
                  </a:cubicBezTo>
                  <a:lnTo>
                    <a:pt x="12192000" y="1437893"/>
                  </a:lnTo>
                  <a:lnTo>
                    <a:pt x="0" y="1437893"/>
                  </a:lnTo>
                  <a:lnTo>
                    <a:pt x="0" y="38902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8" name="Rectangle 10"/>
            <p:cNvSpPr/>
            <p:nvPr/>
          </p:nvSpPr>
          <p:spPr>
            <a:xfrm>
              <a:off x="-15593" y="5172001"/>
              <a:ext cx="12219967" cy="1152598"/>
            </a:xfrm>
            <a:custGeom>
              <a:avLst/>
              <a:gdLst>
                <a:gd name="connsiteX0" fmla="*/ 0 w 12206520"/>
                <a:gd name="connsiteY0" fmla="*/ 0 h 914400"/>
                <a:gd name="connsiteX1" fmla="*/ 12206520 w 12206520"/>
                <a:gd name="connsiteY1" fmla="*/ 0 h 914400"/>
                <a:gd name="connsiteX2" fmla="*/ 12206520 w 12206520"/>
                <a:gd name="connsiteY2" fmla="*/ 914400 h 914400"/>
                <a:gd name="connsiteX3" fmla="*/ 0 w 12206520"/>
                <a:gd name="connsiteY3" fmla="*/ 914400 h 914400"/>
                <a:gd name="connsiteX4" fmla="*/ 0 w 12206520"/>
                <a:gd name="connsiteY4" fmla="*/ 0 h 914400"/>
                <a:gd name="connsiteX0-1" fmla="*/ 0 w 12219967"/>
                <a:gd name="connsiteY0-2" fmla="*/ 0 h 914400"/>
                <a:gd name="connsiteX1-3" fmla="*/ 12219967 w 12219967"/>
                <a:gd name="connsiteY1-4" fmla="*/ 282388 h 914400"/>
                <a:gd name="connsiteX2-5" fmla="*/ 12206520 w 12219967"/>
                <a:gd name="connsiteY2-6" fmla="*/ 914400 h 914400"/>
                <a:gd name="connsiteX3-7" fmla="*/ 0 w 12219967"/>
                <a:gd name="connsiteY3-8" fmla="*/ 914400 h 914400"/>
                <a:gd name="connsiteX4-9" fmla="*/ 0 w 12219967"/>
                <a:gd name="connsiteY4-10" fmla="*/ 0 h 914400"/>
                <a:gd name="connsiteX0-11" fmla="*/ 0 w 12219967"/>
                <a:gd name="connsiteY0-12" fmla="*/ 75985 h 990385"/>
                <a:gd name="connsiteX1-13" fmla="*/ 10060546 w 12219967"/>
                <a:gd name="connsiteY1-14" fmla="*/ 17714 h 990385"/>
                <a:gd name="connsiteX2-15" fmla="*/ 12219967 w 12219967"/>
                <a:gd name="connsiteY2-16" fmla="*/ 358373 h 990385"/>
                <a:gd name="connsiteX3-17" fmla="*/ 12206520 w 12219967"/>
                <a:gd name="connsiteY3-18" fmla="*/ 990385 h 990385"/>
                <a:gd name="connsiteX4-19" fmla="*/ 0 w 12219967"/>
                <a:gd name="connsiteY4-20" fmla="*/ 990385 h 990385"/>
                <a:gd name="connsiteX5" fmla="*/ 0 w 12219967"/>
                <a:gd name="connsiteY5" fmla="*/ 75985 h 990385"/>
                <a:gd name="connsiteX0-21" fmla="*/ 0 w 12219967"/>
                <a:gd name="connsiteY0-22" fmla="*/ 62518 h 976918"/>
                <a:gd name="connsiteX1-23" fmla="*/ 6349158 w 12219967"/>
                <a:gd name="connsiteY1-24" fmla="*/ 448001 h 976918"/>
                <a:gd name="connsiteX2-25" fmla="*/ 10060546 w 12219967"/>
                <a:gd name="connsiteY2-26" fmla="*/ 4247 h 976918"/>
                <a:gd name="connsiteX3-27" fmla="*/ 12219967 w 12219967"/>
                <a:gd name="connsiteY3-28" fmla="*/ 344906 h 976918"/>
                <a:gd name="connsiteX4-29" fmla="*/ 12206520 w 12219967"/>
                <a:gd name="connsiteY4-30" fmla="*/ 976918 h 976918"/>
                <a:gd name="connsiteX5-31" fmla="*/ 0 w 12219967"/>
                <a:gd name="connsiteY5-32" fmla="*/ 976918 h 976918"/>
                <a:gd name="connsiteX6" fmla="*/ 0 w 12219967"/>
                <a:gd name="connsiteY6" fmla="*/ 62518 h 976918"/>
                <a:gd name="connsiteX0-33" fmla="*/ 0 w 12219967"/>
                <a:gd name="connsiteY0-34" fmla="*/ 65159 h 979559"/>
                <a:gd name="connsiteX1-35" fmla="*/ 6228134 w 12219967"/>
                <a:gd name="connsiteY1-36" fmla="*/ 248937 h 979559"/>
                <a:gd name="connsiteX2-37" fmla="*/ 10060546 w 12219967"/>
                <a:gd name="connsiteY2-38" fmla="*/ 6888 h 979559"/>
                <a:gd name="connsiteX3-39" fmla="*/ 12219967 w 12219967"/>
                <a:gd name="connsiteY3-40" fmla="*/ 347547 h 979559"/>
                <a:gd name="connsiteX4-41" fmla="*/ 12206520 w 12219967"/>
                <a:gd name="connsiteY4-42" fmla="*/ 979559 h 979559"/>
                <a:gd name="connsiteX5-43" fmla="*/ 0 w 12219967"/>
                <a:gd name="connsiteY5-44" fmla="*/ 979559 h 979559"/>
                <a:gd name="connsiteX6-45" fmla="*/ 0 w 12219967"/>
                <a:gd name="connsiteY6-46" fmla="*/ 65159 h 979559"/>
                <a:gd name="connsiteX0-47" fmla="*/ 0 w 12219967"/>
                <a:gd name="connsiteY0-48" fmla="*/ 238198 h 1152598"/>
                <a:gd name="connsiteX1-49" fmla="*/ 1723369 w 12219967"/>
                <a:gd name="connsiteY1-50" fmla="*/ 5117 h 1152598"/>
                <a:gd name="connsiteX2-51" fmla="*/ 6228134 w 12219967"/>
                <a:gd name="connsiteY2-52" fmla="*/ 421976 h 1152598"/>
                <a:gd name="connsiteX3-53" fmla="*/ 10060546 w 12219967"/>
                <a:gd name="connsiteY3-54" fmla="*/ 179927 h 1152598"/>
                <a:gd name="connsiteX4-55" fmla="*/ 12219967 w 12219967"/>
                <a:gd name="connsiteY4-56" fmla="*/ 520586 h 1152598"/>
                <a:gd name="connsiteX5-57" fmla="*/ 12206520 w 12219967"/>
                <a:gd name="connsiteY5-58" fmla="*/ 1152598 h 1152598"/>
                <a:gd name="connsiteX6-59" fmla="*/ 0 w 12219967"/>
                <a:gd name="connsiteY6-60" fmla="*/ 1152598 h 1152598"/>
                <a:gd name="connsiteX7" fmla="*/ 0 w 12219967"/>
                <a:gd name="connsiteY7" fmla="*/ 238198 h 1152598"/>
                <a:gd name="connsiteX0-61" fmla="*/ 0 w 12219967"/>
                <a:gd name="connsiteY0-62" fmla="*/ 238198 h 1152598"/>
                <a:gd name="connsiteX1-63" fmla="*/ 1723369 w 12219967"/>
                <a:gd name="connsiteY1-64" fmla="*/ 5117 h 1152598"/>
                <a:gd name="connsiteX2-65" fmla="*/ 6228134 w 12219967"/>
                <a:gd name="connsiteY2-66" fmla="*/ 421976 h 1152598"/>
                <a:gd name="connsiteX3-67" fmla="*/ 10060546 w 12219967"/>
                <a:gd name="connsiteY3-68" fmla="*/ 179927 h 1152598"/>
                <a:gd name="connsiteX4-69" fmla="*/ 12219967 w 12219967"/>
                <a:gd name="connsiteY4-70" fmla="*/ 520586 h 1152598"/>
                <a:gd name="connsiteX5-71" fmla="*/ 12206520 w 12219967"/>
                <a:gd name="connsiteY5-72" fmla="*/ 1152598 h 1152598"/>
                <a:gd name="connsiteX6-73" fmla="*/ 0 w 12219967"/>
                <a:gd name="connsiteY6-74" fmla="*/ 1152598 h 1152598"/>
                <a:gd name="connsiteX7-75" fmla="*/ 0 w 12219967"/>
                <a:gd name="connsiteY7-76" fmla="*/ 238198 h 1152598"/>
                <a:gd name="connsiteX0-77" fmla="*/ 0 w 12219967"/>
                <a:gd name="connsiteY0-78" fmla="*/ 238198 h 1152598"/>
                <a:gd name="connsiteX1-79" fmla="*/ 1723369 w 12219967"/>
                <a:gd name="connsiteY1-80" fmla="*/ 5117 h 1152598"/>
                <a:gd name="connsiteX2-81" fmla="*/ 6228134 w 12219967"/>
                <a:gd name="connsiteY2-82" fmla="*/ 421976 h 1152598"/>
                <a:gd name="connsiteX3-83" fmla="*/ 10060546 w 12219967"/>
                <a:gd name="connsiteY3-84" fmla="*/ 179927 h 1152598"/>
                <a:gd name="connsiteX4-85" fmla="*/ 12219967 w 12219967"/>
                <a:gd name="connsiteY4-86" fmla="*/ 520586 h 1152598"/>
                <a:gd name="connsiteX5-87" fmla="*/ 12206520 w 12219967"/>
                <a:gd name="connsiteY5-88" fmla="*/ 1152598 h 1152598"/>
                <a:gd name="connsiteX6-89" fmla="*/ 0 w 12219967"/>
                <a:gd name="connsiteY6-90" fmla="*/ 1152598 h 1152598"/>
                <a:gd name="connsiteX7-91" fmla="*/ 0 w 12219967"/>
                <a:gd name="connsiteY7-92" fmla="*/ 238198 h 1152598"/>
                <a:gd name="connsiteX0-93" fmla="*/ 0 w 12219967"/>
                <a:gd name="connsiteY0-94" fmla="*/ 238198 h 1152598"/>
                <a:gd name="connsiteX1-95" fmla="*/ 1723369 w 12219967"/>
                <a:gd name="connsiteY1-96" fmla="*/ 5117 h 1152598"/>
                <a:gd name="connsiteX2-97" fmla="*/ 6228134 w 12219967"/>
                <a:gd name="connsiteY2-98" fmla="*/ 421976 h 1152598"/>
                <a:gd name="connsiteX3-99" fmla="*/ 10060546 w 12219967"/>
                <a:gd name="connsiteY3-100" fmla="*/ 179927 h 1152598"/>
                <a:gd name="connsiteX4-101" fmla="*/ 12219967 w 12219967"/>
                <a:gd name="connsiteY4-102" fmla="*/ 520586 h 1152598"/>
                <a:gd name="connsiteX5-103" fmla="*/ 12206520 w 12219967"/>
                <a:gd name="connsiteY5-104" fmla="*/ 1152598 h 1152598"/>
                <a:gd name="connsiteX6-105" fmla="*/ 0 w 12219967"/>
                <a:gd name="connsiteY6-106" fmla="*/ 1152598 h 1152598"/>
                <a:gd name="connsiteX7-107" fmla="*/ 0 w 12219967"/>
                <a:gd name="connsiteY7-108" fmla="*/ 238198 h 1152598"/>
                <a:gd name="connsiteX0-109" fmla="*/ 0 w 12219967"/>
                <a:gd name="connsiteY0-110" fmla="*/ 238198 h 1152598"/>
                <a:gd name="connsiteX1-111" fmla="*/ 1723369 w 12219967"/>
                <a:gd name="connsiteY1-112" fmla="*/ 5117 h 1152598"/>
                <a:gd name="connsiteX2-113" fmla="*/ 6228134 w 12219967"/>
                <a:gd name="connsiteY2-114" fmla="*/ 421976 h 1152598"/>
                <a:gd name="connsiteX3-115" fmla="*/ 10060546 w 12219967"/>
                <a:gd name="connsiteY3-116" fmla="*/ 179927 h 1152598"/>
                <a:gd name="connsiteX4-117" fmla="*/ 12219967 w 12219967"/>
                <a:gd name="connsiteY4-118" fmla="*/ 520586 h 1152598"/>
                <a:gd name="connsiteX5-119" fmla="*/ 12206520 w 12219967"/>
                <a:gd name="connsiteY5-120" fmla="*/ 1152598 h 1152598"/>
                <a:gd name="connsiteX6-121" fmla="*/ 0 w 12219967"/>
                <a:gd name="connsiteY6-122" fmla="*/ 1152598 h 1152598"/>
                <a:gd name="connsiteX7-123" fmla="*/ 0 w 12219967"/>
                <a:gd name="connsiteY7-124" fmla="*/ 238198 h 11525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31" y="connsiteY5-32"/>
                </a:cxn>
                <a:cxn ang="0">
                  <a:pos x="connsiteX6-45" y="connsiteY6-46"/>
                </a:cxn>
                <a:cxn ang="0">
                  <a:pos x="connsiteX7-75" y="connsiteY7-76"/>
                </a:cxn>
              </a:cxnLst>
              <a:rect l="l" t="t" r="r" b="b"/>
              <a:pathLst>
                <a:path w="12219967" h="1152598">
                  <a:moveTo>
                    <a:pt x="0" y="238198"/>
                  </a:moveTo>
                  <a:cubicBezTo>
                    <a:pt x="298434" y="85051"/>
                    <a:pt x="685347" y="-25513"/>
                    <a:pt x="1723369" y="5117"/>
                  </a:cubicBezTo>
                  <a:cubicBezTo>
                    <a:pt x="2774838" y="183665"/>
                    <a:pt x="4419505" y="699882"/>
                    <a:pt x="6228134" y="421976"/>
                  </a:cubicBezTo>
                  <a:cubicBezTo>
                    <a:pt x="7606457" y="413011"/>
                    <a:pt x="9093284" y="125392"/>
                    <a:pt x="10060546" y="179927"/>
                  </a:cubicBezTo>
                  <a:cubicBezTo>
                    <a:pt x="10941718" y="185904"/>
                    <a:pt x="11406031" y="743210"/>
                    <a:pt x="12219967" y="520586"/>
                  </a:cubicBezTo>
                  <a:lnTo>
                    <a:pt x="12206520" y="1152598"/>
                  </a:lnTo>
                  <a:lnTo>
                    <a:pt x="0" y="1152598"/>
                  </a:lnTo>
                  <a:lnTo>
                    <a:pt x="0" y="23819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25370" y="4236720"/>
            <a:ext cx="800735" cy="1994535"/>
            <a:chOff x="8229600" y="3086099"/>
            <a:chExt cx="1066800" cy="3162301"/>
          </a:xfrm>
        </p:grpSpPr>
        <p:sp>
          <p:nvSpPr>
            <p:cNvPr id="5" name="Rectangle 4"/>
            <p:cNvSpPr/>
            <p:nvPr/>
          </p:nvSpPr>
          <p:spPr>
            <a:xfrm>
              <a:off x="8229600" y="3276600"/>
              <a:ext cx="1066800" cy="297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305800" y="3276600"/>
              <a:ext cx="914400" cy="2971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0" y="3408362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86800" y="3408362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991600" y="3408362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0" y="3768724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86800" y="3768724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91600" y="3768724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82000" y="4159566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86800" y="4159566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91600" y="4159566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82000" y="4550408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86800" y="4550408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91600" y="4550408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0" y="4941250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86800" y="4941250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991600" y="4941250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0" y="5335745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6800" y="5335745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91600" y="5335745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82000" y="5730240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686800" y="5730240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991600" y="5730240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82000" y="6019800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86800" y="6019800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91600" y="6019800"/>
              <a:ext cx="152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05800" y="3086099"/>
              <a:ext cx="381000" cy="1873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15400" y="3096896"/>
              <a:ext cx="251460" cy="1873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71830" y="4377690"/>
            <a:ext cx="745490" cy="1857375"/>
            <a:chOff x="5200650" y="2816618"/>
            <a:chExt cx="2044700" cy="3431782"/>
          </a:xfrm>
        </p:grpSpPr>
        <p:sp>
          <p:nvSpPr>
            <p:cNvPr id="97" name="Rectangle 96"/>
            <p:cNvSpPr/>
            <p:nvPr/>
          </p:nvSpPr>
          <p:spPr>
            <a:xfrm>
              <a:off x="5200650" y="4388166"/>
              <a:ext cx="2044700" cy="18602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564771" y="3581400"/>
              <a:ext cx="1319353" cy="806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804123" y="2922944"/>
              <a:ext cx="844442" cy="6584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964013" y="2816618"/>
              <a:ext cx="513518" cy="1063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020132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68282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49832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653522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957212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564592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260902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501677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805367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109057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716437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412747" y="443869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016282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64432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345982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49672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953362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60742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257052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497827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801517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105207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712587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408897" y="4734816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025729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873879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355429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659119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962809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570189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266499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507274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810964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114654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722034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418344" y="5009215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025729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873879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355429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659119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962809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570189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266499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507274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810964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114654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722034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418344" y="527413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025729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873879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355429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659119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962809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570189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266499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507274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810964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114654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722034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418344" y="5543327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7010289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6858439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339989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643679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947369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554749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6251059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491834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795524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099214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706594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402904" y="5786670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011146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59296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40846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644536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948226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555606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251916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492691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796381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100071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707451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6403761" y="6048962"/>
              <a:ext cx="112790" cy="160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7" name="Rounded Rectangle 256"/>
            <p:cNvSpPr/>
            <p:nvPr/>
          </p:nvSpPr>
          <p:spPr>
            <a:xfrm>
              <a:off x="5659119" y="3757382"/>
              <a:ext cx="112790" cy="49530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8" name="Rounded Rectangle 257"/>
            <p:cNvSpPr/>
            <p:nvPr/>
          </p:nvSpPr>
          <p:spPr>
            <a:xfrm>
              <a:off x="5840134" y="3757382"/>
              <a:ext cx="112790" cy="49530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6021149" y="3757382"/>
              <a:ext cx="112790" cy="49530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0" name="Rounded Rectangle 259"/>
            <p:cNvSpPr/>
            <p:nvPr/>
          </p:nvSpPr>
          <p:spPr>
            <a:xfrm>
              <a:off x="6745210" y="3757382"/>
              <a:ext cx="112790" cy="49530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1" name="Rounded Rectangle 260"/>
            <p:cNvSpPr/>
            <p:nvPr/>
          </p:nvSpPr>
          <p:spPr>
            <a:xfrm>
              <a:off x="6564194" y="3757382"/>
              <a:ext cx="112790" cy="49530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2" name="Rounded Rectangle 261"/>
            <p:cNvSpPr/>
            <p:nvPr/>
          </p:nvSpPr>
          <p:spPr>
            <a:xfrm>
              <a:off x="6383179" y="3757382"/>
              <a:ext cx="112790" cy="49530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6202164" y="3757382"/>
              <a:ext cx="112790" cy="49530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904800" y="3001216"/>
              <a:ext cx="659394" cy="1082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904800" y="3224813"/>
              <a:ext cx="659394" cy="1082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904800" y="3448409"/>
              <a:ext cx="659394" cy="1082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419225" y="3220085"/>
            <a:ext cx="912495" cy="3020695"/>
            <a:chOff x="7086600" y="1884678"/>
            <a:chExt cx="1447800" cy="4363722"/>
          </a:xfrm>
        </p:grpSpPr>
        <p:sp>
          <p:nvSpPr>
            <p:cNvPr id="52" name="Rectangle 51"/>
            <p:cNvSpPr/>
            <p:nvPr/>
          </p:nvSpPr>
          <p:spPr>
            <a:xfrm>
              <a:off x="7086600" y="4137183"/>
              <a:ext cx="1447800" cy="21112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24700" y="4058204"/>
              <a:ext cx="1371600" cy="773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17105" y="3980894"/>
              <a:ext cx="977900" cy="773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82205" y="2735819"/>
              <a:ext cx="652145" cy="12450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24035" y="2668669"/>
              <a:ext cx="564039" cy="67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88486" y="2057400"/>
              <a:ext cx="435135" cy="627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32021" y="1884678"/>
              <a:ext cx="348063" cy="1747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85769" y="4246640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737378" y="4246640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988987" y="4246640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240595" y="4246640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34160" y="4246640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485769" y="4649666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737378" y="4649666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988987" y="4649666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40595" y="4649666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34160" y="4649666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85769" y="5046007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737378" y="5046007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88987" y="5046007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40595" y="5046007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34160" y="5046007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485769" y="5466613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737378" y="5466613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988987" y="5466613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40595" y="5466613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234160" y="5466613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485769" y="5909689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737378" y="5909689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988987" y="5909689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240595" y="5909689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234160" y="5909689"/>
              <a:ext cx="145335" cy="283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527033" y="2816619"/>
              <a:ext cx="74632" cy="10287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672299" y="2816619"/>
              <a:ext cx="74632" cy="10287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33520" y="2816619"/>
              <a:ext cx="74632" cy="10287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992847" y="2816619"/>
              <a:ext cx="74632" cy="10287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631104" y="2166716"/>
              <a:ext cx="45719" cy="4558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724071" y="2166716"/>
              <a:ext cx="45719" cy="4558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14887" y="2166716"/>
              <a:ext cx="45719" cy="4558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919254" y="2166716"/>
              <a:ext cx="45719" cy="4558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655751" y="1928912"/>
              <a:ext cx="91180" cy="911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767854" y="1928912"/>
              <a:ext cx="91180" cy="911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879956" y="1925820"/>
              <a:ext cx="91180" cy="911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124200" y="4577715"/>
            <a:ext cx="1075690" cy="1663065"/>
            <a:chOff x="8991600" y="3798250"/>
            <a:chExt cx="1524000" cy="2450150"/>
          </a:xfrm>
        </p:grpSpPr>
        <p:sp>
          <p:nvSpPr>
            <p:cNvPr id="34" name="Rectangle 33"/>
            <p:cNvSpPr/>
            <p:nvPr/>
          </p:nvSpPr>
          <p:spPr>
            <a:xfrm>
              <a:off x="8991600" y="4191000"/>
              <a:ext cx="1524000" cy="2057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41130" y="4191000"/>
              <a:ext cx="1424940" cy="20574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Trapezoid 35"/>
            <p:cNvSpPr/>
            <p:nvPr/>
          </p:nvSpPr>
          <p:spPr>
            <a:xfrm>
              <a:off x="9093200" y="3798250"/>
              <a:ext cx="1270000" cy="390842"/>
            </a:xfrm>
            <a:prstGeom prst="trapezoid">
              <a:avLst>
                <a:gd name="adj" fmla="val 83489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Trapezoid 36"/>
            <p:cNvSpPr/>
            <p:nvPr/>
          </p:nvSpPr>
          <p:spPr>
            <a:xfrm>
              <a:off x="9550400" y="3850159"/>
              <a:ext cx="406400" cy="287024"/>
            </a:xfrm>
            <a:prstGeom prst="trapezoid">
              <a:avLst>
                <a:gd name="adj" fmla="val 2762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9359900" y="3850160"/>
              <a:ext cx="177800" cy="287024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0" name="Isosceles Triangle 39"/>
            <p:cNvSpPr/>
            <p:nvPr/>
          </p:nvSpPr>
          <p:spPr>
            <a:xfrm flipH="1">
              <a:off x="9969500" y="3850159"/>
              <a:ext cx="177800" cy="287024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66860" y="4350380"/>
              <a:ext cx="1196340" cy="1685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66860" y="4676643"/>
              <a:ext cx="1196340" cy="1685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66860" y="5002906"/>
              <a:ext cx="1196340" cy="1685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66860" y="5329169"/>
              <a:ext cx="1196340" cy="1685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166860" y="5655432"/>
              <a:ext cx="1196340" cy="1685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166860" y="5981697"/>
              <a:ext cx="1196340" cy="1685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0" y="1482725"/>
            <a:ext cx="10664190" cy="1599565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40000"/>
              </a:lnSpc>
            </a:pPr>
            <a:r>
              <a:rPr lang="zh-CN" altLang="en-US" sz="40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  <a:sym typeface="+mn-ea"/>
              </a:rPr>
              <a:t>共享时代，享停就停</a:t>
            </a:r>
            <a:br>
              <a:rPr lang="en-US" altLang="zh-CN" sz="40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r>
              <a:rPr lang="en-US" altLang="zh-CN" sz="36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  <a:sym typeface="+mn-ea"/>
              </a:rPr>
              <a:t>——</a:t>
            </a:r>
            <a:r>
              <a:rPr lang="zh-CN" altLang="en-US" sz="36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  <a:sym typeface="+mn-ea"/>
              </a:rPr>
              <a:t>杭州市共享车位市场前景分析</a:t>
            </a:r>
            <a:endParaRPr lang="zh-CN" altLang="en-US" sz="3600" b="1" dirty="0">
              <a:solidFill>
                <a:schemeClr val="tx1"/>
              </a:solidFill>
              <a:effectLst/>
              <a:latin typeface="Century Gothic" panose="020B0502020202020204" pitchFamily="34" charset="0"/>
              <a:sym typeface="+mn-ea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4989713" y="5336063"/>
            <a:ext cx="291226" cy="908242"/>
            <a:chOff x="1621300" y="1190879"/>
            <a:chExt cx="1153354" cy="3596950"/>
          </a:xfrm>
        </p:grpSpPr>
        <p:sp>
          <p:nvSpPr>
            <p:cNvPr id="269" name="Rectangle 268"/>
            <p:cNvSpPr/>
            <p:nvPr/>
          </p:nvSpPr>
          <p:spPr>
            <a:xfrm>
              <a:off x="2045577" y="3721029"/>
              <a:ext cx="304800" cy="1066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1621300" y="1190879"/>
              <a:ext cx="1153354" cy="2847668"/>
              <a:chOff x="1621300" y="1190879"/>
              <a:chExt cx="1153354" cy="2847668"/>
            </a:xfrm>
          </p:grpSpPr>
          <p:sp>
            <p:nvSpPr>
              <p:cNvPr id="271" name="Freeform 270"/>
              <p:cNvSpPr/>
              <p:nvPr/>
            </p:nvSpPr>
            <p:spPr>
              <a:xfrm>
                <a:off x="2193906" y="1200061"/>
                <a:ext cx="580748" cy="2838486"/>
              </a:xfrm>
              <a:custGeom>
                <a:avLst/>
                <a:gdLst>
                  <a:gd name="connsiteX0" fmla="*/ 9248 w 580748"/>
                  <a:gd name="connsiteY0" fmla="*/ 0 h 2838486"/>
                  <a:gd name="connsiteX1" fmla="*/ 580748 w 580748"/>
                  <a:gd name="connsiteY1" fmla="*/ 1419243 h 2838486"/>
                  <a:gd name="connsiteX2" fmla="*/ 9248 w 580748"/>
                  <a:gd name="connsiteY2" fmla="*/ 2838486 h 2838486"/>
                  <a:gd name="connsiteX3" fmla="*/ 0 w 580748"/>
                  <a:gd name="connsiteY3" fmla="*/ 2836171 h 2838486"/>
                  <a:gd name="connsiteX4" fmla="*/ 0 w 580748"/>
                  <a:gd name="connsiteY4" fmla="*/ 2315 h 283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748" h="2838486">
                    <a:moveTo>
                      <a:pt x="9248" y="0"/>
                    </a:moveTo>
                    <a:cubicBezTo>
                      <a:pt x="324879" y="0"/>
                      <a:pt x="580748" y="635417"/>
                      <a:pt x="580748" y="1419243"/>
                    </a:cubicBezTo>
                    <a:cubicBezTo>
                      <a:pt x="580748" y="2203069"/>
                      <a:pt x="324879" y="2838486"/>
                      <a:pt x="9248" y="2838486"/>
                    </a:cubicBezTo>
                    <a:lnTo>
                      <a:pt x="0" y="2836171"/>
                    </a:lnTo>
                    <a:lnTo>
                      <a:pt x="0" y="23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2" name="Freeform 271"/>
              <p:cNvSpPr/>
              <p:nvPr/>
            </p:nvSpPr>
            <p:spPr>
              <a:xfrm flipH="1">
                <a:off x="1621300" y="1190879"/>
                <a:ext cx="580748" cy="2838486"/>
              </a:xfrm>
              <a:custGeom>
                <a:avLst/>
                <a:gdLst>
                  <a:gd name="connsiteX0" fmla="*/ 9248 w 580748"/>
                  <a:gd name="connsiteY0" fmla="*/ 0 h 2838486"/>
                  <a:gd name="connsiteX1" fmla="*/ 580748 w 580748"/>
                  <a:gd name="connsiteY1" fmla="*/ 1419243 h 2838486"/>
                  <a:gd name="connsiteX2" fmla="*/ 9248 w 580748"/>
                  <a:gd name="connsiteY2" fmla="*/ 2838486 h 2838486"/>
                  <a:gd name="connsiteX3" fmla="*/ 0 w 580748"/>
                  <a:gd name="connsiteY3" fmla="*/ 2836171 h 2838486"/>
                  <a:gd name="connsiteX4" fmla="*/ 0 w 580748"/>
                  <a:gd name="connsiteY4" fmla="*/ 2315 h 283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748" h="2838486">
                    <a:moveTo>
                      <a:pt x="9248" y="0"/>
                    </a:moveTo>
                    <a:cubicBezTo>
                      <a:pt x="324879" y="0"/>
                      <a:pt x="580748" y="635417"/>
                      <a:pt x="580748" y="1419243"/>
                    </a:cubicBezTo>
                    <a:cubicBezTo>
                      <a:pt x="580748" y="2203069"/>
                      <a:pt x="324879" y="2838486"/>
                      <a:pt x="9248" y="2838486"/>
                    </a:cubicBezTo>
                    <a:lnTo>
                      <a:pt x="0" y="2836171"/>
                    </a:lnTo>
                    <a:lnTo>
                      <a:pt x="0" y="2315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73" name="Group 272"/>
          <p:cNvGrpSpPr/>
          <p:nvPr/>
        </p:nvGrpSpPr>
        <p:grpSpPr>
          <a:xfrm>
            <a:off x="4578479" y="5543905"/>
            <a:ext cx="223960" cy="698461"/>
            <a:chOff x="1621300" y="1190879"/>
            <a:chExt cx="1153354" cy="3596950"/>
          </a:xfrm>
        </p:grpSpPr>
        <p:sp>
          <p:nvSpPr>
            <p:cNvPr id="274" name="Rectangle 273"/>
            <p:cNvSpPr/>
            <p:nvPr/>
          </p:nvSpPr>
          <p:spPr>
            <a:xfrm>
              <a:off x="2045577" y="3721029"/>
              <a:ext cx="304800" cy="1066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75" name="Group 274"/>
            <p:cNvGrpSpPr/>
            <p:nvPr/>
          </p:nvGrpSpPr>
          <p:grpSpPr>
            <a:xfrm>
              <a:off x="1621300" y="1190879"/>
              <a:ext cx="1153354" cy="2847668"/>
              <a:chOff x="1621300" y="1190879"/>
              <a:chExt cx="1153354" cy="2847668"/>
            </a:xfrm>
          </p:grpSpPr>
          <p:sp>
            <p:nvSpPr>
              <p:cNvPr id="276" name="Freeform 275"/>
              <p:cNvSpPr/>
              <p:nvPr/>
            </p:nvSpPr>
            <p:spPr>
              <a:xfrm>
                <a:off x="2193906" y="1200061"/>
                <a:ext cx="580748" cy="2838486"/>
              </a:xfrm>
              <a:custGeom>
                <a:avLst/>
                <a:gdLst>
                  <a:gd name="connsiteX0" fmla="*/ 9248 w 580748"/>
                  <a:gd name="connsiteY0" fmla="*/ 0 h 2838486"/>
                  <a:gd name="connsiteX1" fmla="*/ 580748 w 580748"/>
                  <a:gd name="connsiteY1" fmla="*/ 1419243 h 2838486"/>
                  <a:gd name="connsiteX2" fmla="*/ 9248 w 580748"/>
                  <a:gd name="connsiteY2" fmla="*/ 2838486 h 2838486"/>
                  <a:gd name="connsiteX3" fmla="*/ 0 w 580748"/>
                  <a:gd name="connsiteY3" fmla="*/ 2836171 h 2838486"/>
                  <a:gd name="connsiteX4" fmla="*/ 0 w 580748"/>
                  <a:gd name="connsiteY4" fmla="*/ 2315 h 283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748" h="2838486">
                    <a:moveTo>
                      <a:pt x="9248" y="0"/>
                    </a:moveTo>
                    <a:cubicBezTo>
                      <a:pt x="324879" y="0"/>
                      <a:pt x="580748" y="635417"/>
                      <a:pt x="580748" y="1419243"/>
                    </a:cubicBezTo>
                    <a:cubicBezTo>
                      <a:pt x="580748" y="2203069"/>
                      <a:pt x="324879" y="2838486"/>
                      <a:pt x="9248" y="2838486"/>
                    </a:cubicBezTo>
                    <a:lnTo>
                      <a:pt x="0" y="2836171"/>
                    </a:lnTo>
                    <a:lnTo>
                      <a:pt x="0" y="23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7" name="Freeform 276"/>
              <p:cNvSpPr/>
              <p:nvPr/>
            </p:nvSpPr>
            <p:spPr>
              <a:xfrm flipH="1">
                <a:off x="1621300" y="1190879"/>
                <a:ext cx="580748" cy="2838486"/>
              </a:xfrm>
              <a:custGeom>
                <a:avLst/>
                <a:gdLst>
                  <a:gd name="connsiteX0" fmla="*/ 9248 w 580748"/>
                  <a:gd name="connsiteY0" fmla="*/ 0 h 2838486"/>
                  <a:gd name="connsiteX1" fmla="*/ 580748 w 580748"/>
                  <a:gd name="connsiteY1" fmla="*/ 1419243 h 2838486"/>
                  <a:gd name="connsiteX2" fmla="*/ 9248 w 580748"/>
                  <a:gd name="connsiteY2" fmla="*/ 2838486 h 2838486"/>
                  <a:gd name="connsiteX3" fmla="*/ 0 w 580748"/>
                  <a:gd name="connsiteY3" fmla="*/ 2836171 h 2838486"/>
                  <a:gd name="connsiteX4" fmla="*/ 0 w 580748"/>
                  <a:gd name="connsiteY4" fmla="*/ 2315 h 283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748" h="2838486">
                    <a:moveTo>
                      <a:pt x="9248" y="0"/>
                    </a:moveTo>
                    <a:cubicBezTo>
                      <a:pt x="324879" y="0"/>
                      <a:pt x="580748" y="635417"/>
                      <a:pt x="580748" y="1419243"/>
                    </a:cubicBezTo>
                    <a:cubicBezTo>
                      <a:pt x="580748" y="2203069"/>
                      <a:pt x="324879" y="2838486"/>
                      <a:pt x="9248" y="2838486"/>
                    </a:cubicBezTo>
                    <a:lnTo>
                      <a:pt x="0" y="2836171"/>
                    </a:lnTo>
                    <a:lnTo>
                      <a:pt x="0" y="2315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78" name="Group 277"/>
          <p:cNvGrpSpPr/>
          <p:nvPr/>
        </p:nvGrpSpPr>
        <p:grpSpPr>
          <a:xfrm>
            <a:off x="8816340" y="5320264"/>
            <a:ext cx="495355" cy="896903"/>
            <a:chOff x="3424082" y="1188457"/>
            <a:chExt cx="1995617" cy="3613320"/>
          </a:xfrm>
        </p:grpSpPr>
        <p:sp>
          <p:nvSpPr>
            <p:cNvPr id="279" name="Rectangle 278"/>
            <p:cNvSpPr/>
            <p:nvPr/>
          </p:nvSpPr>
          <p:spPr>
            <a:xfrm>
              <a:off x="4269490" y="3734977"/>
              <a:ext cx="304800" cy="1066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424082" y="1188457"/>
              <a:ext cx="1995617" cy="2840907"/>
              <a:chOff x="3424082" y="1188457"/>
              <a:chExt cx="1995617" cy="2840907"/>
            </a:xfrm>
          </p:grpSpPr>
          <p:sp>
            <p:nvSpPr>
              <p:cNvPr id="281" name="Freeform 280"/>
              <p:cNvSpPr/>
              <p:nvPr/>
            </p:nvSpPr>
            <p:spPr>
              <a:xfrm>
                <a:off x="4407379" y="1190878"/>
                <a:ext cx="1012320" cy="2838486"/>
              </a:xfrm>
              <a:custGeom>
                <a:avLst/>
                <a:gdLst>
                  <a:gd name="connsiteX0" fmla="*/ 53018 w 1012320"/>
                  <a:gd name="connsiteY0" fmla="*/ 0 h 2838486"/>
                  <a:gd name="connsiteX1" fmla="*/ 1012320 w 1012320"/>
                  <a:gd name="connsiteY1" fmla="*/ 1419243 h 2838486"/>
                  <a:gd name="connsiteX2" fmla="*/ 53018 w 1012320"/>
                  <a:gd name="connsiteY2" fmla="*/ 2838486 h 2838486"/>
                  <a:gd name="connsiteX3" fmla="*/ 0 w 1012320"/>
                  <a:gd name="connsiteY3" fmla="*/ 2834525 h 2838486"/>
                  <a:gd name="connsiteX4" fmla="*/ 0 w 1012320"/>
                  <a:gd name="connsiteY4" fmla="*/ 3961 h 283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320" h="2838486">
                    <a:moveTo>
                      <a:pt x="53018" y="0"/>
                    </a:moveTo>
                    <a:cubicBezTo>
                      <a:pt x="582826" y="0"/>
                      <a:pt x="1012320" y="635417"/>
                      <a:pt x="1012320" y="1419243"/>
                    </a:cubicBezTo>
                    <a:cubicBezTo>
                      <a:pt x="1012320" y="2203069"/>
                      <a:pt x="582826" y="2838486"/>
                      <a:pt x="53018" y="2838486"/>
                    </a:cubicBezTo>
                    <a:lnTo>
                      <a:pt x="0" y="2834525"/>
                    </a:lnTo>
                    <a:lnTo>
                      <a:pt x="0" y="3961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2" name="Freeform 281"/>
              <p:cNvSpPr/>
              <p:nvPr/>
            </p:nvSpPr>
            <p:spPr>
              <a:xfrm flipH="1">
                <a:off x="3424082" y="1188457"/>
                <a:ext cx="1012320" cy="2838486"/>
              </a:xfrm>
              <a:custGeom>
                <a:avLst/>
                <a:gdLst>
                  <a:gd name="connsiteX0" fmla="*/ 53018 w 1012320"/>
                  <a:gd name="connsiteY0" fmla="*/ 0 h 2838486"/>
                  <a:gd name="connsiteX1" fmla="*/ 1012320 w 1012320"/>
                  <a:gd name="connsiteY1" fmla="*/ 1419243 h 2838486"/>
                  <a:gd name="connsiteX2" fmla="*/ 53018 w 1012320"/>
                  <a:gd name="connsiteY2" fmla="*/ 2838486 h 2838486"/>
                  <a:gd name="connsiteX3" fmla="*/ 0 w 1012320"/>
                  <a:gd name="connsiteY3" fmla="*/ 2834525 h 2838486"/>
                  <a:gd name="connsiteX4" fmla="*/ 0 w 1012320"/>
                  <a:gd name="connsiteY4" fmla="*/ 3961 h 283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2320" h="2838486">
                    <a:moveTo>
                      <a:pt x="53018" y="0"/>
                    </a:moveTo>
                    <a:cubicBezTo>
                      <a:pt x="582826" y="0"/>
                      <a:pt x="1012320" y="635417"/>
                      <a:pt x="1012320" y="1419243"/>
                    </a:cubicBezTo>
                    <a:cubicBezTo>
                      <a:pt x="1012320" y="2203069"/>
                      <a:pt x="582826" y="2838486"/>
                      <a:pt x="53018" y="2838486"/>
                    </a:cubicBezTo>
                    <a:lnTo>
                      <a:pt x="0" y="2834525"/>
                    </a:lnTo>
                    <a:lnTo>
                      <a:pt x="0" y="396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83" name="Group 282"/>
          <p:cNvGrpSpPr/>
          <p:nvPr/>
        </p:nvGrpSpPr>
        <p:grpSpPr>
          <a:xfrm>
            <a:off x="5265420" y="5209540"/>
            <a:ext cx="889000" cy="1076960"/>
            <a:chOff x="5793813" y="1611655"/>
            <a:chExt cx="987987" cy="1173552"/>
          </a:xfrm>
        </p:grpSpPr>
        <p:sp>
          <p:nvSpPr>
            <p:cNvPr id="284" name="Freeform 283"/>
            <p:cNvSpPr/>
            <p:nvPr/>
          </p:nvSpPr>
          <p:spPr>
            <a:xfrm>
              <a:off x="6087609" y="2102490"/>
              <a:ext cx="351534" cy="682717"/>
            </a:xfrm>
            <a:custGeom>
              <a:avLst/>
              <a:gdLst>
                <a:gd name="connsiteX0" fmla="*/ 129833 w 351534"/>
                <a:gd name="connsiteY0" fmla="*/ 2758 h 682717"/>
                <a:gd name="connsiteX1" fmla="*/ 208862 w 351534"/>
                <a:gd name="connsiteY1" fmla="*/ 156075 h 682717"/>
                <a:gd name="connsiteX2" fmla="*/ 225903 w 351534"/>
                <a:gd name="connsiteY2" fmla="*/ 233081 h 682717"/>
                <a:gd name="connsiteX3" fmla="*/ 269205 w 351534"/>
                <a:gd name="connsiteY3" fmla="*/ 203183 h 682717"/>
                <a:gd name="connsiteX4" fmla="*/ 351534 w 351534"/>
                <a:gd name="connsiteY4" fmla="*/ 158967 h 682717"/>
                <a:gd name="connsiteX5" fmla="*/ 282356 w 351534"/>
                <a:gd name="connsiteY5" fmla="*/ 221339 h 682717"/>
                <a:gd name="connsiteX6" fmla="*/ 234495 w 351534"/>
                <a:gd name="connsiteY6" fmla="*/ 271906 h 682717"/>
                <a:gd name="connsiteX7" fmla="*/ 241177 w 351534"/>
                <a:gd name="connsiteY7" fmla="*/ 302101 h 682717"/>
                <a:gd name="connsiteX8" fmla="*/ 244135 w 351534"/>
                <a:gd name="connsiteY8" fmla="*/ 416874 h 682717"/>
                <a:gd name="connsiteX9" fmla="*/ 298903 w 351534"/>
                <a:gd name="connsiteY9" fmla="*/ 655221 h 682717"/>
                <a:gd name="connsiteX10" fmla="*/ 6009 w 351534"/>
                <a:gd name="connsiteY10" fmla="*/ 655221 h 682717"/>
                <a:gd name="connsiteX11" fmla="*/ 159897 w 351534"/>
                <a:gd name="connsiteY11" fmla="*/ 363815 h 682717"/>
                <a:gd name="connsiteX12" fmla="*/ 159725 w 351534"/>
                <a:gd name="connsiteY12" fmla="*/ 354642 h 682717"/>
                <a:gd name="connsiteX13" fmla="*/ 83068 w 351534"/>
                <a:gd name="connsiteY13" fmla="*/ 325397 h 682717"/>
                <a:gd name="connsiteX14" fmla="*/ 0 w 351534"/>
                <a:gd name="connsiteY14" fmla="*/ 282582 h 682717"/>
                <a:gd name="connsiteX15" fmla="*/ 137531 w 351534"/>
                <a:gd name="connsiteY15" fmla="*/ 313984 h 682717"/>
                <a:gd name="connsiteX16" fmla="*/ 159005 w 351534"/>
                <a:gd name="connsiteY16" fmla="*/ 316405 h 682717"/>
                <a:gd name="connsiteX17" fmla="*/ 158255 w 351534"/>
                <a:gd name="connsiteY17" fmla="*/ 276523 h 682717"/>
                <a:gd name="connsiteX18" fmla="*/ 129833 w 351534"/>
                <a:gd name="connsiteY18" fmla="*/ 2758 h 68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1534" h="682717">
                  <a:moveTo>
                    <a:pt x="129833" y="2758"/>
                  </a:moveTo>
                  <a:cubicBezTo>
                    <a:pt x="147097" y="-15715"/>
                    <a:pt x="181626" y="61223"/>
                    <a:pt x="208862" y="156075"/>
                  </a:cubicBezTo>
                  <a:lnTo>
                    <a:pt x="225903" y="233081"/>
                  </a:lnTo>
                  <a:lnTo>
                    <a:pt x="269205" y="203183"/>
                  </a:lnTo>
                  <a:cubicBezTo>
                    <a:pt x="296648" y="188444"/>
                    <a:pt x="324984" y="175194"/>
                    <a:pt x="351534" y="158967"/>
                  </a:cubicBezTo>
                  <a:cubicBezTo>
                    <a:pt x="328475" y="181544"/>
                    <a:pt x="305415" y="200548"/>
                    <a:pt x="282356" y="221339"/>
                  </a:cubicBezTo>
                  <a:lnTo>
                    <a:pt x="234495" y="271906"/>
                  </a:lnTo>
                  <a:lnTo>
                    <a:pt x="241177" y="302101"/>
                  </a:lnTo>
                  <a:cubicBezTo>
                    <a:pt x="248079" y="348797"/>
                    <a:pt x="250088" y="390283"/>
                    <a:pt x="244135" y="416874"/>
                  </a:cubicBezTo>
                  <a:cubicBezTo>
                    <a:pt x="186986" y="632774"/>
                    <a:pt x="333431" y="618275"/>
                    <a:pt x="298903" y="655221"/>
                  </a:cubicBezTo>
                  <a:cubicBezTo>
                    <a:pt x="156028" y="702846"/>
                    <a:pt x="86971" y="679033"/>
                    <a:pt x="6009" y="655221"/>
                  </a:cubicBezTo>
                  <a:cubicBezTo>
                    <a:pt x="120309" y="579815"/>
                    <a:pt x="155433" y="477619"/>
                    <a:pt x="159897" y="363815"/>
                  </a:cubicBezTo>
                  <a:lnTo>
                    <a:pt x="159725" y="354642"/>
                  </a:lnTo>
                  <a:lnTo>
                    <a:pt x="83068" y="325397"/>
                  </a:lnTo>
                  <a:cubicBezTo>
                    <a:pt x="55379" y="311125"/>
                    <a:pt x="28411" y="295275"/>
                    <a:pt x="0" y="282582"/>
                  </a:cubicBezTo>
                  <a:cubicBezTo>
                    <a:pt x="47501" y="291912"/>
                    <a:pt x="88376" y="305792"/>
                    <a:pt x="137531" y="313984"/>
                  </a:cubicBezTo>
                  <a:lnTo>
                    <a:pt x="159005" y="316405"/>
                  </a:lnTo>
                  <a:lnTo>
                    <a:pt x="158255" y="276523"/>
                  </a:lnTo>
                  <a:cubicBezTo>
                    <a:pt x="152381" y="187528"/>
                    <a:pt x="136084" y="94139"/>
                    <a:pt x="129833" y="275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5793813" y="1611655"/>
              <a:ext cx="847304" cy="609928"/>
              <a:chOff x="5793813" y="1611655"/>
              <a:chExt cx="847304" cy="609928"/>
            </a:xfrm>
          </p:grpSpPr>
          <p:sp>
            <p:nvSpPr>
              <p:cNvPr id="292" name="Freeform 291"/>
              <p:cNvSpPr/>
              <p:nvPr/>
            </p:nvSpPr>
            <p:spPr>
              <a:xfrm rot="4976084">
                <a:off x="5913334" y="1493800"/>
                <a:ext cx="609928" cy="845638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3" name="Freeform 292"/>
              <p:cNvSpPr/>
              <p:nvPr/>
            </p:nvSpPr>
            <p:spPr>
              <a:xfrm rot="4976084">
                <a:off x="5905943" y="1505832"/>
                <a:ext cx="580301" cy="804562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6248400" y="1981200"/>
              <a:ext cx="533400" cy="383966"/>
              <a:chOff x="5793813" y="1611655"/>
              <a:chExt cx="847304" cy="609928"/>
            </a:xfrm>
          </p:grpSpPr>
          <p:sp>
            <p:nvSpPr>
              <p:cNvPr id="290" name="Freeform 289"/>
              <p:cNvSpPr/>
              <p:nvPr/>
            </p:nvSpPr>
            <p:spPr>
              <a:xfrm rot="4976084">
                <a:off x="5913334" y="1493800"/>
                <a:ext cx="609928" cy="845638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1" name="Freeform 290"/>
              <p:cNvSpPr/>
              <p:nvPr/>
            </p:nvSpPr>
            <p:spPr>
              <a:xfrm rot="4976084">
                <a:off x="5905943" y="1505832"/>
                <a:ext cx="580301" cy="804562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5865361" y="2177353"/>
              <a:ext cx="362494" cy="260940"/>
              <a:chOff x="5793813" y="1611655"/>
              <a:chExt cx="847304" cy="609928"/>
            </a:xfrm>
          </p:grpSpPr>
          <p:sp>
            <p:nvSpPr>
              <p:cNvPr id="288" name="Freeform 287"/>
              <p:cNvSpPr/>
              <p:nvPr/>
            </p:nvSpPr>
            <p:spPr>
              <a:xfrm rot="4976084">
                <a:off x="5913334" y="1493800"/>
                <a:ext cx="609928" cy="845638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89" name="Freeform 288"/>
              <p:cNvSpPr/>
              <p:nvPr/>
            </p:nvSpPr>
            <p:spPr>
              <a:xfrm rot="4976084">
                <a:off x="5905943" y="1505832"/>
                <a:ext cx="580301" cy="804562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9286239" y="5207409"/>
            <a:ext cx="901065" cy="1070304"/>
            <a:chOff x="5793813" y="1611655"/>
            <a:chExt cx="987987" cy="1173552"/>
          </a:xfrm>
        </p:grpSpPr>
        <p:sp>
          <p:nvSpPr>
            <p:cNvPr id="295" name="Freeform 294"/>
            <p:cNvSpPr/>
            <p:nvPr/>
          </p:nvSpPr>
          <p:spPr>
            <a:xfrm>
              <a:off x="6087609" y="2102490"/>
              <a:ext cx="351534" cy="682717"/>
            </a:xfrm>
            <a:custGeom>
              <a:avLst/>
              <a:gdLst>
                <a:gd name="connsiteX0" fmla="*/ 129833 w 351534"/>
                <a:gd name="connsiteY0" fmla="*/ 2758 h 682717"/>
                <a:gd name="connsiteX1" fmla="*/ 208862 w 351534"/>
                <a:gd name="connsiteY1" fmla="*/ 156075 h 682717"/>
                <a:gd name="connsiteX2" fmla="*/ 225903 w 351534"/>
                <a:gd name="connsiteY2" fmla="*/ 233081 h 682717"/>
                <a:gd name="connsiteX3" fmla="*/ 269205 w 351534"/>
                <a:gd name="connsiteY3" fmla="*/ 203183 h 682717"/>
                <a:gd name="connsiteX4" fmla="*/ 351534 w 351534"/>
                <a:gd name="connsiteY4" fmla="*/ 158967 h 682717"/>
                <a:gd name="connsiteX5" fmla="*/ 282356 w 351534"/>
                <a:gd name="connsiteY5" fmla="*/ 221339 h 682717"/>
                <a:gd name="connsiteX6" fmla="*/ 234495 w 351534"/>
                <a:gd name="connsiteY6" fmla="*/ 271906 h 682717"/>
                <a:gd name="connsiteX7" fmla="*/ 241177 w 351534"/>
                <a:gd name="connsiteY7" fmla="*/ 302101 h 682717"/>
                <a:gd name="connsiteX8" fmla="*/ 244135 w 351534"/>
                <a:gd name="connsiteY8" fmla="*/ 416874 h 682717"/>
                <a:gd name="connsiteX9" fmla="*/ 298903 w 351534"/>
                <a:gd name="connsiteY9" fmla="*/ 655221 h 682717"/>
                <a:gd name="connsiteX10" fmla="*/ 6009 w 351534"/>
                <a:gd name="connsiteY10" fmla="*/ 655221 h 682717"/>
                <a:gd name="connsiteX11" fmla="*/ 159897 w 351534"/>
                <a:gd name="connsiteY11" fmla="*/ 363815 h 682717"/>
                <a:gd name="connsiteX12" fmla="*/ 159725 w 351534"/>
                <a:gd name="connsiteY12" fmla="*/ 354642 h 682717"/>
                <a:gd name="connsiteX13" fmla="*/ 83068 w 351534"/>
                <a:gd name="connsiteY13" fmla="*/ 325397 h 682717"/>
                <a:gd name="connsiteX14" fmla="*/ 0 w 351534"/>
                <a:gd name="connsiteY14" fmla="*/ 282582 h 682717"/>
                <a:gd name="connsiteX15" fmla="*/ 137531 w 351534"/>
                <a:gd name="connsiteY15" fmla="*/ 313984 h 682717"/>
                <a:gd name="connsiteX16" fmla="*/ 159005 w 351534"/>
                <a:gd name="connsiteY16" fmla="*/ 316405 h 682717"/>
                <a:gd name="connsiteX17" fmla="*/ 158255 w 351534"/>
                <a:gd name="connsiteY17" fmla="*/ 276523 h 682717"/>
                <a:gd name="connsiteX18" fmla="*/ 129833 w 351534"/>
                <a:gd name="connsiteY18" fmla="*/ 2758 h 68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1534" h="682717">
                  <a:moveTo>
                    <a:pt x="129833" y="2758"/>
                  </a:moveTo>
                  <a:cubicBezTo>
                    <a:pt x="147097" y="-15715"/>
                    <a:pt x="181626" y="61223"/>
                    <a:pt x="208862" y="156075"/>
                  </a:cubicBezTo>
                  <a:lnTo>
                    <a:pt x="225903" y="233081"/>
                  </a:lnTo>
                  <a:lnTo>
                    <a:pt x="269205" y="203183"/>
                  </a:lnTo>
                  <a:cubicBezTo>
                    <a:pt x="296648" y="188444"/>
                    <a:pt x="324984" y="175194"/>
                    <a:pt x="351534" y="158967"/>
                  </a:cubicBezTo>
                  <a:cubicBezTo>
                    <a:pt x="328475" y="181544"/>
                    <a:pt x="305415" y="200548"/>
                    <a:pt x="282356" y="221339"/>
                  </a:cubicBezTo>
                  <a:lnTo>
                    <a:pt x="234495" y="271906"/>
                  </a:lnTo>
                  <a:lnTo>
                    <a:pt x="241177" y="302101"/>
                  </a:lnTo>
                  <a:cubicBezTo>
                    <a:pt x="248079" y="348797"/>
                    <a:pt x="250088" y="390283"/>
                    <a:pt x="244135" y="416874"/>
                  </a:cubicBezTo>
                  <a:cubicBezTo>
                    <a:pt x="186986" y="632774"/>
                    <a:pt x="333431" y="618275"/>
                    <a:pt x="298903" y="655221"/>
                  </a:cubicBezTo>
                  <a:cubicBezTo>
                    <a:pt x="156028" y="702846"/>
                    <a:pt x="86971" y="679033"/>
                    <a:pt x="6009" y="655221"/>
                  </a:cubicBezTo>
                  <a:cubicBezTo>
                    <a:pt x="120309" y="579815"/>
                    <a:pt x="155433" y="477619"/>
                    <a:pt x="159897" y="363815"/>
                  </a:cubicBezTo>
                  <a:lnTo>
                    <a:pt x="159725" y="354642"/>
                  </a:lnTo>
                  <a:lnTo>
                    <a:pt x="83068" y="325397"/>
                  </a:lnTo>
                  <a:cubicBezTo>
                    <a:pt x="55379" y="311125"/>
                    <a:pt x="28411" y="295275"/>
                    <a:pt x="0" y="282582"/>
                  </a:cubicBezTo>
                  <a:cubicBezTo>
                    <a:pt x="47501" y="291912"/>
                    <a:pt x="88376" y="305792"/>
                    <a:pt x="137531" y="313984"/>
                  </a:cubicBezTo>
                  <a:lnTo>
                    <a:pt x="159005" y="316405"/>
                  </a:lnTo>
                  <a:lnTo>
                    <a:pt x="158255" y="276523"/>
                  </a:lnTo>
                  <a:cubicBezTo>
                    <a:pt x="152381" y="187528"/>
                    <a:pt x="136084" y="94139"/>
                    <a:pt x="129833" y="275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5793813" y="1611655"/>
              <a:ext cx="847304" cy="609928"/>
              <a:chOff x="5793813" y="1611655"/>
              <a:chExt cx="847304" cy="609928"/>
            </a:xfrm>
          </p:grpSpPr>
          <p:sp>
            <p:nvSpPr>
              <p:cNvPr id="303" name="Freeform 302"/>
              <p:cNvSpPr/>
              <p:nvPr/>
            </p:nvSpPr>
            <p:spPr>
              <a:xfrm rot="4976084">
                <a:off x="5913334" y="1493800"/>
                <a:ext cx="609928" cy="845638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4" name="Freeform 303"/>
              <p:cNvSpPr/>
              <p:nvPr/>
            </p:nvSpPr>
            <p:spPr>
              <a:xfrm rot="4976084">
                <a:off x="5905943" y="1505832"/>
                <a:ext cx="580301" cy="804562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6248400" y="1981200"/>
              <a:ext cx="533400" cy="383966"/>
              <a:chOff x="5793813" y="1611655"/>
              <a:chExt cx="847304" cy="609928"/>
            </a:xfrm>
          </p:grpSpPr>
          <p:sp>
            <p:nvSpPr>
              <p:cNvPr id="301" name="Freeform 300"/>
              <p:cNvSpPr/>
              <p:nvPr/>
            </p:nvSpPr>
            <p:spPr>
              <a:xfrm rot="4976084">
                <a:off x="5913334" y="1493800"/>
                <a:ext cx="609928" cy="845638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2" name="Freeform 301"/>
              <p:cNvSpPr/>
              <p:nvPr/>
            </p:nvSpPr>
            <p:spPr>
              <a:xfrm rot="4976084">
                <a:off x="5905943" y="1505832"/>
                <a:ext cx="580301" cy="804562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5865361" y="2177353"/>
              <a:ext cx="362494" cy="260940"/>
              <a:chOff x="5793813" y="1611655"/>
              <a:chExt cx="847304" cy="609928"/>
            </a:xfrm>
          </p:grpSpPr>
          <p:sp>
            <p:nvSpPr>
              <p:cNvPr id="299" name="Freeform 298"/>
              <p:cNvSpPr/>
              <p:nvPr/>
            </p:nvSpPr>
            <p:spPr>
              <a:xfrm rot="4976084">
                <a:off x="5913334" y="1493800"/>
                <a:ext cx="609928" cy="845638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00" name="Freeform 299"/>
              <p:cNvSpPr/>
              <p:nvPr/>
            </p:nvSpPr>
            <p:spPr>
              <a:xfrm rot="4976084">
                <a:off x="5905943" y="1505832"/>
                <a:ext cx="580301" cy="804562"/>
              </a:xfrm>
              <a:custGeom>
                <a:avLst/>
                <a:gdLst>
                  <a:gd name="connsiteX0" fmla="*/ 318482 w 609928"/>
                  <a:gd name="connsiteY0" fmla="*/ 157797 h 845638"/>
                  <a:gd name="connsiteX1" fmla="*/ 321599 w 609928"/>
                  <a:gd name="connsiteY1" fmla="*/ 167716 h 845638"/>
                  <a:gd name="connsiteX2" fmla="*/ 321069 w 609928"/>
                  <a:gd name="connsiteY2" fmla="*/ 171294 h 845638"/>
                  <a:gd name="connsiteX3" fmla="*/ 326100 w 609928"/>
                  <a:gd name="connsiteY3" fmla="*/ 168482 h 845638"/>
                  <a:gd name="connsiteX4" fmla="*/ 1031 w 609928"/>
                  <a:gd name="connsiteY4" fmla="*/ 431601 h 845638"/>
                  <a:gd name="connsiteX5" fmla="*/ 84344 w 609928"/>
                  <a:gd name="connsiteY5" fmla="*/ 326959 h 845638"/>
                  <a:gd name="connsiteX6" fmla="*/ 86286 w 609928"/>
                  <a:gd name="connsiteY6" fmla="*/ 326780 h 845638"/>
                  <a:gd name="connsiteX7" fmla="*/ 80708 w 609928"/>
                  <a:gd name="connsiteY7" fmla="*/ 323497 h 845638"/>
                  <a:gd name="connsiteX8" fmla="*/ 44183 w 609928"/>
                  <a:gd name="connsiteY8" fmla="*/ 229258 h 845638"/>
                  <a:gd name="connsiteX9" fmla="*/ 96577 w 609928"/>
                  <a:gd name="connsiteY9" fmla="*/ 190251 h 845638"/>
                  <a:gd name="connsiteX10" fmla="*/ 110994 w 609928"/>
                  <a:gd name="connsiteY10" fmla="*/ 189603 h 845638"/>
                  <a:gd name="connsiteX11" fmla="*/ 99583 w 609928"/>
                  <a:gd name="connsiteY11" fmla="*/ 153289 h 845638"/>
                  <a:gd name="connsiteX12" fmla="*/ 104992 w 609928"/>
                  <a:gd name="connsiteY12" fmla="*/ 116760 h 845638"/>
                  <a:gd name="connsiteX13" fmla="*/ 201936 w 609928"/>
                  <a:gd name="connsiteY13" fmla="*/ 65142 h 845638"/>
                  <a:gd name="connsiteX14" fmla="*/ 240535 w 609928"/>
                  <a:gd name="connsiteY14" fmla="*/ 74244 h 845638"/>
                  <a:gd name="connsiteX15" fmla="*/ 240778 w 609928"/>
                  <a:gd name="connsiteY15" fmla="*/ 73368 h 845638"/>
                  <a:gd name="connsiteX16" fmla="*/ 319876 w 609928"/>
                  <a:gd name="connsiteY16" fmla="*/ 15397 h 845638"/>
                  <a:gd name="connsiteX17" fmla="*/ 334809 w 609928"/>
                  <a:gd name="connsiteY17" fmla="*/ 28329 h 845638"/>
                  <a:gd name="connsiteX18" fmla="*/ 369322 w 609928"/>
                  <a:gd name="connsiteY18" fmla="*/ 7198 h 845638"/>
                  <a:gd name="connsiteX19" fmla="*/ 457047 w 609928"/>
                  <a:gd name="connsiteY19" fmla="*/ 9480 h 845638"/>
                  <a:gd name="connsiteX20" fmla="*/ 530561 w 609928"/>
                  <a:gd name="connsiteY20" fmla="*/ 110948 h 845638"/>
                  <a:gd name="connsiteX21" fmla="*/ 526022 w 609928"/>
                  <a:gd name="connsiteY21" fmla="*/ 136129 h 845638"/>
                  <a:gd name="connsiteX22" fmla="*/ 526766 w 609928"/>
                  <a:gd name="connsiteY22" fmla="*/ 136283 h 845638"/>
                  <a:gd name="connsiteX23" fmla="*/ 609928 w 609928"/>
                  <a:gd name="connsiteY23" fmla="*/ 264656 h 845638"/>
                  <a:gd name="connsiteX24" fmla="*/ 560377 w 609928"/>
                  <a:gd name="connsiteY24" fmla="*/ 372164 h 845638"/>
                  <a:gd name="connsiteX25" fmla="*/ 557236 w 609928"/>
                  <a:gd name="connsiteY25" fmla="*/ 374114 h 845638"/>
                  <a:gd name="connsiteX26" fmla="*/ 566771 w 609928"/>
                  <a:gd name="connsiteY26" fmla="*/ 388584 h 845638"/>
                  <a:gd name="connsiteX27" fmla="*/ 577471 w 609928"/>
                  <a:gd name="connsiteY27" fmla="*/ 442815 h 845638"/>
                  <a:gd name="connsiteX28" fmla="*/ 566771 w 609928"/>
                  <a:gd name="connsiteY28" fmla="*/ 497045 h 845638"/>
                  <a:gd name="connsiteX29" fmla="*/ 539760 w 609928"/>
                  <a:gd name="connsiteY29" fmla="*/ 538037 h 845638"/>
                  <a:gd name="connsiteX30" fmla="*/ 544460 w 609928"/>
                  <a:gd name="connsiteY30" fmla="*/ 542743 h 845638"/>
                  <a:gd name="connsiteX31" fmla="*/ 550582 w 609928"/>
                  <a:gd name="connsiteY31" fmla="*/ 562229 h 845638"/>
                  <a:gd name="connsiteX32" fmla="*/ 510700 w 609928"/>
                  <a:gd name="connsiteY32" fmla="*/ 608563 h 845638"/>
                  <a:gd name="connsiteX33" fmla="*/ 504135 w 609928"/>
                  <a:gd name="connsiteY33" fmla="*/ 610693 h 845638"/>
                  <a:gd name="connsiteX34" fmla="*/ 508884 w 609928"/>
                  <a:gd name="connsiteY34" fmla="*/ 634138 h 845638"/>
                  <a:gd name="connsiteX35" fmla="*/ 508136 w 609928"/>
                  <a:gd name="connsiteY35" fmla="*/ 674846 h 845638"/>
                  <a:gd name="connsiteX36" fmla="*/ 397247 w 609928"/>
                  <a:gd name="connsiteY36" fmla="*/ 798307 h 845638"/>
                  <a:gd name="connsiteX37" fmla="*/ 335585 w 609928"/>
                  <a:gd name="connsiteY37" fmla="*/ 750478 h 845638"/>
                  <a:gd name="connsiteX38" fmla="*/ 330514 w 609928"/>
                  <a:gd name="connsiteY38" fmla="*/ 734957 h 845638"/>
                  <a:gd name="connsiteX39" fmla="*/ 330579 w 609928"/>
                  <a:gd name="connsiteY39" fmla="*/ 741186 h 845638"/>
                  <a:gd name="connsiteX40" fmla="*/ 240899 w 609928"/>
                  <a:gd name="connsiteY40" fmla="*/ 845246 h 845638"/>
                  <a:gd name="connsiteX41" fmla="*/ 179807 w 609928"/>
                  <a:gd name="connsiteY41" fmla="*/ 767330 h 845638"/>
                  <a:gd name="connsiteX42" fmla="*/ 179649 w 609928"/>
                  <a:gd name="connsiteY42" fmla="*/ 752310 h 845638"/>
                  <a:gd name="connsiteX43" fmla="*/ 136839 w 609928"/>
                  <a:gd name="connsiteY43" fmla="*/ 755565 h 845638"/>
                  <a:gd name="connsiteX44" fmla="*/ 37466 w 609928"/>
                  <a:gd name="connsiteY44" fmla="*/ 628074 h 845638"/>
                  <a:gd name="connsiteX45" fmla="*/ 51852 w 609928"/>
                  <a:gd name="connsiteY45" fmla="*/ 585027 h 845638"/>
                  <a:gd name="connsiteX46" fmla="*/ 73960 w 609928"/>
                  <a:gd name="connsiteY46" fmla="*/ 559643 h 845638"/>
                  <a:gd name="connsiteX47" fmla="*/ 56276 w 609928"/>
                  <a:gd name="connsiteY47" fmla="*/ 553416 h 845638"/>
                  <a:gd name="connsiteX48" fmla="*/ 1031 w 609928"/>
                  <a:gd name="connsiteY48" fmla="*/ 431601 h 84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9928" h="845638">
                    <a:moveTo>
                      <a:pt x="318482" y="157797"/>
                    </a:moveTo>
                    <a:lnTo>
                      <a:pt x="321599" y="167716"/>
                    </a:lnTo>
                    <a:lnTo>
                      <a:pt x="321069" y="171294"/>
                    </a:lnTo>
                    <a:lnTo>
                      <a:pt x="326100" y="168482"/>
                    </a:lnTo>
                    <a:close/>
                    <a:moveTo>
                      <a:pt x="1031" y="431601"/>
                    </a:moveTo>
                    <a:cubicBezTo>
                      <a:pt x="7339" y="380700"/>
                      <a:pt x="41319" y="340569"/>
                      <a:pt x="84344" y="326959"/>
                    </a:cubicBezTo>
                    <a:lnTo>
                      <a:pt x="86286" y="326780"/>
                    </a:lnTo>
                    <a:lnTo>
                      <a:pt x="80708" y="323497"/>
                    </a:lnTo>
                    <a:cubicBezTo>
                      <a:pt x="47415" y="296673"/>
                      <a:pt x="31609" y="259613"/>
                      <a:pt x="44183" y="229258"/>
                    </a:cubicBezTo>
                    <a:cubicBezTo>
                      <a:pt x="52566" y="209021"/>
                      <a:pt x="71975" y="195596"/>
                      <a:pt x="96577" y="190251"/>
                    </a:cubicBezTo>
                    <a:lnTo>
                      <a:pt x="110994" y="189603"/>
                    </a:lnTo>
                    <a:lnTo>
                      <a:pt x="99583" y="153289"/>
                    </a:lnTo>
                    <a:cubicBezTo>
                      <a:pt x="98453" y="140905"/>
                      <a:pt x="100130" y="128498"/>
                      <a:pt x="104992" y="116760"/>
                    </a:cubicBezTo>
                    <a:cubicBezTo>
                      <a:pt x="119579" y="81546"/>
                      <a:pt x="158689" y="62348"/>
                      <a:pt x="201936" y="65142"/>
                    </a:cubicBezTo>
                    <a:lnTo>
                      <a:pt x="240535" y="74244"/>
                    </a:lnTo>
                    <a:lnTo>
                      <a:pt x="240778" y="73368"/>
                    </a:lnTo>
                    <a:cubicBezTo>
                      <a:pt x="258496" y="30595"/>
                      <a:pt x="293910" y="4641"/>
                      <a:pt x="319876" y="15397"/>
                    </a:cubicBezTo>
                    <a:lnTo>
                      <a:pt x="334809" y="28329"/>
                    </a:lnTo>
                    <a:lnTo>
                      <a:pt x="369322" y="7198"/>
                    </a:lnTo>
                    <a:cubicBezTo>
                      <a:pt x="396131" y="-2739"/>
                      <a:pt x="427491" y="-2763"/>
                      <a:pt x="457047" y="9480"/>
                    </a:cubicBezTo>
                    <a:cubicBezTo>
                      <a:pt x="501382" y="27844"/>
                      <a:pt x="529068" y="68596"/>
                      <a:pt x="530561" y="110948"/>
                    </a:cubicBezTo>
                    <a:lnTo>
                      <a:pt x="526022" y="136129"/>
                    </a:lnTo>
                    <a:lnTo>
                      <a:pt x="526766" y="136283"/>
                    </a:lnTo>
                    <a:cubicBezTo>
                      <a:pt x="575637" y="157433"/>
                      <a:pt x="609928" y="206947"/>
                      <a:pt x="609928" y="264656"/>
                    </a:cubicBezTo>
                    <a:cubicBezTo>
                      <a:pt x="609928" y="307938"/>
                      <a:pt x="590639" y="346610"/>
                      <a:pt x="560377" y="372164"/>
                    </a:cubicBezTo>
                    <a:lnTo>
                      <a:pt x="557236" y="374114"/>
                    </a:lnTo>
                    <a:lnTo>
                      <a:pt x="566771" y="388584"/>
                    </a:lnTo>
                    <a:cubicBezTo>
                      <a:pt x="573661" y="405252"/>
                      <a:pt x="577471" y="423578"/>
                      <a:pt x="577471" y="442815"/>
                    </a:cubicBezTo>
                    <a:cubicBezTo>
                      <a:pt x="577471" y="462051"/>
                      <a:pt x="573661" y="480377"/>
                      <a:pt x="566771" y="497045"/>
                    </a:cubicBezTo>
                    <a:lnTo>
                      <a:pt x="539760" y="538037"/>
                    </a:lnTo>
                    <a:lnTo>
                      <a:pt x="544460" y="542743"/>
                    </a:lnTo>
                    <a:cubicBezTo>
                      <a:pt x="548439" y="548898"/>
                      <a:pt x="550582" y="555443"/>
                      <a:pt x="550582" y="562229"/>
                    </a:cubicBezTo>
                    <a:cubicBezTo>
                      <a:pt x="550581" y="580323"/>
                      <a:pt x="535341" y="596705"/>
                      <a:pt x="510700" y="608563"/>
                    </a:cubicBezTo>
                    <a:lnTo>
                      <a:pt x="504135" y="610693"/>
                    </a:lnTo>
                    <a:lnTo>
                      <a:pt x="508884" y="634138"/>
                    </a:lnTo>
                    <a:cubicBezTo>
                      <a:pt x="510062" y="647173"/>
                      <a:pt x="509871" y="660852"/>
                      <a:pt x="508136" y="674846"/>
                    </a:cubicBezTo>
                    <a:cubicBezTo>
                      <a:pt x="498886" y="749476"/>
                      <a:pt x="449240" y="804751"/>
                      <a:pt x="397247" y="798307"/>
                    </a:cubicBezTo>
                    <a:cubicBezTo>
                      <a:pt x="371251" y="795085"/>
                      <a:pt x="349591" y="777043"/>
                      <a:pt x="335585" y="750478"/>
                    </a:cubicBezTo>
                    <a:lnTo>
                      <a:pt x="330514" y="734957"/>
                    </a:lnTo>
                    <a:lnTo>
                      <a:pt x="330579" y="741186"/>
                    </a:lnTo>
                    <a:cubicBezTo>
                      <a:pt x="322815" y="803833"/>
                      <a:pt x="282663" y="850422"/>
                      <a:pt x="240899" y="845246"/>
                    </a:cubicBezTo>
                    <a:cubicBezTo>
                      <a:pt x="209575" y="841363"/>
                      <a:pt x="186241" y="809466"/>
                      <a:pt x="179807" y="767330"/>
                    </a:cubicBezTo>
                    <a:lnTo>
                      <a:pt x="179649" y="752310"/>
                    </a:lnTo>
                    <a:lnTo>
                      <a:pt x="136839" y="755565"/>
                    </a:lnTo>
                    <a:cubicBezTo>
                      <a:pt x="74193" y="747801"/>
                      <a:pt x="29702" y="690721"/>
                      <a:pt x="37466" y="628074"/>
                    </a:cubicBezTo>
                    <a:cubicBezTo>
                      <a:pt x="39407" y="612413"/>
                      <a:pt x="44431" y="597886"/>
                      <a:pt x="51852" y="585027"/>
                    </a:cubicBezTo>
                    <a:lnTo>
                      <a:pt x="73960" y="559643"/>
                    </a:lnTo>
                    <a:lnTo>
                      <a:pt x="56276" y="553416"/>
                    </a:lnTo>
                    <a:cubicBezTo>
                      <a:pt x="17876" y="529714"/>
                      <a:pt x="-5278" y="482501"/>
                      <a:pt x="1031" y="43160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305" name="Rectangle 304"/>
          <p:cNvSpPr/>
          <p:nvPr/>
        </p:nvSpPr>
        <p:spPr>
          <a:xfrm>
            <a:off x="0" y="6214908"/>
            <a:ext cx="12192000" cy="6430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11" name="Straight Connector 310"/>
          <p:cNvCxnSpPr>
            <a:stCxn id="305" idx="1"/>
            <a:endCxn id="305" idx="3"/>
          </p:cNvCxnSpPr>
          <p:nvPr/>
        </p:nvCxnSpPr>
        <p:spPr>
          <a:xfrm>
            <a:off x="0" y="6536454"/>
            <a:ext cx="12192000" cy="0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600075" y="6087745"/>
            <a:ext cx="1731645" cy="686435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313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4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5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6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7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8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9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0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1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2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347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8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342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43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333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337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39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0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33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9495155" y="5563870"/>
            <a:ext cx="1848485" cy="885190"/>
            <a:chOff x="4075162" y="3313000"/>
            <a:chExt cx="2407947" cy="957615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350" name="Rectangle 5"/>
            <p:cNvSpPr/>
            <p:nvPr/>
          </p:nvSpPr>
          <p:spPr>
            <a:xfrm>
              <a:off x="4075162" y="3313000"/>
              <a:ext cx="2407947" cy="785245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104775 w 2438400"/>
                <a:gd name="connsiteY0-2" fmla="*/ 500062 h 914400"/>
                <a:gd name="connsiteX1-3" fmla="*/ 2438400 w 2438400"/>
                <a:gd name="connsiteY1-4" fmla="*/ 0 h 914400"/>
                <a:gd name="connsiteX2-5" fmla="*/ 2438400 w 2438400"/>
                <a:gd name="connsiteY2-6" fmla="*/ 914400 h 914400"/>
                <a:gd name="connsiteX3-7" fmla="*/ 0 w 2438400"/>
                <a:gd name="connsiteY3-8" fmla="*/ 914400 h 914400"/>
                <a:gd name="connsiteX4-9" fmla="*/ 104775 w 2438400"/>
                <a:gd name="connsiteY4-10" fmla="*/ 500062 h 914400"/>
                <a:gd name="connsiteX0-11" fmla="*/ 104775 w 2438400"/>
                <a:gd name="connsiteY0-12" fmla="*/ 500062 h 914400"/>
                <a:gd name="connsiteX1-13" fmla="*/ 2438400 w 2438400"/>
                <a:gd name="connsiteY1-14" fmla="*/ 0 h 914400"/>
                <a:gd name="connsiteX2-15" fmla="*/ 2438400 w 2438400"/>
                <a:gd name="connsiteY2-16" fmla="*/ 914400 h 914400"/>
                <a:gd name="connsiteX3-17" fmla="*/ 0 w 2438400"/>
                <a:gd name="connsiteY3-18" fmla="*/ 914400 h 914400"/>
                <a:gd name="connsiteX4-19" fmla="*/ 64294 w 2438400"/>
                <a:gd name="connsiteY4-20" fmla="*/ 578644 h 914400"/>
                <a:gd name="connsiteX5" fmla="*/ 104775 w 2438400"/>
                <a:gd name="connsiteY5" fmla="*/ 500062 h 914400"/>
                <a:gd name="connsiteX0-21" fmla="*/ 61913 w 2395538"/>
                <a:gd name="connsiteY0-22" fmla="*/ 500062 h 914400"/>
                <a:gd name="connsiteX1-23" fmla="*/ 2395538 w 2395538"/>
                <a:gd name="connsiteY1-24" fmla="*/ 0 h 914400"/>
                <a:gd name="connsiteX2-25" fmla="*/ 2395538 w 2395538"/>
                <a:gd name="connsiteY2-26" fmla="*/ 914400 h 914400"/>
                <a:gd name="connsiteX3-27" fmla="*/ 0 w 2395538"/>
                <a:gd name="connsiteY3-28" fmla="*/ 802482 h 914400"/>
                <a:gd name="connsiteX4-29" fmla="*/ 21432 w 2395538"/>
                <a:gd name="connsiteY4-30" fmla="*/ 578644 h 914400"/>
                <a:gd name="connsiteX5-31" fmla="*/ 61913 w 2395538"/>
                <a:gd name="connsiteY5-32" fmla="*/ 500062 h 914400"/>
                <a:gd name="connsiteX0-33" fmla="*/ 62007 w 2395632"/>
                <a:gd name="connsiteY0-34" fmla="*/ 500062 h 914400"/>
                <a:gd name="connsiteX1-35" fmla="*/ 2395632 w 2395632"/>
                <a:gd name="connsiteY1-36" fmla="*/ 0 h 914400"/>
                <a:gd name="connsiteX2-37" fmla="*/ 2395632 w 2395632"/>
                <a:gd name="connsiteY2-38" fmla="*/ 914400 h 914400"/>
                <a:gd name="connsiteX3-39" fmla="*/ 94 w 2395632"/>
                <a:gd name="connsiteY3-40" fmla="*/ 802482 h 914400"/>
                <a:gd name="connsiteX4-41" fmla="*/ 21526 w 2395632"/>
                <a:gd name="connsiteY4-42" fmla="*/ 578644 h 914400"/>
                <a:gd name="connsiteX5-43" fmla="*/ 62007 w 2395632"/>
                <a:gd name="connsiteY5-44" fmla="*/ 500062 h 914400"/>
                <a:gd name="connsiteX0-45" fmla="*/ 64084 w 2397709"/>
                <a:gd name="connsiteY0-46" fmla="*/ 500062 h 914400"/>
                <a:gd name="connsiteX1-47" fmla="*/ 2397709 w 2397709"/>
                <a:gd name="connsiteY1-48" fmla="*/ 0 h 914400"/>
                <a:gd name="connsiteX2-49" fmla="*/ 2397709 w 2397709"/>
                <a:gd name="connsiteY2-50" fmla="*/ 914400 h 914400"/>
                <a:gd name="connsiteX3-51" fmla="*/ 2171 w 2397709"/>
                <a:gd name="connsiteY3-52" fmla="*/ 802482 h 914400"/>
                <a:gd name="connsiteX4-53" fmla="*/ 23603 w 2397709"/>
                <a:gd name="connsiteY4-54" fmla="*/ 578644 h 914400"/>
                <a:gd name="connsiteX5-55" fmla="*/ 64084 w 2397709"/>
                <a:gd name="connsiteY5-56" fmla="*/ 500062 h 914400"/>
                <a:gd name="connsiteX0-57" fmla="*/ 64084 w 2397709"/>
                <a:gd name="connsiteY0-58" fmla="*/ 500062 h 914400"/>
                <a:gd name="connsiteX1-59" fmla="*/ 614154 w 2397709"/>
                <a:gd name="connsiteY1-60" fmla="*/ 316706 h 914400"/>
                <a:gd name="connsiteX2-61" fmla="*/ 2397709 w 2397709"/>
                <a:gd name="connsiteY2-62" fmla="*/ 0 h 914400"/>
                <a:gd name="connsiteX3-63" fmla="*/ 2397709 w 2397709"/>
                <a:gd name="connsiteY3-64" fmla="*/ 914400 h 914400"/>
                <a:gd name="connsiteX4-65" fmla="*/ 2171 w 2397709"/>
                <a:gd name="connsiteY4-66" fmla="*/ 802482 h 914400"/>
                <a:gd name="connsiteX5-67" fmla="*/ 23603 w 2397709"/>
                <a:gd name="connsiteY5-68" fmla="*/ 578644 h 914400"/>
                <a:gd name="connsiteX6" fmla="*/ 64084 w 2397709"/>
                <a:gd name="connsiteY6" fmla="*/ 500062 h 914400"/>
                <a:gd name="connsiteX0-69" fmla="*/ 64084 w 2397709"/>
                <a:gd name="connsiteY0-70" fmla="*/ 500062 h 914400"/>
                <a:gd name="connsiteX1-71" fmla="*/ 614154 w 2397709"/>
                <a:gd name="connsiteY1-72" fmla="*/ 316706 h 914400"/>
                <a:gd name="connsiteX2-73" fmla="*/ 2397709 w 2397709"/>
                <a:gd name="connsiteY2-74" fmla="*/ 0 h 914400"/>
                <a:gd name="connsiteX3-75" fmla="*/ 2397709 w 2397709"/>
                <a:gd name="connsiteY3-76" fmla="*/ 914400 h 914400"/>
                <a:gd name="connsiteX4-77" fmla="*/ 2171 w 2397709"/>
                <a:gd name="connsiteY4-78" fmla="*/ 802482 h 914400"/>
                <a:gd name="connsiteX5-79" fmla="*/ 23603 w 2397709"/>
                <a:gd name="connsiteY5-80" fmla="*/ 578644 h 914400"/>
                <a:gd name="connsiteX6-81" fmla="*/ 64084 w 2397709"/>
                <a:gd name="connsiteY6-82" fmla="*/ 500062 h 914400"/>
                <a:gd name="connsiteX0-83" fmla="*/ 64084 w 2397709"/>
                <a:gd name="connsiteY0-84" fmla="*/ 500062 h 914400"/>
                <a:gd name="connsiteX1-85" fmla="*/ 614154 w 2397709"/>
                <a:gd name="connsiteY1-86" fmla="*/ 316706 h 914400"/>
                <a:gd name="connsiteX2-87" fmla="*/ 1049923 w 2397709"/>
                <a:gd name="connsiteY2-88" fmla="*/ 100013 h 914400"/>
                <a:gd name="connsiteX3-89" fmla="*/ 2397709 w 2397709"/>
                <a:gd name="connsiteY3-90" fmla="*/ 0 h 914400"/>
                <a:gd name="connsiteX4-91" fmla="*/ 2397709 w 2397709"/>
                <a:gd name="connsiteY4-92" fmla="*/ 914400 h 914400"/>
                <a:gd name="connsiteX5-93" fmla="*/ 2171 w 2397709"/>
                <a:gd name="connsiteY5-94" fmla="*/ 802482 h 914400"/>
                <a:gd name="connsiteX6-95" fmla="*/ 23603 w 2397709"/>
                <a:gd name="connsiteY6-96" fmla="*/ 578644 h 914400"/>
                <a:gd name="connsiteX7" fmla="*/ 64084 w 2397709"/>
                <a:gd name="connsiteY7" fmla="*/ 500062 h 914400"/>
                <a:gd name="connsiteX0-97" fmla="*/ 64084 w 2397709"/>
                <a:gd name="connsiteY0-98" fmla="*/ 500062 h 914400"/>
                <a:gd name="connsiteX1-99" fmla="*/ 614154 w 2397709"/>
                <a:gd name="connsiteY1-100" fmla="*/ 316706 h 914400"/>
                <a:gd name="connsiteX2-101" fmla="*/ 1049923 w 2397709"/>
                <a:gd name="connsiteY2-102" fmla="*/ 100013 h 914400"/>
                <a:gd name="connsiteX3-103" fmla="*/ 2397709 w 2397709"/>
                <a:gd name="connsiteY3-104" fmla="*/ 0 h 914400"/>
                <a:gd name="connsiteX4-105" fmla="*/ 2397709 w 2397709"/>
                <a:gd name="connsiteY4-106" fmla="*/ 914400 h 914400"/>
                <a:gd name="connsiteX5-107" fmla="*/ 2171 w 2397709"/>
                <a:gd name="connsiteY5-108" fmla="*/ 802482 h 914400"/>
                <a:gd name="connsiteX6-109" fmla="*/ 23603 w 2397709"/>
                <a:gd name="connsiteY6-110" fmla="*/ 578644 h 914400"/>
                <a:gd name="connsiteX7-111" fmla="*/ 64084 w 2397709"/>
                <a:gd name="connsiteY7-112" fmla="*/ 500062 h 914400"/>
                <a:gd name="connsiteX0-113" fmla="*/ 64084 w 2397709"/>
                <a:gd name="connsiteY0-114" fmla="*/ 500062 h 914400"/>
                <a:gd name="connsiteX1-115" fmla="*/ 614154 w 2397709"/>
                <a:gd name="connsiteY1-116" fmla="*/ 316706 h 914400"/>
                <a:gd name="connsiteX2-117" fmla="*/ 1049923 w 2397709"/>
                <a:gd name="connsiteY2-118" fmla="*/ 100013 h 914400"/>
                <a:gd name="connsiteX3-119" fmla="*/ 2397709 w 2397709"/>
                <a:gd name="connsiteY3-120" fmla="*/ 0 h 914400"/>
                <a:gd name="connsiteX4-121" fmla="*/ 2397709 w 2397709"/>
                <a:gd name="connsiteY4-122" fmla="*/ 914400 h 914400"/>
                <a:gd name="connsiteX5-123" fmla="*/ 2171 w 2397709"/>
                <a:gd name="connsiteY5-124" fmla="*/ 802482 h 914400"/>
                <a:gd name="connsiteX6-125" fmla="*/ 23603 w 2397709"/>
                <a:gd name="connsiteY6-126" fmla="*/ 578644 h 914400"/>
                <a:gd name="connsiteX7-127" fmla="*/ 64084 w 2397709"/>
                <a:gd name="connsiteY7-128" fmla="*/ 500062 h 914400"/>
                <a:gd name="connsiteX0-129" fmla="*/ 64084 w 2397709"/>
                <a:gd name="connsiteY0-130" fmla="*/ 500062 h 914400"/>
                <a:gd name="connsiteX1-131" fmla="*/ 614154 w 2397709"/>
                <a:gd name="connsiteY1-132" fmla="*/ 316706 h 914400"/>
                <a:gd name="connsiteX2-133" fmla="*/ 1049923 w 2397709"/>
                <a:gd name="connsiteY2-134" fmla="*/ 100013 h 914400"/>
                <a:gd name="connsiteX3-135" fmla="*/ 2397709 w 2397709"/>
                <a:gd name="connsiteY3-136" fmla="*/ 0 h 914400"/>
                <a:gd name="connsiteX4-137" fmla="*/ 2397709 w 2397709"/>
                <a:gd name="connsiteY4-138" fmla="*/ 914400 h 914400"/>
                <a:gd name="connsiteX5-139" fmla="*/ 2171 w 2397709"/>
                <a:gd name="connsiteY5-140" fmla="*/ 802482 h 914400"/>
                <a:gd name="connsiteX6-141" fmla="*/ 23603 w 2397709"/>
                <a:gd name="connsiteY6-142" fmla="*/ 578644 h 914400"/>
                <a:gd name="connsiteX7-143" fmla="*/ 64084 w 2397709"/>
                <a:gd name="connsiteY7-144" fmla="*/ 500062 h 914400"/>
                <a:gd name="connsiteX0-145" fmla="*/ 64084 w 2397709"/>
                <a:gd name="connsiteY0-146" fmla="*/ 500062 h 914400"/>
                <a:gd name="connsiteX1-147" fmla="*/ 614154 w 2397709"/>
                <a:gd name="connsiteY1-148" fmla="*/ 316706 h 914400"/>
                <a:gd name="connsiteX2-149" fmla="*/ 1178511 w 2397709"/>
                <a:gd name="connsiteY2-150" fmla="*/ 66675 h 914400"/>
                <a:gd name="connsiteX3-151" fmla="*/ 2397709 w 2397709"/>
                <a:gd name="connsiteY3-152" fmla="*/ 0 h 914400"/>
                <a:gd name="connsiteX4-153" fmla="*/ 2397709 w 2397709"/>
                <a:gd name="connsiteY4-154" fmla="*/ 914400 h 914400"/>
                <a:gd name="connsiteX5-155" fmla="*/ 2171 w 2397709"/>
                <a:gd name="connsiteY5-156" fmla="*/ 802482 h 914400"/>
                <a:gd name="connsiteX6-157" fmla="*/ 23603 w 2397709"/>
                <a:gd name="connsiteY6-158" fmla="*/ 578644 h 914400"/>
                <a:gd name="connsiteX7-159" fmla="*/ 64084 w 2397709"/>
                <a:gd name="connsiteY7-160" fmla="*/ 500062 h 914400"/>
                <a:gd name="connsiteX0-161" fmla="*/ 64084 w 2397709"/>
                <a:gd name="connsiteY0-162" fmla="*/ 500062 h 914400"/>
                <a:gd name="connsiteX1-163" fmla="*/ 614154 w 2397709"/>
                <a:gd name="connsiteY1-164" fmla="*/ 316706 h 914400"/>
                <a:gd name="connsiteX2-165" fmla="*/ 1178511 w 2397709"/>
                <a:gd name="connsiteY2-166" fmla="*/ 66675 h 914400"/>
                <a:gd name="connsiteX3-167" fmla="*/ 2397709 w 2397709"/>
                <a:gd name="connsiteY3-168" fmla="*/ 0 h 914400"/>
                <a:gd name="connsiteX4-169" fmla="*/ 2397709 w 2397709"/>
                <a:gd name="connsiteY4-170" fmla="*/ 914400 h 914400"/>
                <a:gd name="connsiteX5-171" fmla="*/ 2171 w 2397709"/>
                <a:gd name="connsiteY5-172" fmla="*/ 802482 h 914400"/>
                <a:gd name="connsiteX6-173" fmla="*/ 23603 w 2397709"/>
                <a:gd name="connsiteY6-174" fmla="*/ 578644 h 914400"/>
                <a:gd name="connsiteX7-175" fmla="*/ 64084 w 2397709"/>
                <a:gd name="connsiteY7-176" fmla="*/ 500062 h 914400"/>
                <a:gd name="connsiteX0-177" fmla="*/ 64084 w 2397709"/>
                <a:gd name="connsiteY0-178" fmla="*/ 500062 h 802482"/>
                <a:gd name="connsiteX1-179" fmla="*/ 614154 w 2397709"/>
                <a:gd name="connsiteY1-180" fmla="*/ 316706 h 802482"/>
                <a:gd name="connsiteX2-181" fmla="*/ 1178511 w 2397709"/>
                <a:gd name="connsiteY2-182" fmla="*/ 66675 h 802482"/>
                <a:gd name="connsiteX3-183" fmla="*/ 2397709 w 2397709"/>
                <a:gd name="connsiteY3-184" fmla="*/ 0 h 802482"/>
                <a:gd name="connsiteX4-185" fmla="*/ 2292934 w 2397709"/>
                <a:gd name="connsiteY4-186" fmla="*/ 781050 h 802482"/>
                <a:gd name="connsiteX5-187" fmla="*/ 2171 w 2397709"/>
                <a:gd name="connsiteY5-188" fmla="*/ 802482 h 802482"/>
                <a:gd name="connsiteX6-189" fmla="*/ 23603 w 2397709"/>
                <a:gd name="connsiteY6-190" fmla="*/ 578644 h 802482"/>
                <a:gd name="connsiteX7-191" fmla="*/ 64084 w 2397709"/>
                <a:gd name="connsiteY7-192" fmla="*/ 500062 h 802482"/>
                <a:gd name="connsiteX0-193" fmla="*/ 64084 w 2397709"/>
                <a:gd name="connsiteY0-194" fmla="*/ 500062 h 816769"/>
                <a:gd name="connsiteX1-195" fmla="*/ 614154 w 2397709"/>
                <a:gd name="connsiteY1-196" fmla="*/ 316706 h 816769"/>
                <a:gd name="connsiteX2-197" fmla="*/ 1178511 w 2397709"/>
                <a:gd name="connsiteY2-198" fmla="*/ 66675 h 816769"/>
                <a:gd name="connsiteX3-199" fmla="*/ 2397709 w 2397709"/>
                <a:gd name="connsiteY3-200" fmla="*/ 0 h 816769"/>
                <a:gd name="connsiteX4-201" fmla="*/ 2292934 w 2397709"/>
                <a:gd name="connsiteY4-202" fmla="*/ 781050 h 816769"/>
                <a:gd name="connsiteX5-203" fmla="*/ 59323 w 2397709"/>
                <a:gd name="connsiteY5-204" fmla="*/ 816769 h 816769"/>
                <a:gd name="connsiteX6-205" fmla="*/ 2171 w 2397709"/>
                <a:gd name="connsiteY6-206" fmla="*/ 802482 h 816769"/>
                <a:gd name="connsiteX7-207" fmla="*/ 23603 w 2397709"/>
                <a:gd name="connsiteY7-208" fmla="*/ 578644 h 816769"/>
                <a:gd name="connsiteX8" fmla="*/ 64084 w 2397709"/>
                <a:gd name="connsiteY8" fmla="*/ 500062 h 816769"/>
                <a:gd name="connsiteX0-209" fmla="*/ 64084 w 2397709"/>
                <a:gd name="connsiteY0-210" fmla="*/ 500062 h 817727"/>
                <a:gd name="connsiteX1-211" fmla="*/ 614154 w 2397709"/>
                <a:gd name="connsiteY1-212" fmla="*/ 316706 h 817727"/>
                <a:gd name="connsiteX2-213" fmla="*/ 1178511 w 2397709"/>
                <a:gd name="connsiteY2-214" fmla="*/ 66675 h 817727"/>
                <a:gd name="connsiteX3-215" fmla="*/ 2397709 w 2397709"/>
                <a:gd name="connsiteY3-216" fmla="*/ 0 h 817727"/>
                <a:gd name="connsiteX4-217" fmla="*/ 2292934 w 2397709"/>
                <a:gd name="connsiteY4-218" fmla="*/ 781050 h 817727"/>
                <a:gd name="connsiteX5-219" fmla="*/ 59323 w 2397709"/>
                <a:gd name="connsiteY5-220" fmla="*/ 816769 h 817727"/>
                <a:gd name="connsiteX6-221" fmla="*/ 2171 w 2397709"/>
                <a:gd name="connsiteY6-222" fmla="*/ 802482 h 817727"/>
                <a:gd name="connsiteX7-223" fmla="*/ 23603 w 2397709"/>
                <a:gd name="connsiteY7-224" fmla="*/ 578644 h 817727"/>
                <a:gd name="connsiteX8-225" fmla="*/ 64084 w 2397709"/>
                <a:gd name="connsiteY8-226" fmla="*/ 500062 h 817727"/>
                <a:gd name="connsiteX0-227" fmla="*/ 64084 w 2397709"/>
                <a:gd name="connsiteY0-228" fmla="*/ 500062 h 818260"/>
                <a:gd name="connsiteX1-229" fmla="*/ 614154 w 2397709"/>
                <a:gd name="connsiteY1-230" fmla="*/ 316706 h 818260"/>
                <a:gd name="connsiteX2-231" fmla="*/ 1178511 w 2397709"/>
                <a:gd name="connsiteY2-232" fmla="*/ 66675 h 818260"/>
                <a:gd name="connsiteX3-233" fmla="*/ 2397709 w 2397709"/>
                <a:gd name="connsiteY3-234" fmla="*/ 0 h 818260"/>
                <a:gd name="connsiteX4-235" fmla="*/ 2292934 w 2397709"/>
                <a:gd name="connsiteY4-236" fmla="*/ 781050 h 818260"/>
                <a:gd name="connsiteX5-237" fmla="*/ 59323 w 2397709"/>
                <a:gd name="connsiteY5-238" fmla="*/ 816769 h 818260"/>
                <a:gd name="connsiteX6-239" fmla="*/ 2171 w 2397709"/>
                <a:gd name="connsiteY6-240" fmla="*/ 802482 h 818260"/>
                <a:gd name="connsiteX7-241" fmla="*/ 23603 w 2397709"/>
                <a:gd name="connsiteY7-242" fmla="*/ 578644 h 818260"/>
                <a:gd name="connsiteX8-243" fmla="*/ 64084 w 2397709"/>
                <a:gd name="connsiteY8-244" fmla="*/ 500062 h 818260"/>
                <a:gd name="connsiteX0-245" fmla="*/ 64084 w 2397709"/>
                <a:gd name="connsiteY0-246" fmla="*/ 500062 h 818260"/>
                <a:gd name="connsiteX1-247" fmla="*/ 614154 w 2397709"/>
                <a:gd name="connsiteY1-248" fmla="*/ 316706 h 818260"/>
                <a:gd name="connsiteX2-249" fmla="*/ 1178511 w 2397709"/>
                <a:gd name="connsiteY2-250" fmla="*/ 66675 h 818260"/>
                <a:gd name="connsiteX3-251" fmla="*/ 2397709 w 2397709"/>
                <a:gd name="connsiteY3-252" fmla="*/ 0 h 818260"/>
                <a:gd name="connsiteX4-253" fmla="*/ 2292934 w 2397709"/>
                <a:gd name="connsiteY4-254" fmla="*/ 781050 h 818260"/>
                <a:gd name="connsiteX5-255" fmla="*/ 1821448 w 2397709"/>
                <a:gd name="connsiteY5-256" fmla="*/ 800099 h 818260"/>
                <a:gd name="connsiteX6-257" fmla="*/ 59323 w 2397709"/>
                <a:gd name="connsiteY6-258" fmla="*/ 816769 h 818260"/>
                <a:gd name="connsiteX7-259" fmla="*/ 2171 w 2397709"/>
                <a:gd name="connsiteY7-260" fmla="*/ 802482 h 818260"/>
                <a:gd name="connsiteX8-261" fmla="*/ 23603 w 2397709"/>
                <a:gd name="connsiteY8-262" fmla="*/ 578644 h 818260"/>
                <a:gd name="connsiteX9" fmla="*/ 64084 w 2397709"/>
                <a:gd name="connsiteY9" fmla="*/ 500062 h 818260"/>
                <a:gd name="connsiteX0-263" fmla="*/ 64084 w 2397709"/>
                <a:gd name="connsiteY0-264" fmla="*/ 500062 h 820758"/>
                <a:gd name="connsiteX1-265" fmla="*/ 614154 w 2397709"/>
                <a:gd name="connsiteY1-266" fmla="*/ 316706 h 820758"/>
                <a:gd name="connsiteX2-267" fmla="*/ 1178511 w 2397709"/>
                <a:gd name="connsiteY2-268" fmla="*/ 66675 h 820758"/>
                <a:gd name="connsiteX3-269" fmla="*/ 2397709 w 2397709"/>
                <a:gd name="connsiteY3-270" fmla="*/ 0 h 820758"/>
                <a:gd name="connsiteX4-271" fmla="*/ 2292934 w 2397709"/>
                <a:gd name="connsiteY4-272" fmla="*/ 781050 h 820758"/>
                <a:gd name="connsiteX5-273" fmla="*/ 1821448 w 2397709"/>
                <a:gd name="connsiteY5-274" fmla="*/ 800099 h 820758"/>
                <a:gd name="connsiteX6-275" fmla="*/ 59323 w 2397709"/>
                <a:gd name="connsiteY6-276" fmla="*/ 816769 h 820758"/>
                <a:gd name="connsiteX7-277" fmla="*/ 2171 w 2397709"/>
                <a:gd name="connsiteY7-278" fmla="*/ 802482 h 820758"/>
                <a:gd name="connsiteX8-279" fmla="*/ 23603 w 2397709"/>
                <a:gd name="connsiteY8-280" fmla="*/ 578644 h 820758"/>
                <a:gd name="connsiteX9-281" fmla="*/ 64084 w 2397709"/>
                <a:gd name="connsiteY9-282" fmla="*/ 500062 h 820758"/>
                <a:gd name="connsiteX0-283" fmla="*/ 64084 w 2397709"/>
                <a:gd name="connsiteY0-284" fmla="*/ 500062 h 821644"/>
                <a:gd name="connsiteX1-285" fmla="*/ 614154 w 2397709"/>
                <a:gd name="connsiteY1-286" fmla="*/ 316706 h 821644"/>
                <a:gd name="connsiteX2-287" fmla="*/ 1178511 w 2397709"/>
                <a:gd name="connsiteY2-288" fmla="*/ 66675 h 821644"/>
                <a:gd name="connsiteX3-289" fmla="*/ 2397709 w 2397709"/>
                <a:gd name="connsiteY3-290" fmla="*/ 0 h 821644"/>
                <a:gd name="connsiteX4-291" fmla="*/ 2292934 w 2397709"/>
                <a:gd name="connsiteY4-292" fmla="*/ 781050 h 821644"/>
                <a:gd name="connsiteX5-293" fmla="*/ 1821448 w 2397709"/>
                <a:gd name="connsiteY5-294" fmla="*/ 800099 h 821644"/>
                <a:gd name="connsiteX6-295" fmla="*/ 59323 w 2397709"/>
                <a:gd name="connsiteY6-296" fmla="*/ 816769 h 821644"/>
                <a:gd name="connsiteX7-297" fmla="*/ 2171 w 2397709"/>
                <a:gd name="connsiteY7-298" fmla="*/ 802482 h 821644"/>
                <a:gd name="connsiteX8-299" fmla="*/ 23603 w 2397709"/>
                <a:gd name="connsiteY8-300" fmla="*/ 578644 h 821644"/>
                <a:gd name="connsiteX9-301" fmla="*/ 64084 w 2397709"/>
                <a:gd name="connsiteY9-302" fmla="*/ 500062 h 821644"/>
                <a:gd name="connsiteX0-303" fmla="*/ 64084 w 2408074"/>
                <a:gd name="connsiteY0-304" fmla="*/ 500062 h 821644"/>
                <a:gd name="connsiteX1-305" fmla="*/ 614154 w 2408074"/>
                <a:gd name="connsiteY1-306" fmla="*/ 316706 h 821644"/>
                <a:gd name="connsiteX2-307" fmla="*/ 1178511 w 2408074"/>
                <a:gd name="connsiteY2-308" fmla="*/ 66675 h 821644"/>
                <a:gd name="connsiteX3-309" fmla="*/ 2397709 w 2408074"/>
                <a:gd name="connsiteY3-310" fmla="*/ 0 h 821644"/>
                <a:gd name="connsiteX4-311" fmla="*/ 2400091 w 2408074"/>
                <a:gd name="connsiteY4-312" fmla="*/ 728662 h 821644"/>
                <a:gd name="connsiteX5-313" fmla="*/ 2292934 w 2408074"/>
                <a:gd name="connsiteY5-314" fmla="*/ 781050 h 821644"/>
                <a:gd name="connsiteX6-315" fmla="*/ 1821448 w 2408074"/>
                <a:gd name="connsiteY6-316" fmla="*/ 800099 h 821644"/>
                <a:gd name="connsiteX7-317" fmla="*/ 59323 w 2408074"/>
                <a:gd name="connsiteY7-318" fmla="*/ 816769 h 821644"/>
                <a:gd name="connsiteX8-319" fmla="*/ 2171 w 2408074"/>
                <a:gd name="connsiteY8-320" fmla="*/ 802482 h 821644"/>
                <a:gd name="connsiteX9-321" fmla="*/ 23603 w 2408074"/>
                <a:gd name="connsiteY9-322" fmla="*/ 578644 h 821644"/>
                <a:gd name="connsiteX10" fmla="*/ 64084 w 2408074"/>
                <a:gd name="connsiteY10" fmla="*/ 500062 h 821644"/>
                <a:gd name="connsiteX0-323" fmla="*/ 64084 w 2408074"/>
                <a:gd name="connsiteY0-324" fmla="*/ 500062 h 821644"/>
                <a:gd name="connsiteX1-325" fmla="*/ 614154 w 2408074"/>
                <a:gd name="connsiteY1-326" fmla="*/ 316706 h 821644"/>
                <a:gd name="connsiteX2-327" fmla="*/ 1178511 w 2408074"/>
                <a:gd name="connsiteY2-328" fmla="*/ 66675 h 821644"/>
                <a:gd name="connsiteX3-329" fmla="*/ 2397709 w 2408074"/>
                <a:gd name="connsiteY3-330" fmla="*/ 0 h 821644"/>
                <a:gd name="connsiteX4-331" fmla="*/ 2400091 w 2408074"/>
                <a:gd name="connsiteY4-332" fmla="*/ 728662 h 821644"/>
                <a:gd name="connsiteX5-333" fmla="*/ 2292934 w 2408074"/>
                <a:gd name="connsiteY5-334" fmla="*/ 781050 h 821644"/>
                <a:gd name="connsiteX6-335" fmla="*/ 1821448 w 2408074"/>
                <a:gd name="connsiteY6-336" fmla="*/ 800099 h 821644"/>
                <a:gd name="connsiteX7-337" fmla="*/ 59323 w 2408074"/>
                <a:gd name="connsiteY7-338" fmla="*/ 816769 h 821644"/>
                <a:gd name="connsiteX8-339" fmla="*/ 2171 w 2408074"/>
                <a:gd name="connsiteY8-340" fmla="*/ 802482 h 821644"/>
                <a:gd name="connsiteX9-341" fmla="*/ 23603 w 2408074"/>
                <a:gd name="connsiteY9-342" fmla="*/ 578644 h 821644"/>
                <a:gd name="connsiteX10-343" fmla="*/ 64084 w 2408074"/>
                <a:gd name="connsiteY10-344" fmla="*/ 500062 h 821644"/>
                <a:gd name="connsiteX0-345" fmla="*/ 64084 w 2408074"/>
                <a:gd name="connsiteY0-346" fmla="*/ 500062 h 821644"/>
                <a:gd name="connsiteX1-347" fmla="*/ 614154 w 2408074"/>
                <a:gd name="connsiteY1-348" fmla="*/ 316706 h 821644"/>
                <a:gd name="connsiteX2-349" fmla="*/ 1178511 w 2408074"/>
                <a:gd name="connsiteY2-350" fmla="*/ 66675 h 821644"/>
                <a:gd name="connsiteX3-351" fmla="*/ 2397709 w 2408074"/>
                <a:gd name="connsiteY3-352" fmla="*/ 0 h 821644"/>
                <a:gd name="connsiteX4-353" fmla="*/ 2400091 w 2408074"/>
                <a:gd name="connsiteY4-354" fmla="*/ 728662 h 821644"/>
                <a:gd name="connsiteX5-355" fmla="*/ 2292934 w 2408074"/>
                <a:gd name="connsiteY5-356" fmla="*/ 781050 h 821644"/>
                <a:gd name="connsiteX6-357" fmla="*/ 1821448 w 2408074"/>
                <a:gd name="connsiteY6-358" fmla="*/ 800099 h 821644"/>
                <a:gd name="connsiteX7-359" fmla="*/ 59323 w 2408074"/>
                <a:gd name="connsiteY7-360" fmla="*/ 816769 h 821644"/>
                <a:gd name="connsiteX8-361" fmla="*/ 2171 w 2408074"/>
                <a:gd name="connsiteY8-362" fmla="*/ 802482 h 821644"/>
                <a:gd name="connsiteX9-363" fmla="*/ 23603 w 2408074"/>
                <a:gd name="connsiteY9-364" fmla="*/ 578644 h 821644"/>
                <a:gd name="connsiteX10-365" fmla="*/ 64084 w 2408074"/>
                <a:gd name="connsiteY10-366" fmla="*/ 500062 h 821644"/>
                <a:gd name="connsiteX0-367" fmla="*/ 64084 w 2490347"/>
                <a:gd name="connsiteY0-368" fmla="*/ 500062 h 821644"/>
                <a:gd name="connsiteX1-369" fmla="*/ 614154 w 2490347"/>
                <a:gd name="connsiteY1-370" fmla="*/ 316706 h 821644"/>
                <a:gd name="connsiteX2-371" fmla="*/ 1178511 w 2490347"/>
                <a:gd name="connsiteY2-372" fmla="*/ 66675 h 821644"/>
                <a:gd name="connsiteX3-373" fmla="*/ 2397709 w 2490347"/>
                <a:gd name="connsiteY3-374" fmla="*/ 0 h 821644"/>
                <a:gd name="connsiteX4-375" fmla="*/ 2404853 w 2490347"/>
                <a:gd name="connsiteY4-376" fmla="*/ 535780 h 821644"/>
                <a:gd name="connsiteX5-377" fmla="*/ 2400091 w 2490347"/>
                <a:gd name="connsiteY5-378" fmla="*/ 728662 h 821644"/>
                <a:gd name="connsiteX6-379" fmla="*/ 2292934 w 2490347"/>
                <a:gd name="connsiteY6-380" fmla="*/ 781050 h 821644"/>
                <a:gd name="connsiteX7-381" fmla="*/ 1821448 w 2490347"/>
                <a:gd name="connsiteY7-382" fmla="*/ 800099 h 821644"/>
                <a:gd name="connsiteX8-383" fmla="*/ 59323 w 2490347"/>
                <a:gd name="connsiteY8-384" fmla="*/ 816769 h 821644"/>
                <a:gd name="connsiteX9-385" fmla="*/ 2171 w 2490347"/>
                <a:gd name="connsiteY9-386" fmla="*/ 802482 h 821644"/>
                <a:gd name="connsiteX10-387" fmla="*/ 23603 w 2490347"/>
                <a:gd name="connsiteY10-388" fmla="*/ 578644 h 821644"/>
                <a:gd name="connsiteX11" fmla="*/ 64084 w 2490347"/>
                <a:gd name="connsiteY11" fmla="*/ 500062 h 821644"/>
                <a:gd name="connsiteX0-389" fmla="*/ 64084 w 2481871"/>
                <a:gd name="connsiteY0-390" fmla="*/ 500062 h 821644"/>
                <a:gd name="connsiteX1-391" fmla="*/ 614154 w 2481871"/>
                <a:gd name="connsiteY1-392" fmla="*/ 316706 h 821644"/>
                <a:gd name="connsiteX2-393" fmla="*/ 1178511 w 2481871"/>
                <a:gd name="connsiteY2-394" fmla="*/ 66675 h 821644"/>
                <a:gd name="connsiteX3-395" fmla="*/ 2397709 w 2481871"/>
                <a:gd name="connsiteY3-396" fmla="*/ 0 h 821644"/>
                <a:gd name="connsiteX4-397" fmla="*/ 2357228 w 2481871"/>
                <a:gd name="connsiteY4-398" fmla="*/ 497680 h 821644"/>
                <a:gd name="connsiteX5-399" fmla="*/ 2404853 w 2481871"/>
                <a:gd name="connsiteY5-400" fmla="*/ 535780 h 821644"/>
                <a:gd name="connsiteX6-401" fmla="*/ 2400091 w 2481871"/>
                <a:gd name="connsiteY6-402" fmla="*/ 728662 h 821644"/>
                <a:gd name="connsiteX7-403" fmla="*/ 2292934 w 2481871"/>
                <a:gd name="connsiteY7-404" fmla="*/ 781050 h 821644"/>
                <a:gd name="connsiteX8-405" fmla="*/ 1821448 w 2481871"/>
                <a:gd name="connsiteY8-406" fmla="*/ 800099 h 821644"/>
                <a:gd name="connsiteX9-407" fmla="*/ 59323 w 2481871"/>
                <a:gd name="connsiteY9-408" fmla="*/ 816769 h 821644"/>
                <a:gd name="connsiteX10-409" fmla="*/ 2171 w 2481871"/>
                <a:gd name="connsiteY10-410" fmla="*/ 802482 h 821644"/>
                <a:gd name="connsiteX11-411" fmla="*/ 23603 w 2481871"/>
                <a:gd name="connsiteY11-412" fmla="*/ 578644 h 821644"/>
                <a:gd name="connsiteX12" fmla="*/ 64084 w 2481871"/>
                <a:gd name="connsiteY12" fmla="*/ 500062 h 821644"/>
                <a:gd name="connsiteX0-413" fmla="*/ 64084 w 2481871"/>
                <a:gd name="connsiteY0-414" fmla="*/ 500062 h 821644"/>
                <a:gd name="connsiteX1-415" fmla="*/ 614154 w 2481871"/>
                <a:gd name="connsiteY1-416" fmla="*/ 316706 h 821644"/>
                <a:gd name="connsiteX2-417" fmla="*/ 1178511 w 2481871"/>
                <a:gd name="connsiteY2-418" fmla="*/ 66675 h 821644"/>
                <a:gd name="connsiteX3-419" fmla="*/ 2397709 w 2481871"/>
                <a:gd name="connsiteY3-420" fmla="*/ 0 h 821644"/>
                <a:gd name="connsiteX4-421" fmla="*/ 2357228 w 2481871"/>
                <a:gd name="connsiteY4-422" fmla="*/ 497680 h 821644"/>
                <a:gd name="connsiteX5-423" fmla="*/ 2404853 w 2481871"/>
                <a:gd name="connsiteY5-424" fmla="*/ 535780 h 821644"/>
                <a:gd name="connsiteX6-425" fmla="*/ 2400091 w 2481871"/>
                <a:gd name="connsiteY6-426" fmla="*/ 728662 h 821644"/>
                <a:gd name="connsiteX7-427" fmla="*/ 2292934 w 2481871"/>
                <a:gd name="connsiteY7-428" fmla="*/ 781050 h 821644"/>
                <a:gd name="connsiteX8-429" fmla="*/ 1821448 w 2481871"/>
                <a:gd name="connsiteY8-430" fmla="*/ 800099 h 821644"/>
                <a:gd name="connsiteX9-431" fmla="*/ 59323 w 2481871"/>
                <a:gd name="connsiteY9-432" fmla="*/ 816769 h 821644"/>
                <a:gd name="connsiteX10-433" fmla="*/ 2171 w 2481871"/>
                <a:gd name="connsiteY10-434" fmla="*/ 802482 h 821644"/>
                <a:gd name="connsiteX11-435" fmla="*/ 23603 w 2481871"/>
                <a:gd name="connsiteY11-436" fmla="*/ 578644 h 821644"/>
                <a:gd name="connsiteX12-437" fmla="*/ 64084 w 2481871"/>
                <a:gd name="connsiteY12-438" fmla="*/ 500062 h 821644"/>
                <a:gd name="connsiteX0-439" fmla="*/ 64084 w 2481871"/>
                <a:gd name="connsiteY0-440" fmla="*/ 500062 h 821644"/>
                <a:gd name="connsiteX1-441" fmla="*/ 614154 w 2481871"/>
                <a:gd name="connsiteY1-442" fmla="*/ 316706 h 821644"/>
                <a:gd name="connsiteX2-443" fmla="*/ 1178511 w 2481871"/>
                <a:gd name="connsiteY2-444" fmla="*/ 66675 h 821644"/>
                <a:gd name="connsiteX3-445" fmla="*/ 2397709 w 2481871"/>
                <a:gd name="connsiteY3-446" fmla="*/ 0 h 821644"/>
                <a:gd name="connsiteX4-447" fmla="*/ 2357228 w 2481871"/>
                <a:gd name="connsiteY4-448" fmla="*/ 497680 h 821644"/>
                <a:gd name="connsiteX5-449" fmla="*/ 2404853 w 2481871"/>
                <a:gd name="connsiteY5-450" fmla="*/ 535780 h 821644"/>
                <a:gd name="connsiteX6-451" fmla="*/ 2400091 w 2481871"/>
                <a:gd name="connsiteY6-452" fmla="*/ 728662 h 821644"/>
                <a:gd name="connsiteX7-453" fmla="*/ 2292934 w 2481871"/>
                <a:gd name="connsiteY7-454" fmla="*/ 781050 h 821644"/>
                <a:gd name="connsiteX8-455" fmla="*/ 1821448 w 2481871"/>
                <a:gd name="connsiteY8-456" fmla="*/ 800099 h 821644"/>
                <a:gd name="connsiteX9-457" fmla="*/ 59323 w 2481871"/>
                <a:gd name="connsiteY9-458" fmla="*/ 816769 h 821644"/>
                <a:gd name="connsiteX10-459" fmla="*/ 2171 w 2481871"/>
                <a:gd name="connsiteY10-460" fmla="*/ 802482 h 821644"/>
                <a:gd name="connsiteX11-461" fmla="*/ 23603 w 2481871"/>
                <a:gd name="connsiteY11-462" fmla="*/ 578644 h 821644"/>
                <a:gd name="connsiteX12-463" fmla="*/ 64084 w 2481871"/>
                <a:gd name="connsiteY12-464" fmla="*/ 500062 h 821644"/>
                <a:gd name="connsiteX0-465" fmla="*/ 64084 w 2479302"/>
                <a:gd name="connsiteY0-466" fmla="*/ 500062 h 821644"/>
                <a:gd name="connsiteX1-467" fmla="*/ 614154 w 2479302"/>
                <a:gd name="connsiteY1-468" fmla="*/ 316706 h 821644"/>
                <a:gd name="connsiteX2-469" fmla="*/ 1178511 w 2479302"/>
                <a:gd name="connsiteY2-470" fmla="*/ 66675 h 821644"/>
                <a:gd name="connsiteX3-471" fmla="*/ 2397709 w 2479302"/>
                <a:gd name="connsiteY3-472" fmla="*/ 0 h 821644"/>
                <a:gd name="connsiteX4-473" fmla="*/ 2335797 w 2479302"/>
                <a:gd name="connsiteY4-474" fmla="*/ 292893 h 821644"/>
                <a:gd name="connsiteX5-475" fmla="*/ 2357228 w 2479302"/>
                <a:gd name="connsiteY5-476" fmla="*/ 497680 h 821644"/>
                <a:gd name="connsiteX6-477" fmla="*/ 2404853 w 2479302"/>
                <a:gd name="connsiteY6-478" fmla="*/ 535780 h 821644"/>
                <a:gd name="connsiteX7-479" fmla="*/ 2400091 w 2479302"/>
                <a:gd name="connsiteY7-480" fmla="*/ 728662 h 821644"/>
                <a:gd name="connsiteX8-481" fmla="*/ 2292934 w 2479302"/>
                <a:gd name="connsiteY8-482" fmla="*/ 781050 h 821644"/>
                <a:gd name="connsiteX9-483" fmla="*/ 1821448 w 2479302"/>
                <a:gd name="connsiteY9-484" fmla="*/ 800099 h 821644"/>
                <a:gd name="connsiteX10-485" fmla="*/ 59323 w 2479302"/>
                <a:gd name="connsiteY10-486" fmla="*/ 816769 h 821644"/>
                <a:gd name="connsiteX11-487" fmla="*/ 2171 w 2479302"/>
                <a:gd name="connsiteY11-488" fmla="*/ 802482 h 821644"/>
                <a:gd name="connsiteX12-489" fmla="*/ 23603 w 2479302"/>
                <a:gd name="connsiteY12-490" fmla="*/ 578644 h 821644"/>
                <a:gd name="connsiteX13" fmla="*/ 64084 w 2479302"/>
                <a:gd name="connsiteY13" fmla="*/ 500062 h 821644"/>
                <a:gd name="connsiteX0-491" fmla="*/ 64084 w 2479302"/>
                <a:gd name="connsiteY0-492" fmla="*/ 500062 h 821644"/>
                <a:gd name="connsiteX1-493" fmla="*/ 614154 w 2479302"/>
                <a:gd name="connsiteY1-494" fmla="*/ 316706 h 821644"/>
                <a:gd name="connsiteX2-495" fmla="*/ 1178511 w 2479302"/>
                <a:gd name="connsiteY2-496" fmla="*/ 66675 h 821644"/>
                <a:gd name="connsiteX3-497" fmla="*/ 2397709 w 2479302"/>
                <a:gd name="connsiteY3-498" fmla="*/ 0 h 821644"/>
                <a:gd name="connsiteX4-499" fmla="*/ 2335797 w 2479302"/>
                <a:gd name="connsiteY4-500" fmla="*/ 292893 h 821644"/>
                <a:gd name="connsiteX5-501" fmla="*/ 2357228 w 2479302"/>
                <a:gd name="connsiteY5-502" fmla="*/ 497680 h 821644"/>
                <a:gd name="connsiteX6-503" fmla="*/ 2404853 w 2479302"/>
                <a:gd name="connsiteY6-504" fmla="*/ 535780 h 821644"/>
                <a:gd name="connsiteX7-505" fmla="*/ 2400091 w 2479302"/>
                <a:gd name="connsiteY7-506" fmla="*/ 728662 h 821644"/>
                <a:gd name="connsiteX8-507" fmla="*/ 2292934 w 2479302"/>
                <a:gd name="connsiteY8-508" fmla="*/ 781050 h 821644"/>
                <a:gd name="connsiteX9-509" fmla="*/ 1821448 w 2479302"/>
                <a:gd name="connsiteY9-510" fmla="*/ 800099 h 821644"/>
                <a:gd name="connsiteX10-511" fmla="*/ 59323 w 2479302"/>
                <a:gd name="connsiteY10-512" fmla="*/ 816769 h 821644"/>
                <a:gd name="connsiteX11-513" fmla="*/ 2171 w 2479302"/>
                <a:gd name="connsiteY11-514" fmla="*/ 802482 h 821644"/>
                <a:gd name="connsiteX12-515" fmla="*/ 23603 w 2479302"/>
                <a:gd name="connsiteY12-516" fmla="*/ 578644 h 821644"/>
                <a:gd name="connsiteX13-517" fmla="*/ 64084 w 2479302"/>
                <a:gd name="connsiteY13-518" fmla="*/ 500062 h 821644"/>
                <a:gd name="connsiteX0-519" fmla="*/ 64084 w 2479302"/>
                <a:gd name="connsiteY0-520" fmla="*/ 500062 h 821644"/>
                <a:gd name="connsiteX1-521" fmla="*/ 614154 w 2479302"/>
                <a:gd name="connsiteY1-522" fmla="*/ 316706 h 821644"/>
                <a:gd name="connsiteX2-523" fmla="*/ 1178511 w 2479302"/>
                <a:gd name="connsiteY2-524" fmla="*/ 66675 h 821644"/>
                <a:gd name="connsiteX3-525" fmla="*/ 2397709 w 2479302"/>
                <a:gd name="connsiteY3-526" fmla="*/ 0 h 821644"/>
                <a:gd name="connsiteX4-527" fmla="*/ 2335797 w 2479302"/>
                <a:gd name="connsiteY4-528" fmla="*/ 292893 h 821644"/>
                <a:gd name="connsiteX5-529" fmla="*/ 2357228 w 2479302"/>
                <a:gd name="connsiteY5-530" fmla="*/ 497680 h 821644"/>
                <a:gd name="connsiteX6-531" fmla="*/ 2404853 w 2479302"/>
                <a:gd name="connsiteY6-532" fmla="*/ 535780 h 821644"/>
                <a:gd name="connsiteX7-533" fmla="*/ 2400091 w 2479302"/>
                <a:gd name="connsiteY7-534" fmla="*/ 728662 h 821644"/>
                <a:gd name="connsiteX8-535" fmla="*/ 2292934 w 2479302"/>
                <a:gd name="connsiteY8-536" fmla="*/ 781050 h 821644"/>
                <a:gd name="connsiteX9-537" fmla="*/ 1821448 w 2479302"/>
                <a:gd name="connsiteY9-538" fmla="*/ 800099 h 821644"/>
                <a:gd name="connsiteX10-539" fmla="*/ 59323 w 2479302"/>
                <a:gd name="connsiteY10-540" fmla="*/ 816769 h 821644"/>
                <a:gd name="connsiteX11-541" fmla="*/ 2171 w 2479302"/>
                <a:gd name="connsiteY11-542" fmla="*/ 802482 h 821644"/>
                <a:gd name="connsiteX12-543" fmla="*/ 23603 w 2479302"/>
                <a:gd name="connsiteY12-544" fmla="*/ 578644 h 821644"/>
                <a:gd name="connsiteX13-545" fmla="*/ 64084 w 2479302"/>
                <a:gd name="connsiteY13-546" fmla="*/ 500062 h 821644"/>
                <a:gd name="connsiteX0-547" fmla="*/ 64084 w 2479302"/>
                <a:gd name="connsiteY0-548" fmla="*/ 510418 h 832000"/>
                <a:gd name="connsiteX1-549" fmla="*/ 614154 w 2479302"/>
                <a:gd name="connsiteY1-550" fmla="*/ 327062 h 832000"/>
                <a:gd name="connsiteX2-551" fmla="*/ 1178511 w 2479302"/>
                <a:gd name="connsiteY2-552" fmla="*/ 77031 h 832000"/>
                <a:gd name="connsiteX3-553" fmla="*/ 2135772 w 2479302"/>
                <a:gd name="connsiteY3-554" fmla="*/ 103224 h 832000"/>
                <a:gd name="connsiteX4-555" fmla="*/ 2397709 w 2479302"/>
                <a:gd name="connsiteY4-556" fmla="*/ 10356 h 832000"/>
                <a:gd name="connsiteX5-557" fmla="*/ 2335797 w 2479302"/>
                <a:gd name="connsiteY5-558" fmla="*/ 303249 h 832000"/>
                <a:gd name="connsiteX6-559" fmla="*/ 2357228 w 2479302"/>
                <a:gd name="connsiteY6-560" fmla="*/ 508036 h 832000"/>
                <a:gd name="connsiteX7-561" fmla="*/ 2404853 w 2479302"/>
                <a:gd name="connsiteY7-562" fmla="*/ 546136 h 832000"/>
                <a:gd name="connsiteX8-563" fmla="*/ 2400091 w 2479302"/>
                <a:gd name="connsiteY8-564" fmla="*/ 739018 h 832000"/>
                <a:gd name="connsiteX9-565" fmla="*/ 2292934 w 2479302"/>
                <a:gd name="connsiteY9-566" fmla="*/ 791406 h 832000"/>
                <a:gd name="connsiteX10-567" fmla="*/ 1821448 w 2479302"/>
                <a:gd name="connsiteY10-568" fmla="*/ 810455 h 832000"/>
                <a:gd name="connsiteX11-569" fmla="*/ 59323 w 2479302"/>
                <a:gd name="connsiteY11-570" fmla="*/ 827125 h 832000"/>
                <a:gd name="connsiteX12-571" fmla="*/ 2171 w 2479302"/>
                <a:gd name="connsiteY12-572" fmla="*/ 812838 h 832000"/>
                <a:gd name="connsiteX13-573" fmla="*/ 23603 w 2479302"/>
                <a:gd name="connsiteY13-574" fmla="*/ 589000 h 832000"/>
                <a:gd name="connsiteX14" fmla="*/ 64084 w 2479302"/>
                <a:gd name="connsiteY14" fmla="*/ 510418 h 832000"/>
                <a:gd name="connsiteX0-575" fmla="*/ 64084 w 2479302"/>
                <a:gd name="connsiteY0-576" fmla="*/ 510418 h 832000"/>
                <a:gd name="connsiteX1-577" fmla="*/ 614154 w 2479302"/>
                <a:gd name="connsiteY1-578" fmla="*/ 327062 h 832000"/>
                <a:gd name="connsiteX2-579" fmla="*/ 1178511 w 2479302"/>
                <a:gd name="connsiteY2-580" fmla="*/ 77031 h 832000"/>
                <a:gd name="connsiteX3-581" fmla="*/ 2135772 w 2479302"/>
                <a:gd name="connsiteY3-582" fmla="*/ 103224 h 832000"/>
                <a:gd name="connsiteX4-583" fmla="*/ 2397709 w 2479302"/>
                <a:gd name="connsiteY4-584" fmla="*/ 10356 h 832000"/>
                <a:gd name="connsiteX5-585" fmla="*/ 2335797 w 2479302"/>
                <a:gd name="connsiteY5-586" fmla="*/ 303249 h 832000"/>
                <a:gd name="connsiteX6-587" fmla="*/ 2357228 w 2479302"/>
                <a:gd name="connsiteY6-588" fmla="*/ 508036 h 832000"/>
                <a:gd name="connsiteX7-589" fmla="*/ 2404853 w 2479302"/>
                <a:gd name="connsiteY7-590" fmla="*/ 546136 h 832000"/>
                <a:gd name="connsiteX8-591" fmla="*/ 2400091 w 2479302"/>
                <a:gd name="connsiteY8-592" fmla="*/ 739018 h 832000"/>
                <a:gd name="connsiteX9-593" fmla="*/ 2292934 w 2479302"/>
                <a:gd name="connsiteY9-594" fmla="*/ 791406 h 832000"/>
                <a:gd name="connsiteX10-595" fmla="*/ 1821448 w 2479302"/>
                <a:gd name="connsiteY10-596" fmla="*/ 810455 h 832000"/>
                <a:gd name="connsiteX11-597" fmla="*/ 59323 w 2479302"/>
                <a:gd name="connsiteY11-598" fmla="*/ 827125 h 832000"/>
                <a:gd name="connsiteX12-599" fmla="*/ 2171 w 2479302"/>
                <a:gd name="connsiteY12-600" fmla="*/ 812838 h 832000"/>
                <a:gd name="connsiteX13-601" fmla="*/ 23603 w 2479302"/>
                <a:gd name="connsiteY13-602" fmla="*/ 589000 h 832000"/>
                <a:gd name="connsiteX14-603" fmla="*/ 64084 w 2479302"/>
                <a:gd name="connsiteY14-604" fmla="*/ 510418 h 832000"/>
                <a:gd name="connsiteX0-605" fmla="*/ 64084 w 2407947"/>
                <a:gd name="connsiteY0-606" fmla="*/ 463663 h 785245"/>
                <a:gd name="connsiteX1-607" fmla="*/ 614154 w 2407947"/>
                <a:gd name="connsiteY1-608" fmla="*/ 280307 h 785245"/>
                <a:gd name="connsiteX2-609" fmla="*/ 1178511 w 2407947"/>
                <a:gd name="connsiteY2-610" fmla="*/ 30276 h 785245"/>
                <a:gd name="connsiteX3-611" fmla="*/ 2135772 w 2407947"/>
                <a:gd name="connsiteY3-612" fmla="*/ 56469 h 785245"/>
                <a:gd name="connsiteX4-613" fmla="*/ 2335797 w 2407947"/>
                <a:gd name="connsiteY4-614" fmla="*/ 256494 h 785245"/>
                <a:gd name="connsiteX5-615" fmla="*/ 2357228 w 2407947"/>
                <a:gd name="connsiteY5-616" fmla="*/ 461281 h 785245"/>
                <a:gd name="connsiteX6-617" fmla="*/ 2404853 w 2407947"/>
                <a:gd name="connsiteY6-618" fmla="*/ 499381 h 785245"/>
                <a:gd name="connsiteX7-619" fmla="*/ 2400091 w 2407947"/>
                <a:gd name="connsiteY7-620" fmla="*/ 692263 h 785245"/>
                <a:gd name="connsiteX8-621" fmla="*/ 2292934 w 2407947"/>
                <a:gd name="connsiteY8-622" fmla="*/ 744651 h 785245"/>
                <a:gd name="connsiteX9-623" fmla="*/ 1821448 w 2407947"/>
                <a:gd name="connsiteY9-624" fmla="*/ 763700 h 785245"/>
                <a:gd name="connsiteX10-625" fmla="*/ 59323 w 2407947"/>
                <a:gd name="connsiteY10-626" fmla="*/ 780370 h 785245"/>
                <a:gd name="connsiteX11-627" fmla="*/ 2171 w 2407947"/>
                <a:gd name="connsiteY11-628" fmla="*/ 766083 h 785245"/>
                <a:gd name="connsiteX12-629" fmla="*/ 23603 w 2407947"/>
                <a:gd name="connsiteY12-630" fmla="*/ 542245 h 785245"/>
                <a:gd name="connsiteX13-631" fmla="*/ 64084 w 2407947"/>
                <a:gd name="connsiteY13-632" fmla="*/ 463663 h 785245"/>
                <a:gd name="connsiteX0-633" fmla="*/ 64084 w 2407947"/>
                <a:gd name="connsiteY0-634" fmla="*/ 463663 h 785245"/>
                <a:gd name="connsiteX1-635" fmla="*/ 614154 w 2407947"/>
                <a:gd name="connsiteY1-636" fmla="*/ 280307 h 785245"/>
                <a:gd name="connsiteX2-637" fmla="*/ 1178511 w 2407947"/>
                <a:gd name="connsiteY2-638" fmla="*/ 30276 h 785245"/>
                <a:gd name="connsiteX3-639" fmla="*/ 2135772 w 2407947"/>
                <a:gd name="connsiteY3-640" fmla="*/ 56469 h 785245"/>
                <a:gd name="connsiteX4-641" fmla="*/ 2126248 w 2407947"/>
                <a:gd name="connsiteY4-642" fmla="*/ 94569 h 785245"/>
                <a:gd name="connsiteX5-643" fmla="*/ 2335797 w 2407947"/>
                <a:gd name="connsiteY5-644" fmla="*/ 256494 h 785245"/>
                <a:gd name="connsiteX6-645" fmla="*/ 2357228 w 2407947"/>
                <a:gd name="connsiteY6-646" fmla="*/ 461281 h 785245"/>
                <a:gd name="connsiteX7-647" fmla="*/ 2404853 w 2407947"/>
                <a:gd name="connsiteY7-648" fmla="*/ 499381 h 785245"/>
                <a:gd name="connsiteX8-649" fmla="*/ 2400091 w 2407947"/>
                <a:gd name="connsiteY8-650" fmla="*/ 692263 h 785245"/>
                <a:gd name="connsiteX9-651" fmla="*/ 2292934 w 2407947"/>
                <a:gd name="connsiteY9-652" fmla="*/ 744651 h 785245"/>
                <a:gd name="connsiteX10-653" fmla="*/ 1821448 w 2407947"/>
                <a:gd name="connsiteY10-654" fmla="*/ 763700 h 785245"/>
                <a:gd name="connsiteX11-655" fmla="*/ 59323 w 2407947"/>
                <a:gd name="connsiteY11-656" fmla="*/ 780370 h 785245"/>
                <a:gd name="connsiteX12-657" fmla="*/ 2171 w 2407947"/>
                <a:gd name="connsiteY12-658" fmla="*/ 766083 h 785245"/>
                <a:gd name="connsiteX13-659" fmla="*/ 23603 w 2407947"/>
                <a:gd name="connsiteY13-660" fmla="*/ 542245 h 785245"/>
                <a:gd name="connsiteX14-661" fmla="*/ 64084 w 2407947"/>
                <a:gd name="connsiteY14-662" fmla="*/ 463663 h 785245"/>
                <a:gd name="connsiteX0-663" fmla="*/ 64084 w 2407947"/>
                <a:gd name="connsiteY0-664" fmla="*/ 463663 h 785245"/>
                <a:gd name="connsiteX1-665" fmla="*/ 614154 w 2407947"/>
                <a:gd name="connsiteY1-666" fmla="*/ 280307 h 785245"/>
                <a:gd name="connsiteX2-667" fmla="*/ 1178511 w 2407947"/>
                <a:gd name="connsiteY2-668" fmla="*/ 30276 h 785245"/>
                <a:gd name="connsiteX3-669" fmla="*/ 2135772 w 2407947"/>
                <a:gd name="connsiteY3-670" fmla="*/ 56469 h 785245"/>
                <a:gd name="connsiteX4-671" fmla="*/ 2126248 w 2407947"/>
                <a:gd name="connsiteY4-672" fmla="*/ 94569 h 785245"/>
                <a:gd name="connsiteX5-673" fmla="*/ 2335797 w 2407947"/>
                <a:gd name="connsiteY5-674" fmla="*/ 256494 h 785245"/>
                <a:gd name="connsiteX6-675" fmla="*/ 2357228 w 2407947"/>
                <a:gd name="connsiteY6-676" fmla="*/ 461281 h 785245"/>
                <a:gd name="connsiteX7-677" fmla="*/ 2404853 w 2407947"/>
                <a:gd name="connsiteY7-678" fmla="*/ 499381 h 785245"/>
                <a:gd name="connsiteX8-679" fmla="*/ 2400091 w 2407947"/>
                <a:gd name="connsiteY8-680" fmla="*/ 692263 h 785245"/>
                <a:gd name="connsiteX9-681" fmla="*/ 2292934 w 2407947"/>
                <a:gd name="connsiteY9-682" fmla="*/ 744651 h 785245"/>
                <a:gd name="connsiteX10-683" fmla="*/ 1821448 w 2407947"/>
                <a:gd name="connsiteY10-684" fmla="*/ 763700 h 785245"/>
                <a:gd name="connsiteX11-685" fmla="*/ 59323 w 2407947"/>
                <a:gd name="connsiteY11-686" fmla="*/ 780370 h 785245"/>
                <a:gd name="connsiteX12-687" fmla="*/ 2171 w 2407947"/>
                <a:gd name="connsiteY12-688" fmla="*/ 766083 h 785245"/>
                <a:gd name="connsiteX13-689" fmla="*/ 23603 w 2407947"/>
                <a:gd name="connsiteY13-690" fmla="*/ 542245 h 785245"/>
                <a:gd name="connsiteX14-691" fmla="*/ 64084 w 2407947"/>
                <a:gd name="connsiteY14-692" fmla="*/ 463663 h 785245"/>
                <a:gd name="connsiteX0-693" fmla="*/ 64084 w 2407947"/>
                <a:gd name="connsiteY0-694" fmla="*/ 463663 h 785245"/>
                <a:gd name="connsiteX1-695" fmla="*/ 614154 w 2407947"/>
                <a:gd name="connsiteY1-696" fmla="*/ 280307 h 785245"/>
                <a:gd name="connsiteX2-697" fmla="*/ 1178511 w 2407947"/>
                <a:gd name="connsiteY2-698" fmla="*/ 30276 h 785245"/>
                <a:gd name="connsiteX3-699" fmla="*/ 2135772 w 2407947"/>
                <a:gd name="connsiteY3-700" fmla="*/ 56469 h 785245"/>
                <a:gd name="connsiteX4-701" fmla="*/ 2126248 w 2407947"/>
                <a:gd name="connsiteY4-702" fmla="*/ 94569 h 785245"/>
                <a:gd name="connsiteX5-703" fmla="*/ 2335797 w 2407947"/>
                <a:gd name="connsiteY5-704" fmla="*/ 256494 h 785245"/>
                <a:gd name="connsiteX6-705" fmla="*/ 2357228 w 2407947"/>
                <a:gd name="connsiteY6-706" fmla="*/ 461281 h 785245"/>
                <a:gd name="connsiteX7-707" fmla="*/ 2404853 w 2407947"/>
                <a:gd name="connsiteY7-708" fmla="*/ 499381 h 785245"/>
                <a:gd name="connsiteX8-709" fmla="*/ 2400091 w 2407947"/>
                <a:gd name="connsiteY8-710" fmla="*/ 692263 h 785245"/>
                <a:gd name="connsiteX9-711" fmla="*/ 2292934 w 2407947"/>
                <a:gd name="connsiteY9-712" fmla="*/ 744651 h 785245"/>
                <a:gd name="connsiteX10-713" fmla="*/ 1821448 w 2407947"/>
                <a:gd name="connsiteY10-714" fmla="*/ 763700 h 785245"/>
                <a:gd name="connsiteX11-715" fmla="*/ 59323 w 2407947"/>
                <a:gd name="connsiteY11-716" fmla="*/ 780370 h 785245"/>
                <a:gd name="connsiteX12-717" fmla="*/ 2171 w 2407947"/>
                <a:gd name="connsiteY12-718" fmla="*/ 766083 h 785245"/>
                <a:gd name="connsiteX13-719" fmla="*/ 23603 w 2407947"/>
                <a:gd name="connsiteY13-720" fmla="*/ 542245 h 785245"/>
                <a:gd name="connsiteX14-721" fmla="*/ 64084 w 2407947"/>
                <a:gd name="connsiteY14-722" fmla="*/ 463663 h 785245"/>
                <a:gd name="connsiteX0-723" fmla="*/ 64084 w 2407947"/>
                <a:gd name="connsiteY0-724" fmla="*/ 463663 h 785245"/>
                <a:gd name="connsiteX1-725" fmla="*/ 614154 w 2407947"/>
                <a:gd name="connsiteY1-726" fmla="*/ 280307 h 785245"/>
                <a:gd name="connsiteX2-727" fmla="*/ 1178511 w 2407947"/>
                <a:gd name="connsiteY2-728" fmla="*/ 30276 h 785245"/>
                <a:gd name="connsiteX3-729" fmla="*/ 2135772 w 2407947"/>
                <a:gd name="connsiteY3-730" fmla="*/ 56469 h 785245"/>
                <a:gd name="connsiteX4-731" fmla="*/ 2116723 w 2407947"/>
                <a:gd name="connsiteY4-732" fmla="*/ 92188 h 785245"/>
                <a:gd name="connsiteX5-733" fmla="*/ 2335797 w 2407947"/>
                <a:gd name="connsiteY5-734" fmla="*/ 256494 h 785245"/>
                <a:gd name="connsiteX6-735" fmla="*/ 2357228 w 2407947"/>
                <a:gd name="connsiteY6-736" fmla="*/ 461281 h 785245"/>
                <a:gd name="connsiteX7-737" fmla="*/ 2404853 w 2407947"/>
                <a:gd name="connsiteY7-738" fmla="*/ 499381 h 785245"/>
                <a:gd name="connsiteX8-739" fmla="*/ 2400091 w 2407947"/>
                <a:gd name="connsiteY8-740" fmla="*/ 692263 h 785245"/>
                <a:gd name="connsiteX9-741" fmla="*/ 2292934 w 2407947"/>
                <a:gd name="connsiteY9-742" fmla="*/ 744651 h 785245"/>
                <a:gd name="connsiteX10-743" fmla="*/ 1821448 w 2407947"/>
                <a:gd name="connsiteY10-744" fmla="*/ 763700 h 785245"/>
                <a:gd name="connsiteX11-745" fmla="*/ 59323 w 2407947"/>
                <a:gd name="connsiteY11-746" fmla="*/ 780370 h 785245"/>
                <a:gd name="connsiteX12-747" fmla="*/ 2171 w 2407947"/>
                <a:gd name="connsiteY12-748" fmla="*/ 766083 h 785245"/>
                <a:gd name="connsiteX13-749" fmla="*/ 23603 w 2407947"/>
                <a:gd name="connsiteY13-750" fmla="*/ 542245 h 785245"/>
                <a:gd name="connsiteX14-751" fmla="*/ 64084 w 2407947"/>
                <a:gd name="connsiteY14-752" fmla="*/ 463663 h 785245"/>
                <a:gd name="connsiteX0-753" fmla="*/ 64084 w 2407947"/>
                <a:gd name="connsiteY0-754" fmla="*/ 463663 h 785245"/>
                <a:gd name="connsiteX1-755" fmla="*/ 614154 w 2407947"/>
                <a:gd name="connsiteY1-756" fmla="*/ 280307 h 785245"/>
                <a:gd name="connsiteX2-757" fmla="*/ 1178511 w 2407947"/>
                <a:gd name="connsiteY2-758" fmla="*/ 30276 h 785245"/>
                <a:gd name="connsiteX3-759" fmla="*/ 2135772 w 2407947"/>
                <a:gd name="connsiteY3-760" fmla="*/ 56469 h 785245"/>
                <a:gd name="connsiteX4-761" fmla="*/ 2116723 w 2407947"/>
                <a:gd name="connsiteY4-762" fmla="*/ 92188 h 785245"/>
                <a:gd name="connsiteX5-763" fmla="*/ 2335797 w 2407947"/>
                <a:gd name="connsiteY5-764" fmla="*/ 256494 h 785245"/>
                <a:gd name="connsiteX6-765" fmla="*/ 2357228 w 2407947"/>
                <a:gd name="connsiteY6-766" fmla="*/ 461281 h 785245"/>
                <a:gd name="connsiteX7-767" fmla="*/ 2404853 w 2407947"/>
                <a:gd name="connsiteY7-768" fmla="*/ 499381 h 785245"/>
                <a:gd name="connsiteX8-769" fmla="*/ 2400091 w 2407947"/>
                <a:gd name="connsiteY8-770" fmla="*/ 692263 h 785245"/>
                <a:gd name="connsiteX9-771" fmla="*/ 2292934 w 2407947"/>
                <a:gd name="connsiteY9-772" fmla="*/ 744651 h 785245"/>
                <a:gd name="connsiteX10-773" fmla="*/ 1821448 w 2407947"/>
                <a:gd name="connsiteY10-774" fmla="*/ 763700 h 785245"/>
                <a:gd name="connsiteX11-775" fmla="*/ 59323 w 2407947"/>
                <a:gd name="connsiteY11-776" fmla="*/ 780370 h 785245"/>
                <a:gd name="connsiteX12-777" fmla="*/ 2171 w 2407947"/>
                <a:gd name="connsiteY12-778" fmla="*/ 766083 h 785245"/>
                <a:gd name="connsiteX13-779" fmla="*/ 23603 w 2407947"/>
                <a:gd name="connsiteY13-780" fmla="*/ 542245 h 785245"/>
                <a:gd name="connsiteX14-781" fmla="*/ 64084 w 2407947"/>
                <a:gd name="connsiteY14-782" fmla="*/ 463663 h 7852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31" y="connsiteY5-32"/>
                </a:cxn>
                <a:cxn ang="0">
                  <a:pos x="connsiteX6-81" y="connsiteY6-82"/>
                </a:cxn>
                <a:cxn ang="0">
                  <a:pos x="connsiteX7-111" y="connsiteY7-112"/>
                </a:cxn>
                <a:cxn ang="0">
                  <a:pos x="connsiteX8-225" y="connsiteY8-226"/>
                </a:cxn>
                <a:cxn ang="0">
                  <a:pos x="connsiteX9-281" y="connsiteY9-282"/>
                </a:cxn>
                <a:cxn ang="0">
                  <a:pos x="connsiteX10-343" y="connsiteY10-344"/>
                </a:cxn>
                <a:cxn ang="0">
                  <a:pos x="connsiteX11-411" y="connsiteY11-412"/>
                </a:cxn>
                <a:cxn ang="0">
                  <a:pos x="connsiteX12-437" y="connsiteY12-438"/>
                </a:cxn>
                <a:cxn ang="0">
                  <a:pos x="connsiteX13-517" y="connsiteY13-518"/>
                </a:cxn>
                <a:cxn ang="0">
                  <a:pos x="connsiteX14-603" y="connsiteY14-604"/>
                </a:cxn>
              </a:cxnLst>
              <a:rect l="l" t="t" r="r" b="b"/>
              <a:pathLst>
                <a:path w="2407947" h="785245">
                  <a:moveTo>
                    <a:pt x="64084" y="463663"/>
                  </a:moveTo>
                  <a:cubicBezTo>
                    <a:pt x="108534" y="408895"/>
                    <a:pt x="381585" y="330313"/>
                    <a:pt x="614154" y="280307"/>
                  </a:cubicBezTo>
                  <a:cubicBezTo>
                    <a:pt x="757823" y="229507"/>
                    <a:pt x="949117" y="59645"/>
                    <a:pt x="1178511" y="30276"/>
                  </a:cubicBezTo>
                  <a:cubicBezTo>
                    <a:pt x="1427351" y="-20921"/>
                    <a:pt x="1844466" y="-3857"/>
                    <a:pt x="2135772" y="56469"/>
                  </a:cubicBezTo>
                  <a:cubicBezTo>
                    <a:pt x="2171491" y="89807"/>
                    <a:pt x="2128630" y="85044"/>
                    <a:pt x="2116723" y="92188"/>
                  </a:cubicBezTo>
                  <a:cubicBezTo>
                    <a:pt x="2164347" y="111237"/>
                    <a:pt x="2315557" y="194185"/>
                    <a:pt x="2335797" y="256494"/>
                  </a:cubicBezTo>
                  <a:cubicBezTo>
                    <a:pt x="2376675" y="315629"/>
                    <a:pt x="2360007" y="398575"/>
                    <a:pt x="2357228" y="461281"/>
                  </a:cubicBezTo>
                  <a:cubicBezTo>
                    <a:pt x="2382231" y="491047"/>
                    <a:pt x="2376675" y="493031"/>
                    <a:pt x="2404853" y="499381"/>
                  </a:cubicBezTo>
                  <a:cubicBezTo>
                    <a:pt x="2397313" y="560500"/>
                    <a:pt x="2418744" y="647416"/>
                    <a:pt x="2400091" y="692263"/>
                  </a:cubicBezTo>
                  <a:cubicBezTo>
                    <a:pt x="2392947" y="743063"/>
                    <a:pt x="2338178" y="748619"/>
                    <a:pt x="2292934" y="744651"/>
                  </a:cubicBezTo>
                  <a:cubicBezTo>
                    <a:pt x="2136566" y="747826"/>
                    <a:pt x="1977816" y="760525"/>
                    <a:pt x="1821448" y="763700"/>
                  </a:cubicBezTo>
                  <a:cubicBezTo>
                    <a:pt x="1229310" y="776400"/>
                    <a:pt x="672892" y="793863"/>
                    <a:pt x="59323" y="780370"/>
                  </a:cubicBezTo>
                  <a:cubicBezTo>
                    <a:pt x="6935" y="785133"/>
                    <a:pt x="16459" y="777989"/>
                    <a:pt x="2171" y="766083"/>
                  </a:cubicBezTo>
                  <a:cubicBezTo>
                    <a:pt x="1377" y="692265"/>
                    <a:pt x="-8940" y="563676"/>
                    <a:pt x="23603" y="542245"/>
                  </a:cubicBezTo>
                  <a:lnTo>
                    <a:pt x="64084" y="46366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1" name="Rectangle 6"/>
            <p:cNvSpPr/>
            <p:nvPr/>
          </p:nvSpPr>
          <p:spPr>
            <a:xfrm>
              <a:off x="4674394" y="3371849"/>
              <a:ext cx="473868" cy="230981"/>
            </a:xfrm>
            <a:custGeom>
              <a:avLst/>
              <a:gdLst>
                <a:gd name="connsiteX0" fmla="*/ 0 w 152400"/>
                <a:gd name="connsiteY0" fmla="*/ 0 h 76200"/>
                <a:gd name="connsiteX1" fmla="*/ 152400 w 152400"/>
                <a:gd name="connsiteY1" fmla="*/ 0 h 76200"/>
                <a:gd name="connsiteX2" fmla="*/ 152400 w 152400"/>
                <a:gd name="connsiteY2" fmla="*/ 76200 h 76200"/>
                <a:gd name="connsiteX3" fmla="*/ 0 w 152400"/>
                <a:gd name="connsiteY3" fmla="*/ 76200 h 76200"/>
                <a:gd name="connsiteX4" fmla="*/ 0 w 152400"/>
                <a:gd name="connsiteY4" fmla="*/ 0 h 76200"/>
                <a:gd name="connsiteX0-1" fmla="*/ 0 w 169068"/>
                <a:gd name="connsiteY0-2" fmla="*/ 214313 h 290513"/>
                <a:gd name="connsiteX1-3" fmla="*/ 169068 w 169068"/>
                <a:gd name="connsiteY1-4" fmla="*/ 0 h 290513"/>
                <a:gd name="connsiteX2-5" fmla="*/ 152400 w 169068"/>
                <a:gd name="connsiteY2-6" fmla="*/ 290513 h 290513"/>
                <a:gd name="connsiteX3-7" fmla="*/ 0 w 169068"/>
                <a:gd name="connsiteY3-8" fmla="*/ 290513 h 290513"/>
                <a:gd name="connsiteX4-9" fmla="*/ 0 w 169068"/>
                <a:gd name="connsiteY4-10" fmla="*/ 214313 h 290513"/>
                <a:gd name="connsiteX0-11" fmla="*/ 0 w 195262"/>
                <a:gd name="connsiteY0-12" fmla="*/ 214313 h 290513"/>
                <a:gd name="connsiteX1-13" fmla="*/ 169068 w 195262"/>
                <a:gd name="connsiteY1-14" fmla="*/ 0 h 290513"/>
                <a:gd name="connsiteX2-15" fmla="*/ 195262 w 195262"/>
                <a:gd name="connsiteY2-16" fmla="*/ 21432 h 290513"/>
                <a:gd name="connsiteX3-17" fmla="*/ 0 w 195262"/>
                <a:gd name="connsiteY3-18" fmla="*/ 290513 h 290513"/>
                <a:gd name="connsiteX4-19" fmla="*/ 0 w 195262"/>
                <a:gd name="connsiteY4-20" fmla="*/ 214313 h 290513"/>
                <a:gd name="connsiteX0-21" fmla="*/ 0 w 473868"/>
                <a:gd name="connsiteY0-22" fmla="*/ 235744 h 290513"/>
                <a:gd name="connsiteX1-23" fmla="*/ 447674 w 473868"/>
                <a:gd name="connsiteY1-24" fmla="*/ 0 h 290513"/>
                <a:gd name="connsiteX2-25" fmla="*/ 473868 w 473868"/>
                <a:gd name="connsiteY2-26" fmla="*/ 21432 h 290513"/>
                <a:gd name="connsiteX3-27" fmla="*/ 278606 w 473868"/>
                <a:gd name="connsiteY3-28" fmla="*/ 290513 h 290513"/>
                <a:gd name="connsiteX4-29" fmla="*/ 0 w 473868"/>
                <a:gd name="connsiteY4-30" fmla="*/ 235744 h 290513"/>
                <a:gd name="connsiteX0-31" fmla="*/ 0 w 473868"/>
                <a:gd name="connsiteY0-32" fmla="*/ 235744 h 235744"/>
                <a:gd name="connsiteX1-33" fmla="*/ 447674 w 473868"/>
                <a:gd name="connsiteY1-34" fmla="*/ 0 h 235744"/>
                <a:gd name="connsiteX2-35" fmla="*/ 473868 w 473868"/>
                <a:gd name="connsiteY2-36" fmla="*/ 21432 h 235744"/>
                <a:gd name="connsiteX3-37" fmla="*/ 83344 w 473868"/>
                <a:gd name="connsiteY3-38" fmla="*/ 226220 h 235744"/>
                <a:gd name="connsiteX4-39" fmla="*/ 0 w 473868"/>
                <a:gd name="connsiteY4-40" fmla="*/ 235744 h 235744"/>
                <a:gd name="connsiteX0-41" fmla="*/ 0 w 473868"/>
                <a:gd name="connsiteY0-42" fmla="*/ 230981 h 230981"/>
                <a:gd name="connsiteX1-43" fmla="*/ 454818 w 473868"/>
                <a:gd name="connsiteY1-44" fmla="*/ 0 h 230981"/>
                <a:gd name="connsiteX2-45" fmla="*/ 473868 w 473868"/>
                <a:gd name="connsiteY2-46" fmla="*/ 16669 h 230981"/>
                <a:gd name="connsiteX3-47" fmla="*/ 83344 w 473868"/>
                <a:gd name="connsiteY3-48" fmla="*/ 221457 h 230981"/>
                <a:gd name="connsiteX4-49" fmla="*/ 0 w 473868"/>
                <a:gd name="connsiteY4-50" fmla="*/ 230981 h 230981"/>
                <a:gd name="connsiteX0-51" fmla="*/ 0 w 473868"/>
                <a:gd name="connsiteY0-52" fmla="*/ 230981 h 230981"/>
                <a:gd name="connsiteX1-53" fmla="*/ 454818 w 473868"/>
                <a:gd name="connsiteY1-54" fmla="*/ 0 h 230981"/>
                <a:gd name="connsiteX2-55" fmla="*/ 473868 w 473868"/>
                <a:gd name="connsiteY2-56" fmla="*/ 16669 h 230981"/>
                <a:gd name="connsiteX3-57" fmla="*/ 83344 w 473868"/>
                <a:gd name="connsiteY3-58" fmla="*/ 221457 h 230981"/>
                <a:gd name="connsiteX4-59" fmla="*/ 0 w 473868"/>
                <a:gd name="connsiteY4-60" fmla="*/ 230981 h 230981"/>
                <a:gd name="connsiteX0-61" fmla="*/ 0 w 473868"/>
                <a:gd name="connsiteY0-62" fmla="*/ 230981 h 230981"/>
                <a:gd name="connsiteX1-63" fmla="*/ 454818 w 473868"/>
                <a:gd name="connsiteY1-64" fmla="*/ 0 h 230981"/>
                <a:gd name="connsiteX2-65" fmla="*/ 473868 w 473868"/>
                <a:gd name="connsiteY2-66" fmla="*/ 16669 h 230981"/>
                <a:gd name="connsiteX3-67" fmla="*/ 83344 w 473868"/>
                <a:gd name="connsiteY3-68" fmla="*/ 221457 h 230981"/>
                <a:gd name="connsiteX4-69" fmla="*/ 0 w 473868"/>
                <a:gd name="connsiteY4-70" fmla="*/ 230981 h 230981"/>
                <a:gd name="connsiteX0-71" fmla="*/ 0 w 473868"/>
                <a:gd name="connsiteY0-72" fmla="*/ 230981 h 230981"/>
                <a:gd name="connsiteX1-73" fmla="*/ 454818 w 473868"/>
                <a:gd name="connsiteY1-74" fmla="*/ 0 h 230981"/>
                <a:gd name="connsiteX2-75" fmla="*/ 473868 w 473868"/>
                <a:gd name="connsiteY2-76" fmla="*/ 16669 h 230981"/>
                <a:gd name="connsiteX3-77" fmla="*/ 83344 w 473868"/>
                <a:gd name="connsiteY3-78" fmla="*/ 221457 h 230981"/>
                <a:gd name="connsiteX4-79" fmla="*/ 0 w 473868"/>
                <a:gd name="connsiteY4-80" fmla="*/ 230981 h 230981"/>
                <a:gd name="connsiteX0-81" fmla="*/ 0 w 473868"/>
                <a:gd name="connsiteY0-82" fmla="*/ 230981 h 230981"/>
                <a:gd name="connsiteX1-83" fmla="*/ 454818 w 473868"/>
                <a:gd name="connsiteY1-84" fmla="*/ 0 h 230981"/>
                <a:gd name="connsiteX2-85" fmla="*/ 473868 w 473868"/>
                <a:gd name="connsiteY2-86" fmla="*/ 16669 h 230981"/>
                <a:gd name="connsiteX3-87" fmla="*/ 85725 w 473868"/>
                <a:gd name="connsiteY3-88" fmla="*/ 228601 h 230981"/>
                <a:gd name="connsiteX4-89" fmla="*/ 0 w 473868"/>
                <a:gd name="connsiteY4-90" fmla="*/ 230981 h 230981"/>
                <a:gd name="connsiteX0-91" fmla="*/ 0 w 473868"/>
                <a:gd name="connsiteY0-92" fmla="*/ 230981 h 230981"/>
                <a:gd name="connsiteX1-93" fmla="*/ 454818 w 473868"/>
                <a:gd name="connsiteY1-94" fmla="*/ 0 h 230981"/>
                <a:gd name="connsiteX2-95" fmla="*/ 473868 w 473868"/>
                <a:gd name="connsiteY2-96" fmla="*/ 16669 h 230981"/>
                <a:gd name="connsiteX3-97" fmla="*/ 85725 w 473868"/>
                <a:gd name="connsiteY3-98" fmla="*/ 228601 h 230981"/>
                <a:gd name="connsiteX4-99" fmla="*/ 0 w 473868"/>
                <a:gd name="connsiteY4-100" fmla="*/ 230981 h 230981"/>
                <a:gd name="connsiteX0-101" fmla="*/ 0 w 473868"/>
                <a:gd name="connsiteY0-102" fmla="*/ 230981 h 230981"/>
                <a:gd name="connsiteX1-103" fmla="*/ 454818 w 473868"/>
                <a:gd name="connsiteY1-104" fmla="*/ 0 h 230981"/>
                <a:gd name="connsiteX2-105" fmla="*/ 473868 w 473868"/>
                <a:gd name="connsiteY2-106" fmla="*/ 16669 h 230981"/>
                <a:gd name="connsiteX3-107" fmla="*/ 85725 w 473868"/>
                <a:gd name="connsiteY3-108" fmla="*/ 228601 h 230981"/>
                <a:gd name="connsiteX4-109" fmla="*/ 0 w 473868"/>
                <a:gd name="connsiteY4-110" fmla="*/ 230981 h 2309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73868" h="230981">
                  <a:moveTo>
                    <a:pt x="0" y="230981"/>
                  </a:moveTo>
                  <a:cubicBezTo>
                    <a:pt x="142081" y="165893"/>
                    <a:pt x="288924" y="62706"/>
                    <a:pt x="454818" y="0"/>
                  </a:cubicBezTo>
                  <a:lnTo>
                    <a:pt x="473868" y="16669"/>
                  </a:lnTo>
                  <a:cubicBezTo>
                    <a:pt x="327024" y="80169"/>
                    <a:pt x="203994" y="155575"/>
                    <a:pt x="85725" y="228601"/>
                  </a:cubicBezTo>
                  <a:cubicBezTo>
                    <a:pt x="57150" y="229394"/>
                    <a:pt x="30957" y="223044"/>
                    <a:pt x="0" y="2309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2" name="Rectangle 7"/>
            <p:cNvSpPr/>
            <p:nvPr/>
          </p:nvSpPr>
          <p:spPr>
            <a:xfrm>
              <a:off x="4105275" y="3734978"/>
              <a:ext cx="231538" cy="127739"/>
            </a:xfrm>
            <a:custGeom>
              <a:avLst/>
              <a:gdLst>
                <a:gd name="connsiteX0" fmla="*/ 0 w 457200"/>
                <a:gd name="connsiteY0" fmla="*/ 0 h 115504"/>
                <a:gd name="connsiteX1" fmla="*/ 457200 w 457200"/>
                <a:gd name="connsiteY1" fmla="*/ 0 h 115504"/>
                <a:gd name="connsiteX2" fmla="*/ 457200 w 457200"/>
                <a:gd name="connsiteY2" fmla="*/ 115504 h 115504"/>
                <a:gd name="connsiteX3" fmla="*/ 0 w 457200"/>
                <a:gd name="connsiteY3" fmla="*/ 115504 h 115504"/>
                <a:gd name="connsiteX4" fmla="*/ 0 w 457200"/>
                <a:gd name="connsiteY4" fmla="*/ 0 h 115504"/>
                <a:gd name="connsiteX0-1" fmla="*/ 4763 w 461963"/>
                <a:gd name="connsiteY0-2" fmla="*/ 0 h 158367"/>
                <a:gd name="connsiteX1-3" fmla="*/ 461963 w 461963"/>
                <a:gd name="connsiteY1-4" fmla="*/ 0 h 158367"/>
                <a:gd name="connsiteX2-5" fmla="*/ 461963 w 461963"/>
                <a:gd name="connsiteY2-6" fmla="*/ 115504 h 158367"/>
                <a:gd name="connsiteX3-7" fmla="*/ 0 w 461963"/>
                <a:gd name="connsiteY3-8" fmla="*/ 158367 h 158367"/>
                <a:gd name="connsiteX4-9" fmla="*/ 4763 w 461963"/>
                <a:gd name="connsiteY4-10" fmla="*/ 0 h 158367"/>
                <a:gd name="connsiteX0-11" fmla="*/ 33338 w 461963"/>
                <a:gd name="connsiteY0-12" fmla="*/ 76200 h 158367"/>
                <a:gd name="connsiteX1-13" fmla="*/ 461963 w 461963"/>
                <a:gd name="connsiteY1-14" fmla="*/ 0 h 158367"/>
                <a:gd name="connsiteX2-15" fmla="*/ 461963 w 461963"/>
                <a:gd name="connsiteY2-16" fmla="*/ 115504 h 158367"/>
                <a:gd name="connsiteX3-17" fmla="*/ 0 w 461963"/>
                <a:gd name="connsiteY3-18" fmla="*/ 158367 h 158367"/>
                <a:gd name="connsiteX4-19" fmla="*/ 33338 w 461963"/>
                <a:gd name="connsiteY4-20" fmla="*/ 76200 h 158367"/>
                <a:gd name="connsiteX0-21" fmla="*/ 33338 w 461963"/>
                <a:gd name="connsiteY0-22" fmla="*/ 35719 h 117886"/>
                <a:gd name="connsiteX1-23" fmla="*/ 192882 w 461963"/>
                <a:gd name="connsiteY1-24" fmla="*/ 0 h 117886"/>
                <a:gd name="connsiteX2-25" fmla="*/ 461963 w 461963"/>
                <a:gd name="connsiteY2-26" fmla="*/ 75023 h 117886"/>
                <a:gd name="connsiteX3-27" fmla="*/ 0 w 461963"/>
                <a:gd name="connsiteY3-28" fmla="*/ 117886 h 117886"/>
                <a:gd name="connsiteX4-29" fmla="*/ 33338 w 461963"/>
                <a:gd name="connsiteY4-30" fmla="*/ 35719 h 117886"/>
                <a:gd name="connsiteX0-31" fmla="*/ 33338 w 192882"/>
                <a:gd name="connsiteY0-32" fmla="*/ 35719 h 125029"/>
                <a:gd name="connsiteX1-33" fmla="*/ 192882 w 192882"/>
                <a:gd name="connsiteY1-34" fmla="*/ 0 h 125029"/>
                <a:gd name="connsiteX2-35" fmla="*/ 142875 w 192882"/>
                <a:gd name="connsiteY2-36" fmla="*/ 125029 h 125029"/>
                <a:gd name="connsiteX3-37" fmla="*/ 0 w 192882"/>
                <a:gd name="connsiteY3-38" fmla="*/ 117886 h 125029"/>
                <a:gd name="connsiteX4-39" fmla="*/ 33338 w 192882"/>
                <a:gd name="connsiteY4-40" fmla="*/ 35719 h 125029"/>
                <a:gd name="connsiteX0-41" fmla="*/ 33338 w 225653"/>
                <a:gd name="connsiteY0-42" fmla="*/ 35719 h 125029"/>
                <a:gd name="connsiteX1-43" fmla="*/ 192882 w 225653"/>
                <a:gd name="connsiteY1-44" fmla="*/ 0 h 125029"/>
                <a:gd name="connsiteX2-45" fmla="*/ 142875 w 225653"/>
                <a:gd name="connsiteY2-46" fmla="*/ 125029 h 125029"/>
                <a:gd name="connsiteX3-47" fmla="*/ 0 w 225653"/>
                <a:gd name="connsiteY3-48" fmla="*/ 117886 h 125029"/>
                <a:gd name="connsiteX4-49" fmla="*/ 33338 w 225653"/>
                <a:gd name="connsiteY4-50" fmla="*/ 35719 h 125029"/>
                <a:gd name="connsiteX0-51" fmla="*/ 33338 w 226776"/>
                <a:gd name="connsiteY0-52" fmla="*/ 35719 h 125029"/>
                <a:gd name="connsiteX1-53" fmla="*/ 192882 w 226776"/>
                <a:gd name="connsiteY1-54" fmla="*/ 0 h 125029"/>
                <a:gd name="connsiteX2-55" fmla="*/ 142875 w 226776"/>
                <a:gd name="connsiteY2-56" fmla="*/ 125029 h 125029"/>
                <a:gd name="connsiteX3-57" fmla="*/ 0 w 226776"/>
                <a:gd name="connsiteY3-58" fmla="*/ 117886 h 125029"/>
                <a:gd name="connsiteX4-59" fmla="*/ 33338 w 226776"/>
                <a:gd name="connsiteY4-60" fmla="*/ 35719 h 125029"/>
                <a:gd name="connsiteX0-61" fmla="*/ 33338 w 226776"/>
                <a:gd name="connsiteY0-62" fmla="*/ 35719 h 127283"/>
                <a:gd name="connsiteX1-63" fmla="*/ 192882 w 226776"/>
                <a:gd name="connsiteY1-64" fmla="*/ 0 h 127283"/>
                <a:gd name="connsiteX2-65" fmla="*/ 142875 w 226776"/>
                <a:gd name="connsiteY2-66" fmla="*/ 125029 h 127283"/>
                <a:gd name="connsiteX3-67" fmla="*/ 0 w 226776"/>
                <a:gd name="connsiteY3-68" fmla="*/ 117886 h 127283"/>
                <a:gd name="connsiteX4-69" fmla="*/ 33338 w 226776"/>
                <a:gd name="connsiteY4-70" fmla="*/ 35719 h 127283"/>
                <a:gd name="connsiteX0-71" fmla="*/ 38100 w 231538"/>
                <a:gd name="connsiteY0-72" fmla="*/ 35719 h 125029"/>
                <a:gd name="connsiteX1-73" fmla="*/ 197644 w 231538"/>
                <a:gd name="connsiteY1-74" fmla="*/ 0 h 125029"/>
                <a:gd name="connsiteX2-75" fmla="*/ 147637 w 231538"/>
                <a:gd name="connsiteY2-76" fmla="*/ 125029 h 125029"/>
                <a:gd name="connsiteX3-77" fmla="*/ 0 w 231538"/>
                <a:gd name="connsiteY3-78" fmla="*/ 115505 h 125029"/>
                <a:gd name="connsiteX4-79" fmla="*/ 38100 w 231538"/>
                <a:gd name="connsiteY4-80" fmla="*/ 35719 h 125029"/>
                <a:gd name="connsiteX0-81" fmla="*/ 38100 w 231538"/>
                <a:gd name="connsiteY0-82" fmla="*/ 35719 h 125029"/>
                <a:gd name="connsiteX1-83" fmla="*/ 197644 w 231538"/>
                <a:gd name="connsiteY1-84" fmla="*/ 0 h 125029"/>
                <a:gd name="connsiteX2-85" fmla="*/ 147637 w 231538"/>
                <a:gd name="connsiteY2-86" fmla="*/ 125029 h 125029"/>
                <a:gd name="connsiteX3-87" fmla="*/ 0 w 231538"/>
                <a:gd name="connsiteY3-88" fmla="*/ 115505 h 125029"/>
                <a:gd name="connsiteX4-89" fmla="*/ 38100 w 231538"/>
                <a:gd name="connsiteY4-90" fmla="*/ 35719 h 125029"/>
                <a:gd name="connsiteX0-91" fmla="*/ 38100 w 231538"/>
                <a:gd name="connsiteY0-92" fmla="*/ 35719 h 125029"/>
                <a:gd name="connsiteX1-93" fmla="*/ 197644 w 231538"/>
                <a:gd name="connsiteY1-94" fmla="*/ 0 h 125029"/>
                <a:gd name="connsiteX2-95" fmla="*/ 147637 w 231538"/>
                <a:gd name="connsiteY2-96" fmla="*/ 125029 h 125029"/>
                <a:gd name="connsiteX3-97" fmla="*/ 0 w 231538"/>
                <a:gd name="connsiteY3-98" fmla="*/ 115505 h 125029"/>
                <a:gd name="connsiteX4-99" fmla="*/ 38100 w 231538"/>
                <a:gd name="connsiteY4-100" fmla="*/ 35719 h 125029"/>
                <a:gd name="connsiteX0-101" fmla="*/ 38100 w 231538"/>
                <a:gd name="connsiteY0-102" fmla="*/ 35719 h 125029"/>
                <a:gd name="connsiteX1-103" fmla="*/ 197644 w 231538"/>
                <a:gd name="connsiteY1-104" fmla="*/ 0 h 125029"/>
                <a:gd name="connsiteX2-105" fmla="*/ 147637 w 231538"/>
                <a:gd name="connsiteY2-106" fmla="*/ 125029 h 125029"/>
                <a:gd name="connsiteX3-107" fmla="*/ 0 w 231538"/>
                <a:gd name="connsiteY3-108" fmla="*/ 115505 h 125029"/>
                <a:gd name="connsiteX4-109" fmla="*/ 38100 w 231538"/>
                <a:gd name="connsiteY4-110" fmla="*/ 35719 h 125029"/>
                <a:gd name="connsiteX0-111" fmla="*/ 38100 w 231538"/>
                <a:gd name="connsiteY0-112" fmla="*/ 35719 h 125029"/>
                <a:gd name="connsiteX1-113" fmla="*/ 197644 w 231538"/>
                <a:gd name="connsiteY1-114" fmla="*/ 0 h 125029"/>
                <a:gd name="connsiteX2-115" fmla="*/ 147637 w 231538"/>
                <a:gd name="connsiteY2-116" fmla="*/ 125029 h 125029"/>
                <a:gd name="connsiteX3-117" fmla="*/ 0 w 231538"/>
                <a:gd name="connsiteY3-118" fmla="*/ 115505 h 125029"/>
                <a:gd name="connsiteX4-119" fmla="*/ 38100 w 231538"/>
                <a:gd name="connsiteY4-120" fmla="*/ 35719 h 125029"/>
                <a:gd name="connsiteX0-121" fmla="*/ 42862 w 231538"/>
                <a:gd name="connsiteY0-122" fmla="*/ 40482 h 125029"/>
                <a:gd name="connsiteX1-123" fmla="*/ 197644 w 231538"/>
                <a:gd name="connsiteY1-124" fmla="*/ 0 h 125029"/>
                <a:gd name="connsiteX2-125" fmla="*/ 147637 w 231538"/>
                <a:gd name="connsiteY2-126" fmla="*/ 125029 h 125029"/>
                <a:gd name="connsiteX3-127" fmla="*/ 0 w 231538"/>
                <a:gd name="connsiteY3-128" fmla="*/ 115505 h 125029"/>
                <a:gd name="connsiteX4-129" fmla="*/ 42862 w 231538"/>
                <a:gd name="connsiteY4-130" fmla="*/ 40482 h 125029"/>
                <a:gd name="connsiteX0-131" fmla="*/ 42862 w 231538"/>
                <a:gd name="connsiteY0-132" fmla="*/ 40482 h 125029"/>
                <a:gd name="connsiteX1-133" fmla="*/ 197644 w 231538"/>
                <a:gd name="connsiteY1-134" fmla="*/ 0 h 125029"/>
                <a:gd name="connsiteX2-135" fmla="*/ 147637 w 231538"/>
                <a:gd name="connsiteY2-136" fmla="*/ 125029 h 125029"/>
                <a:gd name="connsiteX3-137" fmla="*/ 0 w 231538"/>
                <a:gd name="connsiteY3-138" fmla="*/ 115505 h 125029"/>
                <a:gd name="connsiteX4-139" fmla="*/ 42862 w 231538"/>
                <a:gd name="connsiteY4-140" fmla="*/ 40482 h 125029"/>
                <a:gd name="connsiteX0-141" fmla="*/ 42862 w 231538"/>
                <a:gd name="connsiteY0-142" fmla="*/ 40482 h 127739"/>
                <a:gd name="connsiteX1-143" fmla="*/ 197644 w 231538"/>
                <a:gd name="connsiteY1-144" fmla="*/ 0 h 127739"/>
                <a:gd name="connsiteX2-145" fmla="*/ 147637 w 231538"/>
                <a:gd name="connsiteY2-146" fmla="*/ 125029 h 127739"/>
                <a:gd name="connsiteX3-147" fmla="*/ 0 w 231538"/>
                <a:gd name="connsiteY3-148" fmla="*/ 115505 h 127739"/>
                <a:gd name="connsiteX4-149" fmla="*/ 42862 w 231538"/>
                <a:gd name="connsiteY4-150" fmla="*/ 40482 h 1277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31538" h="127739">
                  <a:moveTo>
                    <a:pt x="42862" y="40482"/>
                  </a:moveTo>
                  <a:cubicBezTo>
                    <a:pt x="126999" y="7145"/>
                    <a:pt x="134938" y="2381"/>
                    <a:pt x="197644" y="0"/>
                  </a:cubicBezTo>
                  <a:cubicBezTo>
                    <a:pt x="288132" y="15482"/>
                    <a:pt x="171450" y="92878"/>
                    <a:pt x="147637" y="125029"/>
                  </a:cubicBezTo>
                  <a:cubicBezTo>
                    <a:pt x="76993" y="128998"/>
                    <a:pt x="8731" y="130586"/>
                    <a:pt x="0" y="115505"/>
                  </a:cubicBezTo>
                  <a:cubicBezTo>
                    <a:pt x="19843" y="98435"/>
                    <a:pt x="30162" y="67077"/>
                    <a:pt x="42862" y="404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53" name="Group 352"/>
            <p:cNvGrpSpPr/>
            <p:nvPr/>
          </p:nvGrpSpPr>
          <p:grpSpPr>
            <a:xfrm>
              <a:off x="4079290" y="3938809"/>
              <a:ext cx="162683" cy="111918"/>
              <a:chOff x="3914243" y="3948111"/>
              <a:chExt cx="162683" cy="111918"/>
            </a:xfrm>
          </p:grpSpPr>
          <p:sp>
            <p:nvSpPr>
              <p:cNvPr id="381" name="Rectangle 8"/>
              <p:cNvSpPr/>
              <p:nvPr/>
            </p:nvSpPr>
            <p:spPr>
              <a:xfrm>
                <a:off x="3914243" y="3948111"/>
                <a:ext cx="162683" cy="111918"/>
              </a:xfrm>
              <a:custGeom>
                <a:avLst/>
                <a:gdLst>
                  <a:gd name="connsiteX0" fmla="*/ 0 w 222013"/>
                  <a:gd name="connsiteY0" fmla="*/ 0 h 76200"/>
                  <a:gd name="connsiteX1" fmla="*/ 222013 w 222013"/>
                  <a:gd name="connsiteY1" fmla="*/ 0 h 76200"/>
                  <a:gd name="connsiteX2" fmla="*/ 222013 w 222013"/>
                  <a:gd name="connsiteY2" fmla="*/ 76200 h 76200"/>
                  <a:gd name="connsiteX3" fmla="*/ 0 w 222013"/>
                  <a:gd name="connsiteY3" fmla="*/ 76200 h 76200"/>
                  <a:gd name="connsiteX4" fmla="*/ 0 w 222013"/>
                  <a:gd name="connsiteY4" fmla="*/ 0 h 76200"/>
                  <a:gd name="connsiteX0-1" fmla="*/ 28575 w 250588"/>
                  <a:gd name="connsiteY0-2" fmla="*/ 0 h 97631"/>
                  <a:gd name="connsiteX1-3" fmla="*/ 250588 w 250588"/>
                  <a:gd name="connsiteY1-4" fmla="*/ 0 h 97631"/>
                  <a:gd name="connsiteX2-5" fmla="*/ 250588 w 250588"/>
                  <a:gd name="connsiteY2-6" fmla="*/ 76200 h 97631"/>
                  <a:gd name="connsiteX3-7" fmla="*/ 0 w 250588"/>
                  <a:gd name="connsiteY3-8" fmla="*/ 97631 h 97631"/>
                  <a:gd name="connsiteX4-9" fmla="*/ 28575 w 250588"/>
                  <a:gd name="connsiteY4-10" fmla="*/ 0 h 97631"/>
                  <a:gd name="connsiteX0-11" fmla="*/ 0 w 255351"/>
                  <a:gd name="connsiteY0-12" fmla="*/ 0 h 107156"/>
                  <a:gd name="connsiteX1-13" fmla="*/ 255351 w 255351"/>
                  <a:gd name="connsiteY1-14" fmla="*/ 9525 h 107156"/>
                  <a:gd name="connsiteX2-15" fmla="*/ 255351 w 255351"/>
                  <a:gd name="connsiteY2-16" fmla="*/ 85725 h 107156"/>
                  <a:gd name="connsiteX3-17" fmla="*/ 4763 w 255351"/>
                  <a:gd name="connsiteY3-18" fmla="*/ 107156 h 107156"/>
                  <a:gd name="connsiteX4-19" fmla="*/ 0 w 255351"/>
                  <a:gd name="connsiteY4-20" fmla="*/ 0 h 107156"/>
                  <a:gd name="connsiteX0-21" fmla="*/ 0 w 255351"/>
                  <a:gd name="connsiteY0-22" fmla="*/ 2381 h 109537"/>
                  <a:gd name="connsiteX1-23" fmla="*/ 141051 w 255351"/>
                  <a:gd name="connsiteY1-24" fmla="*/ 0 h 109537"/>
                  <a:gd name="connsiteX2-25" fmla="*/ 255351 w 255351"/>
                  <a:gd name="connsiteY2-26" fmla="*/ 88106 h 109537"/>
                  <a:gd name="connsiteX3-27" fmla="*/ 4763 w 255351"/>
                  <a:gd name="connsiteY3-28" fmla="*/ 109537 h 109537"/>
                  <a:gd name="connsiteX4-29" fmla="*/ 0 w 255351"/>
                  <a:gd name="connsiteY4-30" fmla="*/ 2381 h 109537"/>
                  <a:gd name="connsiteX0-31" fmla="*/ 0 w 141051"/>
                  <a:gd name="connsiteY0-32" fmla="*/ 2381 h 109537"/>
                  <a:gd name="connsiteX1-33" fmla="*/ 141051 w 141051"/>
                  <a:gd name="connsiteY1-34" fmla="*/ 0 h 109537"/>
                  <a:gd name="connsiteX2-35" fmla="*/ 69614 w 141051"/>
                  <a:gd name="connsiteY2-36" fmla="*/ 104775 h 109537"/>
                  <a:gd name="connsiteX3-37" fmla="*/ 4763 w 141051"/>
                  <a:gd name="connsiteY3-38" fmla="*/ 109537 h 109537"/>
                  <a:gd name="connsiteX4-39" fmla="*/ 0 w 141051"/>
                  <a:gd name="connsiteY4-40" fmla="*/ 2381 h 109537"/>
                  <a:gd name="connsiteX0-41" fmla="*/ 0 w 141051"/>
                  <a:gd name="connsiteY0-42" fmla="*/ 4762 h 111918"/>
                  <a:gd name="connsiteX1-43" fmla="*/ 141051 w 141051"/>
                  <a:gd name="connsiteY1-44" fmla="*/ 0 h 111918"/>
                  <a:gd name="connsiteX2-45" fmla="*/ 69614 w 141051"/>
                  <a:gd name="connsiteY2-46" fmla="*/ 107156 h 111918"/>
                  <a:gd name="connsiteX3-47" fmla="*/ 4763 w 141051"/>
                  <a:gd name="connsiteY3-48" fmla="*/ 111918 h 111918"/>
                  <a:gd name="connsiteX4-49" fmla="*/ 0 w 141051"/>
                  <a:gd name="connsiteY4-50" fmla="*/ 4762 h 111918"/>
                  <a:gd name="connsiteX0-51" fmla="*/ 0 w 159764"/>
                  <a:gd name="connsiteY0-52" fmla="*/ 4762 h 111918"/>
                  <a:gd name="connsiteX1-53" fmla="*/ 141051 w 159764"/>
                  <a:gd name="connsiteY1-54" fmla="*/ 0 h 111918"/>
                  <a:gd name="connsiteX2-55" fmla="*/ 69614 w 159764"/>
                  <a:gd name="connsiteY2-56" fmla="*/ 107156 h 111918"/>
                  <a:gd name="connsiteX3-57" fmla="*/ 4763 w 159764"/>
                  <a:gd name="connsiteY3-58" fmla="*/ 111918 h 111918"/>
                  <a:gd name="connsiteX4-59" fmla="*/ 0 w 159764"/>
                  <a:gd name="connsiteY4-60" fmla="*/ 4762 h 111918"/>
                  <a:gd name="connsiteX0-61" fmla="*/ 0 w 162378"/>
                  <a:gd name="connsiteY0-62" fmla="*/ 4762 h 111918"/>
                  <a:gd name="connsiteX1-63" fmla="*/ 141051 w 162378"/>
                  <a:gd name="connsiteY1-64" fmla="*/ 0 h 111918"/>
                  <a:gd name="connsiteX2-65" fmla="*/ 69614 w 162378"/>
                  <a:gd name="connsiteY2-66" fmla="*/ 107156 h 111918"/>
                  <a:gd name="connsiteX3-67" fmla="*/ 4763 w 162378"/>
                  <a:gd name="connsiteY3-68" fmla="*/ 111918 h 111918"/>
                  <a:gd name="connsiteX4-69" fmla="*/ 0 w 162378"/>
                  <a:gd name="connsiteY4-70" fmla="*/ 4762 h 111918"/>
                  <a:gd name="connsiteX0-71" fmla="*/ 305 w 162683"/>
                  <a:gd name="connsiteY0-72" fmla="*/ 4762 h 111918"/>
                  <a:gd name="connsiteX1-73" fmla="*/ 141356 w 162683"/>
                  <a:gd name="connsiteY1-74" fmla="*/ 0 h 111918"/>
                  <a:gd name="connsiteX2-75" fmla="*/ 69919 w 162683"/>
                  <a:gd name="connsiteY2-76" fmla="*/ 107156 h 111918"/>
                  <a:gd name="connsiteX3-77" fmla="*/ 5068 w 162683"/>
                  <a:gd name="connsiteY3-78" fmla="*/ 111918 h 111918"/>
                  <a:gd name="connsiteX4-79" fmla="*/ 305 w 162683"/>
                  <a:gd name="connsiteY4-80" fmla="*/ 4762 h 111918"/>
                  <a:gd name="connsiteX0-81" fmla="*/ 305 w 162683"/>
                  <a:gd name="connsiteY0-82" fmla="*/ 4762 h 111918"/>
                  <a:gd name="connsiteX1-83" fmla="*/ 141356 w 162683"/>
                  <a:gd name="connsiteY1-84" fmla="*/ 0 h 111918"/>
                  <a:gd name="connsiteX2-85" fmla="*/ 69919 w 162683"/>
                  <a:gd name="connsiteY2-86" fmla="*/ 107156 h 111918"/>
                  <a:gd name="connsiteX3-87" fmla="*/ 5068 w 162683"/>
                  <a:gd name="connsiteY3-88" fmla="*/ 111918 h 111918"/>
                  <a:gd name="connsiteX4-89" fmla="*/ 305 w 162683"/>
                  <a:gd name="connsiteY4-90" fmla="*/ 4762 h 111918"/>
                  <a:gd name="connsiteX0-91" fmla="*/ 305 w 162683"/>
                  <a:gd name="connsiteY0-92" fmla="*/ 4762 h 111918"/>
                  <a:gd name="connsiteX1-93" fmla="*/ 141356 w 162683"/>
                  <a:gd name="connsiteY1-94" fmla="*/ 0 h 111918"/>
                  <a:gd name="connsiteX2-95" fmla="*/ 69919 w 162683"/>
                  <a:gd name="connsiteY2-96" fmla="*/ 107156 h 111918"/>
                  <a:gd name="connsiteX3-97" fmla="*/ 5068 w 162683"/>
                  <a:gd name="connsiteY3-98" fmla="*/ 111918 h 111918"/>
                  <a:gd name="connsiteX4-99" fmla="*/ 305 w 162683"/>
                  <a:gd name="connsiteY4-100" fmla="*/ 4762 h 1119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2683" h="111918">
                    <a:moveTo>
                      <a:pt x="305" y="4762"/>
                    </a:moveTo>
                    <a:lnTo>
                      <a:pt x="141356" y="0"/>
                    </a:lnTo>
                    <a:cubicBezTo>
                      <a:pt x="203269" y="26194"/>
                      <a:pt x="115162" y="88106"/>
                      <a:pt x="69919" y="107156"/>
                    </a:cubicBezTo>
                    <a:cubicBezTo>
                      <a:pt x="48302" y="113506"/>
                      <a:pt x="26685" y="110331"/>
                      <a:pt x="5068" y="111918"/>
                    </a:cubicBezTo>
                    <a:cubicBezTo>
                      <a:pt x="-3664" y="88105"/>
                      <a:pt x="1893" y="40481"/>
                      <a:pt x="305" y="47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82" name="Rectangle 8"/>
              <p:cNvSpPr/>
              <p:nvPr/>
            </p:nvSpPr>
            <p:spPr>
              <a:xfrm>
                <a:off x="3937607" y="3964185"/>
                <a:ext cx="115954" cy="79771"/>
              </a:xfrm>
              <a:custGeom>
                <a:avLst/>
                <a:gdLst>
                  <a:gd name="connsiteX0" fmla="*/ 0 w 222013"/>
                  <a:gd name="connsiteY0" fmla="*/ 0 h 76200"/>
                  <a:gd name="connsiteX1" fmla="*/ 222013 w 222013"/>
                  <a:gd name="connsiteY1" fmla="*/ 0 h 76200"/>
                  <a:gd name="connsiteX2" fmla="*/ 222013 w 222013"/>
                  <a:gd name="connsiteY2" fmla="*/ 76200 h 76200"/>
                  <a:gd name="connsiteX3" fmla="*/ 0 w 222013"/>
                  <a:gd name="connsiteY3" fmla="*/ 76200 h 76200"/>
                  <a:gd name="connsiteX4" fmla="*/ 0 w 222013"/>
                  <a:gd name="connsiteY4" fmla="*/ 0 h 76200"/>
                  <a:gd name="connsiteX0-1" fmla="*/ 28575 w 250588"/>
                  <a:gd name="connsiteY0-2" fmla="*/ 0 h 97631"/>
                  <a:gd name="connsiteX1-3" fmla="*/ 250588 w 250588"/>
                  <a:gd name="connsiteY1-4" fmla="*/ 0 h 97631"/>
                  <a:gd name="connsiteX2-5" fmla="*/ 250588 w 250588"/>
                  <a:gd name="connsiteY2-6" fmla="*/ 76200 h 97631"/>
                  <a:gd name="connsiteX3-7" fmla="*/ 0 w 250588"/>
                  <a:gd name="connsiteY3-8" fmla="*/ 97631 h 97631"/>
                  <a:gd name="connsiteX4-9" fmla="*/ 28575 w 250588"/>
                  <a:gd name="connsiteY4-10" fmla="*/ 0 h 97631"/>
                  <a:gd name="connsiteX0-11" fmla="*/ 0 w 255351"/>
                  <a:gd name="connsiteY0-12" fmla="*/ 0 h 107156"/>
                  <a:gd name="connsiteX1-13" fmla="*/ 255351 w 255351"/>
                  <a:gd name="connsiteY1-14" fmla="*/ 9525 h 107156"/>
                  <a:gd name="connsiteX2-15" fmla="*/ 255351 w 255351"/>
                  <a:gd name="connsiteY2-16" fmla="*/ 85725 h 107156"/>
                  <a:gd name="connsiteX3-17" fmla="*/ 4763 w 255351"/>
                  <a:gd name="connsiteY3-18" fmla="*/ 107156 h 107156"/>
                  <a:gd name="connsiteX4-19" fmla="*/ 0 w 255351"/>
                  <a:gd name="connsiteY4-20" fmla="*/ 0 h 107156"/>
                  <a:gd name="connsiteX0-21" fmla="*/ 0 w 255351"/>
                  <a:gd name="connsiteY0-22" fmla="*/ 2381 h 109537"/>
                  <a:gd name="connsiteX1-23" fmla="*/ 141051 w 255351"/>
                  <a:gd name="connsiteY1-24" fmla="*/ 0 h 109537"/>
                  <a:gd name="connsiteX2-25" fmla="*/ 255351 w 255351"/>
                  <a:gd name="connsiteY2-26" fmla="*/ 88106 h 109537"/>
                  <a:gd name="connsiteX3-27" fmla="*/ 4763 w 255351"/>
                  <a:gd name="connsiteY3-28" fmla="*/ 109537 h 109537"/>
                  <a:gd name="connsiteX4-29" fmla="*/ 0 w 255351"/>
                  <a:gd name="connsiteY4-30" fmla="*/ 2381 h 109537"/>
                  <a:gd name="connsiteX0-31" fmla="*/ 0 w 141051"/>
                  <a:gd name="connsiteY0-32" fmla="*/ 2381 h 109537"/>
                  <a:gd name="connsiteX1-33" fmla="*/ 141051 w 141051"/>
                  <a:gd name="connsiteY1-34" fmla="*/ 0 h 109537"/>
                  <a:gd name="connsiteX2-35" fmla="*/ 69614 w 141051"/>
                  <a:gd name="connsiteY2-36" fmla="*/ 104775 h 109537"/>
                  <a:gd name="connsiteX3-37" fmla="*/ 4763 w 141051"/>
                  <a:gd name="connsiteY3-38" fmla="*/ 109537 h 109537"/>
                  <a:gd name="connsiteX4-39" fmla="*/ 0 w 141051"/>
                  <a:gd name="connsiteY4-40" fmla="*/ 2381 h 109537"/>
                  <a:gd name="connsiteX0-41" fmla="*/ 0 w 141051"/>
                  <a:gd name="connsiteY0-42" fmla="*/ 4762 h 111918"/>
                  <a:gd name="connsiteX1-43" fmla="*/ 141051 w 141051"/>
                  <a:gd name="connsiteY1-44" fmla="*/ 0 h 111918"/>
                  <a:gd name="connsiteX2-45" fmla="*/ 69614 w 141051"/>
                  <a:gd name="connsiteY2-46" fmla="*/ 107156 h 111918"/>
                  <a:gd name="connsiteX3-47" fmla="*/ 4763 w 141051"/>
                  <a:gd name="connsiteY3-48" fmla="*/ 111918 h 111918"/>
                  <a:gd name="connsiteX4-49" fmla="*/ 0 w 141051"/>
                  <a:gd name="connsiteY4-50" fmla="*/ 4762 h 111918"/>
                  <a:gd name="connsiteX0-51" fmla="*/ 0 w 159764"/>
                  <a:gd name="connsiteY0-52" fmla="*/ 4762 h 111918"/>
                  <a:gd name="connsiteX1-53" fmla="*/ 141051 w 159764"/>
                  <a:gd name="connsiteY1-54" fmla="*/ 0 h 111918"/>
                  <a:gd name="connsiteX2-55" fmla="*/ 69614 w 159764"/>
                  <a:gd name="connsiteY2-56" fmla="*/ 107156 h 111918"/>
                  <a:gd name="connsiteX3-57" fmla="*/ 4763 w 159764"/>
                  <a:gd name="connsiteY3-58" fmla="*/ 111918 h 111918"/>
                  <a:gd name="connsiteX4-59" fmla="*/ 0 w 159764"/>
                  <a:gd name="connsiteY4-60" fmla="*/ 4762 h 111918"/>
                  <a:gd name="connsiteX0-61" fmla="*/ 0 w 162378"/>
                  <a:gd name="connsiteY0-62" fmla="*/ 4762 h 111918"/>
                  <a:gd name="connsiteX1-63" fmla="*/ 141051 w 162378"/>
                  <a:gd name="connsiteY1-64" fmla="*/ 0 h 111918"/>
                  <a:gd name="connsiteX2-65" fmla="*/ 69614 w 162378"/>
                  <a:gd name="connsiteY2-66" fmla="*/ 107156 h 111918"/>
                  <a:gd name="connsiteX3-67" fmla="*/ 4763 w 162378"/>
                  <a:gd name="connsiteY3-68" fmla="*/ 111918 h 111918"/>
                  <a:gd name="connsiteX4-69" fmla="*/ 0 w 162378"/>
                  <a:gd name="connsiteY4-70" fmla="*/ 4762 h 111918"/>
                  <a:gd name="connsiteX0-71" fmla="*/ 305 w 162683"/>
                  <a:gd name="connsiteY0-72" fmla="*/ 4762 h 111918"/>
                  <a:gd name="connsiteX1-73" fmla="*/ 141356 w 162683"/>
                  <a:gd name="connsiteY1-74" fmla="*/ 0 h 111918"/>
                  <a:gd name="connsiteX2-75" fmla="*/ 69919 w 162683"/>
                  <a:gd name="connsiteY2-76" fmla="*/ 107156 h 111918"/>
                  <a:gd name="connsiteX3-77" fmla="*/ 5068 w 162683"/>
                  <a:gd name="connsiteY3-78" fmla="*/ 111918 h 111918"/>
                  <a:gd name="connsiteX4-79" fmla="*/ 305 w 162683"/>
                  <a:gd name="connsiteY4-80" fmla="*/ 4762 h 111918"/>
                  <a:gd name="connsiteX0-81" fmla="*/ 305 w 162683"/>
                  <a:gd name="connsiteY0-82" fmla="*/ 4762 h 111918"/>
                  <a:gd name="connsiteX1-83" fmla="*/ 141356 w 162683"/>
                  <a:gd name="connsiteY1-84" fmla="*/ 0 h 111918"/>
                  <a:gd name="connsiteX2-85" fmla="*/ 69919 w 162683"/>
                  <a:gd name="connsiteY2-86" fmla="*/ 107156 h 111918"/>
                  <a:gd name="connsiteX3-87" fmla="*/ 5068 w 162683"/>
                  <a:gd name="connsiteY3-88" fmla="*/ 111918 h 111918"/>
                  <a:gd name="connsiteX4-89" fmla="*/ 305 w 162683"/>
                  <a:gd name="connsiteY4-90" fmla="*/ 4762 h 111918"/>
                  <a:gd name="connsiteX0-91" fmla="*/ 305 w 162683"/>
                  <a:gd name="connsiteY0-92" fmla="*/ 4762 h 111918"/>
                  <a:gd name="connsiteX1-93" fmla="*/ 141356 w 162683"/>
                  <a:gd name="connsiteY1-94" fmla="*/ 0 h 111918"/>
                  <a:gd name="connsiteX2-95" fmla="*/ 69919 w 162683"/>
                  <a:gd name="connsiteY2-96" fmla="*/ 107156 h 111918"/>
                  <a:gd name="connsiteX3-97" fmla="*/ 5068 w 162683"/>
                  <a:gd name="connsiteY3-98" fmla="*/ 111918 h 111918"/>
                  <a:gd name="connsiteX4-99" fmla="*/ 305 w 162683"/>
                  <a:gd name="connsiteY4-100" fmla="*/ 4762 h 1119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2683" h="111918">
                    <a:moveTo>
                      <a:pt x="305" y="4762"/>
                    </a:moveTo>
                    <a:lnTo>
                      <a:pt x="141356" y="0"/>
                    </a:lnTo>
                    <a:cubicBezTo>
                      <a:pt x="203269" y="26194"/>
                      <a:pt x="115162" y="88106"/>
                      <a:pt x="69919" y="107156"/>
                    </a:cubicBezTo>
                    <a:cubicBezTo>
                      <a:pt x="48302" y="113506"/>
                      <a:pt x="26685" y="110331"/>
                      <a:pt x="5068" y="111918"/>
                    </a:cubicBezTo>
                    <a:cubicBezTo>
                      <a:pt x="-3664" y="88105"/>
                      <a:pt x="1893" y="40481"/>
                      <a:pt x="305" y="476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54" name="Rectangle 11"/>
            <p:cNvSpPr/>
            <p:nvPr/>
          </p:nvSpPr>
          <p:spPr>
            <a:xfrm>
              <a:off x="4952997" y="3365673"/>
              <a:ext cx="526257" cy="272877"/>
            </a:xfrm>
            <a:custGeom>
              <a:avLst/>
              <a:gdLst>
                <a:gd name="connsiteX0" fmla="*/ 0 w 228600"/>
                <a:gd name="connsiteY0" fmla="*/ 0 h 170261"/>
                <a:gd name="connsiteX1" fmla="*/ 228600 w 228600"/>
                <a:gd name="connsiteY1" fmla="*/ 0 h 170261"/>
                <a:gd name="connsiteX2" fmla="*/ 228600 w 228600"/>
                <a:gd name="connsiteY2" fmla="*/ 170261 h 170261"/>
                <a:gd name="connsiteX3" fmla="*/ 0 w 228600"/>
                <a:gd name="connsiteY3" fmla="*/ 170261 h 170261"/>
                <a:gd name="connsiteX4" fmla="*/ 0 w 228600"/>
                <a:gd name="connsiteY4" fmla="*/ 0 h 170261"/>
                <a:gd name="connsiteX0-1" fmla="*/ 0 w 369094"/>
                <a:gd name="connsiteY0-2" fmla="*/ 126206 h 296467"/>
                <a:gd name="connsiteX1-3" fmla="*/ 369094 w 369094"/>
                <a:gd name="connsiteY1-4" fmla="*/ 0 h 296467"/>
                <a:gd name="connsiteX2-5" fmla="*/ 228600 w 369094"/>
                <a:gd name="connsiteY2-6" fmla="*/ 296467 h 296467"/>
                <a:gd name="connsiteX3-7" fmla="*/ 0 w 369094"/>
                <a:gd name="connsiteY3-8" fmla="*/ 296467 h 296467"/>
                <a:gd name="connsiteX4-9" fmla="*/ 0 w 369094"/>
                <a:gd name="connsiteY4-10" fmla="*/ 126206 h 296467"/>
                <a:gd name="connsiteX0-11" fmla="*/ 0 w 492919"/>
                <a:gd name="connsiteY0-12" fmla="*/ 142875 h 296467"/>
                <a:gd name="connsiteX1-13" fmla="*/ 492919 w 492919"/>
                <a:gd name="connsiteY1-14" fmla="*/ 0 h 296467"/>
                <a:gd name="connsiteX2-15" fmla="*/ 352425 w 492919"/>
                <a:gd name="connsiteY2-16" fmla="*/ 296467 h 296467"/>
                <a:gd name="connsiteX3-17" fmla="*/ 123825 w 492919"/>
                <a:gd name="connsiteY3-18" fmla="*/ 296467 h 296467"/>
                <a:gd name="connsiteX4-19" fmla="*/ 0 w 492919"/>
                <a:gd name="connsiteY4-20" fmla="*/ 142875 h 296467"/>
                <a:gd name="connsiteX0-21" fmla="*/ 23813 w 516732"/>
                <a:gd name="connsiteY0-22" fmla="*/ 142875 h 296467"/>
                <a:gd name="connsiteX1-23" fmla="*/ 516732 w 516732"/>
                <a:gd name="connsiteY1-24" fmla="*/ 0 h 296467"/>
                <a:gd name="connsiteX2-25" fmla="*/ 376238 w 516732"/>
                <a:gd name="connsiteY2-26" fmla="*/ 296467 h 296467"/>
                <a:gd name="connsiteX3-27" fmla="*/ 0 w 516732"/>
                <a:gd name="connsiteY3-28" fmla="*/ 270274 h 296467"/>
                <a:gd name="connsiteX4-29" fmla="*/ 23813 w 516732"/>
                <a:gd name="connsiteY4-30" fmla="*/ 142875 h 296467"/>
                <a:gd name="connsiteX0-31" fmla="*/ 9525 w 516732"/>
                <a:gd name="connsiteY0-32" fmla="*/ 142875 h 296467"/>
                <a:gd name="connsiteX1-33" fmla="*/ 516732 w 516732"/>
                <a:gd name="connsiteY1-34" fmla="*/ 0 h 296467"/>
                <a:gd name="connsiteX2-35" fmla="*/ 376238 w 516732"/>
                <a:gd name="connsiteY2-36" fmla="*/ 296467 h 296467"/>
                <a:gd name="connsiteX3-37" fmla="*/ 0 w 516732"/>
                <a:gd name="connsiteY3-38" fmla="*/ 270274 h 296467"/>
                <a:gd name="connsiteX4-39" fmla="*/ 9525 w 516732"/>
                <a:gd name="connsiteY4-40" fmla="*/ 142875 h 296467"/>
                <a:gd name="connsiteX0-41" fmla="*/ 9525 w 516732"/>
                <a:gd name="connsiteY0-42" fmla="*/ 142875 h 270274"/>
                <a:gd name="connsiteX1-43" fmla="*/ 516732 w 516732"/>
                <a:gd name="connsiteY1-44" fmla="*/ 0 h 270274"/>
                <a:gd name="connsiteX2-45" fmla="*/ 459581 w 516732"/>
                <a:gd name="connsiteY2-46" fmla="*/ 241698 h 270274"/>
                <a:gd name="connsiteX3-47" fmla="*/ 0 w 516732"/>
                <a:gd name="connsiteY3-48" fmla="*/ 270274 h 270274"/>
                <a:gd name="connsiteX4-49" fmla="*/ 9525 w 516732"/>
                <a:gd name="connsiteY4-50" fmla="*/ 142875 h 270274"/>
                <a:gd name="connsiteX0-51" fmla="*/ 9525 w 521494"/>
                <a:gd name="connsiteY0-52" fmla="*/ 138112 h 265511"/>
                <a:gd name="connsiteX1-53" fmla="*/ 521494 w 521494"/>
                <a:gd name="connsiteY1-54" fmla="*/ 0 h 265511"/>
                <a:gd name="connsiteX2-55" fmla="*/ 459581 w 521494"/>
                <a:gd name="connsiteY2-56" fmla="*/ 236935 h 265511"/>
                <a:gd name="connsiteX3-57" fmla="*/ 0 w 521494"/>
                <a:gd name="connsiteY3-58" fmla="*/ 265511 h 265511"/>
                <a:gd name="connsiteX4-59" fmla="*/ 9525 w 521494"/>
                <a:gd name="connsiteY4-60" fmla="*/ 138112 h 265511"/>
                <a:gd name="connsiteX0-61" fmla="*/ 9525 w 521494"/>
                <a:gd name="connsiteY0-62" fmla="*/ 138405 h 265804"/>
                <a:gd name="connsiteX1-63" fmla="*/ 521494 w 521494"/>
                <a:gd name="connsiteY1-64" fmla="*/ 293 h 265804"/>
                <a:gd name="connsiteX2-65" fmla="*/ 459581 w 521494"/>
                <a:gd name="connsiteY2-66" fmla="*/ 237228 h 265804"/>
                <a:gd name="connsiteX3-67" fmla="*/ 0 w 521494"/>
                <a:gd name="connsiteY3-68" fmla="*/ 265804 h 265804"/>
                <a:gd name="connsiteX4-69" fmla="*/ 9525 w 521494"/>
                <a:gd name="connsiteY4-70" fmla="*/ 138405 h 265804"/>
                <a:gd name="connsiteX0-71" fmla="*/ 9525 w 521494"/>
                <a:gd name="connsiteY0-72" fmla="*/ 138335 h 265734"/>
                <a:gd name="connsiteX1-73" fmla="*/ 521494 w 521494"/>
                <a:gd name="connsiteY1-74" fmla="*/ 223 h 265734"/>
                <a:gd name="connsiteX2-75" fmla="*/ 459581 w 521494"/>
                <a:gd name="connsiteY2-76" fmla="*/ 237158 h 265734"/>
                <a:gd name="connsiteX3-77" fmla="*/ 0 w 521494"/>
                <a:gd name="connsiteY3-78" fmla="*/ 265734 h 265734"/>
                <a:gd name="connsiteX4-79" fmla="*/ 9525 w 521494"/>
                <a:gd name="connsiteY4-80" fmla="*/ 138335 h 265734"/>
                <a:gd name="connsiteX0-81" fmla="*/ 9525 w 521494"/>
                <a:gd name="connsiteY0-82" fmla="*/ 138335 h 265734"/>
                <a:gd name="connsiteX1-83" fmla="*/ 521494 w 521494"/>
                <a:gd name="connsiteY1-84" fmla="*/ 223 h 265734"/>
                <a:gd name="connsiteX2-85" fmla="*/ 459581 w 521494"/>
                <a:gd name="connsiteY2-86" fmla="*/ 237158 h 265734"/>
                <a:gd name="connsiteX3-87" fmla="*/ 0 w 521494"/>
                <a:gd name="connsiteY3-88" fmla="*/ 265734 h 265734"/>
                <a:gd name="connsiteX4-89" fmla="*/ 9525 w 521494"/>
                <a:gd name="connsiteY4-90" fmla="*/ 138335 h 265734"/>
                <a:gd name="connsiteX0-91" fmla="*/ 14288 w 526257"/>
                <a:gd name="connsiteY0-92" fmla="*/ 138335 h 272877"/>
                <a:gd name="connsiteX1-93" fmla="*/ 526257 w 526257"/>
                <a:gd name="connsiteY1-94" fmla="*/ 223 h 272877"/>
                <a:gd name="connsiteX2-95" fmla="*/ 464344 w 526257"/>
                <a:gd name="connsiteY2-96" fmla="*/ 237158 h 272877"/>
                <a:gd name="connsiteX3-97" fmla="*/ 0 w 526257"/>
                <a:gd name="connsiteY3-98" fmla="*/ 272877 h 272877"/>
                <a:gd name="connsiteX4-99" fmla="*/ 14288 w 526257"/>
                <a:gd name="connsiteY4-100" fmla="*/ 138335 h 2728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26257" h="272877">
                  <a:moveTo>
                    <a:pt x="14288" y="138335"/>
                  </a:moveTo>
                  <a:cubicBezTo>
                    <a:pt x="34926" y="125636"/>
                    <a:pt x="200820" y="-6127"/>
                    <a:pt x="526257" y="223"/>
                  </a:cubicBezTo>
                  <a:lnTo>
                    <a:pt x="464344" y="237158"/>
                  </a:lnTo>
                  <a:cubicBezTo>
                    <a:pt x="273050" y="260971"/>
                    <a:pt x="153194" y="263352"/>
                    <a:pt x="0" y="272877"/>
                  </a:cubicBezTo>
                  <a:lnTo>
                    <a:pt x="14288" y="1383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5" name="Freeform 354"/>
            <p:cNvSpPr/>
            <p:nvPr/>
          </p:nvSpPr>
          <p:spPr>
            <a:xfrm>
              <a:off x="5657883" y="3352731"/>
              <a:ext cx="264366" cy="12052"/>
            </a:xfrm>
            <a:custGeom>
              <a:avLst/>
              <a:gdLst>
                <a:gd name="connsiteX0" fmla="*/ 136479 w 264366"/>
                <a:gd name="connsiteY0" fmla="*/ 198 h 12052"/>
                <a:gd name="connsiteX1" fmla="*/ 264285 w 264366"/>
                <a:gd name="connsiteY1" fmla="*/ 11974 h 12052"/>
                <a:gd name="connsiteX2" fmla="*/ 264366 w 264366"/>
                <a:gd name="connsiteY2" fmla="*/ 12052 h 12052"/>
                <a:gd name="connsiteX3" fmla="*/ 195059 w 264366"/>
                <a:gd name="connsiteY3" fmla="*/ 8998 h 12052"/>
                <a:gd name="connsiteX4" fmla="*/ 77239 w 264366"/>
                <a:gd name="connsiteY4" fmla="*/ 5426 h 12052"/>
                <a:gd name="connsiteX5" fmla="*/ 0 w 264366"/>
                <a:gd name="connsiteY5" fmla="*/ 4768 h 12052"/>
                <a:gd name="connsiteX6" fmla="*/ 26028 w 264366"/>
                <a:gd name="connsiteY6" fmla="*/ 3193 h 12052"/>
                <a:gd name="connsiteX7" fmla="*/ 136479 w 264366"/>
                <a:gd name="connsiteY7" fmla="*/ 198 h 1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366" h="12052">
                  <a:moveTo>
                    <a:pt x="136479" y="198"/>
                  </a:moveTo>
                  <a:cubicBezTo>
                    <a:pt x="176221" y="985"/>
                    <a:pt x="218854" y="4235"/>
                    <a:pt x="264285" y="11974"/>
                  </a:cubicBezTo>
                  <a:lnTo>
                    <a:pt x="264366" y="12052"/>
                  </a:lnTo>
                  <a:lnTo>
                    <a:pt x="195059" y="8998"/>
                  </a:lnTo>
                  <a:cubicBezTo>
                    <a:pt x="154644" y="7460"/>
                    <a:pt x="114863" y="6220"/>
                    <a:pt x="77239" y="5426"/>
                  </a:cubicBezTo>
                  <a:lnTo>
                    <a:pt x="0" y="4768"/>
                  </a:lnTo>
                  <a:lnTo>
                    <a:pt x="26028" y="3193"/>
                  </a:lnTo>
                  <a:cubicBezTo>
                    <a:pt x="59889" y="1085"/>
                    <a:pt x="96738" y="-590"/>
                    <a:pt x="136479" y="198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6" name="Freeform 355"/>
            <p:cNvSpPr/>
            <p:nvPr/>
          </p:nvSpPr>
          <p:spPr>
            <a:xfrm>
              <a:off x="5555021" y="3357264"/>
              <a:ext cx="102862" cy="4260"/>
            </a:xfrm>
            <a:custGeom>
              <a:avLst/>
              <a:gdLst>
                <a:gd name="connsiteX0" fmla="*/ 75228 w 102862"/>
                <a:gd name="connsiteY0" fmla="*/ 0 h 4260"/>
                <a:gd name="connsiteX1" fmla="*/ 102862 w 102862"/>
                <a:gd name="connsiteY1" fmla="*/ 235 h 4260"/>
                <a:gd name="connsiteX2" fmla="*/ 36364 w 102862"/>
                <a:gd name="connsiteY2" fmla="*/ 4260 h 4260"/>
                <a:gd name="connsiteX3" fmla="*/ 0 w 102862"/>
                <a:gd name="connsiteY3" fmla="*/ 2314 h 4260"/>
                <a:gd name="connsiteX4" fmla="*/ 30508 w 102862"/>
                <a:gd name="connsiteY4" fmla="*/ 837 h 4260"/>
                <a:gd name="connsiteX5" fmla="*/ 75228 w 102862"/>
                <a:gd name="connsiteY5" fmla="*/ 0 h 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862" h="4260">
                  <a:moveTo>
                    <a:pt x="75228" y="0"/>
                  </a:moveTo>
                  <a:lnTo>
                    <a:pt x="102862" y="235"/>
                  </a:lnTo>
                  <a:lnTo>
                    <a:pt x="36364" y="4260"/>
                  </a:lnTo>
                  <a:lnTo>
                    <a:pt x="0" y="2314"/>
                  </a:lnTo>
                  <a:lnTo>
                    <a:pt x="30508" y="837"/>
                  </a:lnTo>
                  <a:cubicBezTo>
                    <a:pt x="44367" y="397"/>
                    <a:pt x="59337" y="124"/>
                    <a:pt x="75228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7" name="Freeform 356"/>
            <p:cNvSpPr/>
            <p:nvPr/>
          </p:nvSpPr>
          <p:spPr>
            <a:xfrm>
              <a:off x="5922249" y="3364784"/>
              <a:ext cx="202228" cy="203167"/>
            </a:xfrm>
            <a:custGeom>
              <a:avLst/>
              <a:gdLst>
                <a:gd name="connsiteX0" fmla="*/ 0 w 202228"/>
                <a:gd name="connsiteY0" fmla="*/ 0 h 203167"/>
                <a:gd name="connsiteX1" fmla="*/ 52308 w 202228"/>
                <a:gd name="connsiteY1" fmla="*/ 2305 h 203167"/>
                <a:gd name="connsiteX2" fmla="*/ 192802 w 202228"/>
                <a:gd name="connsiteY2" fmla="*/ 99935 h 203167"/>
                <a:gd name="connsiteX3" fmla="*/ 134424 w 202228"/>
                <a:gd name="connsiteY3" fmla="*/ 201623 h 203167"/>
                <a:gd name="connsiteX4" fmla="*/ 115986 w 202228"/>
                <a:gd name="connsiteY4" fmla="*/ 203167 h 203167"/>
                <a:gd name="connsiteX5" fmla="*/ 70234 w 202228"/>
                <a:gd name="connsiteY5" fmla="*/ 88281 h 203167"/>
                <a:gd name="connsiteX6" fmla="*/ 38654 w 202228"/>
                <a:gd name="connsiteY6" fmla="*/ 37450 h 203167"/>
                <a:gd name="connsiteX7" fmla="*/ 0 w 202228"/>
                <a:gd name="connsiteY7" fmla="*/ 0 h 20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228" h="203167">
                  <a:moveTo>
                    <a:pt x="0" y="0"/>
                  </a:moveTo>
                  <a:lnTo>
                    <a:pt x="52308" y="2305"/>
                  </a:lnTo>
                  <a:lnTo>
                    <a:pt x="192802" y="99935"/>
                  </a:lnTo>
                  <a:cubicBezTo>
                    <a:pt x="222568" y="163633"/>
                    <a:pt x="175985" y="192507"/>
                    <a:pt x="134424" y="201623"/>
                  </a:cubicBezTo>
                  <a:lnTo>
                    <a:pt x="115986" y="203167"/>
                  </a:lnTo>
                  <a:lnTo>
                    <a:pt x="70234" y="88281"/>
                  </a:lnTo>
                  <a:cubicBezTo>
                    <a:pt x="60771" y="69819"/>
                    <a:pt x="50309" y="52526"/>
                    <a:pt x="38654" y="374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8" name="Freeform 357"/>
            <p:cNvSpPr/>
            <p:nvPr/>
          </p:nvSpPr>
          <p:spPr>
            <a:xfrm>
              <a:off x="5465531" y="3364706"/>
              <a:ext cx="578082" cy="678657"/>
            </a:xfrm>
            <a:custGeom>
              <a:avLst/>
              <a:gdLst>
                <a:gd name="connsiteX0" fmla="*/ 461400 w 578082"/>
                <a:gd name="connsiteY0" fmla="*/ 0 h 678657"/>
                <a:gd name="connsiteX1" fmla="*/ 463782 w 578082"/>
                <a:gd name="connsiteY1" fmla="*/ 14288 h 678657"/>
                <a:gd name="connsiteX2" fmla="*/ 470925 w 578082"/>
                <a:gd name="connsiteY2" fmla="*/ 30957 h 678657"/>
                <a:gd name="connsiteX3" fmla="*/ 478069 w 578082"/>
                <a:gd name="connsiteY3" fmla="*/ 57150 h 678657"/>
                <a:gd name="connsiteX4" fmla="*/ 480450 w 578082"/>
                <a:gd name="connsiteY4" fmla="*/ 64294 h 678657"/>
                <a:gd name="connsiteX5" fmla="*/ 485213 w 578082"/>
                <a:gd name="connsiteY5" fmla="*/ 71438 h 678657"/>
                <a:gd name="connsiteX6" fmla="*/ 494738 w 578082"/>
                <a:gd name="connsiteY6" fmla="*/ 92869 h 678657"/>
                <a:gd name="connsiteX7" fmla="*/ 501882 w 578082"/>
                <a:gd name="connsiteY7" fmla="*/ 97632 h 678657"/>
                <a:gd name="connsiteX8" fmla="*/ 506644 w 578082"/>
                <a:gd name="connsiteY8" fmla="*/ 107157 h 678657"/>
                <a:gd name="connsiteX9" fmla="*/ 520932 w 578082"/>
                <a:gd name="connsiteY9" fmla="*/ 121444 h 678657"/>
                <a:gd name="connsiteX10" fmla="*/ 523313 w 578082"/>
                <a:gd name="connsiteY10" fmla="*/ 128588 h 678657"/>
                <a:gd name="connsiteX11" fmla="*/ 535219 w 578082"/>
                <a:gd name="connsiteY11" fmla="*/ 142875 h 678657"/>
                <a:gd name="connsiteX12" fmla="*/ 537600 w 578082"/>
                <a:gd name="connsiteY12" fmla="*/ 150019 h 678657"/>
                <a:gd name="connsiteX13" fmla="*/ 547125 w 578082"/>
                <a:gd name="connsiteY13" fmla="*/ 164307 h 678657"/>
                <a:gd name="connsiteX14" fmla="*/ 549507 w 578082"/>
                <a:gd name="connsiteY14" fmla="*/ 171450 h 678657"/>
                <a:gd name="connsiteX15" fmla="*/ 551888 w 578082"/>
                <a:gd name="connsiteY15" fmla="*/ 180975 h 678657"/>
                <a:gd name="connsiteX16" fmla="*/ 556650 w 578082"/>
                <a:gd name="connsiteY16" fmla="*/ 188119 h 678657"/>
                <a:gd name="connsiteX17" fmla="*/ 563794 w 578082"/>
                <a:gd name="connsiteY17" fmla="*/ 202407 h 678657"/>
                <a:gd name="connsiteX18" fmla="*/ 566175 w 578082"/>
                <a:gd name="connsiteY18" fmla="*/ 214313 h 678657"/>
                <a:gd name="connsiteX19" fmla="*/ 573319 w 578082"/>
                <a:gd name="connsiteY19" fmla="*/ 228600 h 678657"/>
                <a:gd name="connsiteX20" fmla="*/ 578082 w 578082"/>
                <a:gd name="connsiteY20" fmla="*/ 254794 h 678657"/>
                <a:gd name="connsiteX21" fmla="*/ 575700 w 578082"/>
                <a:gd name="connsiteY21" fmla="*/ 309563 h 678657"/>
                <a:gd name="connsiteX22" fmla="*/ 570938 w 578082"/>
                <a:gd name="connsiteY22" fmla="*/ 323850 h 678657"/>
                <a:gd name="connsiteX23" fmla="*/ 563794 w 578082"/>
                <a:gd name="connsiteY23" fmla="*/ 347663 h 678657"/>
                <a:gd name="connsiteX24" fmla="*/ 559032 w 578082"/>
                <a:gd name="connsiteY24" fmla="*/ 354807 h 678657"/>
                <a:gd name="connsiteX25" fmla="*/ 554269 w 578082"/>
                <a:gd name="connsiteY25" fmla="*/ 369094 h 678657"/>
                <a:gd name="connsiteX26" fmla="*/ 551888 w 578082"/>
                <a:gd name="connsiteY26" fmla="*/ 376238 h 678657"/>
                <a:gd name="connsiteX27" fmla="*/ 547125 w 578082"/>
                <a:gd name="connsiteY27" fmla="*/ 383382 h 678657"/>
                <a:gd name="connsiteX28" fmla="*/ 537600 w 578082"/>
                <a:gd name="connsiteY28" fmla="*/ 404813 h 678657"/>
                <a:gd name="connsiteX29" fmla="*/ 530457 w 578082"/>
                <a:gd name="connsiteY29" fmla="*/ 419100 h 678657"/>
                <a:gd name="connsiteX30" fmla="*/ 528075 w 578082"/>
                <a:gd name="connsiteY30" fmla="*/ 426244 h 678657"/>
                <a:gd name="connsiteX31" fmla="*/ 523313 w 578082"/>
                <a:gd name="connsiteY31" fmla="*/ 433388 h 678657"/>
                <a:gd name="connsiteX32" fmla="*/ 516169 w 578082"/>
                <a:gd name="connsiteY32" fmla="*/ 450057 h 678657"/>
                <a:gd name="connsiteX33" fmla="*/ 506644 w 578082"/>
                <a:gd name="connsiteY33" fmla="*/ 464344 h 678657"/>
                <a:gd name="connsiteX34" fmla="*/ 497119 w 578082"/>
                <a:gd name="connsiteY34" fmla="*/ 478632 h 678657"/>
                <a:gd name="connsiteX35" fmla="*/ 492357 w 578082"/>
                <a:gd name="connsiteY35" fmla="*/ 485775 h 678657"/>
                <a:gd name="connsiteX36" fmla="*/ 487594 w 578082"/>
                <a:gd name="connsiteY36" fmla="*/ 500063 h 678657"/>
                <a:gd name="connsiteX37" fmla="*/ 485213 w 578082"/>
                <a:gd name="connsiteY37" fmla="*/ 507207 h 678657"/>
                <a:gd name="connsiteX38" fmla="*/ 480450 w 578082"/>
                <a:gd name="connsiteY38" fmla="*/ 514350 h 678657"/>
                <a:gd name="connsiteX39" fmla="*/ 473307 w 578082"/>
                <a:gd name="connsiteY39" fmla="*/ 528638 h 678657"/>
                <a:gd name="connsiteX40" fmla="*/ 470925 w 578082"/>
                <a:gd name="connsiteY40" fmla="*/ 535782 h 678657"/>
                <a:gd name="connsiteX41" fmla="*/ 461400 w 578082"/>
                <a:gd name="connsiteY41" fmla="*/ 550069 h 678657"/>
                <a:gd name="connsiteX42" fmla="*/ 456638 w 578082"/>
                <a:gd name="connsiteY42" fmla="*/ 557213 h 678657"/>
                <a:gd name="connsiteX43" fmla="*/ 454257 w 578082"/>
                <a:gd name="connsiteY43" fmla="*/ 564357 h 678657"/>
                <a:gd name="connsiteX44" fmla="*/ 447113 w 578082"/>
                <a:gd name="connsiteY44" fmla="*/ 571500 h 678657"/>
                <a:gd name="connsiteX45" fmla="*/ 442350 w 578082"/>
                <a:gd name="connsiteY45" fmla="*/ 578644 h 678657"/>
                <a:gd name="connsiteX46" fmla="*/ 425682 w 578082"/>
                <a:gd name="connsiteY46" fmla="*/ 600075 h 678657"/>
                <a:gd name="connsiteX47" fmla="*/ 420919 w 578082"/>
                <a:gd name="connsiteY47" fmla="*/ 607219 h 678657"/>
                <a:gd name="connsiteX48" fmla="*/ 416157 w 578082"/>
                <a:gd name="connsiteY48" fmla="*/ 614363 h 678657"/>
                <a:gd name="connsiteX49" fmla="*/ 409013 w 578082"/>
                <a:gd name="connsiteY49" fmla="*/ 621507 h 678657"/>
                <a:gd name="connsiteX50" fmla="*/ 404250 w 578082"/>
                <a:gd name="connsiteY50" fmla="*/ 628650 h 678657"/>
                <a:gd name="connsiteX51" fmla="*/ 389963 w 578082"/>
                <a:gd name="connsiteY51" fmla="*/ 638175 h 678657"/>
                <a:gd name="connsiteX52" fmla="*/ 373294 w 578082"/>
                <a:gd name="connsiteY52" fmla="*/ 654844 h 678657"/>
                <a:gd name="connsiteX53" fmla="*/ 366150 w 578082"/>
                <a:gd name="connsiteY53" fmla="*/ 661988 h 678657"/>
                <a:gd name="connsiteX54" fmla="*/ 359007 w 578082"/>
                <a:gd name="connsiteY54" fmla="*/ 664369 h 678657"/>
                <a:gd name="connsiteX55" fmla="*/ 351863 w 578082"/>
                <a:gd name="connsiteY55" fmla="*/ 669132 h 678657"/>
                <a:gd name="connsiteX56" fmla="*/ 337575 w 578082"/>
                <a:gd name="connsiteY56" fmla="*/ 673894 h 678657"/>
                <a:gd name="connsiteX57" fmla="*/ 330432 w 578082"/>
                <a:gd name="connsiteY57" fmla="*/ 676275 h 678657"/>
                <a:gd name="connsiteX58" fmla="*/ 323288 w 578082"/>
                <a:gd name="connsiteY58" fmla="*/ 678657 h 678657"/>
                <a:gd name="connsiteX59" fmla="*/ 294713 w 578082"/>
                <a:gd name="connsiteY59" fmla="*/ 676275 h 678657"/>
                <a:gd name="connsiteX60" fmla="*/ 239944 w 578082"/>
                <a:gd name="connsiteY60" fmla="*/ 673894 h 678657"/>
                <a:gd name="connsiteX61" fmla="*/ 232800 w 578082"/>
                <a:gd name="connsiteY61" fmla="*/ 671513 h 678657"/>
                <a:gd name="connsiteX62" fmla="*/ 204225 w 578082"/>
                <a:gd name="connsiteY62" fmla="*/ 666750 h 678657"/>
                <a:gd name="connsiteX63" fmla="*/ 4200 w 578082"/>
                <a:gd name="connsiteY63" fmla="*/ 664369 h 678657"/>
                <a:gd name="connsiteX64" fmla="*/ 4200 w 578082"/>
                <a:gd name="connsiteY64" fmla="*/ 609600 h 678657"/>
                <a:gd name="connsiteX65" fmla="*/ 8963 w 578082"/>
                <a:gd name="connsiteY65" fmla="*/ 590550 h 678657"/>
                <a:gd name="connsiteX66" fmla="*/ 8963 w 578082"/>
                <a:gd name="connsiteY66" fmla="*/ 295275 h 678657"/>
                <a:gd name="connsiteX67" fmla="*/ 18488 w 578082"/>
                <a:gd name="connsiteY67" fmla="*/ 271463 h 678657"/>
                <a:gd name="connsiteX68" fmla="*/ 18488 w 578082"/>
                <a:gd name="connsiteY68" fmla="*/ 252413 h 6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78082" h="678657">
                  <a:moveTo>
                    <a:pt x="461400" y="0"/>
                  </a:moveTo>
                  <a:cubicBezTo>
                    <a:pt x="462194" y="4763"/>
                    <a:pt x="462735" y="9575"/>
                    <a:pt x="463782" y="14288"/>
                  </a:cubicBezTo>
                  <a:cubicBezTo>
                    <a:pt x="465184" y="20596"/>
                    <a:pt x="468012" y="25131"/>
                    <a:pt x="470925" y="30957"/>
                  </a:cubicBezTo>
                  <a:cubicBezTo>
                    <a:pt x="474292" y="47786"/>
                    <a:pt x="472027" y="39022"/>
                    <a:pt x="478069" y="57150"/>
                  </a:cubicBezTo>
                  <a:cubicBezTo>
                    <a:pt x="478863" y="59531"/>
                    <a:pt x="479058" y="62206"/>
                    <a:pt x="480450" y="64294"/>
                  </a:cubicBezTo>
                  <a:lnTo>
                    <a:pt x="485213" y="71438"/>
                  </a:lnTo>
                  <a:cubicBezTo>
                    <a:pt x="487572" y="78514"/>
                    <a:pt x="489077" y="87208"/>
                    <a:pt x="494738" y="92869"/>
                  </a:cubicBezTo>
                  <a:cubicBezTo>
                    <a:pt x="496762" y="94893"/>
                    <a:pt x="499501" y="96044"/>
                    <a:pt x="501882" y="97632"/>
                  </a:cubicBezTo>
                  <a:cubicBezTo>
                    <a:pt x="503469" y="100807"/>
                    <a:pt x="504427" y="104385"/>
                    <a:pt x="506644" y="107157"/>
                  </a:cubicBezTo>
                  <a:cubicBezTo>
                    <a:pt x="510851" y="112416"/>
                    <a:pt x="520932" y="121444"/>
                    <a:pt x="520932" y="121444"/>
                  </a:cubicBezTo>
                  <a:cubicBezTo>
                    <a:pt x="521726" y="123825"/>
                    <a:pt x="522191" y="126343"/>
                    <a:pt x="523313" y="128588"/>
                  </a:cubicBezTo>
                  <a:cubicBezTo>
                    <a:pt x="526629" y="135221"/>
                    <a:pt x="529951" y="137607"/>
                    <a:pt x="535219" y="142875"/>
                  </a:cubicBezTo>
                  <a:cubicBezTo>
                    <a:pt x="536013" y="145256"/>
                    <a:pt x="536381" y="147825"/>
                    <a:pt x="537600" y="150019"/>
                  </a:cubicBezTo>
                  <a:cubicBezTo>
                    <a:pt x="540380" y="155023"/>
                    <a:pt x="545314" y="158877"/>
                    <a:pt x="547125" y="164307"/>
                  </a:cubicBezTo>
                  <a:cubicBezTo>
                    <a:pt x="547919" y="166688"/>
                    <a:pt x="548817" y="169037"/>
                    <a:pt x="549507" y="171450"/>
                  </a:cubicBezTo>
                  <a:cubicBezTo>
                    <a:pt x="550406" y="174597"/>
                    <a:pt x="550599" y="177967"/>
                    <a:pt x="551888" y="180975"/>
                  </a:cubicBezTo>
                  <a:cubicBezTo>
                    <a:pt x="553015" y="183606"/>
                    <a:pt x="555370" y="185559"/>
                    <a:pt x="556650" y="188119"/>
                  </a:cubicBezTo>
                  <a:cubicBezTo>
                    <a:pt x="566509" y="207837"/>
                    <a:pt x="550147" y="181934"/>
                    <a:pt x="563794" y="202407"/>
                  </a:cubicBezTo>
                  <a:cubicBezTo>
                    <a:pt x="564588" y="206376"/>
                    <a:pt x="564754" y="210523"/>
                    <a:pt x="566175" y="214313"/>
                  </a:cubicBezTo>
                  <a:cubicBezTo>
                    <a:pt x="574904" y="237588"/>
                    <a:pt x="567776" y="206427"/>
                    <a:pt x="573319" y="228600"/>
                  </a:cubicBezTo>
                  <a:cubicBezTo>
                    <a:pt x="574980" y="235245"/>
                    <a:pt x="577022" y="248439"/>
                    <a:pt x="578082" y="254794"/>
                  </a:cubicBezTo>
                  <a:cubicBezTo>
                    <a:pt x="577288" y="273050"/>
                    <a:pt x="577580" y="291386"/>
                    <a:pt x="575700" y="309563"/>
                  </a:cubicBezTo>
                  <a:cubicBezTo>
                    <a:pt x="575183" y="314556"/>
                    <a:pt x="572155" y="318980"/>
                    <a:pt x="570938" y="323850"/>
                  </a:cubicBezTo>
                  <a:cubicBezTo>
                    <a:pt x="569606" y="329177"/>
                    <a:pt x="566114" y="344182"/>
                    <a:pt x="563794" y="347663"/>
                  </a:cubicBezTo>
                  <a:cubicBezTo>
                    <a:pt x="562207" y="350044"/>
                    <a:pt x="560194" y="352192"/>
                    <a:pt x="559032" y="354807"/>
                  </a:cubicBezTo>
                  <a:cubicBezTo>
                    <a:pt x="556993" y="359394"/>
                    <a:pt x="555857" y="364332"/>
                    <a:pt x="554269" y="369094"/>
                  </a:cubicBezTo>
                  <a:cubicBezTo>
                    <a:pt x="553475" y="371475"/>
                    <a:pt x="553280" y="374150"/>
                    <a:pt x="551888" y="376238"/>
                  </a:cubicBezTo>
                  <a:lnTo>
                    <a:pt x="547125" y="383382"/>
                  </a:lnTo>
                  <a:cubicBezTo>
                    <a:pt x="541458" y="400384"/>
                    <a:pt x="545148" y="393492"/>
                    <a:pt x="537600" y="404813"/>
                  </a:cubicBezTo>
                  <a:cubicBezTo>
                    <a:pt x="531617" y="422764"/>
                    <a:pt x="539686" y="400643"/>
                    <a:pt x="530457" y="419100"/>
                  </a:cubicBezTo>
                  <a:cubicBezTo>
                    <a:pt x="529334" y="421345"/>
                    <a:pt x="529198" y="423999"/>
                    <a:pt x="528075" y="426244"/>
                  </a:cubicBezTo>
                  <a:cubicBezTo>
                    <a:pt x="526795" y="428804"/>
                    <a:pt x="524593" y="430828"/>
                    <a:pt x="523313" y="433388"/>
                  </a:cubicBezTo>
                  <a:cubicBezTo>
                    <a:pt x="513465" y="453086"/>
                    <a:pt x="531027" y="425295"/>
                    <a:pt x="516169" y="450057"/>
                  </a:cubicBezTo>
                  <a:cubicBezTo>
                    <a:pt x="513224" y="454965"/>
                    <a:pt x="509819" y="459582"/>
                    <a:pt x="506644" y="464344"/>
                  </a:cubicBezTo>
                  <a:lnTo>
                    <a:pt x="497119" y="478632"/>
                  </a:lnTo>
                  <a:cubicBezTo>
                    <a:pt x="495532" y="481013"/>
                    <a:pt x="493262" y="483060"/>
                    <a:pt x="492357" y="485775"/>
                  </a:cubicBezTo>
                  <a:lnTo>
                    <a:pt x="487594" y="500063"/>
                  </a:lnTo>
                  <a:cubicBezTo>
                    <a:pt x="486800" y="502444"/>
                    <a:pt x="486606" y="505119"/>
                    <a:pt x="485213" y="507207"/>
                  </a:cubicBezTo>
                  <a:lnTo>
                    <a:pt x="480450" y="514350"/>
                  </a:lnTo>
                  <a:cubicBezTo>
                    <a:pt x="474467" y="532300"/>
                    <a:pt x="482536" y="510180"/>
                    <a:pt x="473307" y="528638"/>
                  </a:cubicBezTo>
                  <a:cubicBezTo>
                    <a:pt x="472184" y="530883"/>
                    <a:pt x="472144" y="533588"/>
                    <a:pt x="470925" y="535782"/>
                  </a:cubicBezTo>
                  <a:cubicBezTo>
                    <a:pt x="468145" y="540785"/>
                    <a:pt x="464575" y="545307"/>
                    <a:pt x="461400" y="550069"/>
                  </a:cubicBezTo>
                  <a:cubicBezTo>
                    <a:pt x="459813" y="552450"/>
                    <a:pt x="457543" y="554498"/>
                    <a:pt x="456638" y="557213"/>
                  </a:cubicBezTo>
                  <a:cubicBezTo>
                    <a:pt x="455844" y="559594"/>
                    <a:pt x="455649" y="562268"/>
                    <a:pt x="454257" y="564357"/>
                  </a:cubicBezTo>
                  <a:cubicBezTo>
                    <a:pt x="452389" y="567159"/>
                    <a:pt x="449269" y="568913"/>
                    <a:pt x="447113" y="571500"/>
                  </a:cubicBezTo>
                  <a:cubicBezTo>
                    <a:pt x="445281" y="573699"/>
                    <a:pt x="444182" y="576445"/>
                    <a:pt x="442350" y="578644"/>
                  </a:cubicBezTo>
                  <a:cubicBezTo>
                    <a:pt x="423699" y="601026"/>
                    <a:pt x="449756" y="563965"/>
                    <a:pt x="425682" y="600075"/>
                  </a:cubicBezTo>
                  <a:lnTo>
                    <a:pt x="420919" y="607219"/>
                  </a:lnTo>
                  <a:cubicBezTo>
                    <a:pt x="419332" y="609600"/>
                    <a:pt x="418181" y="612339"/>
                    <a:pt x="416157" y="614363"/>
                  </a:cubicBezTo>
                  <a:cubicBezTo>
                    <a:pt x="413776" y="616744"/>
                    <a:pt x="411169" y="618920"/>
                    <a:pt x="409013" y="621507"/>
                  </a:cubicBezTo>
                  <a:cubicBezTo>
                    <a:pt x="407181" y="623705"/>
                    <a:pt x="406404" y="626766"/>
                    <a:pt x="404250" y="628650"/>
                  </a:cubicBezTo>
                  <a:cubicBezTo>
                    <a:pt x="399942" y="632419"/>
                    <a:pt x="389963" y="638175"/>
                    <a:pt x="389963" y="638175"/>
                  </a:cubicBezTo>
                  <a:cubicBezTo>
                    <a:pt x="379046" y="654552"/>
                    <a:pt x="385868" y="650653"/>
                    <a:pt x="373294" y="654844"/>
                  </a:cubicBezTo>
                  <a:cubicBezTo>
                    <a:pt x="370913" y="657225"/>
                    <a:pt x="368952" y="660120"/>
                    <a:pt x="366150" y="661988"/>
                  </a:cubicBezTo>
                  <a:cubicBezTo>
                    <a:pt x="364062" y="663380"/>
                    <a:pt x="361252" y="663247"/>
                    <a:pt x="359007" y="664369"/>
                  </a:cubicBezTo>
                  <a:cubicBezTo>
                    <a:pt x="356447" y="665649"/>
                    <a:pt x="354478" y="667970"/>
                    <a:pt x="351863" y="669132"/>
                  </a:cubicBezTo>
                  <a:cubicBezTo>
                    <a:pt x="347275" y="671171"/>
                    <a:pt x="342338" y="672307"/>
                    <a:pt x="337575" y="673894"/>
                  </a:cubicBezTo>
                  <a:lnTo>
                    <a:pt x="330432" y="676275"/>
                  </a:lnTo>
                  <a:lnTo>
                    <a:pt x="323288" y="678657"/>
                  </a:lnTo>
                  <a:cubicBezTo>
                    <a:pt x="313763" y="677863"/>
                    <a:pt x="304255" y="676820"/>
                    <a:pt x="294713" y="676275"/>
                  </a:cubicBezTo>
                  <a:cubicBezTo>
                    <a:pt x="276469" y="675232"/>
                    <a:pt x="258164" y="675295"/>
                    <a:pt x="239944" y="673894"/>
                  </a:cubicBezTo>
                  <a:cubicBezTo>
                    <a:pt x="237441" y="673702"/>
                    <a:pt x="235235" y="672122"/>
                    <a:pt x="232800" y="671513"/>
                  </a:cubicBezTo>
                  <a:cubicBezTo>
                    <a:pt x="227115" y="670092"/>
                    <a:pt x="208641" y="666847"/>
                    <a:pt x="204225" y="666750"/>
                  </a:cubicBezTo>
                  <a:cubicBezTo>
                    <a:pt x="137561" y="665285"/>
                    <a:pt x="70875" y="665163"/>
                    <a:pt x="4200" y="664369"/>
                  </a:cubicBezTo>
                  <a:cubicBezTo>
                    <a:pt x="-3015" y="642721"/>
                    <a:pt x="480" y="656091"/>
                    <a:pt x="4200" y="609600"/>
                  </a:cubicBezTo>
                  <a:cubicBezTo>
                    <a:pt x="4805" y="602043"/>
                    <a:pt x="6710" y="597310"/>
                    <a:pt x="8963" y="590550"/>
                  </a:cubicBezTo>
                  <a:cubicBezTo>
                    <a:pt x="6162" y="470090"/>
                    <a:pt x="4137" y="435255"/>
                    <a:pt x="8963" y="295275"/>
                  </a:cubicBezTo>
                  <a:cubicBezTo>
                    <a:pt x="9919" y="267551"/>
                    <a:pt x="14965" y="292598"/>
                    <a:pt x="18488" y="271463"/>
                  </a:cubicBezTo>
                  <a:cubicBezTo>
                    <a:pt x="19532" y="265199"/>
                    <a:pt x="18488" y="258763"/>
                    <a:pt x="18488" y="252413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9" name="Freeform 358"/>
            <p:cNvSpPr/>
            <p:nvPr/>
          </p:nvSpPr>
          <p:spPr>
            <a:xfrm>
              <a:off x="4795845" y="3595689"/>
              <a:ext cx="710005" cy="473178"/>
            </a:xfrm>
            <a:custGeom>
              <a:avLst/>
              <a:gdLst>
                <a:gd name="connsiteX0" fmla="*/ 52740 w 696079"/>
                <a:gd name="connsiteY0" fmla="*/ 23 h 527349"/>
                <a:gd name="connsiteX1" fmla="*/ 14640 w 696079"/>
                <a:gd name="connsiteY1" fmla="*/ 92892 h 527349"/>
                <a:gd name="connsiteX2" fmla="*/ 5115 w 696079"/>
                <a:gd name="connsiteY2" fmla="*/ 140517 h 527349"/>
                <a:gd name="connsiteX3" fmla="*/ 352 w 696079"/>
                <a:gd name="connsiteY3" fmla="*/ 183380 h 527349"/>
                <a:gd name="connsiteX4" fmla="*/ 352 w 696079"/>
                <a:gd name="connsiteY4" fmla="*/ 223861 h 527349"/>
                <a:gd name="connsiteX5" fmla="*/ 352 w 696079"/>
                <a:gd name="connsiteY5" fmla="*/ 259580 h 527349"/>
                <a:gd name="connsiteX6" fmla="*/ 352 w 696079"/>
                <a:gd name="connsiteY6" fmla="*/ 292917 h 527349"/>
                <a:gd name="connsiteX7" fmla="*/ 5115 w 696079"/>
                <a:gd name="connsiteY7" fmla="*/ 345305 h 527349"/>
                <a:gd name="connsiteX8" fmla="*/ 5115 w 696079"/>
                <a:gd name="connsiteY8" fmla="*/ 395311 h 527349"/>
                <a:gd name="connsiteX9" fmla="*/ 7496 w 696079"/>
                <a:gd name="connsiteY9" fmla="*/ 433411 h 527349"/>
                <a:gd name="connsiteX10" fmla="*/ 7496 w 696079"/>
                <a:gd name="connsiteY10" fmla="*/ 483417 h 527349"/>
                <a:gd name="connsiteX11" fmla="*/ 14640 w 696079"/>
                <a:gd name="connsiteY11" fmla="*/ 504848 h 527349"/>
                <a:gd name="connsiteX12" fmla="*/ 21783 w 696079"/>
                <a:gd name="connsiteY12" fmla="*/ 509611 h 527349"/>
                <a:gd name="connsiteX13" fmla="*/ 152752 w 696079"/>
                <a:gd name="connsiteY13" fmla="*/ 511992 h 527349"/>
                <a:gd name="connsiteX14" fmla="*/ 562327 w 696079"/>
                <a:gd name="connsiteY14" fmla="*/ 497705 h 527349"/>
                <a:gd name="connsiteX15" fmla="*/ 674246 w 696079"/>
                <a:gd name="connsiteY15" fmla="*/ 492942 h 527349"/>
                <a:gd name="connsiteX16" fmla="*/ 681390 w 696079"/>
                <a:gd name="connsiteY16" fmla="*/ 40505 h 527349"/>
                <a:gd name="connsiteX17" fmla="*/ 514702 w 696079"/>
                <a:gd name="connsiteY17" fmla="*/ 54792 h 527349"/>
                <a:gd name="connsiteX18" fmla="*/ 245621 w 696079"/>
                <a:gd name="connsiteY18" fmla="*/ 73842 h 527349"/>
                <a:gd name="connsiteX19" fmla="*/ 88458 w 696079"/>
                <a:gd name="connsiteY19" fmla="*/ 83367 h 527349"/>
                <a:gd name="connsiteX20" fmla="*/ 52740 w 696079"/>
                <a:gd name="connsiteY20" fmla="*/ 23 h 527349"/>
                <a:gd name="connsiteX0-1" fmla="*/ 88458 w 696079"/>
                <a:gd name="connsiteY0-2" fmla="*/ 71987 h 515969"/>
                <a:gd name="connsiteX1-3" fmla="*/ 14640 w 696079"/>
                <a:gd name="connsiteY1-4" fmla="*/ 81512 h 515969"/>
                <a:gd name="connsiteX2-5" fmla="*/ 5115 w 696079"/>
                <a:gd name="connsiteY2-6" fmla="*/ 129137 h 515969"/>
                <a:gd name="connsiteX3-7" fmla="*/ 352 w 696079"/>
                <a:gd name="connsiteY3-8" fmla="*/ 172000 h 515969"/>
                <a:gd name="connsiteX4-9" fmla="*/ 352 w 696079"/>
                <a:gd name="connsiteY4-10" fmla="*/ 212481 h 515969"/>
                <a:gd name="connsiteX5-11" fmla="*/ 352 w 696079"/>
                <a:gd name="connsiteY5-12" fmla="*/ 248200 h 515969"/>
                <a:gd name="connsiteX6-13" fmla="*/ 352 w 696079"/>
                <a:gd name="connsiteY6-14" fmla="*/ 281537 h 515969"/>
                <a:gd name="connsiteX7-15" fmla="*/ 5115 w 696079"/>
                <a:gd name="connsiteY7-16" fmla="*/ 333925 h 515969"/>
                <a:gd name="connsiteX8-17" fmla="*/ 5115 w 696079"/>
                <a:gd name="connsiteY8-18" fmla="*/ 383931 h 515969"/>
                <a:gd name="connsiteX9-19" fmla="*/ 7496 w 696079"/>
                <a:gd name="connsiteY9-20" fmla="*/ 422031 h 515969"/>
                <a:gd name="connsiteX10-21" fmla="*/ 7496 w 696079"/>
                <a:gd name="connsiteY10-22" fmla="*/ 472037 h 515969"/>
                <a:gd name="connsiteX11-23" fmla="*/ 14640 w 696079"/>
                <a:gd name="connsiteY11-24" fmla="*/ 493468 h 515969"/>
                <a:gd name="connsiteX12-25" fmla="*/ 21783 w 696079"/>
                <a:gd name="connsiteY12-26" fmla="*/ 498231 h 515969"/>
                <a:gd name="connsiteX13-27" fmla="*/ 152752 w 696079"/>
                <a:gd name="connsiteY13-28" fmla="*/ 500612 h 515969"/>
                <a:gd name="connsiteX14-29" fmla="*/ 562327 w 696079"/>
                <a:gd name="connsiteY14-30" fmla="*/ 486325 h 515969"/>
                <a:gd name="connsiteX15-31" fmla="*/ 674246 w 696079"/>
                <a:gd name="connsiteY15-32" fmla="*/ 481562 h 515969"/>
                <a:gd name="connsiteX16-33" fmla="*/ 681390 w 696079"/>
                <a:gd name="connsiteY16-34" fmla="*/ 29125 h 515969"/>
                <a:gd name="connsiteX17-35" fmla="*/ 514702 w 696079"/>
                <a:gd name="connsiteY17-36" fmla="*/ 43412 h 515969"/>
                <a:gd name="connsiteX18-37" fmla="*/ 245621 w 696079"/>
                <a:gd name="connsiteY18-38" fmla="*/ 62462 h 515969"/>
                <a:gd name="connsiteX19-39" fmla="*/ 88458 w 696079"/>
                <a:gd name="connsiteY19-40" fmla="*/ 71987 h 515969"/>
                <a:gd name="connsiteX0-41" fmla="*/ 88458 w 696079"/>
                <a:gd name="connsiteY0-42" fmla="*/ 71987 h 515969"/>
                <a:gd name="connsiteX1-43" fmla="*/ 14640 w 696079"/>
                <a:gd name="connsiteY1-44" fmla="*/ 81512 h 515969"/>
                <a:gd name="connsiteX2-45" fmla="*/ 5115 w 696079"/>
                <a:gd name="connsiteY2-46" fmla="*/ 129137 h 515969"/>
                <a:gd name="connsiteX3-47" fmla="*/ 352 w 696079"/>
                <a:gd name="connsiteY3-48" fmla="*/ 172000 h 515969"/>
                <a:gd name="connsiteX4-49" fmla="*/ 352 w 696079"/>
                <a:gd name="connsiteY4-50" fmla="*/ 212481 h 515969"/>
                <a:gd name="connsiteX5-51" fmla="*/ 352 w 696079"/>
                <a:gd name="connsiteY5-52" fmla="*/ 248200 h 515969"/>
                <a:gd name="connsiteX6-53" fmla="*/ 352 w 696079"/>
                <a:gd name="connsiteY6-54" fmla="*/ 281537 h 515969"/>
                <a:gd name="connsiteX7-55" fmla="*/ 5115 w 696079"/>
                <a:gd name="connsiteY7-56" fmla="*/ 333925 h 515969"/>
                <a:gd name="connsiteX8-57" fmla="*/ 5115 w 696079"/>
                <a:gd name="connsiteY8-58" fmla="*/ 383931 h 515969"/>
                <a:gd name="connsiteX9-59" fmla="*/ 7496 w 696079"/>
                <a:gd name="connsiteY9-60" fmla="*/ 422031 h 515969"/>
                <a:gd name="connsiteX10-61" fmla="*/ 7496 w 696079"/>
                <a:gd name="connsiteY10-62" fmla="*/ 472037 h 515969"/>
                <a:gd name="connsiteX11-63" fmla="*/ 14640 w 696079"/>
                <a:gd name="connsiteY11-64" fmla="*/ 493468 h 515969"/>
                <a:gd name="connsiteX12-65" fmla="*/ 21783 w 696079"/>
                <a:gd name="connsiteY12-66" fmla="*/ 498231 h 515969"/>
                <a:gd name="connsiteX13-67" fmla="*/ 152752 w 696079"/>
                <a:gd name="connsiteY13-68" fmla="*/ 500612 h 515969"/>
                <a:gd name="connsiteX14-69" fmla="*/ 562327 w 696079"/>
                <a:gd name="connsiteY14-70" fmla="*/ 486325 h 515969"/>
                <a:gd name="connsiteX15-71" fmla="*/ 674246 w 696079"/>
                <a:gd name="connsiteY15-72" fmla="*/ 481562 h 515969"/>
                <a:gd name="connsiteX16-73" fmla="*/ 681390 w 696079"/>
                <a:gd name="connsiteY16-74" fmla="*/ 29125 h 515969"/>
                <a:gd name="connsiteX17-75" fmla="*/ 514702 w 696079"/>
                <a:gd name="connsiteY17-76" fmla="*/ 43412 h 515969"/>
                <a:gd name="connsiteX18-77" fmla="*/ 245621 w 696079"/>
                <a:gd name="connsiteY18-78" fmla="*/ 62462 h 515969"/>
                <a:gd name="connsiteX19-79" fmla="*/ 88458 w 696079"/>
                <a:gd name="connsiteY19-80" fmla="*/ 71987 h 515969"/>
                <a:gd name="connsiteX0-81" fmla="*/ 88458 w 696079"/>
                <a:gd name="connsiteY0-82" fmla="*/ 42862 h 486844"/>
                <a:gd name="connsiteX1-83" fmla="*/ 14640 w 696079"/>
                <a:gd name="connsiteY1-84" fmla="*/ 52387 h 486844"/>
                <a:gd name="connsiteX2-85" fmla="*/ 5115 w 696079"/>
                <a:gd name="connsiteY2-86" fmla="*/ 100012 h 486844"/>
                <a:gd name="connsiteX3-87" fmla="*/ 352 w 696079"/>
                <a:gd name="connsiteY3-88" fmla="*/ 142875 h 486844"/>
                <a:gd name="connsiteX4-89" fmla="*/ 352 w 696079"/>
                <a:gd name="connsiteY4-90" fmla="*/ 183356 h 486844"/>
                <a:gd name="connsiteX5-91" fmla="*/ 352 w 696079"/>
                <a:gd name="connsiteY5-92" fmla="*/ 219075 h 486844"/>
                <a:gd name="connsiteX6-93" fmla="*/ 352 w 696079"/>
                <a:gd name="connsiteY6-94" fmla="*/ 252412 h 486844"/>
                <a:gd name="connsiteX7-95" fmla="*/ 5115 w 696079"/>
                <a:gd name="connsiteY7-96" fmla="*/ 304800 h 486844"/>
                <a:gd name="connsiteX8-97" fmla="*/ 5115 w 696079"/>
                <a:gd name="connsiteY8-98" fmla="*/ 354806 h 486844"/>
                <a:gd name="connsiteX9-99" fmla="*/ 7496 w 696079"/>
                <a:gd name="connsiteY9-100" fmla="*/ 392906 h 486844"/>
                <a:gd name="connsiteX10-101" fmla="*/ 7496 w 696079"/>
                <a:gd name="connsiteY10-102" fmla="*/ 442912 h 486844"/>
                <a:gd name="connsiteX11-103" fmla="*/ 14640 w 696079"/>
                <a:gd name="connsiteY11-104" fmla="*/ 464343 h 486844"/>
                <a:gd name="connsiteX12-105" fmla="*/ 21783 w 696079"/>
                <a:gd name="connsiteY12-106" fmla="*/ 469106 h 486844"/>
                <a:gd name="connsiteX13-107" fmla="*/ 152752 w 696079"/>
                <a:gd name="connsiteY13-108" fmla="*/ 471487 h 486844"/>
                <a:gd name="connsiteX14-109" fmla="*/ 562327 w 696079"/>
                <a:gd name="connsiteY14-110" fmla="*/ 457200 h 486844"/>
                <a:gd name="connsiteX15-111" fmla="*/ 674246 w 696079"/>
                <a:gd name="connsiteY15-112" fmla="*/ 452437 h 486844"/>
                <a:gd name="connsiteX16-113" fmla="*/ 681390 w 696079"/>
                <a:gd name="connsiteY16-114" fmla="*/ 0 h 486844"/>
                <a:gd name="connsiteX17-115" fmla="*/ 514702 w 696079"/>
                <a:gd name="connsiteY17-116" fmla="*/ 14287 h 486844"/>
                <a:gd name="connsiteX18-117" fmla="*/ 245621 w 696079"/>
                <a:gd name="connsiteY18-118" fmla="*/ 33337 h 486844"/>
                <a:gd name="connsiteX19-119" fmla="*/ 88458 w 696079"/>
                <a:gd name="connsiteY19-120" fmla="*/ 42862 h 486844"/>
                <a:gd name="connsiteX0-121" fmla="*/ 88851 w 696472"/>
                <a:gd name="connsiteY0-122" fmla="*/ 72317 h 516299"/>
                <a:gd name="connsiteX1-123" fmla="*/ 55515 w 696472"/>
                <a:gd name="connsiteY1-124" fmla="*/ 880 h 516299"/>
                <a:gd name="connsiteX2-125" fmla="*/ 5508 w 696472"/>
                <a:gd name="connsiteY2-126" fmla="*/ 129467 h 516299"/>
                <a:gd name="connsiteX3-127" fmla="*/ 745 w 696472"/>
                <a:gd name="connsiteY3-128" fmla="*/ 172330 h 516299"/>
                <a:gd name="connsiteX4-129" fmla="*/ 745 w 696472"/>
                <a:gd name="connsiteY4-130" fmla="*/ 212811 h 516299"/>
                <a:gd name="connsiteX5-131" fmla="*/ 745 w 696472"/>
                <a:gd name="connsiteY5-132" fmla="*/ 248530 h 516299"/>
                <a:gd name="connsiteX6-133" fmla="*/ 745 w 696472"/>
                <a:gd name="connsiteY6-134" fmla="*/ 281867 h 516299"/>
                <a:gd name="connsiteX7-135" fmla="*/ 5508 w 696472"/>
                <a:gd name="connsiteY7-136" fmla="*/ 334255 h 516299"/>
                <a:gd name="connsiteX8-137" fmla="*/ 5508 w 696472"/>
                <a:gd name="connsiteY8-138" fmla="*/ 384261 h 516299"/>
                <a:gd name="connsiteX9-139" fmla="*/ 7889 w 696472"/>
                <a:gd name="connsiteY9-140" fmla="*/ 422361 h 516299"/>
                <a:gd name="connsiteX10-141" fmla="*/ 7889 w 696472"/>
                <a:gd name="connsiteY10-142" fmla="*/ 472367 h 516299"/>
                <a:gd name="connsiteX11-143" fmla="*/ 15033 w 696472"/>
                <a:gd name="connsiteY11-144" fmla="*/ 493798 h 516299"/>
                <a:gd name="connsiteX12-145" fmla="*/ 22176 w 696472"/>
                <a:gd name="connsiteY12-146" fmla="*/ 498561 h 516299"/>
                <a:gd name="connsiteX13-147" fmla="*/ 153145 w 696472"/>
                <a:gd name="connsiteY13-148" fmla="*/ 500942 h 516299"/>
                <a:gd name="connsiteX14-149" fmla="*/ 562720 w 696472"/>
                <a:gd name="connsiteY14-150" fmla="*/ 486655 h 516299"/>
                <a:gd name="connsiteX15-151" fmla="*/ 674639 w 696472"/>
                <a:gd name="connsiteY15-152" fmla="*/ 481892 h 516299"/>
                <a:gd name="connsiteX16-153" fmla="*/ 681783 w 696472"/>
                <a:gd name="connsiteY16-154" fmla="*/ 29455 h 516299"/>
                <a:gd name="connsiteX17-155" fmla="*/ 515095 w 696472"/>
                <a:gd name="connsiteY17-156" fmla="*/ 43742 h 516299"/>
                <a:gd name="connsiteX18-157" fmla="*/ 246014 w 696472"/>
                <a:gd name="connsiteY18-158" fmla="*/ 62792 h 516299"/>
                <a:gd name="connsiteX19-159" fmla="*/ 88851 w 696472"/>
                <a:gd name="connsiteY19-160" fmla="*/ 72317 h 516299"/>
                <a:gd name="connsiteX0-161" fmla="*/ 88459 w 696080"/>
                <a:gd name="connsiteY0-162" fmla="*/ 42862 h 486844"/>
                <a:gd name="connsiteX1-163" fmla="*/ 24166 w 696080"/>
                <a:gd name="connsiteY1-164" fmla="*/ 42863 h 486844"/>
                <a:gd name="connsiteX2-165" fmla="*/ 5116 w 696080"/>
                <a:gd name="connsiteY2-166" fmla="*/ 100012 h 486844"/>
                <a:gd name="connsiteX3-167" fmla="*/ 353 w 696080"/>
                <a:gd name="connsiteY3-168" fmla="*/ 142875 h 486844"/>
                <a:gd name="connsiteX4-169" fmla="*/ 353 w 696080"/>
                <a:gd name="connsiteY4-170" fmla="*/ 183356 h 486844"/>
                <a:gd name="connsiteX5-171" fmla="*/ 353 w 696080"/>
                <a:gd name="connsiteY5-172" fmla="*/ 219075 h 486844"/>
                <a:gd name="connsiteX6-173" fmla="*/ 353 w 696080"/>
                <a:gd name="connsiteY6-174" fmla="*/ 252412 h 486844"/>
                <a:gd name="connsiteX7-175" fmla="*/ 5116 w 696080"/>
                <a:gd name="connsiteY7-176" fmla="*/ 304800 h 486844"/>
                <a:gd name="connsiteX8-177" fmla="*/ 5116 w 696080"/>
                <a:gd name="connsiteY8-178" fmla="*/ 354806 h 486844"/>
                <a:gd name="connsiteX9-179" fmla="*/ 7497 w 696080"/>
                <a:gd name="connsiteY9-180" fmla="*/ 392906 h 486844"/>
                <a:gd name="connsiteX10-181" fmla="*/ 7497 w 696080"/>
                <a:gd name="connsiteY10-182" fmla="*/ 442912 h 486844"/>
                <a:gd name="connsiteX11-183" fmla="*/ 14641 w 696080"/>
                <a:gd name="connsiteY11-184" fmla="*/ 464343 h 486844"/>
                <a:gd name="connsiteX12-185" fmla="*/ 21784 w 696080"/>
                <a:gd name="connsiteY12-186" fmla="*/ 469106 h 486844"/>
                <a:gd name="connsiteX13-187" fmla="*/ 152753 w 696080"/>
                <a:gd name="connsiteY13-188" fmla="*/ 471487 h 486844"/>
                <a:gd name="connsiteX14-189" fmla="*/ 562328 w 696080"/>
                <a:gd name="connsiteY14-190" fmla="*/ 457200 h 486844"/>
                <a:gd name="connsiteX15-191" fmla="*/ 674247 w 696080"/>
                <a:gd name="connsiteY15-192" fmla="*/ 452437 h 486844"/>
                <a:gd name="connsiteX16-193" fmla="*/ 681391 w 696080"/>
                <a:gd name="connsiteY16-194" fmla="*/ 0 h 486844"/>
                <a:gd name="connsiteX17-195" fmla="*/ 514703 w 696080"/>
                <a:gd name="connsiteY17-196" fmla="*/ 14287 h 486844"/>
                <a:gd name="connsiteX18-197" fmla="*/ 245622 w 696080"/>
                <a:gd name="connsiteY18-198" fmla="*/ 33337 h 486844"/>
                <a:gd name="connsiteX19-199" fmla="*/ 88459 w 696080"/>
                <a:gd name="connsiteY19-200" fmla="*/ 42862 h 486844"/>
                <a:gd name="connsiteX0-201" fmla="*/ 88459 w 696080"/>
                <a:gd name="connsiteY0-202" fmla="*/ 42862 h 486844"/>
                <a:gd name="connsiteX1-203" fmla="*/ 24166 w 696080"/>
                <a:gd name="connsiteY1-204" fmla="*/ 42863 h 486844"/>
                <a:gd name="connsiteX2-205" fmla="*/ 5116 w 696080"/>
                <a:gd name="connsiteY2-206" fmla="*/ 100012 h 486844"/>
                <a:gd name="connsiteX3-207" fmla="*/ 353 w 696080"/>
                <a:gd name="connsiteY3-208" fmla="*/ 142875 h 486844"/>
                <a:gd name="connsiteX4-209" fmla="*/ 353 w 696080"/>
                <a:gd name="connsiteY4-210" fmla="*/ 183356 h 486844"/>
                <a:gd name="connsiteX5-211" fmla="*/ 353 w 696080"/>
                <a:gd name="connsiteY5-212" fmla="*/ 219075 h 486844"/>
                <a:gd name="connsiteX6-213" fmla="*/ 353 w 696080"/>
                <a:gd name="connsiteY6-214" fmla="*/ 252412 h 486844"/>
                <a:gd name="connsiteX7-215" fmla="*/ 5116 w 696080"/>
                <a:gd name="connsiteY7-216" fmla="*/ 304800 h 486844"/>
                <a:gd name="connsiteX8-217" fmla="*/ 5116 w 696080"/>
                <a:gd name="connsiteY8-218" fmla="*/ 354806 h 486844"/>
                <a:gd name="connsiteX9-219" fmla="*/ 7497 w 696080"/>
                <a:gd name="connsiteY9-220" fmla="*/ 392906 h 486844"/>
                <a:gd name="connsiteX10-221" fmla="*/ 7497 w 696080"/>
                <a:gd name="connsiteY10-222" fmla="*/ 442912 h 486844"/>
                <a:gd name="connsiteX11-223" fmla="*/ 14641 w 696080"/>
                <a:gd name="connsiteY11-224" fmla="*/ 464343 h 486844"/>
                <a:gd name="connsiteX12-225" fmla="*/ 21784 w 696080"/>
                <a:gd name="connsiteY12-226" fmla="*/ 469106 h 486844"/>
                <a:gd name="connsiteX13-227" fmla="*/ 152753 w 696080"/>
                <a:gd name="connsiteY13-228" fmla="*/ 471487 h 486844"/>
                <a:gd name="connsiteX14-229" fmla="*/ 562328 w 696080"/>
                <a:gd name="connsiteY14-230" fmla="*/ 457200 h 486844"/>
                <a:gd name="connsiteX15-231" fmla="*/ 674247 w 696080"/>
                <a:gd name="connsiteY15-232" fmla="*/ 452437 h 486844"/>
                <a:gd name="connsiteX16-233" fmla="*/ 681391 w 696080"/>
                <a:gd name="connsiteY16-234" fmla="*/ 0 h 486844"/>
                <a:gd name="connsiteX17-235" fmla="*/ 514703 w 696080"/>
                <a:gd name="connsiteY17-236" fmla="*/ 14287 h 486844"/>
                <a:gd name="connsiteX18-237" fmla="*/ 245622 w 696080"/>
                <a:gd name="connsiteY18-238" fmla="*/ 33337 h 486844"/>
                <a:gd name="connsiteX19-239" fmla="*/ 88459 w 696080"/>
                <a:gd name="connsiteY19-240" fmla="*/ 42862 h 486844"/>
                <a:gd name="connsiteX0-241" fmla="*/ 88459 w 696080"/>
                <a:gd name="connsiteY0-242" fmla="*/ 42862 h 472124"/>
                <a:gd name="connsiteX1-243" fmla="*/ 24166 w 696080"/>
                <a:gd name="connsiteY1-244" fmla="*/ 42863 h 472124"/>
                <a:gd name="connsiteX2-245" fmla="*/ 5116 w 696080"/>
                <a:gd name="connsiteY2-246" fmla="*/ 100012 h 472124"/>
                <a:gd name="connsiteX3-247" fmla="*/ 353 w 696080"/>
                <a:gd name="connsiteY3-248" fmla="*/ 142875 h 472124"/>
                <a:gd name="connsiteX4-249" fmla="*/ 353 w 696080"/>
                <a:gd name="connsiteY4-250" fmla="*/ 183356 h 472124"/>
                <a:gd name="connsiteX5-251" fmla="*/ 353 w 696080"/>
                <a:gd name="connsiteY5-252" fmla="*/ 219075 h 472124"/>
                <a:gd name="connsiteX6-253" fmla="*/ 353 w 696080"/>
                <a:gd name="connsiteY6-254" fmla="*/ 252412 h 472124"/>
                <a:gd name="connsiteX7-255" fmla="*/ 5116 w 696080"/>
                <a:gd name="connsiteY7-256" fmla="*/ 304800 h 472124"/>
                <a:gd name="connsiteX8-257" fmla="*/ 5116 w 696080"/>
                <a:gd name="connsiteY8-258" fmla="*/ 354806 h 472124"/>
                <a:gd name="connsiteX9-259" fmla="*/ 7497 w 696080"/>
                <a:gd name="connsiteY9-260" fmla="*/ 392906 h 472124"/>
                <a:gd name="connsiteX10-261" fmla="*/ 7497 w 696080"/>
                <a:gd name="connsiteY10-262" fmla="*/ 442912 h 472124"/>
                <a:gd name="connsiteX11-263" fmla="*/ 14641 w 696080"/>
                <a:gd name="connsiteY11-264" fmla="*/ 464343 h 472124"/>
                <a:gd name="connsiteX12-265" fmla="*/ 21784 w 696080"/>
                <a:gd name="connsiteY12-266" fmla="*/ 469106 h 472124"/>
                <a:gd name="connsiteX13-267" fmla="*/ 152753 w 696080"/>
                <a:gd name="connsiteY13-268" fmla="*/ 471487 h 472124"/>
                <a:gd name="connsiteX14-269" fmla="*/ 562328 w 696080"/>
                <a:gd name="connsiteY14-270" fmla="*/ 457200 h 472124"/>
                <a:gd name="connsiteX15-271" fmla="*/ 674247 w 696080"/>
                <a:gd name="connsiteY15-272" fmla="*/ 452437 h 472124"/>
                <a:gd name="connsiteX16-273" fmla="*/ 681391 w 696080"/>
                <a:gd name="connsiteY16-274" fmla="*/ 0 h 472124"/>
                <a:gd name="connsiteX17-275" fmla="*/ 514703 w 696080"/>
                <a:gd name="connsiteY17-276" fmla="*/ 14287 h 472124"/>
                <a:gd name="connsiteX18-277" fmla="*/ 245622 w 696080"/>
                <a:gd name="connsiteY18-278" fmla="*/ 33337 h 472124"/>
                <a:gd name="connsiteX19-279" fmla="*/ 88459 w 696080"/>
                <a:gd name="connsiteY19-280" fmla="*/ 42862 h 472124"/>
                <a:gd name="connsiteX0-281" fmla="*/ 88459 w 696080"/>
                <a:gd name="connsiteY0-282" fmla="*/ 42862 h 472124"/>
                <a:gd name="connsiteX1-283" fmla="*/ 24166 w 696080"/>
                <a:gd name="connsiteY1-284" fmla="*/ 42863 h 472124"/>
                <a:gd name="connsiteX2-285" fmla="*/ 353 w 696080"/>
                <a:gd name="connsiteY2-286" fmla="*/ 142875 h 472124"/>
                <a:gd name="connsiteX3-287" fmla="*/ 353 w 696080"/>
                <a:gd name="connsiteY3-288" fmla="*/ 183356 h 472124"/>
                <a:gd name="connsiteX4-289" fmla="*/ 353 w 696080"/>
                <a:gd name="connsiteY4-290" fmla="*/ 219075 h 472124"/>
                <a:gd name="connsiteX5-291" fmla="*/ 353 w 696080"/>
                <a:gd name="connsiteY5-292" fmla="*/ 252412 h 472124"/>
                <a:gd name="connsiteX6-293" fmla="*/ 5116 w 696080"/>
                <a:gd name="connsiteY6-294" fmla="*/ 304800 h 472124"/>
                <a:gd name="connsiteX7-295" fmla="*/ 5116 w 696080"/>
                <a:gd name="connsiteY7-296" fmla="*/ 354806 h 472124"/>
                <a:gd name="connsiteX8-297" fmla="*/ 7497 w 696080"/>
                <a:gd name="connsiteY8-298" fmla="*/ 392906 h 472124"/>
                <a:gd name="connsiteX9-299" fmla="*/ 7497 w 696080"/>
                <a:gd name="connsiteY9-300" fmla="*/ 442912 h 472124"/>
                <a:gd name="connsiteX10-301" fmla="*/ 14641 w 696080"/>
                <a:gd name="connsiteY10-302" fmla="*/ 464343 h 472124"/>
                <a:gd name="connsiteX11-303" fmla="*/ 21784 w 696080"/>
                <a:gd name="connsiteY11-304" fmla="*/ 469106 h 472124"/>
                <a:gd name="connsiteX12-305" fmla="*/ 152753 w 696080"/>
                <a:gd name="connsiteY12-306" fmla="*/ 471487 h 472124"/>
                <a:gd name="connsiteX13-307" fmla="*/ 562328 w 696080"/>
                <a:gd name="connsiteY13-308" fmla="*/ 457200 h 472124"/>
                <a:gd name="connsiteX14-309" fmla="*/ 674247 w 696080"/>
                <a:gd name="connsiteY14-310" fmla="*/ 452437 h 472124"/>
                <a:gd name="connsiteX15-311" fmla="*/ 681391 w 696080"/>
                <a:gd name="connsiteY15-312" fmla="*/ 0 h 472124"/>
                <a:gd name="connsiteX16-313" fmla="*/ 514703 w 696080"/>
                <a:gd name="connsiteY16-314" fmla="*/ 14287 h 472124"/>
                <a:gd name="connsiteX17-315" fmla="*/ 245622 w 696080"/>
                <a:gd name="connsiteY17-316" fmla="*/ 33337 h 472124"/>
                <a:gd name="connsiteX18-317" fmla="*/ 88459 w 696080"/>
                <a:gd name="connsiteY18-318" fmla="*/ 42862 h 472124"/>
                <a:gd name="connsiteX0-319" fmla="*/ 89870 w 697491"/>
                <a:gd name="connsiteY0-320" fmla="*/ 42862 h 472124"/>
                <a:gd name="connsiteX1-321" fmla="*/ 25577 w 697491"/>
                <a:gd name="connsiteY1-322" fmla="*/ 42863 h 472124"/>
                <a:gd name="connsiteX2-323" fmla="*/ 1764 w 697491"/>
                <a:gd name="connsiteY2-324" fmla="*/ 183356 h 472124"/>
                <a:gd name="connsiteX3-325" fmla="*/ 1764 w 697491"/>
                <a:gd name="connsiteY3-326" fmla="*/ 219075 h 472124"/>
                <a:gd name="connsiteX4-327" fmla="*/ 1764 w 697491"/>
                <a:gd name="connsiteY4-328" fmla="*/ 252412 h 472124"/>
                <a:gd name="connsiteX5-329" fmla="*/ 6527 w 697491"/>
                <a:gd name="connsiteY5-330" fmla="*/ 304800 h 472124"/>
                <a:gd name="connsiteX6-331" fmla="*/ 6527 w 697491"/>
                <a:gd name="connsiteY6-332" fmla="*/ 354806 h 472124"/>
                <a:gd name="connsiteX7-333" fmla="*/ 8908 w 697491"/>
                <a:gd name="connsiteY7-334" fmla="*/ 392906 h 472124"/>
                <a:gd name="connsiteX8-335" fmla="*/ 8908 w 697491"/>
                <a:gd name="connsiteY8-336" fmla="*/ 442912 h 472124"/>
                <a:gd name="connsiteX9-337" fmla="*/ 16052 w 697491"/>
                <a:gd name="connsiteY9-338" fmla="*/ 464343 h 472124"/>
                <a:gd name="connsiteX10-339" fmla="*/ 23195 w 697491"/>
                <a:gd name="connsiteY10-340" fmla="*/ 469106 h 472124"/>
                <a:gd name="connsiteX11-341" fmla="*/ 154164 w 697491"/>
                <a:gd name="connsiteY11-342" fmla="*/ 471487 h 472124"/>
                <a:gd name="connsiteX12-343" fmla="*/ 563739 w 697491"/>
                <a:gd name="connsiteY12-344" fmla="*/ 457200 h 472124"/>
                <a:gd name="connsiteX13-345" fmla="*/ 675658 w 697491"/>
                <a:gd name="connsiteY13-346" fmla="*/ 452437 h 472124"/>
                <a:gd name="connsiteX14-347" fmla="*/ 682802 w 697491"/>
                <a:gd name="connsiteY14-348" fmla="*/ 0 h 472124"/>
                <a:gd name="connsiteX15-349" fmla="*/ 516114 w 697491"/>
                <a:gd name="connsiteY15-350" fmla="*/ 14287 h 472124"/>
                <a:gd name="connsiteX16-351" fmla="*/ 247033 w 697491"/>
                <a:gd name="connsiteY16-352" fmla="*/ 33337 h 472124"/>
                <a:gd name="connsiteX17-353" fmla="*/ 89870 w 697491"/>
                <a:gd name="connsiteY17-354" fmla="*/ 42862 h 472124"/>
                <a:gd name="connsiteX0-355" fmla="*/ 90060 w 697681"/>
                <a:gd name="connsiteY0-356" fmla="*/ 42862 h 472124"/>
                <a:gd name="connsiteX1-357" fmla="*/ 25767 w 697681"/>
                <a:gd name="connsiteY1-358" fmla="*/ 42863 h 472124"/>
                <a:gd name="connsiteX2-359" fmla="*/ 1954 w 697681"/>
                <a:gd name="connsiteY2-360" fmla="*/ 219075 h 472124"/>
                <a:gd name="connsiteX3-361" fmla="*/ 1954 w 697681"/>
                <a:gd name="connsiteY3-362" fmla="*/ 252412 h 472124"/>
                <a:gd name="connsiteX4-363" fmla="*/ 6717 w 697681"/>
                <a:gd name="connsiteY4-364" fmla="*/ 304800 h 472124"/>
                <a:gd name="connsiteX5-365" fmla="*/ 6717 w 697681"/>
                <a:gd name="connsiteY5-366" fmla="*/ 354806 h 472124"/>
                <a:gd name="connsiteX6-367" fmla="*/ 9098 w 697681"/>
                <a:gd name="connsiteY6-368" fmla="*/ 392906 h 472124"/>
                <a:gd name="connsiteX7-369" fmla="*/ 9098 w 697681"/>
                <a:gd name="connsiteY7-370" fmla="*/ 442912 h 472124"/>
                <a:gd name="connsiteX8-371" fmla="*/ 16242 w 697681"/>
                <a:gd name="connsiteY8-372" fmla="*/ 464343 h 472124"/>
                <a:gd name="connsiteX9-373" fmla="*/ 23385 w 697681"/>
                <a:gd name="connsiteY9-374" fmla="*/ 469106 h 472124"/>
                <a:gd name="connsiteX10-375" fmla="*/ 154354 w 697681"/>
                <a:gd name="connsiteY10-376" fmla="*/ 471487 h 472124"/>
                <a:gd name="connsiteX11-377" fmla="*/ 563929 w 697681"/>
                <a:gd name="connsiteY11-378" fmla="*/ 457200 h 472124"/>
                <a:gd name="connsiteX12-379" fmla="*/ 675848 w 697681"/>
                <a:gd name="connsiteY12-380" fmla="*/ 452437 h 472124"/>
                <a:gd name="connsiteX13-381" fmla="*/ 682992 w 697681"/>
                <a:gd name="connsiteY13-382" fmla="*/ 0 h 472124"/>
                <a:gd name="connsiteX14-383" fmla="*/ 516304 w 697681"/>
                <a:gd name="connsiteY14-384" fmla="*/ 14287 h 472124"/>
                <a:gd name="connsiteX15-385" fmla="*/ 247223 w 697681"/>
                <a:gd name="connsiteY15-386" fmla="*/ 33337 h 472124"/>
                <a:gd name="connsiteX16-387" fmla="*/ 90060 w 697681"/>
                <a:gd name="connsiteY16-388" fmla="*/ 42862 h 472124"/>
                <a:gd name="connsiteX0-389" fmla="*/ 90060 w 697681"/>
                <a:gd name="connsiteY0-390" fmla="*/ 42862 h 472124"/>
                <a:gd name="connsiteX1-391" fmla="*/ 25767 w 697681"/>
                <a:gd name="connsiteY1-392" fmla="*/ 42863 h 472124"/>
                <a:gd name="connsiteX2-393" fmla="*/ 1954 w 697681"/>
                <a:gd name="connsiteY2-394" fmla="*/ 219075 h 472124"/>
                <a:gd name="connsiteX3-395" fmla="*/ 1954 w 697681"/>
                <a:gd name="connsiteY3-396" fmla="*/ 252412 h 472124"/>
                <a:gd name="connsiteX4-397" fmla="*/ 6717 w 697681"/>
                <a:gd name="connsiteY4-398" fmla="*/ 354806 h 472124"/>
                <a:gd name="connsiteX5-399" fmla="*/ 9098 w 697681"/>
                <a:gd name="connsiteY5-400" fmla="*/ 392906 h 472124"/>
                <a:gd name="connsiteX6-401" fmla="*/ 9098 w 697681"/>
                <a:gd name="connsiteY6-402" fmla="*/ 442912 h 472124"/>
                <a:gd name="connsiteX7-403" fmla="*/ 16242 w 697681"/>
                <a:gd name="connsiteY7-404" fmla="*/ 464343 h 472124"/>
                <a:gd name="connsiteX8-405" fmla="*/ 23385 w 697681"/>
                <a:gd name="connsiteY8-406" fmla="*/ 469106 h 472124"/>
                <a:gd name="connsiteX9-407" fmla="*/ 154354 w 697681"/>
                <a:gd name="connsiteY9-408" fmla="*/ 471487 h 472124"/>
                <a:gd name="connsiteX10-409" fmla="*/ 563929 w 697681"/>
                <a:gd name="connsiteY10-410" fmla="*/ 457200 h 472124"/>
                <a:gd name="connsiteX11-411" fmla="*/ 675848 w 697681"/>
                <a:gd name="connsiteY11-412" fmla="*/ 452437 h 472124"/>
                <a:gd name="connsiteX12-413" fmla="*/ 682992 w 697681"/>
                <a:gd name="connsiteY12-414" fmla="*/ 0 h 472124"/>
                <a:gd name="connsiteX13-415" fmla="*/ 516304 w 697681"/>
                <a:gd name="connsiteY13-416" fmla="*/ 14287 h 472124"/>
                <a:gd name="connsiteX14-417" fmla="*/ 247223 w 697681"/>
                <a:gd name="connsiteY14-418" fmla="*/ 33337 h 472124"/>
                <a:gd name="connsiteX15-419" fmla="*/ 90060 w 697681"/>
                <a:gd name="connsiteY15-420" fmla="*/ 42862 h 472124"/>
                <a:gd name="connsiteX0-421" fmla="*/ 90165 w 697786"/>
                <a:gd name="connsiteY0-422" fmla="*/ 42862 h 472124"/>
                <a:gd name="connsiteX1-423" fmla="*/ 25872 w 697786"/>
                <a:gd name="connsiteY1-424" fmla="*/ 42863 h 472124"/>
                <a:gd name="connsiteX2-425" fmla="*/ 2059 w 697786"/>
                <a:gd name="connsiteY2-426" fmla="*/ 219075 h 472124"/>
                <a:gd name="connsiteX3-427" fmla="*/ 2059 w 697786"/>
                <a:gd name="connsiteY3-428" fmla="*/ 252412 h 472124"/>
                <a:gd name="connsiteX4-429" fmla="*/ 9203 w 697786"/>
                <a:gd name="connsiteY4-430" fmla="*/ 392906 h 472124"/>
                <a:gd name="connsiteX5-431" fmla="*/ 9203 w 697786"/>
                <a:gd name="connsiteY5-432" fmla="*/ 442912 h 472124"/>
                <a:gd name="connsiteX6-433" fmla="*/ 16347 w 697786"/>
                <a:gd name="connsiteY6-434" fmla="*/ 464343 h 472124"/>
                <a:gd name="connsiteX7-435" fmla="*/ 23490 w 697786"/>
                <a:gd name="connsiteY7-436" fmla="*/ 469106 h 472124"/>
                <a:gd name="connsiteX8-437" fmla="*/ 154459 w 697786"/>
                <a:gd name="connsiteY8-438" fmla="*/ 471487 h 472124"/>
                <a:gd name="connsiteX9-439" fmla="*/ 564034 w 697786"/>
                <a:gd name="connsiteY9-440" fmla="*/ 457200 h 472124"/>
                <a:gd name="connsiteX10-441" fmla="*/ 675953 w 697786"/>
                <a:gd name="connsiteY10-442" fmla="*/ 452437 h 472124"/>
                <a:gd name="connsiteX11-443" fmla="*/ 683097 w 697786"/>
                <a:gd name="connsiteY11-444" fmla="*/ 0 h 472124"/>
                <a:gd name="connsiteX12-445" fmla="*/ 516409 w 697786"/>
                <a:gd name="connsiteY12-446" fmla="*/ 14287 h 472124"/>
                <a:gd name="connsiteX13-447" fmla="*/ 247328 w 697786"/>
                <a:gd name="connsiteY13-448" fmla="*/ 33337 h 472124"/>
                <a:gd name="connsiteX14-449" fmla="*/ 90165 w 697786"/>
                <a:gd name="connsiteY14-450" fmla="*/ 42862 h 472124"/>
                <a:gd name="connsiteX0-451" fmla="*/ 90165 w 697786"/>
                <a:gd name="connsiteY0-452" fmla="*/ 42862 h 472124"/>
                <a:gd name="connsiteX1-453" fmla="*/ 25872 w 697786"/>
                <a:gd name="connsiteY1-454" fmla="*/ 42863 h 472124"/>
                <a:gd name="connsiteX2-455" fmla="*/ 2059 w 697786"/>
                <a:gd name="connsiteY2-456" fmla="*/ 219075 h 472124"/>
                <a:gd name="connsiteX3-457" fmla="*/ 2059 w 697786"/>
                <a:gd name="connsiteY3-458" fmla="*/ 252412 h 472124"/>
                <a:gd name="connsiteX4-459" fmla="*/ 9203 w 697786"/>
                <a:gd name="connsiteY4-460" fmla="*/ 442912 h 472124"/>
                <a:gd name="connsiteX5-461" fmla="*/ 16347 w 697786"/>
                <a:gd name="connsiteY5-462" fmla="*/ 464343 h 472124"/>
                <a:gd name="connsiteX6-463" fmla="*/ 23490 w 697786"/>
                <a:gd name="connsiteY6-464" fmla="*/ 469106 h 472124"/>
                <a:gd name="connsiteX7-465" fmla="*/ 154459 w 697786"/>
                <a:gd name="connsiteY7-466" fmla="*/ 471487 h 472124"/>
                <a:gd name="connsiteX8-467" fmla="*/ 564034 w 697786"/>
                <a:gd name="connsiteY8-468" fmla="*/ 457200 h 472124"/>
                <a:gd name="connsiteX9-469" fmla="*/ 675953 w 697786"/>
                <a:gd name="connsiteY9-470" fmla="*/ 452437 h 472124"/>
                <a:gd name="connsiteX10-471" fmla="*/ 683097 w 697786"/>
                <a:gd name="connsiteY10-472" fmla="*/ 0 h 472124"/>
                <a:gd name="connsiteX11-473" fmla="*/ 516409 w 697786"/>
                <a:gd name="connsiteY11-474" fmla="*/ 14287 h 472124"/>
                <a:gd name="connsiteX12-475" fmla="*/ 247328 w 697786"/>
                <a:gd name="connsiteY12-476" fmla="*/ 33337 h 472124"/>
                <a:gd name="connsiteX13-477" fmla="*/ 90165 w 697786"/>
                <a:gd name="connsiteY13-478" fmla="*/ 42862 h 472124"/>
                <a:gd name="connsiteX0-479" fmla="*/ 90523 w 698144"/>
                <a:gd name="connsiteY0-480" fmla="*/ 42862 h 481430"/>
                <a:gd name="connsiteX1-481" fmla="*/ 26230 w 698144"/>
                <a:gd name="connsiteY1-482" fmla="*/ 42863 h 481430"/>
                <a:gd name="connsiteX2-483" fmla="*/ 2417 w 698144"/>
                <a:gd name="connsiteY2-484" fmla="*/ 219075 h 481430"/>
                <a:gd name="connsiteX3-485" fmla="*/ 2417 w 698144"/>
                <a:gd name="connsiteY3-486" fmla="*/ 252412 h 481430"/>
                <a:gd name="connsiteX4-487" fmla="*/ 16705 w 698144"/>
                <a:gd name="connsiteY4-488" fmla="*/ 464343 h 481430"/>
                <a:gd name="connsiteX5-489" fmla="*/ 23848 w 698144"/>
                <a:gd name="connsiteY5-490" fmla="*/ 469106 h 481430"/>
                <a:gd name="connsiteX6-491" fmla="*/ 154817 w 698144"/>
                <a:gd name="connsiteY6-492" fmla="*/ 471487 h 481430"/>
                <a:gd name="connsiteX7-493" fmla="*/ 564392 w 698144"/>
                <a:gd name="connsiteY7-494" fmla="*/ 457200 h 481430"/>
                <a:gd name="connsiteX8-495" fmla="*/ 676311 w 698144"/>
                <a:gd name="connsiteY8-496" fmla="*/ 452437 h 481430"/>
                <a:gd name="connsiteX9-497" fmla="*/ 683455 w 698144"/>
                <a:gd name="connsiteY9-498" fmla="*/ 0 h 481430"/>
                <a:gd name="connsiteX10-499" fmla="*/ 516767 w 698144"/>
                <a:gd name="connsiteY10-500" fmla="*/ 14287 h 481430"/>
                <a:gd name="connsiteX11-501" fmla="*/ 247686 w 698144"/>
                <a:gd name="connsiteY11-502" fmla="*/ 33337 h 481430"/>
                <a:gd name="connsiteX12-503" fmla="*/ 90523 w 698144"/>
                <a:gd name="connsiteY12-504" fmla="*/ 42862 h 481430"/>
                <a:gd name="connsiteX0-505" fmla="*/ 90523 w 698144"/>
                <a:gd name="connsiteY0-506" fmla="*/ 42862 h 482982"/>
                <a:gd name="connsiteX1-507" fmla="*/ 26230 w 698144"/>
                <a:gd name="connsiteY1-508" fmla="*/ 42863 h 482982"/>
                <a:gd name="connsiteX2-509" fmla="*/ 2417 w 698144"/>
                <a:gd name="connsiteY2-510" fmla="*/ 219075 h 482982"/>
                <a:gd name="connsiteX3-511" fmla="*/ 2417 w 698144"/>
                <a:gd name="connsiteY3-512" fmla="*/ 252412 h 482982"/>
                <a:gd name="connsiteX4-513" fmla="*/ 16705 w 698144"/>
                <a:gd name="connsiteY4-514" fmla="*/ 464343 h 482982"/>
                <a:gd name="connsiteX5-515" fmla="*/ 154817 w 698144"/>
                <a:gd name="connsiteY5-516" fmla="*/ 471487 h 482982"/>
                <a:gd name="connsiteX6-517" fmla="*/ 564392 w 698144"/>
                <a:gd name="connsiteY6-518" fmla="*/ 457200 h 482982"/>
                <a:gd name="connsiteX7-519" fmla="*/ 676311 w 698144"/>
                <a:gd name="connsiteY7-520" fmla="*/ 452437 h 482982"/>
                <a:gd name="connsiteX8-521" fmla="*/ 683455 w 698144"/>
                <a:gd name="connsiteY8-522" fmla="*/ 0 h 482982"/>
                <a:gd name="connsiteX9-523" fmla="*/ 516767 w 698144"/>
                <a:gd name="connsiteY9-524" fmla="*/ 14287 h 482982"/>
                <a:gd name="connsiteX10-525" fmla="*/ 247686 w 698144"/>
                <a:gd name="connsiteY10-526" fmla="*/ 33337 h 482982"/>
                <a:gd name="connsiteX11-527" fmla="*/ 90523 w 698144"/>
                <a:gd name="connsiteY11-528" fmla="*/ 42862 h 482982"/>
                <a:gd name="connsiteX0-529" fmla="*/ 90523 w 698144"/>
                <a:gd name="connsiteY0-530" fmla="*/ 42862 h 482982"/>
                <a:gd name="connsiteX1-531" fmla="*/ 26230 w 698144"/>
                <a:gd name="connsiteY1-532" fmla="*/ 42863 h 482982"/>
                <a:gd name="connsiteX2-533" fmla="*/ 2417 w 698144"/>
                <a:gd name="connsiteY2-534" fmla="*/ 219075 h 482982"/>
                <a:gd name="connsiteX3-535" fmla="*/ 2417 w 698144"/>
                <a:gd name="connsiteY3-536" fmla="*/ 252412 h 482982"/>
                <a:gd name="connsiteX4-537" fmla="*/ 16705 w 698144"/>
                <a:gd name="connsiteY4-538" fmla="*/ 464343 h 482982"/>
                <a:gd name="connsiteX5-539" fmla="*/ 154817 w 698144"/>
                <a:gd name="connsiteY5-540" fmla="*/ 471487 h 482982"/>
                <a:gd name="connsiteX6-541" fmla="*/ 564392 w 698144"/>
                <a:gd name="connsiteY6-542" fmla="*/ 457200 h 482982"/>
                <a:gd name="connsiteX7-543" fmla="*/ 676311 w 698144"/>
                <a:gd name="connsiteY7-544" fmla="*/ 452437 h 482982"/>
                <a:gd name="connsiteX8-545" fmla="*/ 683455 w 698144"/>
                <a:gd name="connsiteY8-546" fmla="*/ 0 h 482982"/>
                <a:gd name="connsiteX9-547" fmla="*/ 516767 w 698144"/>
                <a:gd name="connsiteY9-548" fmla="*/ 14287 h 482982"/>
                <a:gd name="connsiteX10-549" fmla="*/ 247686 w 698144"/>
                <a:gd name="connsiteY10-550" fmla="*/ 33337 h 482982"/>
                <a:gd name="connsiteX11-551" fmla="*/ 90523 w 698144"/>
                <a:gd name="connsiteY11-552" fmla="*/ 42862 h 482982"/>
                <a:gd name="connsiteX0-553" fmla="*/ 90523 w 698144"/>
                <a:gd name="connsiteY0-554" fmla="*/ 42862 h 473178"/>
                <a:gd name="connsiteX1-555" fmla="*/ 26230 w 698144"/>
                <a:gd name="connsiteY1-556" fmla="*/ 42863 h 473178"/>
                <a:gd name="connsiteX2-557" fmla="*/ 2417 w 698144"/>
                <a:gd name="connsiteY2-558" fmla="*/ 219075 h 473178"/>
                <a:gd name="connsiteX3-559" fmla="*/ 2417 w 698144"/>
                <a:gd name="connsiteY3-560" fmla="*/ 252412 h 473178"/>
                <a:gd name="connsiteX4-561" fmla="*/ 16705 w 698144"/>
                <a:gd name="connsiteY4-562" fmla="*/ 464343 h 473178"/>
                <a:gd name="connsiteX5-563" fmla="*/ 154817 w 698144"/>
                <a:gd name="connsiteY5-564" fmla="*/ 471487 h 473178"/>
                <a:gd name="connsiteX6-565" fmla="*/ 564392 w 698144"/>
                <a:gd name="connsiteY6-566" fmla="*/ 457200 h 473178"/>
                <a:gd name="connsiteX7-567" fmla="*/ 676311 w 698144"/>
                <a:gd name="connsiteY7-568" fmla="*/ 452437 h 473178"/>
                <a:gd name="connsiteX8-569" fmla="*/ 683455 w 698144"/>
                <a:gd name="connsiteY8-570" fmla="*/ 0 h 473178"/>
                <a:gd name="connsiteX9-571" fmla="*/ 516767 w 698144"/>
                <a:gd name="connsiteY9-572" fmla="*/ 14287 h 473178"/>
                <a:gd name="connsiteX10-573" fmla="*/ 247686 w 698144"/>
                <a:gd name="connsiteY10-574" fmla="*/ 33337 h 473178"/>
                <a:gd name="connsiteX11-575" fmla="*/ 90523 w 698144"/>
                <a:gd name="connsiteY11-576" fmla="*/ 42862 h 473178"/>
                <a:gd name="connsiteX0-577" fmla="*/ 91165 w 698786"/>
                <a:gd name="connsiteY0-578" fmla="*/ 42862 h 473178"/>
                <a:gd name="connsiteX1-579" fmla="*/ 26872 w 698786"/>
                <a:gd name="connsiteY1-580" fmla="*/ 42863 h 473178"/>
                <a:gd name="connsiteX2-581" fmla="*/ 3059 w 698786"/>
                <a:gd name="connsiteY2-582" fmla="*/ 219075 h 473178"/>
                <a:gd name="connsiteX3-583" fmla="*/ 17347 w 698786"/>
                <a:gd name="connsiteY3-584" fmla="*/ 464343 h 473178"/>
                <a:gd name="connsiteX4-585" fmla="*/ 155459 w 698786"/>
                <a:gd name="connsiteY4-586" fmla="*/ 471487 h 473178"/>
                <a:gd name="connsiteX5-587" fmla="*/ 565034 w 698786"/>
                <a:gd name="connsiteY5-588" fmla="*/ 457200 h 473178"/>
                <a:gd name="connsiteX6-589" fmla="*/ 676953 w 698786"/>
                <a:gd name="connsiteY6-590" fmla="*/ 452437 h 473178"/>
                <a:gd name="connsiteX7-591" fmla="*/ 684097 w 698786"/>
                <a:gd name="connsiteY7-592" fmla="*/ 0 h 473178"/>
                <a:gd name="connsiteX8-593" fmla="*/ 517409 w 698786"/>
                <a:gd name="connsiteY8-594" fmla="*/ 14287 h 473178"/>
                <a:gd name="connsiteX9-595" fmla="*/ 248328 w 698786"/>
                <a:gd name="connsiteY9-596" fmla="*/ 33337 h 473178"/>
                <a:gd name="connsiteX10-597" fmla="*/ 91165 w 698786"/>
                <a:gd name="connsiteY10-598" fmla="*/ 42862 h 473178"/>
                <a:gd name="connsiteX0-599" fmla="*/ 98202 w 705823"/>
                <a:gd name="connsiteY0-600" fmla="*/ 42862 h 473178"/>
                <a:gd name="connsiteX1-601" fmla="*/ 33909 w 705823"/>
                <a:gd name="connsiteY1-602" fmla="*/ 42863 h 473178"/>
                <a:gd name="connsiteX2-603" fmla="*/ 571 w 705823"/>
                <a:gd name="connsiteY2-604" fmla="*/ 219075 h 473178"/>
                <a:gd name="connsiteX3-605" fmla="*/ 24384 w 705823"/>
                <a:gd name="connsiteY3-606" fmla="*/ 464343 h 473178"/>
                <a:gd name="connsiteX4-607" fmla="*/ 162496 w 705823"/>
                <a:gd name="connsiteY4-608" fmla="*/ 471487 h 473178"/>
                <a:gd name="connsiteX5-609" fmla="*/ 572071 w 705823"/>
                <a:gd name="connsiteY5-610" fmla="*/ 457200 h 473178"/>
                <a:gd name="connsiteX6-611" fmla="*/ 683990 w 705823"/>
                <a:gd name="connsiteY6-612" fmla="*/ 452437 h 473178"/>
                <a:gd name="connsiteX7-613" fmla="*/ 691134 w 705823"/>
                <a:gd name="connsiteY7-614" fmla="*/ 0 h 473178"/>
                <a:gd name="connsiteX8-615" fmla="*/ 524446 w 705823"/>
                <a:gd name="connsiteY8-616" fmla="*/ 14287 h 473178"/>
                <a:gd name="connsiteX9-617" fmla="*/ 255365 w 705823"/>
                <a:gd name="connsiteY9-618" fmla="*/ 33337 h 473178"/>
                <a:gd name="connsiteX10-619" fmla="*/ 98202 w 705823"/>
                <a:gd name="connsiteY10-620" fmla="*/ 42862 h 473178"/>
                <a:gd name="connsiteX0-621" fmla="*/ 83608 w 691229"/>
                <a:gd name="connsiteY0-622" fmla="*/ 42862 h 473178"/>
                <a:gd name="connsiteX1-623" fmla="*/ 19315 w 691229"/>
                <a:gd name="connsiteY1-624" fmla="*/ 42863 h 473178"/>
                <a:gd name="connsiteX2-625" fmla="*/ 9790 w 691229"/>
                <a:gd name="connsiteY2-626" fmla="*/ 464343 h 473178"/>
                <a:gd name="connsiteX3-627" fmla="*/ 147902 w 691229"/>
                <a:gd name="connsiteY3-628" fmla="*/ 471487 h 473178"/>
                <a:gd name="connsiteX4-629" fmla="*/ 557477 w 691229"/>
                <a:gd name="connsiteY4-630" fmla="*/ 457200 h 473178"/>
                <a:gd name="connsiteX5-631" fmla="*/ 669396 w 691229"/>
                <a:gd name="connsiteY5-632" fmla="*/ 452437 h 473178"/>
                <a:gd name="connsiteX6-633" fmla="*/ 676540 w 691229"/>
                <a:gd name="connsiteY6-634" fmla="*/ 0 h 473178"/>
                <a:gd name="connsiteX7-635" fmla="*/ 509852 w 691229"/>
                <a:gd name="connsiteY7-636" fmla="*/ 14287 h 473178"/>
                <a:gd name="connsiteX8-637" fmla="*/ 240771 w 691229"/>
                <a:gd name="connsiteY8-638" fmla="*/ 33337 h 473178"/>
                <a:gd name="connsiteX9-639" fmla="*/ 83608 w 691229"/>
                <a:gd name="connsiteY9-640" fmla="*/ 42862 h 473178"/>
                <a:gd name="connsiteX0-641" fmla="*/ 92074 w 699695"/>
                <a:gd name="connsiteY0-642" fmla="*/ 42862 h 473178"/>
                <a:gd name="connsiteX1-643" fmla="*/ 27781 w 699695"/>
                <a:gd name="connsiteY1-644" fmla="*/ 42863 h 473178"/>
                <a:gd name="connsiteX2-645" fmla="*/ 18256 w 699695"/>
                <a:gd name="connsiteY2-646" fmla="*/ 464343 h 473178"/>
                <a:gd name="connsiteX3-647" fmla="*/ 156368 w 699695"/>
                <a:gd name="connsiteY3-648" fmla="*/ 471487 h 473178"/>
                <a:gd name="connsiteX4-649" fmla="*/ 565943 w 699695"/>
                <a:gd name="connsiteY4-650" fmla="*/ 457200 h 473178"/>
                <a:gd name="connsiteX5-651" fmla="*/ 677862 w 699695"/>
                <a:gd name="connsiteY5-652" fmla="*/ 452437 h 473178"/>
                <a:gd name="connsiteX6-653" fmla="*/ 685006 w 699695"/>
                <a:gd name="connsiteY6-654" fmla="*/ 0 h 473178"/>
                <a:gd name="connsiteX7-655" fmla="*/ 518318 w 699695"/>
                <a:gd name="connsiteY7-656" fmla="*/ 14287 h 473178"/>
                <a:gd name="connsiteX8-657" fmla="*/ 249237 w 699695"/>
                <a:gd name="connsiteY8-658" fmla="*/ 33337 h 473178"/>
                <a:gd name="connsiteX9-659" fmla="*/ 92074 w 699695"/>
                <a:gd name="connsiteY9-660" fmla="*/ 42862 h 473178"/>
                <a:gd name="connsiteX0-661" fmla="*/ 92074 w 699695"/>
                <a:gd name="connsiteY0-662" fmla="*/ 42862 h 473178"/>
                <a:gd name="connsiteX1-663" fmla="*/ 27781 w 699695"/>
                <a:gd name="connsiteY1-664" fmla="*/ 42863 h 473178"/>
                <a:gd name="connsiteX2-665" fmla="*/ 18256 w 699695"/>
                <a:gd name="connsiteY2-666" fmla="*/ 464343 h 473178"/>
                <a:gd name="connsiteX3-667" fmla="*/ 156368 w 699695"/>
                <a:gd name="connsiteY3-668" fmla="*/ 471487 h 473178"/>
                <a:gd name="connsiteX4-669" fmla="*/ 565943 w 699695"/>
                <a:gd name="connsiteY4-670" fmla="*/ 457200 h 473178"/>
                <a:gd name="connsiteX5-671" fmla="*/ 677862 w 699695"/>
                <a:gd name="connsiteY5-672" fmla="*/ 452437 h 473178"/>
                <a:gd name="connsiteX6-673" fmla="*/ 685006 w 699695"/>
                <a:gd name="connsiteY6-674" fmla="*/ 0 h 473178"/>
                <a:gd name="connsiteX7-675" fmla="*/ 518318 w 699695"/>
                <a:gd name="connsiteY7-676" fmla="*/ 14287 h 473178"/>
                <a:gd name="connsiteX8-677" fmla="*/ 249237 w 699695"/>
                <a:gd name="connsiteY8-678" fmla="*/ 33337 h 473178"/>
                <a:gd name="connsiteX9-679" fmla="*/ 92074 w 699695"/>
                <a:gd name="connsiteY9-680" fmla="*/ 42862 h 473178"/>
                <a:gd name="connsiteX0-681" fmla="*/ 102384 w 710005"/>
                <a:gd name="connsiteY0-682" fmla="*/ 42862 h 473178"/>
                <a:gd name="connsiteX1-683" fmla="*/ 38091 w 710005"/>
                <a:gd name="connsiteY1-684" fmla="*/ 42863 h 473178"/>
                <a:gd name="connsiteX2-685" fmla="*/ 28566 w 710005"/>
                <a:gd name="connsiteY2-686" fmla="*/ 464343 h 473178"/>
                <a:gd name="connsiteX3-687" fmla="*/ 166678 w 710005"/>
                <a:gd name="connsiteY3-688" fmla="*/ 471487 h 473178"/>
                <a:gd name="connsiteX4-689" fmla="*/ 576253 w 710005"/>
                <a:gd name="connsiteY4-690" fmla="*/ 457200 h 473178"/>
                <a:gd name="connsiteX5-691" fmla="*/ 688172 w 710005"/>
                <a:gd name="connsiteY5-692" fmla="*/ 452437 h 473178"/>
                <a:gd name="connsiteX6-693" fmla="*/ 695316 w 710005"/>
                <a:gd name="connsiteY6-694" fmla="*/ 0 h 473178"/>
                <a:gd name="connsiteX7-695" fmla="*/ 528628 w 710005"/>
                <a:gd name="connsiteY7-696" fmla="*/ 14287 h 473178"/>
                <a:gd name="connsiteX8-697" fmla="*/ 259547 w 710005"/>
                <a:gd name="connsiteY8-698" fmla="*/ 33337 h 473178"/>
                <a:gd name="connsiteX9-699" fmla="*/ 102384 w 710005"/>
                <a:gd name="connsiteY9-700" fmla="*/ 42862 h 4731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710005" h="473178">
                  <a:moveTo>
                    <a:pt x="102384" y="42862"/>
                  </a:moveTo>
                  <a:cubicBezTo>
                    <a:pt x="65475" y="44450"/>
                    <a:pt x="70237" y="42862"/>
                    <a:pt x="38091" y="42863"/>
                  </a:cubicBezTo>
                  <a:cubicBezTo>
                    <a:pt x="-9931" y="172641"/>
                    <a:pt x="-11915" y="328612"/>
                    <a:pt x="28566" y="464343"/>
                  </a:cubicBezTo>
                  <a:cubicBezTo>
                    <a:pt x="89685" y="477042"/>
                    <a:pt x="75397" y="472677"/>
                    <a:pt x="166678" y="471487"/>
                  </a:cubicBezTo>
                  <a:cubicBezTo>
                    <a:pt x="256769" y="469503"/>
                    <a:pt x="576253" y="457200"/>
                    <a:pt x="576253" y="457200"/>
                  </a:cubicBezTo>
                  <a:cubicBezTo>
                    <a:pt x="663169" y="454025"/>
                    <a:pt x="601653" y="457199"/>
                    <a:pt x="688172" y="452437"/>
                  </a:cubicBezTo>
                  <a:cubicBezTo>
                    <a:pt x="708016" y="376237"/>
                    <a:pt x="721907" y="73025"/>
                    <a:pt x="695316" y="0"/>
                  </a:cubicBezTo>
                  <a:cubicBezTo>
                    <a:pt x="590143" y="7938"/>
                    <a:pt x="528628" y="14287"/>
                    <a:pt x="528628" y="14287"/>
                  </a:cubicBezTo>
                  <a:lnTo>
                    <a:pt x="259547" y="33337"/>
                  </a:lnTo>
                  <a:lnTo>
                    <a:pt x="102384" y="428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0" name="Freeform 359"/>
            <p:cNvSpPr/>
            <p:nvPr/>
          </p:nvSpPr>
          <p:spPr>
            <a:xfrm>
              <a:off x="5530809" y="3357500"/>
              <a:ext cx="507426" cy="242951"/>
            </a:xfrm>
            <a:custGeom>
              <a:avLst/>
              <a:gdLst>
                <a:gd name="connsiteX0" fmla="*/ 127074 w 507426"/>
                <a:gd name="connsiteY0" fmla="*/ 0 h 242951"/>
                <a:gd name="connsiteX1" fmla="*/ 204313 w 507426"/>
                <a:gd name="connsiteY1" fmla="*/ 658 h 242951"/>
                <a:gd name="connsiteX2" fmla="*/ 322133 w 507426"/>
                <a:gd name="connsiteY2" fmla="*/ 4230 h 242951"/>
                <a:gd name="connsiteX3" fmla="*/ 391440 w 507426"/>
                <a:gd name="connsiteY3" fmla="*/ 7284 h 242951"/>
                <a:gd name="connsiteX4" fmla="*/ 430094 w 507426"/>
                <a:gd name="connsiteY4" fmla="*/ 44734 h 242951"/>
                <a:gd name="connsiteX5" fmla="*/ 461674 w 507426"/>
                <a:gd name="connsiteY5" fmla="*/ 95565 h 242951"/>
                <a:gd name="connsiteX6" fmla="*/ 507426 w 507426"/>
                <a:gd name="connsiteY6" fmla="*/ 210451 h 242951"/>
                <a:gd name="connsiteX7" fmla="*/ 488992 w 507426"/>
                <a:gd name="connsiteY7" fmla="*/ 211995 h 242951"/>
                <a:gd name="connsiteX8" fmla="*/ 0 w 507426"/>
                <a:gd name="connsiteY8" fmla="*/ 242951 h 242951"/>
                <a:gd name="connsiteX9" fmla="*/ 16669 w 507426"/>
                <a:gd name="connsiteY9" fmla="*/ 2444 h 242951"/>
                <a:gd name="connsiteX10" fmla="*/ 24212 w 507426"/>
                <a:gd name="connsiteY10" fmla="*/ 2079 h 242951"/>
                <a:gd name="connsiteX11" fmla="*/ 60576 w 507426"/>
                <a:gd name="connsiteY11" fmla="*/ 4025 h 242951"/>
                <a:gd name="connsiteX12" fmla="*/ 127074 w 507426"/>
                <a:gd name="connsiteY12" fmla="*/ 0 h 24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7426" h="242951">
                  <a:moveTo>
                    <a:pt x="127074" y="0"/>
                  </a:moveTo>
                  <a:lnTo>
                    <a:pt x="204313" y="658"/>
                  </a:lnTo>
                  <a:cubicBezTo>
                    <a:pt x="241937" y="1452"/>
                    <a:pt x="281718" y="2692"/>
                    <a:pt x="322133" y="4230"/>
                  </a:cubicBezTo>
                  <a:lnTo>
                    <a:pt x="391440" y="7284"/>
                  </a:lnTo>
                  <a:lnTo>
                    <a:pt x="430094" y="44734"/>
                  </a:lnTo>
                  <a:cubicBezTo>
                    <a:pt x="441749" y="59810"/>
                    <a:pt x="452211" y="77103"/>
                    <a:pt x="461674" y="95565"/>
                  </a:cubicBezTo>
                  <a:lnTo>
                    <a:pt x="507426" y="210451"/>
                  </a:lnTo>
                  <a:lnTo>
                    <a:pt x="488992" y="211995"/>
                  </a:lnTo>
                  <a:cubicBezTo>
                    <a:pt x="315676" y="234220"/>
                    <a:pt x="161410" y="232632"/>
                    <a:pt x="0" y="242951"/>
                  </a:cubicBezTo>
                  <a:lnTo>
                    <a:pt x="16669" y="2444"/>
                  </a:lnTo>
                  <a:lnTo>
                    <a:pt x="24212" y="2079"/>
                  </a:lnTo>
                  <a:lnTo>
                    <a:pt x="60576" y="4025"/>
                  </a:lnTo>
                  <a:lnTo>
                    <a:pt x="1270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1" name="Freeform 360"/>
            <p:cNvSpPr/>
            <p:nvPr/>
          </p:nvSpPr>
          <p:spPr>
            <a:xfrm>
              <a:off x="5466819" y="3357562"/>
              <a:ext cx="586403" cy="685800"/>
            </a:xfrm>
            <a:custGeom>
              <a:avLst/>
              <a:gdLst>
                <a:gd name="connsiteX0" fmla="*/ 50537 w 586403"/>
                <a:gd name="connsiteY0" fmla="*/ 0 h 685800"/>
                <a:gd name="connsiteX1" fmla="*/ 88203 w 586403"/>
                <a:gd name="connsiteY1" fmla="*/ 2016 h 685800"/>
                <a:gd name="connsiteX2" fmla="*/ 80660 w 586403"/>
                <a:gd name="connsiteY2" fmla="*/ 2381 h 685800"/>
                <a:gd name="connsiteX3" fmla="*/ 63991 w 586403"/>
                <a:gd name="connsiteY3" fmla="*/ 242888 h 685800"/>
                <a:gd name="connsiteX4" fmla="*/ 552983 w 586403"/>
                <a:gd name="connsiteY4" fmla="*/ 211932 h 685800"/>
                <a:gd name="connsiteX5" fmla="*/ 571417 w 586403"/>
                <a:gd name="connsiteY5" fmla="*/ 210388 h 685800"/>
                <a:gd name="connsiteX6" fmla="*/ 572031 w 586403"/>
                <a:gd name="connsiteY6" fmla="*/ 211931 h 685800"/>
                <a:gd name="connsiteX7" fmla="*/ 576794 w 586403"/>
                <a:gd name="connsiteY7" fmla="*/ 304800 h 685800"/>
                <a:gd name="connsiteX8" fmla="*/ 533931 w 586403"/>
                <a:gd name="connsiteY8" fmla="*/ 414337 h 685800"/>
                <a:gd name="connsiteX9" fmla="*/ 498212 w 586403"/>
                <a:gd name="connsiteY9" fmla="*/ 481012 h 685800"/>
                <a:gd name="connsiteX10" fmla="*/ 462494 w 586403"/>
                <a:gd name="connsiteY10" fmla="*/ 538162 h 685800"/>
                <a:gd name="connsiteX11" fmla="*/ 424394 w 586403"/>
                <a:gd name="connsiteY11" fmla="*/ 590550 h 685800"/>
                <a:gd name="connsiteX12" fmla="*/ 386294 w 586403"/>
                <a:gd name="connsiteY12" fmla="*/ 640556 h 685800"/>
                <a:gd name="connsiteX13" fmla="*/ 360100 w 586403"/>
                <a:gd name="connsiteY13" fmla="*/ 666750 h 685800"/>
                <a:gd name="connsiteX14" fmla="*/ 331525 w 586403"/>
                <a:gd name="connsiteY14" fmla="*/ 676275 h 685800"/>
                <a:gd name="connsiteX15" fmla="*/ 7675 w 586403"/>
                <a:gd name="connsiteY15" fmla="*/ 685800 h 685800"/>
                <a:gd name="connsiteX16" fmla="*/ 14819 w 586403"/>
                <a:gd name="connsiteY16" fmla="*/ 247650 h 685800"/>
                <a:gd name="connsiteX17" fmla="*/ 50537 w 586403"/>
                <a:gd name="connsiteY17" fmla="*/ 0 h 685800"/>
                <a:gd name="connsiteX0-1" fmla="*/ 50537 w 586403"/>
                <a:gd name="connsiteY0-2" fmla="*/ 0 h 685800"/>
                <a:gd name="connsiteX1-3" fmla="*/ 88203 w 586403"/>
                <a:gd name="connsiteY1-4" fmla="*/ 2016 h 685800"/>
                <a:gd name="connsiteX2-5" fmla="*/ 80660 w 586403"/>
                <a:gd name="connsiteY2-6" fmla="*/ 2381 h 685800"/>
                <a:gd name="connsiteX3-7" fmla="*/ 63991 w 586403"/>
                <a:gd name="connsiteY3-8" fmla="*/ 242888 h 685800"/>
                <a:gd name="connsiteX4-9" fmla="*/ 552983 w 586403"/>
                <a:gd name="connsiteY4-10" fmla="*/ 211932 h 685800"/>
                <a:gd name="connsiteX5-11" fmla="*/ 571417 w 586403"/>
                <a:gd name="connsiteY5-12" fmla="*/ 210388 h 685800"/>
                <a:gd name="connsiteX6-13" fmla="*/ 572031 w 586403"/>
                <a:gd name="connsiteY6-14" fmla="*/ 211931 h 685800"/>
                <a:gd name="connsiteX7-15" fmla="*/ 576794 w 586403"/>
                <a:gd name="connsiteY7-16" fmla="*/ 304800 h 685800"/>
                <a:gd name="connsiteX8-17" fmla="*/ 533931 w 586403"/>
                <a:gd name="connsiteY8-18" fmla="*/ 414337 h 685800"/>
                <a:gd name="connsiteX9-19" fmla="*/ 498212 w 586403"/>
                <a:gd name="connsiteY9-20" fmla="*/ 481012 h 685800"/>
                <a:gd name="connsiteX10-21" fmla="*/ 462494 w 586403"/>
                <a:gd name="connsiteY10-22" fmla="*/ 538162 h 685800"/>
                <a:gd name="connsiteX11-23" fmla="*/ 424394 w 586403"/>
                <a:gd name="connsiteY11-24" fmla="*/ 590550 h 685800"/>
                <a:gd name="connsiteX12-25" fmla="*/ 386294 w 586403"/>
                <a:gd name="connsiteY12-26" fmla="*/ 640556 h 685800"/>
                <a:gd name="connsiteX13-27" fmla="*/ 331525 w 586403"/>
                <a:gd name="connsiteY13-28" fmla="*/ 676275 h 685800"/>
                <a:gd name="connsiteX14-29" fmla="*/ 7675 w 586403"/>
                <a:gd name="connsiteY14-30" fmla="*/ 685800 h 685800"/>
                <a:gd name="connsiteX15-31" fmla="*/ 14819 w 586403"/>
                <a:gd name="connsiteY15-32" fmla="*/ 247650 h 685800"/>
                <a:gd name="connsiteX16-33" fmla="*/ 50537 w 586403"/>
                <a:gd name="connsiteY16-34" fmla="*/ 0 h 685800"/>
                <a:gd name="connsiteX0-35" fmla="*/ 50537 w 586403"/>
                <a:gd name="connsiteY0-36" fmla="*/ 0 h 685800"/>
                <a:gd name="connsiteX1-37" fmla="*/ 88203 w 586403"/>
                <a:gd name="connsiteY1-38" fmla="*/ 2016 h 685800"/>
                <a:gd name="connsiteX2-39" fmla="*/ 80660 w 586403"/>
                <a:gd name="connsiteY2-40" fmla="*/ 2381 h 685800"/>
                <a:gd name="connsiteX3-41" fmla="*/ 63991 w 586403"/>
                <a:gd name="connsiteY3-42" fmla="*/ 242888 h 685800"/>
                <a:gd name="connsiteX4-43" fmla="*/ 552983 w 586403"/>
                <a:gd name="connsiteY4-44" fmla="*/ 211932 h 685800"/>
                <a:gd name="connsiteX5-45" fmla="*/ 571417 w 586403"/>
                <a:gd name="connsiteY5-46" fmla="*/ 210388 h 685800"/>
                <a:gd name="connsiteX6-47" fmla="*/ 572031 w 586403"/>
                <a:gd name="connsiteY6-48" fmla="*/ 211931 h 685800"/>
                <a:gd name="connsiteX7-49" fmla="*/ 576794 w 586403"/>
                <a:gd name="connsiteY7-50" fmla="*/ 304800 h 685800"/>
                <a:gd name="connsiteX8-51" fmla="*/ 533931 w 586403"/>
                <a:gd name="connsiteY8-52" fmla="*/ 414337 h 685800"/>
                <a:gd name="connsiteX9-53" fmla="*/ 498212 w 586403"/>
                <a:gd name="connsiteY9-54" fmla="*/ 481012 h 685800"/>
                <a:gd name="connsiteX10-55" fmla="*/ 462494 w 586403"/>
                <a:gd name="connsiteY10-56" fmla="*/ 538162 h 685800"/>
                <a:gd name="connsiteX11-57" fmla="*/ 424394 w 586403"/>
                <a:gd name="connsiteY11-58" fmla="*/ 590550 h 685800"/>
                <a:gd name="connsiteX12-59" fmla="*/ 386294 w 586403"/>
                <a:gd name="connsiteY12-60" fmla="*/ 640556 h 685800"/>
                <a:gd name="connsiteX13-61" fmla="*/ 331525 w 586403"/>
                <a:gd name="connsiteY13-62" fmla="*/ 676275 h 685800"/>
                <a:gd name="connsiteX14-63" fmla="*/ 7675 w 586403"/>
                <a:gd name="connsiteY14-64" fmla="*/ 685800 h 685800"/>
                <a:gd name="connsiteX15-65" fmla="*/ 14819 w 586403"/>
                <a:gd name="connsiteY15-66" fmla="*/ 247650 h 685800"/>
                <a:gd name="connsiteX16-67" fmla="*/ 50537 w 586403"/>
                <a:gd name="connsiteY16-68" fmla="*/ 0 h 685800"/>
                <a:gd name="connsiteX0-69" fmla="*/ 50537 w 586403"/>
                <a:gd name="connsiteY0-70" fmla="*/ 0 h 685800"/>
                <a:gd name="connsiteX1-71" fmla="*/ 88203 w 586403"/>
                <a:gd name="connsiteY1-72" fmla="*/ 2016 h 685800"/>
                <a:gd name="connsiteX2-73" fmla="*/ 80660 w 586403"/>
                <a:gd name="connsiteY2-74" fmla="*/ 2381 h 685800"/>
                <a:gd name="connsiteX3-75" fmla="*/ 63991 w 586403"/>
                <a:gd name="connsiteY3-76" fmla="*/ 242888 h 685800"/>
                <a:gd name="connsiteX4-77" fmla="*/ 552983 w 586403"/>
                <a:gd name="connsiteY4-78" fmla="*/ 211932 h 685800"/>
                <a:gd name="connsiteX5-79" fmla="*/ 571417 w 586403"/>
                <a:gd name="connsiteY5-80" fmla="*/ 210388 h 685800"/>
                <a:gd name="connsiteX6-81" fmla="*/ 572031 w 586403"/>
                <a:gd name="connsiteY6-82" fmla="*/ 211931 h 685800"/>
                <a:gd name="connsiteX7-83" fmla="*/ 576794 w 586403"/>
                <a:gd name="connsiteY7-84" fmla="*/ 304800 h 685800"/>
                <a:gd name="connsiteX8-85" fmla="*/ 533931 w 586403"/>
                <a:gd name="connsiteY8-86" fmla="*/ 414337 h 685800"/>
                <a:gd name="connsiteX9-87" fmla="*/ 498212 w 586403"/>
                <a:gd name="connsiteY9-88" fmla="*/ 481012 h 685800"/>
                <a:gd name="connsiteX10-89" fmla="*/ 462494 w 586403"/>
                <a:gd name="connsiteY10-90" fmla="*/ 538162 h 685800"/>
                <a:gd name="connsiteX11-91" fmla="*/ 424394 w 586403"/>
                <a:gd name="connsiteY11-92" fmla="*/ 590550 h 685800"/>
                <a:gd name="connsiteX12-93" fmla="*/ 386294 w 586403"/>
                <a:gd name="connsiteY12-94" fmla="*/ 640556 h 685800"/>
                <a:gd name="connsiteX13-95" fmla="*/ 331525 w 586403"/>
                <a:gd name="connsiteY13-96" fmla="*/ 676275 h 685800"/>
                <a:gd name="connsiteX14-97" fmla="*/ 7675 w 586403"/>
                <a:gd name="connsiteY14-98" fmla="*/ 685800 h 685800"/>
                <a:gd name="connsiteX15-99" fmla="*/ 14819 w 586403"/>
                <a:gd name="connsiteY15-100" fmla="*/ 247650 h 685800"/>
                <a:gd name="connsiteX16-101" fmla="*/ 50537 w 586403"/>
                <a:gd name="connsiteY16-102" fmla="*/ 0 h 685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</a:cxnLst>
              <a:rect l="l" t="t" r="r" b="b"/>
              <a:pathLst>
                <a:path w="586403" h="685800">
                  <a:moveTo>
                    <a:pt x="50537" y="0"/>
                  </a:moveTo>
                  <a:lnTo>
                    <a:pt x="88203" y="2016"/>
                  </a:lnTo>
                  <a:lnTo>
                    <a:pt x="80660" y="2381"/>
                  </a:lnTo>
                  <a:lnTo>
                    <a:pt x="63991" y="242888"/>
                  </a:lnTo>
                  <a:cubicBezTo>
                    <a:pt x="225401" y="232569"/>
                    <a:pt x="379667" y="234157"/>
                    <a:pt x="552983" y="211932"/>
                  </a:cubicBezTo>
                  <a:lnTo>
                    <a:pt x="571417" y="210388"/>
                  </a:lnTo>
                  <a:lnTo>
                    <a:pt x="572031" y="211931"/>
                  </a:lnTo>
                  <a:cubicBezTo>
                    <a:pt x="597034" y="287733"/>
                    <a:pt x="583144" y="271066"/>
                    <a:pt x="576794" y="304800"/>
                  </a:cubicBezTo>
                  <a:cubicBezTo>
                    <a:pt x="570444" y="338534"/>
                    <a:pt x="547028" y="384968"/>
                    <a:pt x="533931" y="414337"/>
                  </a:cubicBezTo>
                  <a:cubicBezTo>
                    <a:pt x="520834" y="443706"/>
                    <a:pt x="510118" y="460374"/>
                    <a:pt x="498212" y="481012"/>
                  </a:cubicBezTo>
                  <a:cubicBezTo>
                    <a:pt x="486306" y="501650"/>
                    <a:pt x="474797" y="519906"/>
                    <a:pt x="462494" y="538162"/>
                  </a:cubicBezTo>
                  <a:cubicBezTo>
                    <a:pt x="450191" y="556418"/>
                    <a:pt x="437094" y="573484"/>
                    <a:pt x="424394" y="590550"/>
                  </a:cubicBezTo>
                  <a:cubicBezTo>
                    <a:pt x="411694" y="607616"/>
                    <a:pt x="401772" y="626269"/>
                    <a:pt x="386294" y="640556"/>
                  </a:cubicBezTo>
                  <a:cubicBezTo>
                    <a:pt x="363672" y="659605"/>
                    <a:pt x="394628" y="668734"/>
                    <a:pt x="331525" y="676275"/>
                  </a:cubicBezTo>
                  <a:cubicBezTo>
                    <a:pt x="272788" y="679450"/>
                    <a:pt x="143407" y="682228"/>
                    <a:pt x="7675" y="685800"/>
                  </a:cubicBezTo>
                  <a:cubicBezTo>
                    <a:pt x="-9391" y="602456"/>
                    <a:pt x="6088" y="362347"/>
                    <a:pt x="14819" y="247650"/>
                  </a:cubicBezTo>
                  <a:cubicBezTo>
                    <a:pt x="22756" y="186135"/>
                    <a:pt x="19185" y="225823"/>
                    <a:pt x="5053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62" name="Group 361"/>
            <p:cNvGrpSpPr/>
            <p:nvPr/>
          </p:nvGrpSpPr>
          <p:grpSpPr>
            <a:xfrm>
              <a:off x="5409104" y="3357186"/>
              <a:ext cx="140299" cy="260348"/>
              <a:chOff x="5308649" y="3014420"/>
              <a:chExt cx="757239" cy="1405180"/>
            </a:xfrm>
          </p:grpSpPr>
          <p:sp>
            <p:nvSpPr>
              <p:cNvPr id="379" name="Rectangle 15"/>
              <p:cNvSpPr/>
              <p:nvPr/>
            </p:nvSpPr>
            <p:spPr>
              <a:xfrm>
                <a:off x="5308649" y="3014420"/>
                <a:ext cx="757239" cy="1382404"/>
              </a:xfrm>
              <a:custGeom>
                <a:avLst/>
                <a:gdLst>
                  <a:gd name="connsiteX0" fmla="*/ 0 w 51555"/>
                  <a:gd name="connsiteY0" fmla="*/ 0 h 139527"/>
                  <a:gd name="connsiteX1" fmla="*/ 51555 w 51555"/>
                  <a:gd name="connsiteY1" fmla="*/ 0 h 139527"/>
                  <a:gd name="connsiteX2" fmla="*/ 51555 w 51555"/>
                  <a:gd name="connsiteY2" fmla="*/ 139527 h 139527"/>
                  <a:gd name="connsiteX3" fmla="*/ 0 w 51555"/>
                  <a:gd name="connsiteY3" fmla="*/ 139527 h 139527"/>
                  <a:gd name="connsiteX4" fmla="*/ 0 w 51555"/>
                  <a:gd name="connsiteY4" fmla="*/ 0 h 139527"/>
                  <a:gd name="connsiteX0-1" fmla="*/ 64294 w 115849"/>
                  <a:gd name="connsiteY0-2" fmla="*/ 0 h 237158"/>
                  <a:gd name="connsiteX1-3" fmla="*/ 115849 w 115849"/>
                  <a:gd name="connsiteY1-4" fmla="*/ 0 h 237158"/>
                  <a:gd name="connsiteX2-5" fmla="*/ 115849 w 115849"/>
                  <a:gd name="connsiteY2-6" fmla="*/ 139527 h 237158"/>
                  <a:gd name="connsiteX3-7" fmla="*/ 0 w 115849"/>
                  <a:gd name="connsiteY3-8" fmla="*/ 237158 h 237158"/>
                  <a:gd name="connsiteX4-9" fmla="*/ 64294 w 115849"/>
                  <a:gd name="connsiteY4-10" fmla="*/ 0 h 237158"/>
                  <a:gd name="connsiteX0-11" fmla="*/ 64294 w 115849"/>
                  <a:gd name="connsiteY0-12" fmla="*/ 0 h 237158"/>
                  <a:gd name="connsiteX1-13" fmla="*/ 115849 w 115849"/>
                  <a:gd name="connsiteY1-14" fmla="*/ 0 h 237158"/>
                  <a:gd name="connsiteX2-15" fmla="*/ 111086 w 115849"/>
                  <a:gd name="connsiteY2-16" fmla="*/ 232396 h 237158"/>
                  <a:gd name="connsiteX3-17" fmla="*/ 0 w 115849"/>
                  <a:gd name="connsiteY3-18" fmla="*/ 237158 h 237158"/>
                  <a:gd name="connsiteX4-19" fmla="*/ 64294 w 115849"/>
                  <a:gd name="connsiteY4-20" fmla="*/ 0 h 237158"/>
                  <a:gd name="connsiteX0-21" fmla="*/ 64294 w 130136"/>
                  <a:gd name="connsiteY0-22" fmla="*/ 9525 h 246683"/>
                  <a:gd name="connsiteX1-23" fmla="*/ 130136 w 130136"/>
                  <a:gd name="connsiteY1-24" fmla="*/ 0 h 246683"/>
                  <a:gd name="connsiteX2-25" fmla="*/ 111086 w 130136"/>
                  <a:gd name="connsiteY2-26" fmla="*/ 241921 h 246683"/>
                  <a:gd name="connsiteX3-27" fmla="*/ 0 w 130136"/>
                  <a:gd name="connsiteY3-28" fmla="*/ 246683 h 246683"/>
                  <a:gd name="connsiteX4-29" fmla="*/ 64294 w 130136"/>
                  <a:gd name="connsiteY4-30" fmla="*/ 9525 h 246683"/>
                  <a:gd name="connsiteX0-31" fmla="*/ 64294 w 130136"/>
                  <a:gd name="connsiteY0-32" fmla="*/ 9525 h 246683"/>
                  <a:gd name="connsiteX1-33" fmla="*/ 130136 w 130136"/>
                  <a:gd name="connsiteY1-34" fmla="*/ 0 h 246683"/>
                  <a:gd name="connsiteX2-35" fmla="*/ 115848 w 130136"/>
                  <a:gd name="connsiteY2-36" fmla="*/ 241921 h 246683"/>
                  <a:gd name="connsiteX3-37" fmla="*/ 0 w 130136"/>
                  <a:gd name="connsiteY3-38" fmla="*/ 246683 h 246683"/>
                  <a:gd name="connsiteX4-39" fmla="*/ 64294 w 130136"/>
                  <a:gd name="connsiteY4-40" fmla="*/ 9525 h 246683"/>
                  <a:gd name="connsiteX0-41" fmla="*/ 61913 w 130136"/>
                  <a:gd name="connsiteY0-42" fmla="*/ 4763 h 246683"/>
                  <a:gd name="connsiteX1-43" fmla="*/ 130136 w 130136"/>
                  <a:gd name="connsiteY1-44" fmla="*/ 0 h 246683"/>
                  <a:gd name="connsiteX2-45" fmla="*/ 115848 w 130136"/>
                  <a:gd name="connsiteY2-46" fmla="*/ 241921 h 246683"/>
                  <a:gd name="connsiteX3-47" fmla="*/ 0 w 130136"/>
                  <a:gd name="connsiteY3-48" fmla="*/ 246683 h 246683"/>
                  <a:gd name="connsiteX4-49" fmla="*/ 61913 w 130136"/>
                  <a:gd name="connsiteY4-50" fmla="*/ 4763 h 246683"/>
                  <a:gd name="connsiteX0-51" fmla="*/ 61913 w 132517"/>
                  <a:gd name="connsiteY0-52" fmla="*/ 0 h 241920"/>
                  <a:gd name="connsiteX1-53" fmla="*/ 132517 w 132517"/>
                  <a:gd name="connsiteY1-54" fmla="*/ 0 h 241920"/>
                  <a:gd name="connsiteX2-55" fmla="*/ 115848 w 132517"/>
                  <a:gd name="connsiteY2-56" fmla="*/ 237158 h 241920"/>
                  <a:gd name="connsiteX3-57" fmla="*/ 0 w 132517"/>
                  <a:gd name="connsiteY3-58" fmla="*/ 241920 h 241920"/>
                  <a:gd name="connsiteX4-59" fmla="*/ 61913 w 132517"/>
                  <a:gd name="connsiteY4-60" fmla="*/ 0 h 241920"/>
                  <a:gd name="connsiteX0-61" fmla="*/ 61913 w 132517"/>
                  <a:gd name="connsiteY0-62" fmla="*/ 0 h 241921"/>
                  <a:gd name="connsiteX1-63" fmla="*/ 132517 w 132517"/>
                  <a:gd name="connsiteY1-64" fmla="*/ 0 h 241921"/>
                  <a:gd name="connsiteX2-65" fmla="*/ 120610 w 132517"/>
                  <a:gd name="connsiteY2-66" fmla="*/ 241921 h 241921"/>
                  <a:gd name="connsiteX3-67" fmla="*/ 0 w 132517"/>
                  <a:gd name="connsiteY3-68" fmla="*/ 241920 h 241921"/>
                  <a:gd name="connsiteX4-69" fmla="*/ 61913 w 132517"/>
                  <a:gd name="connsiteY4-70" fmla="*/ 0 h 241921"/>
                  <a:gd name="connsiteX0-71" fmla="*/ 61913 w 132517"/>
                  <a:gd name="connsiteY0-72" fmla="*/ 0 h 241921"/>
                  <a:gd name="connsiteX1-73" fmla="*/ 132517 w 132517"/>
                  <a:gd name="connsiteY1-74" fmla="*/ 0 h 241921"/>
                  <a:gd name="connsiteX2-75" fmla="*/ 120610 w 132517"/>
                  <a:gd name="connsiteY2-76" fmla="*/ 241921 h 241921"/>
                  <a:gd name="connsiteX3-77" fmla="*/ 0 w 132517"/>
                  <a:gd name="connsiteY3-78" fmla="*/ 241920 h 241921"/>
                  <a:gd name="connsiteX4-79" fmla="*/ 61913 w 132517"/>
                  <a:gd name="connsiteY4-80" fmla="*/ 0 h 2419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32517" h="241921">
                    <a:moveTo>
                      <a:pt x="61913" y="0"/>
                    </a:moveTo>
                    <a:lnTo>
                      <a:pt x="132517" y="0"/>
                    </a:lnTo>
                    <a:cubicBezTo>
                      <a:pt x="130929" y="77465"/>
                      <a:pt x="122198" y="164456"/>
                      <a:pt x="120610" y="241921"/>
                    </a:cubicBezTo>
                    <a:lnTo>
                      <a:pt x="0" y="241920"/>
                    </a:lnTo>
                    <a:lnTo>
                      <a:pt x="61913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80" name="Straight Connector 379"/>
              <p:cNvCxnSpPr/>
              <p:nvPr/>
            </p:nvCxnSpPr>
            <p:spPr>
              <a:xfrm flipH="1">
                <a:off x="5697620" y="3048000"/>
                <a:ext cx="164181" cy="13716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3" name="Freeform 362"/>
            <p:cNvSpPr/>
            <p:nvPr/>
          </p:nvSpPr>
          <p:spPr>
            <a:xfrm>
              <a:off x="4767831" y="3502143"/>
              <a:ext cx="211531" cy="145420"/>
            </a:xfrm>
            <a:custGeom>
              <a:avLst/>
              <a:gdLst>
                <a:gd name="connsiteX0" fmla="*/ 195300 w 211374"/>
                <a:gd name="connsiteY0" fmla="*/ 41 h 145958"/>
                <a:gd name="connsiteX1" fmla="*/ 38 w 211374"/>
                <a:gd name="connsiteY1" fmla="*/ 121485 h 145958"/>
                <a:gd name="connsiteX2" fmla="*/ 178632 w 211374"/>
                <a:gd name="connsiteY2" fmla="*/ 135773 h 145958"/>
                <a:gd name="connsiteX3" fmla="*/ 195300 w 211374"/>
                <a:gd name="connsiteY3" fmla="*/ 41 h 145958"/>
                <a:gd name="connsiteX0-1" fmla="*/ 195300 w 211694"/>
                <a:gd name="connsiteY0-2" fmla="*/ 2 h 151400"/>
                <a:gd name="connsiteX1-3" fmla="*/ 38 w 211694"/>
                <a:gd name="connsiteY1-4" fmla="*/ 133352 h 151400"/>
                <a:gd name="connsiteX2-5" fmla="*/ 178632 w 211694"/>
                <a:gd name="connsiteY2-6" fmla="*/ 135734 h 151400"/>
                <a:gd name="connsiteX3-7" fmla="*/ 195300 w 211694"/>
                <a:gd name="connsiteY3-8" fmla="*/ 2 h 151400"/>
                <a:gd name="connsiteX0-9" fmla="*/ 195301 w 210767"/>
                <a:gd name="connsiteY0-10" fmla="*/ 10 h 147048"/>
                <a:gd name="connsiteX1-11" fmla="*/ 39 w 210767"/>
                <a:gd name="connsiteY1-12" fmla="*/ 133360 h 147048"/>
                <a:gd name="connsiteX2-13" fmla="*/ 176252 w 210767"/>
                <a:gd name="connsiteY2-14" fmla="*/ 126217 h 147048"/>
                <a:gd name="connsiteX3-15" fmla="*/ 195301 w 210767"/>
                <a:gd name="connsiteY3-16" fmla="*/ 10 h 147048"/>
                <a:gd name="connsiteX0-17" fmla="*/ 195301 w 210767"/>
                <a:gd name="connsiteY0-18" fmla="*/ 10 h 147048"/>
                <a:gd name="connsiteX1-19" fmla="*/ 39 w 210767"/>
                <a:gd name="connsiteY1-20" fmla="*/ 133360 h 147048"/>
                <a:gd name="connsiteX2-21" fmla="*/ 176252 w 210767"/>
                <a:gd name="connsiteY2-22" fmla="*/ 126217 h 147048"/>
                <a:gd name="connsiteX3-23" fmla="*/ 195301 w 210767"/>
                <a:gd name="connsiteY3-24" fmla="*/ 10 h 147048"/>
                <a:gd name="connsiteX0-25" fmla="*/ 195311 w 210777"/>
                <a:gd name="connsiteY0-26" fmla="*/ 10 h 143334"/>
                <a:gd name="connsiteX1-27" fmla="*/ 49 w 210777"/>
                <a:gd name="connsiteY1-28" fmla="*/ 133360 h 143334"/>
                <a:gd name="connsiteX2-29" fmla="*/ 176262 w 210777"/>
                <a:gd name="connsiteY2-30" fmla="*/ 126217 h 143334"/>
                <a:gd name="connsiteX3-31" fmla="*/ 195311 w 210777"/>
                <a:gd name="connsiteY3-32" fmla="*/ 10 h 143334"/>
                <a:gd name="connsiteX0-33" fmla="*/ 195311 w 210777"/>
                <a:gd name="connsiteY0-34" fmla="*/ 10 h 143334"/>
                <a:gd name="connsiteX1-35" fmla="*/ 49 w 210777"/>
                <a:gd name="connsiteY1-36" fmla="*/ 133360 h 143334"/>
                <a:gd name="connsiteX2-37" fmla="*/ 176262 w 210777"/>
                <a:gd name="connsiteY2-38" fmla="*/ 126217 h 143334"/>
                <a:gd name="connsiteX3-39" fmla="*/ 195311 w 210777"/>
                <a:gd name="connsiteY3-40" fmla="*/ 10 h 143334"/>
                <a:gd name="connsiteX0-41" fmla="*/ 195311 w 210777"/>
                <a:gd name="connsiteY0-42" fmla="*/ 10 h 143334"/>
                <a:gd name="connsiteX1-43" fmla="*/ 49 w 210777"/>
                <a:gd name="connsiteY1-44" fmla="*/ 133360 h 143334"/>
                <a:gd name="connsiteX2-45" fmla="*/ 176262 w 210777"/>
                <a:gd name="connsiteY2-46" fmla="*/ 126217 h 143334"/>
                <a:gd name="connsiteX3-47" fmla="*/ 195311 w 210777"/>
                <a:gd name="connsiteY3-48" fmla="*/ 10 h 143334"/>
                <a:gd name="connsiteX0-49" fmla="*/ 195311 w 211531"/>
                <a:gd name="connsiteY0-50" fmla="*/ 10 h 145420"/>
                <a:gd name="connsiteX1-51" fmla="*/ 49 w 211531"/>
                <a:gd name="connsiteY1-52" fmla="*/ 133360 h 145420"/>
                <a:gd name="connsiteX2-53" fmla="*/ 178643 w 211531"/>
                <a:gd name="connsiteY2-54" fmla="*/ 133361 h 145420"/>
                <a:gd name="connsiteX3-55" fmla="*/ 195311 w 211531"/>
                <a:gd name="connsiteY3-56" fmla="*/ 10 h 1454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1531" h="145420">
                  <a:moveTo>
                    <a:pt x="195311" y="10"/>
                  </a:moveTo>
                  <a:cubicBezTo>
                    <a:pt x="156417" y="20250"/>
                    <a:pt x="2827" y="110738"/>
                    <a:pt x="49" y="133360"/>
                  </a:cubicBezTo>
                  <a:cubicBezTo>
                    <a:pt x="-2729" y="155982"/>
                    <a:pt x="115143" y="141298"/>
                    <a:pt x="178643" y="133361"/>
                  </a:cubicBezTo>
                  <a:cubicBezTo>
                    <a:pt x="211187" y="111136"/>
                    <a:pt x="224680" y="-1180"/>
                    <a:pt x="195311" y="1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4" name="Oval 363"/>
            <p:cNvSpPr/>
            <p:nvPr/>
          </p:nvSpPr>
          <p:spPr>
            <a:xfrm>
              <a:off x="4914698" y="3554858"/>
              <a:ext cx="91942" cy="626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5" name="Rectangle 46"/>
            <p:cNvSpPr/>
            <p:nvPr/>
          </p:nvSpPr>
          <p:spPr>
            <a:xfrm>
              <a:off x="6341268" y="3591882"/>
              <a:ext cx="97461" cy="150239"/>
            </a:xfrm>
            <a:custGeom>
              <a:avLst/>
              <a:gdLst>
                <a:gd name="connsiteX0" fmla="*/ 0 w 45719"/>
                <a:gd name="connsiteY0" fmla="*/ 0 h 121664"/>
                <a:gd name="connsiteX1" fmla="*/ 45719 w 45719"/>
                <a:gd name="connsiteY1" fmla="*/ 0 h 121664"/>
                <a:gd name="connsiteX2" fmla="*/ 45719 w 45719"/>
                <a:gd name="connsiteY2" fmla="*/ 121664 h 121664"/>
                <a:gd name="connsiteX3" fmla="*/ 0 w 45719"/>
                <a:gd name="connsiteY3" fmla="*/ 121664 h 121664"/>
                <a:gd name="connsiteX4" fmla="*/ 0 w 45719"/>
                <a:gd name="connsiteY4" fmla="*/ 0 h 121664"/>
                <a:gd name="connsiteX0-1" fmla="*/ 0 w 90963"/>
                <a:gd name="connsiteY0-2" fmla="*/ 14288 h 121664"/>
                <a:gd name="connsiteX1-3" fmla="*/ 90963 w 90963"/>
                <a:gd name="connsiteY1-4" fmla="*/ 0 h 121664"/>
                <a:gd name="connsiteX2-5" fmla="*/ 90963 w 90963"/>
                <a:gd name="connsiteY2-6" fmla="*/ 121664 h 121664"/>
                <a:gd name="connsiteX3-7" fmla="*/ 45244 w 90963"/>
                <a:gd name="connsiteY3-8" fmla="*/ 121664 h 121664"/>
                <a:gd name="connsiteX4-9" fmla="*/ 0 w 90963"/>
                <a:gd name="connsiteY4-10" fmla="*/ 14288 h 121664"/>
                <a:gd name="connsiteX0-11" fmla="*/ 0 w 90963"/>
                <a:gd name="connsiteY0-12" fmla="*/ 35719 h 143095"/>
                <a:gd name="connsiteX1-13" fmla="*/ 69532 w 90963"/>
                <a:gd name="connsiteY1-14" fmla="*/ 0 h 143095"/>
                <a:gd name="connsiteX2-15" fmla="*/ 90963 w 90963"/>
                <a:gd name="connsiteY2-16" fmla="*/ 143095 h 143095"/>
                <a:gd name="connsiteX3-17" fmla="*/ 45244 w 90963"/>
                <a:gd name="connsiteY3-18" fmla="*/ 143095 h 143095"/>
                <a:gd name="connsiteX4-19" fmla="*/ 0 w 90963"/>
                <a:gd name="connsiteY4-20" fmla="*/ 35719 h 143095"/>
                <a:gd name="connsiteX0-21" fmla="*/ 0 w 71913"/>
                <a:gd name="connsiteY0-22" fmla="*/ 35719 h 150239"/>
                <a:gd name="connsiteX1-23" fmla="*/ 69532 w 71913"/>
                <a:gd name="connsiteY1-24" fmla="*/ 0 h 150239"/>
                <a:gd name="connsiteX2-25" fmla="*/ 71913 w 71913"/>
                <a:gd name="connsiteY2-26" fmla="*/ 150239 h 150239"/>
                <a:gd name="connsiteX3-27" fmla="*/ 45244 w 71913"/>
                <a:gd name="connsiteY3-28" fmla="*/ 143095 h 150239"/>
                <a:gd name="connsiteX4-29" fmla="*/ 0 w 71913"/>
                <a:gd name="connsiteY4-30" fmla="*/ 35719 h 150239"/>
                <a:gd name="connsiteX0-31" fmla="*/ 0 w 71913"/>
                <a:gd name="connsiteY0-32" fmla="*/ 35719 h 150239"/>
                <a:gd name="connsiteX1-33" fmla="*/ 69532 w 71913"/>
                <a:gd name="connsiteY1-34" fmla="*/ 0 h 150239"/>
                <a:gd name="connsiteX2-35" fmla="*/ 71913 w 71913"/>
                <a:gd name="connsiteY2-36" fmla="*/ 150239 h 150239"/>
                <a:gd name="connsiteX3-37" fmla="*/ 40481 w 71913"/>
                <a:gd name="connsiteY3-38" fmla="*/ 150239 h 150239"/>
                <a:gd name="connsiteX4-39" fmla="*/ 0 w 71913"/>
                <a:gd name="connsiteY4-40" fmla="*/ 35719 h 150239"/>
                <a:gd name="connsiteX0-41" fmla="*/ 0 w 87271"/>
                <a:gd name="connsiteY0-42" fmla="*/ 35719 h 150239"/>
                <a:gd name="connsiteX1-43" fmla="*/ 69532 w 87271"/>
                <a:gd name="connsiteY1-44" fmla="*/ 0 h 150239"/>
                <a:gd name="connsiteX2-45" fmla="*/ 71913 w 87271"/>
                <a:gd name="connsiteY2-46" fmla="*/ 150239 h 150239"/>
                <a:gd name="connsiteX3-47" fmla="*/ 40481 w 87271"/>
                <a:gd name="connsiteY3-48" fmla="*/ 150239 h 150239"/>
                <a:gd name="connsiteX4-49" fmla="*/ 0 w 87271"/>
                <a:gd name="connsiteY4-50" fmla="*/ 35719 h 150239"/>
                <a:gd name="connsiteX0-51" fmla="*/ 0 w 88675"/>
                <a:gd name="connsiteY0-52" fmla="*/ 35719 h 150239"/>
                <a:gd name="connsiteX1-53" fmla="*/ 69532 w 88675"/>
                <a:gd name="connsiteY1-54" fmla="*/ 0 h 150239"/>
                <a:gd name="connsiteX2-55" fmla="*/ 76676 w 88675"/>
                <a:gd name="connsiteY2-56" fmla="*/ 150239 h 150239"/>
                <a:gd name="connsiteX3-57" fmla="*/ 40481 w 88675"/>
                <a:gd name="connsiteY3-58" fmla="*/ 150239 h 150239"/>
                <a:gd name="connsiteX4-59" fmla="*/ 0 w 88675"/>
                <a:gd name="connsiteY4-60" fmla="*/ 35719 h 150239"/>
                <a:gd name="connsiteX0-61" fmla="*/ 0 w 89319"/>
                <a:gd name="connsiteY0-62" fmla="*/ 35719 h 150239"/>
                <a:gd name="connsiteX1-63" fmla="*/ 69532 w 89319"/>
                <a:gd name="connsiteY1-64" fmla="*/ 0 h 150239"/>
                <a:gd name="connsiteX2-65" fmla="*/ 76676 w 89319"/>
                <a:gd name="connsiteY2-66" fmla="*/ 150239 h 150239"/>
                <a:gd name="connsiteX3-67" fmla="*/ 40481 w 89319"/>
                <a:gd name="connsiteY3-68" fmla="*/ 150239 h 150239"/>
                <a:gd name="connsiteX4-69" fmla="*/ 0 w 89319"/>
                <a:gd name="connsiteY4-70" fmla="*/ 35719 h 150239"/>
                <a:gd name="connsiteX0-71" fmla="*/ 0 w 83173"/>
                <a:gd name="connsiteY0-72" fmla="*/ 35719 h 150239"/>
                <a:gd name="connsiteX1-73" fmla="*/ 69532 w 83173"/>
                <a:gd name="connsiteY1-74" fmla="*/ 0 h 150239"/>
                <a:gd name="connsiteX2-75" fmla="*/ 76676 w 83173"/>
                <a:gd name="connsiteY2-76" fmla="*/ 150239 h 150239"/>
                <a:gd name="connsiteX3-77" fmla="*/ 40481 w 83173"/>
                <a:gd name="connsiteY3-78" fmla="*/ 150239 h 150239"/>
                <a:gd name="connsiteX4-79" fmla="*/ 0 w 83173"/>
                <a:gd name="connsiteY4-80" fmla="*/ 35719 h 150239"/>
                <a:gd name="connsiteX0-81" fmla="*/ 0 w 97461"/>
                <a:gd name="connsiteY0-82" fmla="*/ 40482 h 150239"/>
                <a:gd name="connsiteX1-83" fmla="*/ 83820 w 97461"/>
                <a:gd name="connsiteY1-84" fmla="*/ 0 h 150239"/>
                <a:gd name="connsiteX2-85" fmla="*/ 90964 w 97461"/>
                <a:gd name="connsiteY2-86" fmla="*/ 150239 h 150239"/>
                <a:gd name="connsiteX3-87" fmla="*/ 54769 w 97461"/>
                <a:gd name="connsiteY3-88" fmla="*/ 150239 h 150239"/>
                <a:gd name="connsiteX4-89" fmla="*/ 0 w 97461"/>
                <a:gd name="connsiteY4-90" fmla="*/ 40482 h 150239"/>
                <a:gd name="connsiteX0-91" fmla="*/ 0 w 97461"/>
                <a:gd name="connsiteY0-92" fmla="*/ 40482 h 150239"/>
                <a:gd name="connsiteX1-93" fmla="*/ 83820 w 97461"/>
                <a:gd name="connsiteY1-94" fmla="*/ 0 h 150239"/>
                <a:gd name="connsiteX2-95" fmla="*/ 90964 w 97461"/>
                <a:gd name="connsiteY2-96" fmla="*/ 150239 h 150239"/>
                <a:gd name="connsiteX3-97" fmla="*/ 54769 w 97461"/>
                <a:gd name="connsiteY3-98" fmla="*/ 150239 h 150239"/>
                <a:gd name="connsiteX4-99" fmla="*/ 0 w 97461"/>
                <a:gd name="connsiteY4-100" fmla="*/ 40482 h 150239"/>
                <a:gd name="connsiteX0-101" fmla="*/ 0 w 97461"/>
                <a:gd name="connsiteY0-102" fmla="*/ 40482 h 150239"/>
                <a:gd name="connsiteX1-103" fmla="*/ 83820 w 97461"/>
                <a:gd name="connsiteY1-104" fmla="*/ 0 h 150239"/>
                <a:gd name="connsiteX2-105" fmla="*/ 90964 w 97461"/>
                <a:gd name="connsiteY2-106" fmla="*/ 150239 h 150239"/>
                <a:gd name="connsiteX3-107" fmla="*/ 54769 w 97461"/>
                <a:gd name="connsiteY3-108" fmla="*/ 150239 h 150239"/>
                <a:gd name="connsiteX4-109" fmla="*/ 0 w 97461"/>
                <a:gd name="connsiteY4-110" fmla="*/ 40482 h 1502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461" h="150239">
                  <a:moveTo>
                    <a:pt x="0" y="40482"/>
                  </a:moveTo>
                  <a:cubicBezTo>
                    <a:pt x="11271" y="795"/>
                    <a:pt x="55880" y="13494"/>
                    <a:pt x="83820" y="0"/>
                  </a:cubicBezTo>
                  <a:cubicBezTo>
                    <a:pt x="108426" y="61985"/>
                    <a:pt x="92551" y="109684"/>
                    <a:pt x="90964" y="150239"/>
                  </a:cubicBezTo>
                  <a:lnTo>
                    <a:pt x="54769" y="150239"/>
                  </a:lnTo>
                  <a:cubicBezTo>
                    <a:pt x="36513" y="113653"/>
                    <a:pt x="15875" y="81830"/>
                    <a:pt x="0" y="4048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6" name="Rectangle 47"/>
            <p:cNvSpPr/>
            <p:nvPr/>
          </p:nvSpPr>
          <p:spPr>
            <a:xfrm>
              <a:off x="6172200" y="3403660"/>
              <a:ext cx="242717" cy="171040"/>
            </a:xfrm>
            <a:custGeom>
              <a:avLst/>
              <a:gdLst>
                <a:gd name="connsiteX0" fmla="*/ 0 w 97461"/>
                <a:gd name="connsiteY0" fmla="*/ 0 h 45719"/>
                <a:gd name="connsiteX1" fmla="*/ 97461 w 97461"/>
                <a:gd name="connsiteY1" fmla="*/ 0 h 45719"/>
                <a:gd name="connsiteX2" fmla="*/ 97461 w 97461"/>
                <a:gd name="connsiteY2" fmla="*/ 45719 h 45719"/>
                <a:gd name="connsiteX3" fmla="*/ 0 w 97461"/>
                <a:gd name="connsiteY3" fmla="*/ 45719 h 45719"/>
                <a:gd name="connsiteX4" fmla="*/ 0 w 97461"/>
                <a:gd name="connsiteY4" fmla="*/ 0 h 45719"/>
                <a:gd name="connsiteX0-1" fmla="*/ 0 w 252243"/>
                <a:gd name="connsiteY0-2" fmla="*/ 0 h 119537"/>
                <a:gd name="connsiteX1-3" fmla="*/ 252243 w 252243"/>
                <a:gd name="connsiteY1-4" fmla="*/ 73818 h 119537"/>
                <a:gd name="connsiteX2-5" fmla="*/ 252243 w 252243"/>
                <a:gd name="connsiteY2-6" fmla="*/ 119537 h 119537"/>
                <a:gd name="connsiteX3-7" fmla="*/ 154782 w 252243"/>
                <a:gd name="connsiteY3-8" fmla="*/ 119537 h 119537"/>
                <a:gd name="connsiteX4-9" fmla="*/ 0 w 252243"/>
                <a:gd name="connsiteY4-10" fmla="*/ 0 h 119537"/>
                <a:gd name="connsiteX0-11" fmla="*/ 2380 w 254623"/>
                <a:gd name="connsiteY0-12" fmla="*/ 0 h 119537"/>
                <a:gd name="connsiteX1-13" fmla="*/ 254623 w 254623"/>
                <a:gd name="connsiteY1-14" fmla="*/ 73818 h 119537"/>
                <a:gd name="connsiteX2-15" fmla="*/ 254623 w 254623"/>
                <a:gd name="connsiteY2-16" fmla="*/ 119537 h 119537"/>
                <a:gd name="connsiteX3-17" fmla="*/ 0 w 254623"/>
                <a:gd name="connsiteY3-18" fmla="*/ 29050 h 119537"/>
                <a:gd name="connsiteX4-19" fmla="*/ 2380 w 254623"/>
                <a:gd name="connsiteY4-20" fmla="*/ 0 h 119537"/>
                <a:gd name="connsiteX0-21" fmla="*/ 2380 w 254623"/>
                <a:gd name="connsiteY0-22" fmla="*/ 0 h 169543"/>
                <a:gd name="connsiteX1-23" fmla="*/ 254623 w 254623"/>
                <a:gd name="connsiteY1-24" fmla="*/ 73818 h 169543"/>
                <a:gd name="connsiteX2-25" fmla="*/ 166517 w 254623"/>
                <a:gd name="connsiteY2-26" fmla="*/ 169543 h 169543"/>
                <a:gd name="connsiteX3-27" fmla="*/ 0 w 254623"/>
                <a:gd name="connsiteY3-28" fmla="*/ 29050 h 169543"/>
                <a:gd name="connsiteX4-29" fmla="*/ 2380 w 254623"/>
                <a:gd name="connsiteY4-30" fmla="*/ 0 h 169543"/>
                <a:gd name="connsiteX0-31" fmla="*/ 2380 w 230811"/>
                <a:gd name="connsiteY0-32" fmla="*/ 0 h 169543"/>
                <a:gd name="connsiteX1-33" fmla="*/ 230811 w 230811"/>
                <a:gd name="connsiteY1-34" fmla="*/ 164305 h 169543"/>
                <a:gd name="connsiteX2-35" fmla="*/ 166517 w 230811"/>
                <a:gd name="connsiteY2-36" fmla="*/ 169543 h 169543"/>
                <a:gd name="connsiteX3-37" fmla="*/ 0 w 230811"/>
                <a:gd name="connsiteY3-38" fmla="*/ 29050 h 169543"/>
                <a:gd name="connsiteX4-39" fmla="*/ 2380 w 230811"/>
                <a:gd name="connsiteY4-40" fmla="*/ 0 h 169543"/>
                <a:gd name="connsiteX0-41" fmla="*/ 2380 w 230811"/>
                <a:gd name="connsiteY0-42" fmla="*/ 0 h 169543"/>
                <a:gd name="connsiteX1-43" fmla="*/ 230811 w 230811"/>
                <a:gd name="connsiteY1-44" fmla="*/ 164305 h 169543"/>
                <a:gd name="connsiteX2-45" fmla="*/ 166517 w 230811"/>
                <a:gd name="connsiteY2-46" fmla="*/ 169543 h 169543"/>
                <a:gd name="connsiteX3-47" fmla="*/ 0 w 230811"/>
                <a:gd name="connsiteY3-48" fmla="*/ 29050 h 169543"/>
                <a:gd name="connsiteX4-49" fmla="*/ 2380 w 230811"/>
                <a:gd name="connsiteY4-50" fmla="*/ 0 h 169543"/>
                <a:gd name="connsiteX0-51" fmla="*/ 2380 w 230811"/>
                <a:gd name="connsiteY0-52" fmla="*/ 1497 h 171040"/>
                <a:gd name="connsiteX1-53" fmla="*/ 230811 w 230811"/>
                <a:gd name="connsiteY1-54" fmla="*/ 165802 h 171040"/>
                <a:gd name="connsiteX2-55" fmla="*/ 166517 w 230811"/>
                <a:gd name="connsiteY2-56" fmla="*/ 171040 h 171040"/>
                <a:gd name="connsiteX3-57" fmla="*/ 0 w 230811"/>
                <a:gd name="connsiteY3-58" fmla="*/ 30547 h 171040"/>
                <a:gd name="connsiteX4-59" fmla="*/ 2380 w 230811"/>
                <a:gd name="connsiteY4-60" fmla="*/ 1497 h 171040"/>
                <a:gd name="connsiteX0-61" fmla="*/ 14286 w 242717"/>
                <a:gd name="connsiteY0-62" fmla="*/ 1497 h 171040"/>
                <a:gd name="connsiteX1-63" fmla="*/ 242717 w 242717"/>
                <a:gd name="connsiteY1-64" fmla="*/ 165802 h 171040"/>
                <a:gd name="connsiteX2-65" fmla="*/ 178423 w 242717"/>
                <a:gd name="connsiteY2-66" fmla="*/ 171040 h 171040"/>
                <a:gd name="connsiteX3-67" fmla="*/ 0 w 242717"/>
                <a:gd name="connsiteY3-68" fmla="*/ 23403 h 171040"/>
                <a:gd name="connsiteX4-69" fmla="*/ 14286 w 242717"/>
                <a:gd name="connsiteY4-70" fmla="*/ 1497 h 171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2717" h="171040">
                  <a:moveTo>
                    <a:pt x="14286" y="1497"/>
                  </a:moveTo>
                  <a:cubicBezTo>
                    <a:pt x="47567" y="-12791"/>
                    <a:pt x="202292" y="77697"/>
                    <a:pt x="242717" y="165802"/>
                  </a:cubicBezTo>
                  <a:lnTo>
                    <a:pt x="178423" y="171040"/>
                  </a:lnTo>
                  <a:lnTo>
                    <a:pt x="0" y="23403"/>
                  </a:lnTo>
                  <a:lnTo>
                    <a:pt x="14286" y="14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67" name="Group 366"/>
            <p:cNvGrpSpPr/>
            <p:nvPr/>
          </p:nvGrpSpPr>
          <p:grpSpPr>
            <a:xfrm>
              <a:off x="5941918" y="3846833"/>
              <a:ext cx="423782" cy="423782"/>
              <a:chOff x="7620000" y="3954883"/>
              <a:chExt cx="464717" cy="464717"/>
            </a:xfrm>
          </p:grpSpPr>
          <p:sp>
            <p:nvSpPr>
              <p:cNvPr id="374" name="Oval 373"/>
              <p:cNvSpPr/>
              <p:nvPr/>
            </p:nvSpPr>
            <p:spPr>
              <a:xfrm>
                <a:off x="7620000" y="3954883"/>
                <a:ext cx="464717" cy="46471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75" name="Group 374"/>
              <p:cNvGrpSpPr/>
              <p:nvPr/>
            </p:nvGrpSpPr>
            <p:grpSpPr>
              <a:xfrm>
                <a:off x="7665048" y="3999931"/>
                <a:ext cx="374620" cy="374620"/>
                <a:chOff x="7039254" y="2914588"/>
                <a:chExt cx="981418" cy="981418"/>
              </a:xfrm>
            </p:grpSpPr>
            <p:sp>
              <p:nvSpPr>
                <p:cNvPr id="376" name="Freeform 375"/>
                <p:cNvSpPr/>
                <p:nvPr/>
              </p:nvSpPr>
              <p:spPr>
                <a:xfrm>
                  <a:off x="7129329" y="3002767"/>
                  <a:ext cx="801264" cy="805063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77" name="Freeform 376"/>
                <p:cNvSpPr/>
                <p:nvPr/>
              </p:nvSpPr>
              <p:spPr>
                <a:xfrm>
                  <a:off x="7039254" y="2914588"/>
                  <a:ext cx="981418" cy="981418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78" name="Oval 377"/>
                <p:cNvSpPr/>
                <p:nvPr/>
              </p:nvSpPr>
              <p:spPr>
                <a:xfrm>
                  <a:off x="7359798" y="3235132"/>
                  <a:ext cx="340333" cy="34033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grpSp>
          <p:nvGrpSpPr>
            <p:cNvPr id="368" name="Group 367"/>
            <p:cNvGrpSpPr/>
            <p:nvPr/>
          </p:nvGrpSpPr>
          <p:grpSpPr>
            <a:xfrm>
              <a:off x="4328510" y="3838836"/>
              <a:ext cx="423782" cy="423782"/>
              <a:chOff x="7620000" y="3954883"/>
              <a:chExt cx="464717" cy="464717"/>
            </a:xfrm>
          </p:grpSpPr>
          <p:sp>
            <p:nvSpPr>
              <p:cNvPr id="369" name="Oval 368"/>
              <p:cNvSpPr/>
              <p:nvPr/>
            </p:nvSpPr>
            <p:spPr>
              <a:xfrm>
                <a:off x="7620000" y="3954883"/>
                <a:ext cx="464717" cy="46471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70" name="Group 369"/>
              <p:cNvGrpSpPr/>
              <p:nvPr/>
            </p:nvGrpSpPr>
            <p:grpSpPr>
              <a:xfrm>
                <a:off x="7665048" y="3999931"/>
                <a:ext cx="374620" cy="374620"/>
                <a:chOff x="7039254" y="2914588"/>
                <a:chExt cx="981418" cy="981418"/>
              </a:xfrm>
            </p:grpSpPr>
            <p:sp>
              <p:nvSpPr>
                <p:cNvPr id="371" name="Freeform 370"/>
                <p:cNvSpPr/>
                <p:nvPr/>
              </p:nvSpPr>
              <p:spPr>
                <a:xfrm>
                  <a:off x="7129329" y="3002767"/>
                  <a:ext cx="801264" cy="805063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72" name="Freeform 371"/>
                <p:cNvSpPr/>
                <p:nvPr/>
              </p:nvSpPr>
              <p:spPr>
                <a:xfrm>
                  <a:off x="7039254" y="2914588"/>
                  <a:ext cx="981418" cy="981418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73" name="Oval 372"/>
                <p:cNvSpPr/>
                <p:nvPr/>
              </p:nvSpPr>
              <p:spPr>
                <a:xfrm>
                  <a:off x="7359798" y="3235132"/>
                  <a:ext cx="340333" cy="34033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</p:grpSp>
      <p:sp>
        <p:nvSpPr>
          <p:cNvPr id="385" name="TextBox 134"/>
          <p:cNvSpPr txBox="1"/>
          <p:nvPr/>
        </p:nvSpPr>
        <p:spPr>
          <a:xfrm>
            <a:off x="8423910" y="4017010"/>
            <a:ext cx="3768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>
                <a:solidFill>
                  <a:schemeClr val="tx1"/>
                </a:solidFill>
                <a:effectLst/>
                <a:cs typeface="Arial" panose="020B0604020202090204" pitchFamily="34" charset="0"/>
              </a:rPr>
              <a:t>汇报人：</a:t>
            </a:r>
            <a:r>
              <a:rPr lang="en-US" altLang="zh-CN" b="1">
                <a:solidFill>
                  <a:schemeClr val="tx1"/>
                </a:solidFill>
                <a:effectLst/>
                <a:cs typeface="Arial" panose="020B0604020202090204" pitchFamily="34" charset="0"/>
              </a:rPr>
              <a:t>DAY DAY UP</a:t>
            </a:r>
            <a:endParaRPr lang="en-US" altLang="zh-CN" b="1">
              <a:solidFill>
                <a:schemeClr val="tx1"/>
              </a:solidFill>
              <a:effectLst/>
              <a:cs typeface="Arial" panose="020B0604020202090204" pitchFamily="34" charset="0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308689" y="410950"/>
            <a:ext cx="1957822" cy="411609"/>
            <a:chOff x="4256521" y="267761"/>
            <a:chExt cx="4340942" cy="1291209"/>
          </a:xfrm>
        </p:grpSpPr>
        <p:sp>
          <p:nvSpPr>
            <p:cNvPr id="388" name="Freeform 387"/>
            <p:cNvSpPr/>
            <p:nvPr/>
          </p:nvSpPr>
          <p:spPr>
            <a:xfrm>
              <a:off x="4256521" y="267761"/>
              <a:ext cx="4340942" cy="1291209"/>
            </a:xfrm>
            <a:custGeom>
              <a:avLst/>
              <a:gdLst>
                <a:gd name="connsiteX0" fmla="*/ 1227013 w 4340942"/>
                <a:gd name="connsiteY0" fmla="*/ 0 h 1291209"/>
                <a:gd name="connsiteX1" fmla="*/ 1510500 w 4340942"/>
                <a:gd name="connsiteY1" fmla="*/ 187745 h 1291209"/>
                <a:gd name="connsiteX2" fmla="*/ 1516184 w 4340942"/>
                <a:gd name="connsiteY2" fmla="*/ 215871 h 1291209"/>
                <a:gd name="connsiteX3" fmla="*/ 1541199 w 4340942"/>
                <a:gd name="connsiteY3" fmla="*/ 202778 h 1291209"/>
                <a:gd name="connsiteX4" fmla="*/ 1812119 w 4340942"/>
                <a:gd name="connsiteY4" fmla="*/ 150279 h 1291209"/>
                <a:gd name="connsiteX5" fmla="*/ 2296676 w 4340942"/>
                <a:gd name="connsiteY5" fmla="*/ 457677 h 1291209"/>
                <a:gd name="connsiteX6" fmla="*/ 2238193 w 4340942"/>
                <a:gd name="connsiteY6" fmla="*/ 604201 h 1291209"/>
                <a:gd name="connsiteX7" fmla="*/ 2201390 w 4340942"/>
                <a:gd name="connsiteY7" fmla="*/ 637054 h 1291209"/>
                <a:gd name="connsiteX8" fmla="*/ 2241034 w 4340942"/>
                <a:gd name="connsiteY8" fmla="*/ 666866 h 1291209"/>
                <a:gd name="connsiteX9" fmla="*/ 2325647 w 4340942"/>
                <a:gd name="connsiteY9" fmla="*/ 838735 h 1291209"/>
                <a:gd name="connsiteX10" fmla="*/ 2323074 w 4340942"/>
                <a:gd name="connsiteY10" fmla="*/ 854573 h 1291209"/>
                <a:gd name="connsiteX11" fmla="*/ 2403336 w 4340942"/>
                <a:gd name="connsiteY11" fmla="*/ 830999 h 1291209"/>
                <a:gd name="connsiteX12" fmla="*/ 2496335 w 4340942"/>
                <a:gd name="connsiteY12" fmla="*/ 818422 h 1291209"/>
                <a:gd name="connsiteX13" fmla="*/ 2583662 w 4340942"/>
                <a:gd name="connsiteY13" fmla="*/ 814587 h 1291209"/>
                <a:gd name="connsiteX14" fmla="*/ 2614268 w 4340942"/>
                <a:gd name="connsiteY14" fmla="*/ 781487 h 1291209"/>
                <a:gd name="connsiteX15" fmla="*/ 2896726 w 4340942"/>
                <a:gd name="connsiteY15" fmla="*/ 675868 h 1291209"/>
                <a:gd name="connsiteX16" fmla="*/ 2981876 w 4340942"/>
                <a:gd name="connsiteY16" fmla="*/ 670542 h 1291209"/>
                <a:gd name="connsiteX17" fmla="*/ 2990966 w 4340942"/>
                <a:gd name="connsiteY17" fmla="*/ 642607 h 1291209"/>
                <a:gd name="connsiteX18" fmla="*/ 3447473 w 4340942"/>
                <a:gd name="connsiteY18" fmla="*/ 454862 h 1291209"/>
                <a:gd name="connsiteX19" fmla="*/ 3942915 w 4340942"/>
                <a:gd name="connsiteY19" fmla="*/ 762260 h 1291209"/>
                <a:gd name="connsiteX20" fmla="*/ 3912852 w 4340942"/>
                <a:gd name="connsiteY20" fmla="*/ 867954 h 1291209"/>
                <a:gd name="connsiteX21" fmla="*/ 3891455 w 4340942"/>
                <a:gd name="connsiteY21" fmla="*/ 891094 h 1291209"/>
                <a:gd name="connsiteX22" fmla="*/ 3943865 w 4340942"/>
                <a:gd name="connsiteY22" fmla="*/ 906488 h 1291209"/>
                <a:gd name="connsiteX23" fmla="*/ 4050042 w 4340942"/>
                <a:gd name="connsiteY23" fmla="*/ 975094 h 1291209"/>
                <a:gd name="connsiteX24" fmla="*/ 4073735 w 4340942"/>
                <a:gd name="connsiteY24" fmla="*/ 1026217 h 1291209"/>
                <a:gd name="connsiteX25" fmla="*/ 4195830 w 4340942"/>
                <a:gd name="connsiteY25" fmla="*/ 1048370 h 1291209"/>
                <a:gd name="connsiteX26" fmla="*/ 4340942 w 4340942"/>
                <a:gd name="connsiteY26" fmla="*/ 1142644 h 1291209"/>
                <a:gd name="connsiteX27" fmla="*/ 3845500 w 4340942"/>
                <a:gd name="connsiteY27" fmla="*/ 1275968 h 1291209"/>
                <a:gd name="connsiteX28" fmla="*/ 3708430 w 4340942"/>
                <a:gd name="connsiteY28" fmla="*/ 1268521 h 1291209"/>
                <a:gd name="connsiteX29" fmla="*/ 3693383 w 4340942"/>
                <a:gd name="connsiteY29" fmla="*/ 1270556 h 1291209"/>
                <a:gd name="connsiteX30" fmla="*/ 3593534 w 4340942"/>
                <a:gd name="connsiteY30" fmla="*/ 1274941 h 1291209"/>
                <a:gd name="connsiteX31" fmla="*/ 3400686 w 4340942"/>
                <a:gd name="connsiteY31" fmla="*/ 1257980 h 1291209"/>
                <a:gd name="connsiteX32" fmla="*/ 3286729 w 4340942"/>
                <a:gd name="connsiteY32" fmla="*/ 1224508 h 1291209"/>
                <a:gd name="connsiteX33" fmla="*/ 3273582 w 4340942"/>
                <a:gd name="connsiteY33" fmla="*/ 1231920 h 1291209"/>
                <a:gd name="connsiteX34" fmla="*/ 2996575 w 4340942"/>
                <a:gd name="connsiteY34" fmla="*/ 1284419 h 1291209"/>
                <a:gd name="connsiteX35" fmla="*/ 2803727 w 4340942"/>
                <a:gd name="connsiteY35" fmla="*/ 1260262 h 1291209"/>
                <a:gd name="connsiteX36" fmla="*/ 2732745 w 4340942"/>
                <a:gd name="connsiteY36" fmla="*/ 1236357 h 1291209"/>
                <a:gd name="connsiteX37" fmla="*/ 2696033 w 4340942"/>
                <a:gd name="connsiteY37" fmla="*/ 1241322 h 1291209"/>
                <a:gd name="connsiteX38" fmla="*/ 2596184 w 4340942"/>
                <a:gd name="connsiteY38" fmla="*/ 1245707 h 1291209"/>
                <a:gd name="connsiteX39" fmla="*/ 2245854 w 4340942"/>
                <a:gd name="connsiteY39" fmla="*/ 1182490 h 1291209"/>
                <a:gd name="connsiteX40" fmla="*/ 2229073 w 4340942"/>
                <a:gd name="connsiteY40" fmla="*/ 1171648 h 1291209"/>
                <a:gd name="connsiteX41" fmla="*/ 2189809 w 4340942"/>
                <a:gd name="connsiteY41" fmla="*/ 1201174 h 1291209"/>
                <a:gd name="connsiteX42" fmla="*/ 1839478 w 4340942"/>
                <a:gd name="connsiteY42" fmla="*/ 1291209 h 1291209"/>
                <a:gd name="connsiteX43" fmla="*/ 1489148 w 4340942"/>
                <a:gd name="connsiteY43" fmla="*/ 1201174 h 1291209"/>
                <a:gd name="connsiteX44" fmla="*/ 1461077 w 4340942"/>
                <a:gd name="connsiteY44" fmla="*/ 1180065 h 1291209"/>
                <a:gd name="connsiteX45" fmla="*/ 1384246 w 4340942"/>
                <a:gd name="connsiteY45" fmla="*/ 1206521 h 1291209"/>
                <a:gd name="connsiteX46" fmla="*/ 1195634 w 4340942"/>
                <a:gd name="connsiteY46" fmla="*/ 1230678 h 1291209"/>
                <a:gd name="connsiteX47" fmla="*/ 1007023 w 4340942"/>
                <a:gd name="connsiteY47" fmla="*/ 1206521 h 1291209"/>
                <a:gd name="connsiteX48" fmla="*/ 954208 w 4340942"/>
                <a:gd name="connsiteY48" fmla="*/ 1188335 h 1291209"/>
                <a:gd name="connsiteX49" fmla="*/ 934459 w 4340942"/>
                <a:gd name="connsiteY49" fmla="*/ 1197017 h 1291209"/>
                <a:gd name="connsiteX50" fmla="*/ 693267 w 4340942"/>
                <a:gd name="connsiteY50" fmla="*/ 1237744 h 1291209"/>
                <a:gd name="connsiteX51" fmla="*/ 422347 w 4340942"/>
                <a:gd name="connsiteY51" fmla="*/ 1185245 h 1291209"/>
                <a:gd name="connsiteX52" fmla="*/ 354353 w 4340942"/>
                <a:gd name="connsiteY52" fmla="*/ 1149656 h 1291209"/>
                <a:gd name="connsiteX53" fmla="*/ 348887 w 4340942"/>
                <a:gd name="connsiteY53" fmla="*/ 1165856 h 1291209"/>
                <a:gd name="connsiteX54" fmla="*/ 181578 w 4340942"/>
                <a:gd name="connsiteY54" fmla="*/ 1232210 h 1291209"/>
                <a:gd name="connsiteX55" fmla="*/ 0 w 4340942"/>
                <a:gd name="connsiteY55" fmla="*/ 1123568 h 1291209"/>
                <a:gd name="connsiteX56" fmla="*/ 181578 w 4340942"/>
                <a:gd name="connsiteY56" fmla="*/ 1014926 h 1291209"/>
                <a:gd name="connsiteX57" fmla="*/ 229799 w 4340942"/>
                <a:gd name="connsiteY57" fmla="*/ 1020751 h 1291209"/>
                <a:gd name="connsiteX58" fmla="*/ 207677 w 4340942"/>
                <a:gd name="connsiteY58" fmla="*/ 997894 h 1291209"/>
                <a:gd name="connsiteX59" fmla="*/ 181577 w 4340942"/>
                <a:gd name="connsiteY59" fmla="*/ 907838 h 1291209"/>
                <a:gd name="connsiteX60" fmla="*/ 341483 w 4340942"/>
                <a:gd name="connsiteY60" fmla="*/ 709973 h 1291209"/>
                <a:gd name="connsiteX61" fmla="*/ 372691 w 4340942"/>
                <a:gd name="connsiteY61" fmla="*/ 701437 h 1291209"/>
                <a:gd name="connsiteX62" fmla="*/ 422347 w 4340942"/>
                <a:gd name="connsiteY62" fmla="*/ 675447 h 1291209"/>
                <a:gd name="connsiteX63" fmla="*/ 479690 w 4340942"/>
                <a:gd name="connsiteY63" fmla="*/ 655702 h 1291209"/>
                <a:gd name="connsiteX64" fmla="*/ 469108 w 4340942"/>
                <a:gd name="connsiteY64" fmla="*/ 639363 h 1291209"/>
                <a:gd name="connsiteX65" fmla="*/ 440284 w 4340942"/>
                <a:gd name="connsiteY65" fmla="*/ 519710 h 1291209"/>
                <a:gd name="connsiteX66" fmla="*/ 807074 w 4340942"/>
                <a:gd name="connsiteY66" fmla="*/ 212312 h 1291209"/>
                <a:gd name="connsiteX67" fmla="*/ 880995 w 4340942"/>
                <a:gd name="connsiteY67" fmla="*/ 218557 h 1291209"/>
                <a:gd name="connsiteX68" fmla="*/ 929993 w 4340942"/>
                <a:gd name="connsiteY68" fmla="*/ 231304 h 1291209"/>
                <a:gd name="connsiteX69" fmla="*/ 943526 w 4340942"/>
                <a:gd name="connsiteY69" fmla="*/ 187745 h 1291209"/>
                <a:gd name="connsiteX70" fmla="*/ 1227013 w 4340942"/>
                <a:gd name="connsiteY70" fmla="*/ 0 h 129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340942" h="1291209">
                  <a:moveTo>
                    <a:pt x="1227013" y="0"/>
                  </a:moveTo>
                  <a:cubicBezTo>
                    <a:pt x="1354452" y="0"/>
                    <a:pt x="1463794" y="77415"/>
                    <a:pt x="1510500" y="187745"/>
                  </a:cubicBezTo>
                  <a:lnTo>
                    <a:pt x="1516184" y="215871"/>
                  </a:lnTo>
                  <a:lnTo>
                    <a:pt x="1541199" y="202778"/>
                  </a:lnTo>
                  <a:cubicBezTo>
                    <a:pt x="1618535" y="169633"/>
                    <a:pt x="1711764" y="150279"/>
                    <a:pt x="1812119" y="150279"/>
                  </a:cubicBezTo>
                  <a:cubicBezTo>
                    <a:pt x="2079732" y="150279"/>
                    <a:pt x="2296676" y="287906"/>
                    <a:pt x="2296676" y="457677"/>
                  </a:cubicBezTo>
                  <a:cubicBezTo>
                    <a:pt x="2296676" y="510730"/>
                    <a:pt x="2275490" y="560645"/>
                    <a:pt x="2238193" y="604201"/>
                  </a:cubicBezTo>
                  <a:lnTo>
                    <a:pt x="2201390" y="637054"/>
                  </a:lnTo>
                  <a:lnTo>
                    <a:pt x="2241034" y="666866"/>
                  </a:lnTo>
                  <a:cubicBezTo>
                    <a:pt x="2294454" y="715927"/>
                    <a:pt x="2325647" y="775071"/>
                    <a:pt x="2325647" y="838735"/>
                  </a:cubicBezTo>
                  <a:lnTo>
                    <a:pt x="2323074" y="854573"/>
                  </a:lnTo>
                  <a:lnTo>
                    <a:pt x="2403336" y="830999"/>
                  </a:lnTo>
                  <a:cubicBezTo>
                    <a:pt x="2432973" y="825538"/>
                    <a:pt x="2464083" y="821297"/>
                    <a:pt x="2496335" y="818422"/>
                  </a:cubicBezTo>
                  <a:lnTo>
                    <a:pt x="2583662" y="814587"/>
                  </a:lnTo>
                  <a:lnTo>
                    <a:pt x="2614268" y="781487"/>
                  </a:lnTo>
                  <a:cubicBezTo>
                    <a:pt x="2684946" y="728351"/>
                    <a:pt x="2783844" y="690200"/>
                    <a:pt x="2896726" y="675868"/>
                  </a:cubicBezTo>
                  <a:lnTo>
                    <a:pt x="2981876" y="670542"/>
                  </a:lnTo>
                  <a:lnTo>
                    <a:pt x="2990966" y="642607"/>
                  </a:lnTo>
                  <a:cubicBezTo>
                    <a:pt x="3066178" y="532277"/>
                    <a:pt x="3242255" y="454862"/>
                    <a:pt x="3447473" y="454862"/>
                  </a:cubicBezTo>
                  <a:cubicBezTo>
                    <a:pt x="3721098" y="454862"/>
                    <a:pt x="3942915" y="592489"/>
                    <a:pt x="3942915" y="762260"/>
                  </a:cubicBezTo>
                  <a:cubicBezTo>
                    <a:pt x="3942915" y="799398"/>
                    <a:pt x="3932301" y="834997"/>
                    <a:pt x="3912852" y="867954"/>
                  </a:cubicBezTo>
                  <a:lnTo>
                    <a:pt x="3891455" y="891094"/>
                  </a:lnTo>
                  <a:lnTo>
                    <a:pt x="3943865" y="906488"/>
                  </a:lnTo>
                  <a:cubicBezTo>
                    <a:pt x="3988694" y="926017"/>
                    <a:pt x="4024971" y="949271"/>
                    <a:pt x="4050042" y="975094"/>
                  </a:cubicBezTo>
                  <a:lnTo>
                    <a:pt x="4073735" y="1026217"/>
                  </a:lnTo>
                  <a:lnTo>
                    <a:pt x="4195830" y="1048370"/>
                  </a:lnTo>
                  <a:cubicBezTo>
                    <a:pt x="4285488" y="1072497"/>
                    <a:pt x="4340942" y="1105828"/>
                    <a:pt x="4340942" y="1142644"/>
                  </a:cubicBezTo>
                  <a:cubicBezTo>
                    <a:pt x="4340942" y="1216277"/>
                    <a:pt x="4119125" y="1275968"/>
                    <a:pt x="3845500" y="1275968"/>
                  </a:cubicBezTo>
                  <a:lnTo>
                    <a:pt x="3708430" y="1268521"/>
                  </a:lnTo>
                  <a:lnTo>
                    <a:pt x="3693383" y="1270556"/>
                  </a:lnTo>
                  <a:cubicBezTo>
                    <a:pt x="3661131" y="1273431"/>
                    <a:pt x="3627737" y="1274941"/>
                    <a:pt x="3593534" y="1274941"/>
                  </a:cubicBezTo>
                  <a:cubicBezTo>
                    <a:pt x="3525128" y="1274941"/>
                    <a:pt x="3459960" y="1268902"/>
                    <a:pt x="3400686" y="1257980"/>
                  </a:cubicBezTo>
                  <a:lnTo>
                    <a:pt x="3286729" y="1224508"/>
                  </a:lnTo>
                  <a:lnTo>
                    <a:pt x="3273582" y="1231920"/>
                  </a:lnTo>
                  <a:cubicBezTo>
                    <a:pt x="3194509" y="1265065"/>
                    <a:pt x="3099185" y="1284419"/>
                    <a:pt x="2996575" y="1284419"/>
                  </a:cubicBezTo>
                  <a:cubicBezTo>
                    <a:pt x="2928169" y="1284419"/>
                    <a:pt x="2863001" y="1275817"/>
                    <a:pt x="2803727" y="1260262"/>
                  </a:cubicBezTo>
                  <a:lnTo>
                    <a:pt x="2732745" y="1236357"/>
                  </a:lnTo>
                  <a:lnTo>
                    <a:pt x="2696033" y="1241322"/>
                  </a:lnTo>
                  <a:cubicBezTo>
                    <a:pt x="2663781" y="1244197"/>
                    <a:pt x="2630387" y="1245707"/>
                    <a:pt x="2596184" y="1245707"/>
                  </a:cubicBezTo>
                  <a:cubicBezTo>
                    <a:pt x="2459372" y="1245707"/>
                    <a:pt x="2335511" y="1221549"/>
                    <a:pt x="2245854" y="1182490"/>
                  </a:cubicBezTo>
                  <a:lnTo>
                    <a:pt x="2229073" y="1171648"/>
                  </a:lnTo>
                  <a:lnTo>
                    <a:pt x="2189809" y="1201174"/>
                  </a:lnTo>
                  <a:cubicBezTo>
                    <a:pt x="2100151" y="1256802"/>
                    <a:pt x="1976291" y="1291209"/>
                    <a:pt x="1839478" y="1291209"/>
                  </a:cubicBezTo>
                  <a:cubicBezTo>
                    <a:pt x="1702666" y="1291209"/>
                    <a:pt x="1578805" y="1256802"/>
                    <a:pt x="1489148" y="1201174"/>
                  </a:cubicBezTo>
                  <a:lnTo>
                    <a:pt x="1461077" y="1180065"/>
                  </a:lnTo>
                  <a:lnTo>
                    <a:pt x="1384246" y="1206521"/>
                  </a:lnTo>
                  <a:cubicBezTo>
                    <a:pt x="1326274" y="1222076"/>
                    <a:pt x="1262537" y="1230678"/>
                    <a:pt x="1195634" y="1230678"/>
                  </a:cubicBezTo>
                  <a:cubicBezTo>
                    <a:pt x="1128731" y="1230678"/>
                    <a:pt x="1064995" y="1222076"/>
                    <a:pt x="1007023" y="1206521"/>
                  </a:cubicBezTo>
                  <a:lnTo>
                    <a:pt x="954208" y="1188335"/>
                  </a:lnTo>
                  <a:lnTo>
                    <a:pt x="934459" y="1197017"/>
                  </a:lnTo>
                  <a:cubicBezTo>
                    <a:pt x="863433" y="1222926"/>
                    <a:pt x="781078" y="1237744"/>
                    <a:pt x="693267" y="1237744"/>
                  </a:cubicBezTo>
                  <a:cubicBezTo>
                    <a:pt x="592912" y="1237744"/>
                    <a:pt x="499682" y="1218390"/>
                    <a:pt x="422347" y="1185245"/>
                  </a:cubicBezTo>
                  <a:lnTo>
                    <a:pt x="354353" y="1149656"/>
                  </a:lnTo>
                  <a:lnTo>
                    <a:pt x="348887" y="1165856"/>
                  </a:lnTo>
                  <a:cubicBezTo>
                    <a:pt x="321322" y="1204850"/>
                    <a:pt x="256790" y="1232210"/>
                    <a:pt x="181578" y="1232210"/>
                  </a:cubicBezTo>
                  <a:cubicBezTo>
                    <a:pt x="81295" y="1232210"/>
                    <a:pt x="0" y="1183569"/>
                    <a:pt x="0" y="1123568"/>
                  </a:cubicBezTo>
                  <a:cubicBezTo>
                    <a:pt x="0" y="1063567"/>
                    <a:pt x="81295" y="1014926"/>
                    <a:pt x="181578" y="1014926"/>
                  </a:cubicBezTo>
                  <a:lnTo>
                    <a:pt x="229799" y="1020751"/>
                  </a:lnTo>
                  <a:lnTo>
                    <a:pt x="207677" y="997894"/>
                  </a:lnTo>
                  <a:cubicBezTo>
                    <a:pt x="190870" y="970214"/>
                    <a:pt x="181577" y="939782"/>
                    <a:pt x="181577" y="907838"/>
                  </a:cubicBezTo>
                  <a:cubicBezTo>
                    <a:pt x="181577" y="823984"/>
                    <a:pt x="245615" y="750550"/>
                    <a:pt x="341483" y="709973"/>
                  </a:cubicBezTo>
                  <a:lnTo>
                    <a:pt x="372691" y="701437"/>
                  </a:lnTo>
                  <a:lnTo>
                    <a:pt x="422347" y="675447"/>
                  </a:lnTo>
                  <a:lnTo>
                    <a:pt x="479690" y="655702"/>
                  </a:lnTo>
                  <a:lnTo>
                    <a:pt x="469108" y="639363"/>
                  </a:lnTo>
                  <a:cubicBezTo>
                    <a:pt x="450547" y="602587"/>
                    <a:pt x="440284" y="562153"/>
                    <a:pt x="440284" y="519710"/>
                  </a:cubicBezTo>
                  <a:cubicBezTo>
                    <a:pt x="440284" y="349939"/>
                    <a:pt x="604501" y="212312"/>
                    <a:pt x="807074" y="212312"/>
                  </a:cubicBezTo>
                  <a:cubicBezTo>
                    <a:pt x="832396" y="212312"/>
                    <a:pt x="857118" y="214463"/>
                    <a:pt x="880995" y="218557"/>
                  </a:cubicBezTo>
                  <a:lnTo>
                    <a:pt x="929993" y="231304"/>
                  </a:lnTo>
                  <a:lnTo>
                    <a:pt x="943526" y="187745"/>
                  </a:lnTo>
                  <a:cubicBezTo>
                    <a:pt x="990232" y="77415"/>
                    <a:pt x="1099574" y="0"/>
                    <a:pt x="12270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9" name="Freeform 388"/>
            <p:cNvSpPr/>
            <p:nvPr/>
          </p:nvSpPr>
          <p:spPr>
            <a:xfrm>
              <a:off x="4926511" y="415622"/>
              <a:ext cx="3619189" cy="1077053"/>
            </a:xfrm>
            <a:custGeom>
              <a:avLst/>
              <a:gdLst>
                <a:gd name="connsiteX0" fmla="*/ 1243149 w 3619189"/>
                <a:gd name="connsiteY0" fmla="*/ 0 h 1077053"/>
                <a:gd name="connsiteX1" fmla="*/ 1626686 w 3619189"/>
                <a:gd name="connsiteY1" fmla="*/ 249389 h 1077053"/>
                <a:gd name="connsiteX2" fmla="*/ 1457588 w 3619189"/>
                <a:gd name="connsiteY2" fmla="*/ 456186 h 1077053"/>
                <a:gd name="connsiteX3" fmla="*/ 1429294 w 3619189"/>
                <a:gd name="connsiteY3" fmla="*/ 466172 h 1077053"/>
                <a:gd name="connsiteX4" fmla="*/ 1456896 w 3619189"/>
                <a:gd name="connsiteY4" fmla="*/ 467982 h 1077053"/>
                <a:gd name="connsiteX5" fmla="*/ 1675556 w 3619189"/>
                <a:gd name="connsiteY5" fmla="*/ 553669 h 1077053"/>
                <a:gd name="connsiteX6" fmla="*/ 1728157 w 3619189"/>
                <a:gd name="connsiteY6" fmla="*/ 613287 h 1077053"/>
                <a:gd name="connsiteX7" fmla="*/ 1769195 w 3619189"/>
                <a:gd name="connsiteY7" fmla="*/ 591271 h 1077053"/>
                <a:gd name="connsiteX8" fmla="*/ 1983635 w 3619189"/>
                <a:gd name="connsiteY8" fmla="*/ 548679 h 1077053"/>
                <a:gd name="connsiteX9" fmla="*/ 2060931 w 3619189"/>
                <a:gd name="connsiteY9" fmla="*/ 553746 h 1077053"/>
                <a:gd name="connsiteX10" fmla="*/ 2089558 w 3619189"/>
                <a:gd name="connsiteY10" fmla="*/ 559524 h 1077053"/>
                <a:gd name="connsiteX11" fmla="*/ 2181338 w 3619189"/>
                <a:gd name="connsiteY11" fmla="*/ 506972 h 1077053"/>
                <a:gd name="connsiteX12" fmla="*/ 2276946 w 3619189"/>
                <a:gd name="connsiteY12" fmla="*/ 476520 h 1077053"/>
                <a:gd name="connsiteX13" fmla="*/ 2331409 w 3619189"/>
                <a:gd name="connsiteY13" fmla="*/ 465108 h 1077053"/>
                <a:gd name="connsiteX14" fmla="*/ 2337238 w 3619189"/>
                <a:gd name="connsiteY14" fmla="*/ 450071 h 1077053"/>
                <a:gd name="connsiteX15" fmla="*/ 2778503 w 3619189"/>
                <a:gd name="connsiteY15" fmla="*/ 297756 h 1077053"/>
                <a:gd name="connsiteX16" fmla="*/ 3257402 w 3619189"/>
                <a:gd name="connsiteY16" fmla="*/ 547145 h 1077053"/>
                <a:gd name="connsiteX17" fmla="*/ 3239361 w 3619189"/>
                <a:gd name="connsiteY17" fmla="*/ 593680 h 1077053"/>
                <a:gd name="connsiteX18" fmla="*/ 3271024 w 3619189"/>
                <a:gd name="connsiteY18" fmla="*/ 633056 h 1077053"/>
                <a:gd name="connsiteX19" fmla="*/ 3284148 w 3619189"/>
                <a:gd name="connsiteY19" fmla="*/ 683317 h 1077053"/>
                <a:gd name="connsiteX20" fmla="*/ 3278391 w 3619189"/>
                <a:gd name="connsiteY20" fmla="*/ 705365 h 1077053"/>
                <a:gd name="connsiteX21" fmla="*/ 3384101 w 3619189"/>
                <a:gd name="connsiteY21" fmla="*/ 725088 h 1077053"/>
                <a:gd name="connsiteX22" fmla="*/ 3619189 w 3619189"/>
                <a:gd name="connsiteY22" fmla="*/ 878388 h 1077053"/>
                <a:gd name="connsiteX23" fmla="*/ 2973178 w 3619189"/>
                <a:gd name="connsiteY23" fmla="*/ 1077053 h 1077053"/>
                <a:gd name="connsiteX24" fmla="*/ 2562255 w 3619189"/>
                <a:gd name="connsiteY24" fmla="*/ 1031688 h 1077053"/>
                <a:gd name="connsiteX25" fmla="*/ 2492641 w 3619189"/>
                <a:gd name="connsiteY25" fmla="*/ 1006960 h 1077053"/>
                <a:gd name="connsiteX26" fmla="*/ 2427605 w 3619189"/>
                <a:gd name="connsiteY26" fmla="*/ 1020087 h 1077053"/>
                <a:gd name="connsiteX27" fmla="*/ 2350309 w 3619189"/>
                <a:gd name="connsiteY27" fmla="*/ 1025154 h 1077053"/>
                <a:gd name="connsiteX28" fmla="*/ 2201019 w 3619189"/>
                <a:gd name="connsiteY28" fmla="*/ 1005556 h 1077053"/>
                <a:gd name="connsiteX29" fmla="*/ 2198466 w 3619189"/>
                <a:gd name="connsiteY29" fmla="*/ 1004655 h 1077053"/>
                <a:gd name="connsiteX30" fmla="*/ 2198074 w 3619189"/>
                <a:gd name="connsiteY30" fmla="*/ 1004865 h 1077053"/>
                <a:gd name="connsiteX31" fmla="*/ 1983635 w 3619189"/>
                <a:gd name="connsiteY31" fmla="*/ 1047457 h 1077053"/>
                <a:gd name="connsiteX32" fmla="*/ 1712433 w 3619189"/>
                <a:gd name="connsiteY32" fmla="*/ 974413 h 1077053"/>
                <a:gd name="connsiteX33" fmla="*/ 1632579 w 3619189"/>
                <a:gd name="connsiteY33" fmla="*/ 897400 h 1077053"/>
                <a:gd name="connsiteX34" fmla="*/ 1594039 w 3619189"/>
                <a:gd name="connsiteY34" fmla="*/ 919101 h 1077053"/>
                <a:gd name="connsiteX35" fmla="*/ 1554855 w 3619189"/>
                <a:gd name="connsiteY35" fmla="*/ 932931 h 1077053"/>
                <a:gd name="connsiteX36" fmla="*/ 1482674 w 3619189"/>
                <a:gd name="connsiteY36" fmla="*/ 1002545 h 1077053"/>
                <a:gd name="connsiteX37" fmla="*/ 1211472 w 3619189"/>
                <a:gd name="connsiteY37" fmla="*/ 1075589 h 1077053"/>
                <a:gd name="connsiteX38" fmla="*/ 940270 w 3619189"/>
                <a:gd name="connsiteY38" fmla="*/ 1002545 h 1077053"/>
                <a:gd name="connsiteX39" fmla="*/ 905436 w 3619189"/>
                <a:gd name="connsiteY39" fmla="*/ 968950 h 1077053"/>
                <a:gd name="connsiteX40" fmla="*/ 896759 w 3619189"/>
                <a:gd name="connsiteY40" fmla="*/ 969519 h 1077053"/>
                <a:gd name="connsiteX41" fmla="*/ 625557 w 3619189"/>
                <a:gd name="connsiteY41" fmla="*/ 896475 h 1077053"/>
                <a:gd name="connsiteX42" fmla="*/ 616326 w 3619189"/>
                <a:gd name="connsiteY42" fmla="*/ 887573 h 1077053"/>
                <a:gd name="connsiteX43" fmla="*/ 597976 w 3619189"/>
                <a:gd name="connsiteY43" fmla="*/ 897417 h 1077053"/>
                <a:gd name="connsiteX44" fmla="*/ 383537 w 3619189"/>
                <a:gd name="connsiteY44" fmla="*/ 940009 h 1077053"/>
                <a:gd name="connsiteX45" fmla="*/ 0 w 3619189"/>
                <a:gd name="connsiteY45" fmla="*/ 690620 h 1077053"/>
                <a:gd name="connsiteX46" fmla="*/ 234247 w 3619189"/>
                <a:gd name="connsiteY46" fmla="*/ 460829 h 1077053"/>
                <a:gd name="connsiteX47" fmla="*/ 267452 w 3619189"/>
                <a:gd name="connsiteY47" fmla="*/ 454127 h 1077053"/>
                <a:gd name="connsiteX48" fmla="*/ 243791 w 3619189"/>
                <a:gd name="connsiteY48" fmla="*/ 390447 h 1077053"/>
                <a:gd name="connsiteX49" fmla="*/ 343541 w 3619189"/>
                <a:gd name="connsiteY49" fmla="*/ 259600 h 1077053"/>
                <a:gd name="connsiteX50" fmla="*/ 443325 w 3619189"/>
                <a:gd name="connsiteY50" fmla="*/ 223046 h 1077053"/>
                <a:gd name="connsiteX51" fmla="*/ 434702 w 3619189"/>
                <a:gd name="connsiteY51" fmla="*/ 199837 h 1077053"/>
                <a:gd name="connsiteX52" fmla="*/ 775271 w 3619189"/>
                <a:gd name="connsiteY52" fmla="*/ 14791 h 1077053"/>
                <a:gd name="connsiteX53" fmla="*/ 907836 w 3619189"/>
                <a:gd name="connsiteY53" fmla="*/ 29333 h 1077053"/>
                <a:gd name="connsiteX54" fmla="*/ 994349 w 3619189"/>
                <a:gd name="connsiteY54" fmla="*/ 61026 h 1077053"/>
                <a:gd name="connsiteX55" fmla="*/ 1028709 w 3619189"/>
                <a:gd name="connsiteY55" fmla="*/ 42592 h 1077053"/>
                <a:gd name="connsiteX56" fmla="*/ 1243149 w 3619189"/>
                <a:gd name="connsiteY56" fmla="*/ 0 h 10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19189" h="1077053">
                  <a:moveTo>
                    <a:pt x="1243149" y="0"/>
                  </a:moveTo>
                  <a:cubicBezTo>
                    <a:pt x="1454971" y="0"/>
                    <a:pt x="1626686" y="111655"/>
                    <a:pt x="1626686" y="249389"/>
                  </a:cubicBezTo>
                  <a:cubicBezTo>
                    <a:pt x="1626686" y="335473"/>
                    <a:pt x="1559610" y="411369"/>
                    <a:pt x="1457588" y="456186"/>
                  </a:cubicBezTo>
                  <a:lnTo>
                    <a:pt x="1429294" y="466172"/>
                  </a:lnTo>
                  <a:lnTo>
                    <a:pt x="1456896" y="467982"/>
                  </a:lnTo>
                  <a:cubicBezTo>
                    <a:pt x="1544282" y="479609"/>
                    <a:pt x="1620842" y="510560"/>
                    <a:pt x="1675556" y="553669"/>
                  </a:cubicBezTo>
                  <a:lnTo>
                    <a:pt x="1728157" y="613287"/>
                  </a:lnTo>
                  <a:lnTo>
                    <a:pt x="1769195" y="591271"/>
                  </a:lnTo>
                  <a:cubicBezTo>
                    <a:pt x="1830408" y="564380"/>
                    <a:pt x="1904202" y="548679"/>
                    <a:pt x="1983635" y="548679"/>
                  </a:cubicBezTo>
                  <a:cubicBezTo>
                    <a:pt x="2010113" y="548679"/>
                    <a:pt x="2035964" y="550424"/>
                    <a:pt x="2060931" y="553746"/>
                  </a:cubicBezTo>
                  <a:lnTo>
                    <a:pt x="2089558" y="559524"/>
                  </a:lnTo>
                  <a:lnTo>
                    <a:pt x="2181338" y="506972"/>
                  </a:lnTo>
                  <a:cubicBezTo>
                    <a:pt x="2210564" y="495690"/>
                    <a:pt x="2242578" y="485483"/>
                    <a:pt x="2276946" y="476520"/>
                  </a:cubicBezTo>
                  <a:lnTo>
                    <a:pt x="2331409" y="465108"/>
                  </a:lnTo>
                  <a:lnTo>
                    <a:pt x="2337238" y="450071"/>
                  </a:lnTo>
                  <a:cubicBezTo>
                    <a:pt x="2409939" y="360562"/>
                    <a:pt x="2580137" y="297756"/>
                    <a:pt x="2778503" y="297756"/>
                  </a:cubicBezTo>
                  <a:cubicBezTo>
                    <a:pt x="3042992" y="297756"/>
                    <a:pt x="3257402" y="409411"/>
                    <a:pt x="3257402" y="547145"/>
                  </a:cubicBezTo>
                  <a:lnTo>
                    <a:pt x="3239361" y="593680"/>
                  </a:lnTo>
                  <a:lnTo>
                    <a:pt x="3271024" y="633056"/>
                  </a:lnTo>
                  <a:cubicBezTo>
                    <a:pt x="3279629" y="649291"/>
                    <a:pt x="3284148" y="666100"/>
                    <a:pt x="3284148" y="683317"/>
                  </a:cubicBezTo>
                  <a:lnTo>
                    <a:pt x="3278391" y="705365"/>
                  </a:lnTo>
                  <a:lnTo>
                    <a:pt x="3384101" y="725088"/>
                  </a:lnTo>
                  <a:cubicBezTo>
                    <a:pt x="3527675" y="761526"/>
                    <a:pt x="3619189" y="816671"/>
                    <a:pt x="3619189" y="878388"/>
                  </a:cubicBezTo>
                  <a:cubicBezTo>
                    <a:pt x="3619189" y="988108"/>
                    <a:pt x="3329960" y="1077053"/>
                    <a:pt x="2973178" y="1077053"/>
                  </a:cubicBezTo>
                  <a:cubicBezTo>
                    <a:pt x="2817086" y="1077053"/>
                    <a:pt x="2673924" y="1060028"/>
                    <a:pt x="2562255" y="1031688"/>
                  </a:cubicBezTo>
                  <a:lnTo>
                    <a:pt x="2492641" y="1006960"/>
                  </a:lnTo>
                  <a:lnTo>
                    <a:pt x="2427605" y="1020087"/>
                  </a:lnTo>
                  <a:cubicBezTo>
                    <a:pt x="2402638" y="1023409"/>
                    <a:pt x="2376787" y="1025154"/>
                    <a:pt x="2350309" y="1025154"/>
                  </a:cubicBezTo>
                  <a:cubicBezTo>
                    <a:pt x="2297353" y="1025154"/>
                    <a:pt x="2246904" y="1018176"/>
                    <a:pt x="2201019" y="1005556"/>
                  </a:cubicBezTo>
                  <a:lnTo>
                    <a:pt x="2198466" y="1004655"/>
                  </a:lnTo>
                  <a:lnTo>
                    <a:pt x="2198074" y="1004865"/>
                  </a:lnTo>
                  <a:cubicBezTo>
                    <a:pt x="2136861" y="1031756"/>
                    <a:pt x="2063068" y="1047457"/>
                    <a:pt x="1983635" y="1047457"/>
                  </a:cubicBezTo>
                  <a:cubicBezTo>
                    <a:pt x="1877724" y="1047457"/>
                    <a:pt x="1781840" y="1019543"/>
                    <a:pt x="1712433" y="974413"/>
                  </a:cubicBezTo>
                  <a:lnTo>
                    <a:pt x="1632579" y="897400"/>
                  </a:lnTo>
                  <a:lnTo>
                    <a:pt x="1594039" y="919101"/>
                  </a:lnTo>
                  <a:lnTo>
                    <a:pt x="1554855" y="932931"/>
                  </a:lnTo>
                  <a:lnTo>
                    <a:pt x="1482674" y="1002545"/>
                  </a:lnTo>
                  <a:cubicBezTo>
                    <a:pt x="1413267" y="1047675"/>
                    <a:pt x="1317383" y="1075589"/>
                    <a:pt x="1211472" y="1075589"/>
                  </a:cubicBezTo>
                  <a:cubicBezTo>
                    <a:pt x="1105561" y="1075589"/>
                    <a:pt x="1009677" y="1047675"/>
                    <a:pt x="940270" y="1002545"/>
                  </a:cubicBezTo>
                  <a:lnTo>
                    <a:pt x="905436" y="968950"/>
                  </a:lnTo>
                  <a:lnTo>
                    <a:pt x="896759" y="969519"/>
                  </a:lnTo>
                  <a:cubicBezTo>
                    <a:pt x="790848" y="969519"/>
                    <a:pt x="694964" y="941605"/>
                    <a:pt x="625557" y="896475"/>
                  </a:cubicBezTo>
                  <a:lnTo>
                    <a:pt x="616326" y="887573"/>
                  </a:lnTo>
                  <a:lnTo>
                    <a:pt x="597976" y="897417"/>
                  </a:lnTo>
                  <a:cubicBezTo>
                    <a:pt x="536763" y="924308"/>
                    <a:pt x="462970" y="940009"/>
                    <a:pt x="383537" y="940009"/>
                  </a:cubicBezTo>
                  <a:cubicBezTo>
                    <a:pt x="171715" y="940009"/>
                    <a:pt x="0" y="828354"/>
                    <a:pt x="0" y="690620"/>
                  </a:cubicBezTo>
                  <a:cubicBezTo>
                    <a:pt x="0" y="587319"/>
                    <a:pt x="96589" y="498688"/>
                    <a:pt x="234247" y="460829"/>
                  </a:cubicBezTo>
                  <a:lnTo>
                    <a:pt x="267452" y="454127"/>
                  </a:lnTo>
                  <a:lnTo>
                    <a:pt x="243791" y="390447"/>
                  </a:lnTo>
                  <a:cubicBezTo>
                    <a:pt x="243791" y="339348"/>
                    <a:pt x="281910" y="293086"/>
                    <a:pt x="343541" y="259600"/>
                  </a:cubicBezTo>
                  <a:lnTo>
                    <a:pt x="443325" y="223046"/>
                  </a:lnTo>
                  <a:lnTo>
                    <a:pt x="434702" y="199837"/>
                  </a:lnTo>
                  <a:cubicBezTo>
                    <a:pt x="434702" y="97639"/>
                    <a:pt x="587180" y="14791"/>
                    <a:pt x="775271" y="14791"/>
                  </a:cubicBezTo>
                  <a:cubicBezTo>
                    <a:pt x="822294" y="14791"/>
                    <a:pt x="867090" y="19969"/>
                    <a:pt x="907836" y="29333"/>
                  </a:cubicBezTo>
                  <a:lnTo>
                    <a:pt x="994349" y="61026"/>
                  </a:lnTo>
                  <a:lnTo>
                    <a:pt x="1028709" y="42592"/>
                  </a:lnTo>
                  <a:cubicBezTo>
                    <a:pt x="1089922" y="15702"/>
                    <a:pt x="1163716" y="0"/>
                    <a:pt x="124314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9188878" y="867032"/>
            <a:ext cx="1957822" cy="411609"/>
            <a:chOff x="4256521" y="267761"/>
            <a:chExt cx="4340942" cy="1291209"/>
          </a:xfrm>
        </p:grpSpPr>
        <p:sp>
          <p:nvSpPr>
            <p:cNvPr id="391" name="Freeform 390"/>
            <p:cNvSpPr/>
            <p:nvPr/>
          </p:nvSpPr>
          <p:spPr>
            <a:xfrm>
              <a:off x="4256521" y="267761"/>
              <a:ext cx="4340942" cy="1291209"/>
            </a:xfrm>
            <a:custGeom>
              <a:avLst/>
              <a:gdLst>
                <a:gd name="connsiteX0" fmla="*/ 1227013 w 4340942"/>
                <a:gd name="connsiteY0" fmla="*/ 0 h 1291209"/>
                <a:gd name="connsiteX1" fmla="*/ 1510500 w 4340942"/>
                <a:gd name="connsiteY1" fmla="*/ 187745 h 1291209"/>
                <a:gd name="connsiteX2" fmla="*/ 1516184 w 4340942"/>
                <a:gd name="connsiteY2" fmla="*/ 215871 h 1291209"/>
                <a:gd name="connsiteX3" fmla="*/ 1541199 w 4340942"/>
                <a:gd name="connsiteY3" fmla="*/ 202778 h 1291209"/>
                <a:gd name="connsiteX4" fmla="*/ 1812119 w 4340942"/>
                <a:gd name="connsiteY4" fmla="*/ 150279 h 1291209"/>
                <a:gd name="connsiteX5" fmla="*/ 2296676 w 4340942"/>
                <a:gd name="connsiteY5" fmla="*/ 457677 h 1291209"/>
                <a:gd name="connsiteX6" fmla="*/ 2238193 w 4340942"/>
                <a:gd name="connsiteY6" fmla="*/ 604201 h 1291209"/>
                <a:gd name="connsiteX7" fmla="*/ 2201390 w 4340942"/>
                <a:gd name="connsiteY7" fmla="*/ 637054 h 1291209"/>
                <a:gd name="connsiteX8" fmla="*/ 2241034 w 4340942"/>
                <a:gd name="connsiteY8" fmla="*/ 666866 h 1291209"/>
                <a:gd name="connsiteX9" fmla="*/ 2325647 w 4340942"/>
                <a:gd name="connsiteY9" fmla="*/ 838735 h 1291209"/>
                <a:gd name="connsiteX10" fmla="*/ 2323074 w 4340942"/>
                <a:gd name="connsiteY10" fmla="*/ 854573 h 1291209"/>
                <a:gd name="connsiteX11" fmla="*/ 2403336 w 4340942"/>
                <a:gd name="connsiteY11" fmla="*/ 830999 h 1291209"/>
                <a:gd name="connsiteX12" fmla="*/ 2496335 w 4340942"/>
                <a:gd name="connsiteY12" fmla="*/ 818422 h 1291209"/>
                <a:gd name="connsiteX13" fmla="*/ 2583662 w 4340942"/>
                <a:gd name="connsiteY13" fmla="*/ 814587 h 1291209"/>
                <a:gd name="connsiteX14" fmla="*/ 2614268 w 4340942"/>
                <a:gd name="connsiteY14" fmla="*/ 781487 h 1291209"/>
                <a:gd name="connsiteX15" fmla="*/ 2896726 w 4340942"/>
                <a:gd name="connsiteY15" fmla="*/ 675868 h 1291209"/>
                <a:gd name="connsiteX16" fmla="*/ 2981876 w 4340942"/>
                <a:gd name="connsiteY16" fmla="*/ 670542 h 1291209"/>
                <a:gd name="connsiteX17" fmla="*/ 2990966 w 4340942"/>
                <a:gd name="connsiteY17" fmla="*/ 642607 h 1291209"/>
                <a:gd name="connsiteX18" fmla="*/ 3447473 w 4340942"/>
                <a:gd name="connsiteY18" fmla="*/ 454862 h 1291209"/>
                <a:gd name="connsiteX19" fmla="*/ 3942915 w 4340942"/>
                <a:gd name="connsiteY19" fmla="*/ 762260 h 1291209"/>
                <a:gd name="connsiteX20" fmla="*/ 3912852 w 4340942"/>
                <a:gd name="connsiteY20" fmla="*/ 867954 h 1291209"/>
                <a:gd name="connsiteX21" fmla="*/ 3891455 w 4340942"/>
                <a:gd name="connsiteY21" fmla="*/ 891094 h 1291209"/>
                <a:gd name="connsiteX22" fmla="*/ 3943865 w 4340942"/>
                <a:gd name="connsiteY22" fmla="*/ 906488 h 1291209"/>
                <a:gd name="connsiteX23" fmla="*/ 4050042 w 4340942"/>
                <a:gd name="connsiteY23" fmla="*/ 975094 h 1291209"/>
                <a:gd name="connsiteX24" fmla="*/ 4073735 w 4340942"/>
                <a:gd name="connsiteY24" fmla="*/ 1026217 h 1291209"/>
                <a:gd name="connsiteX25" fmla="*/ 4195830 w 4340942"/>
                <a:gd name="connsiteY25" fmla="*/ 1048370 h 1291209"/>
                <a:gd name="connsiteX26" fmla="*/ 4340942 w 4340942"/>
                <a:gd name="connsiteY26" fmla="*/ 1142644 h 1291209"/>
                <a:gd name="connsiteX27" fmla="*/ 3845500 w 4340942"/>
                <a:gd name="connsiteY27" fmla="*/ 1275968 h 1291209"/>
                <a:gd name="connsiteX28" fmla="*/ 3708430 w 4340942"/>
                <a:gd name="connsiteY28" fmla="*/ 1268521 h 1291209"/>
                <a:gd name="connsiteX29" fmla="*/ 3693383 w 4340942"/>
                <a:gd name="connsiteY29" fmla="*/ 1270556 h 1291209"/>
                <a:gd name="connsiteX30" fmla="*/ 3593534 w 4340942"/>
                <a:gd name="connsiteY30" fmla="*/ 1274941 h 1291209"/>
                <a:gd name="connsiteX31" fmla="*/ 3400686 w 4340942"/>
                <a:gd name="connsiteY31" fmla="*/ 1257980 h 1291209"/>
                <a:gd name="connsiteX32" fmla="*/ 3286729 w 4340942"/>
                <a:gd name="connsiteY32" fmla="*/ 1224508 h 1291209"/>
                <a:gd name="connsiteX33" fmla="*/ 3273582 w 4340942"/>
                <a:gd name="connsiteY33" fmla="*/ 1231920 h 1291209"/>
                <a:gd name="connsiteX34" fmla="*/ 2996575 w 4340942"/>
                <a:gd name="connsiteY34" fmla="*/ 1284419 h 1291209"/>
                <a:gd name="connsiteX35" fmla="*/ 2803727 w 4340942"/>
                <a:gd name="connsiteY35" fmla="*/ 1260262 h 1291209"/>
                <a:gd name="connsiteX36" fmla="*/ 2732745 w 4340942"/>
                <a:gd name="connsiteY36" fmla="*/ 1236357 h 1291209"/>
                <a:gd name="connsiteX37" fmla="*/ 2696033 w 4340942"/>
                <a:gd name="connsiteY37" fmla="*/ 1241322 h 1291209"/>
                <a:gd name="connsiteX38" fmla="*/ 2596184 w 4340942"/>
                <a:gd name="connsiteY38" fmla="*/ 1245707 h 1291209"/>
                <a:gd name="connsiteX39" fmla="*/ 2245854 w 4340942"/>
                <a:gd name="connsiteY39" fmla="*/ 1182490 h 1291209"/>
                <a:gd name="connsiteX40" fmla="*/ 2229073 w 4340942"/>
                <a:gd name="connsiteY40" fmla="*/ 1171648 h 1291209"/>
                <a:gd name="connsiteX41" fmla="*/ 2189809 w 4340942"/>
                <a:gd name="connsiteY41" fmla="*/ 1201174 h 1291209"/>
                <a:gd name="connsiteX42" fmla="*/ 1839478 w 4340942"/>
                <a:gd name="connsiteY42" fmla="*/ 1291209 h 1291209"/>
                <a:gd name="connsiteX43" fmla="*/ 1489148 w 4340942"/>
                <a:gd name="connsiteY43" fmla="*/ 1201174 h 1291209"/>
                <a:gd name="connsiteX44" fmla="*/ 1461077 w 4340942"/>
                <a:gd name="connsiteY44" fmla="*/ 1180065 h 1291209"/>
                <a:gd name="connsiteX45" fmla="*/ 1384246 w 4340942"/>
                <a:gd name="connsiteY45" fmla="*/ 1206521 h 1291209"/>
                <a:gd name="connsiteX46" fmla="*/ 1195634 w 4340942"/>
                <a:gd name="connsiteY46" fmla="*/ 1230678 h 1291209"/>
                <a:gd name="connsiteX47" fmla="*/ 1007023 w 4340942"/>
                <a:gd name="connsiteY47" fmla="*/ 1206521 h 1291209"/>
                <a:gd name="connsiteX48" fmla="*/ 954208 w 4340942"/>
                <a:gd name="connsiteY48" fmla="*/ 1188335 h 1291209"/>
                <a:gd name="connsiteX49" fmla="*/ 934459 w 4340942"/>
                <a:gd name="connsiteY49" fmla="*/ 1197017 h 1291209"/>
                <a:gd name="connsiteX50" fmla="*/ 693267 w 4340942"/>
                <a:gd name="connsiteY50" fmla="*/ 1237744 h 1291209"/>
                <a:gd name="connsiteX51" fmla="*/ 422347 w 4340942"/>
                <a:gd name="connsiteY51" fmla="*/ 1185245 h 1291209"/>
                <a:gd name="connsiteX52" fmla="*/ 354353 w 4340942"/>
                <a:gd name="connsiteY52" fmla="*/ 1149656 h 1291209"/>
                <a:gd name="connsiteX53" fmla="*/ 348887 w 4340942"/>
                <a:gd name="connsiteY53" fmla="*/ 1165856 h 1291209"/>
                <a:gd name="connsiteX54" fmla="*/ 181578 w 4340942"/>
                <a:gd name="connsiteY54" fmla="*/ 1232210 h 1291209"/>
                <a:gd name="connsiteX55" fmla="*/ 0 w 4340942"/>
                <a:gd name="connsiteY55" fmla="*/ 1123568 h 1291209"/>
                <a:gd name="connsiteX56" fmla="*/ 181578 w 4340942"/>
                <a:gd name="connsiteY56" fmla="*/ 1014926 h 1291209"/>
                <a:gd name="connsiteX57" fmla="*/ 229799 w 4340942"/>
                <a:gd name="connsiteY57" fmla="*/ 1020751 h 1291209"/>
                <a:gd name="connsiteX58" fmla="*/ 207677 w 4340942"/>
                <a:gd name="connsiteY58" fmla="*/ 997894 h 1291209"/>
                <a:gd name="connsiteX59" fmla="*/ 181577 w 4340942"/>
                <a:gd name="connsiteY59" fmla="*/ 907838 h 1291209"/>
                <a:gd name="connsiteX60" fmla="*/ 341483 w 4340942"/>
                <a:gd name="connsiteY60" fmla="*/ 709973 h 1291209"/>
                <a:gd name="connsiteX61" fmla="*/ 372691 w 4340942"/>
                <a:gd name="connsiteY61" fmla="*/ 701437 h 1291209"/>
                <a:gd name="connsiteX62" fmla="*/ 422347 w 4340942"/>
                <a:gd name="connsiteY62" fmla="*/ 675447 h 1291209"/>
                <a:gd name="connsiteX63" fmla="*/ 479690 w 4340942"/>
                <a:gd name="connsiteY63" fmla="*/ 655702 h 1291209"/>
                <a:gd name="connsiteX64" fmla="*/ 469108 w 4340942"/>
                <a:gd name="connsiteY64" fmla="*/ 639363 h 1291209"/>
                <a:gd name="connsiteX65" fmla="*/ 440284 w 4340942"/>
                <a:gd name="connsiteY65" fmla="*/ 519710 h 1291209"/>
                <a:gd name="connsiteX66" fmla="*/ 807074 w 4340942"/>
                <a:gd name="connsiteY66" fmla="*/ 212312 h 1291209"/>
                <a:gd name="connsiteX67" fmla="*/ 880995 w 4340942"/>
                <a:gd name="connsiteY67" fmla="*/ 218557 h 1291209"/>
                <a:gd name="connsiteX68" fmla="*/ 929993 w 4340942"/>
                <a:gd name="connsiteY68" fmla="*/ 231304 h 1291209"/>
                <a:gd name="connsiteX69" fmla="*/ 943526 w 4340942"/>
                <a:gd name="connsiteY69" fmla="*/ 187745 h 1291209"/>
                <a:gd name="connsiteX70" fmla="*/ 1227013 w 4340942"/>
                <a:gd name="connsiteY70" fmla="*/ 0 h 129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340942" h="1291209">
                  <a:moveTo>
                    <a:pt x="1227013" y="0"/>
                  </a:moveTo>
                  <a:cubicBezTo>
                    <a:pt x="1354452" y="0"/>
                    <a:pt x="1463794" y="77415"/>
                    <a:pt x="1510500" y="187745"/>
                  </a:cubicBezTo>
                  <a:lnTo>
                    <a:pt x="1516184" y="215871"/>
                  </a:lnTo>
                  <a:lnTo>
                    <a:pt x="1541199" y="202778"/>
                  </a:lnTo>
                  <a:cubicBezTo>
                    <a:pt x="1618535" y="169633"/>
                    <a:pt x="1711764" y="150279"/>
                    <a:pt x="1812119" y="150279"/>
                  </a:cubicBezTo>
                  <a:cubicBezTo>
                    <a:pt x="2079732" y="150279"/>
                    <a:pt x="2296676" y="287906"/>
                    <a:pt x="2296676" y="457677"/>
                  </a:cubicBezTo>
                  <a:cubicBezTo>
                    <a:pt x="2296676" y="510730"/>
                    <a:pt x="2275490" y="560645"/>
                    <a:pt x="2238193" y="604201"/>
                  </a:cubicBezTo>
                  <a:lnTo>
                    <a:pt x="2201390" y="637054"/>
                  </a:lnTo>
                  <a:lnTo>
                    <a:pt x="2241034" y="666866"/>
                  </a:lnTo>
                  <a:cubicBezTo>
                    <a:pt x="2294454" y="715927"/>
                    <a:pt x="2325647" y="775071"/>
                    <a:pt x="2325647" y="838735"/>
                  </a:cubicBezTo>
                  <a:lnTo>
                    <a:pt x="2323074" y="854573"/>
                  </a:lnTo>
                  <a:lnTo>
                    <a:pt x="2403336" y="830999"/>
                  </a:lnTo>
                  <a:cubicBezTo>
                    <a:pt x="2432973" y="825538"/>
                    <a:pt x="2464083" y="821297"/>
                    <a:pt x="2496335" y="818422"/>
                  </a:cubicBezTo>
                  <a:lnTo>
                    <a:pt x="2583662" y="814587"/>
                  </a:lnTo>
                  <a:lnTo>
                    <a:pt x="2614268" y="781487"/>
                  </a:lnTo>
                  <a:cubicBezTo>
                    <a:pt x="2684946" y="728351"/>
                    <a:pt x="2783844" y="690200"/>
                    <a:pt x="2896726" y="675868"/>
                  </a:cubicBezTo>
                  <a:lnTo>
                    <a:pt x="2981876" y="670542"/>
                  </a:lnTo>
                  <a:lnTo>
                    <a:pt x="2990966" y="642607"/>
                  </a:lnTo>
                  <a:cubicBezTo>
                    <a:pt x="3066178" y="532277"/>
                    <a:pt x="3242255" y="454862"/>
                    <a:pt x="3447473" y="454862"/>
                  </a:cubicBezTo>
                  <a:cubicBezTo>
                    <a:pt x="3721098" y="454862"/>
                    <a:pt x="3942915" y="592489"/>
                    <a:pt x="3942915" y="762260"/>
                  </a:cubicBezTo>
                  <a:cubicBezTo>
                    <a:pt x="3942915" y="799398"/>
                    <a:pt x="3932301" y="834997"/>
                    <a:pt x="3912852" y="867954"/>
                  </a:cubicBezTo>
                  <a:lnTo>
                    <a:pt x="3891455" y="891094"/>
                  </a:lnTo>
                  <a:lnTo>
                    <a:pt x="3943865" y="906488"/>
                  </a:lnTo>
                  <a:cubicBezTo>
                    <a:pt x="3988694" y="926017"/>
                    <a:pt x="4024971" y="949271"/>
                    <a:pt x="4050042" y="975094"/>
                  </a:cubicBezTo>
                  <a:lnTo>
                    <a:pt x="4073735" y="1026217"/>
                  </a:lnTo>
                  <a:lnTo>
                    <a:pt x="4195830" y="1048370"/>
                  </a:lnTo>
                  <a:cubicBezTo>
                    <a:pt x="4285488" y="1072497"/>
                    <a:pt x="4340942" y="1105828"/>
                    <a:pt x="4340942" y="1142644"/>
                  </a:cubicBezTo>
                  <a:cubicBezTo>
                    <a:pt x="4340942" y="1216277"/>
                    <a:pt x="4119125" y="1275968"/>
                    <a:pt x="3845500" y="1275968"/>
                  </a:cubicBezTo>
                  <a:lnTo>
                    <a:pt x="3708430" y="1268521"/>
                  </a:lnTo>
                  <a:lnTo>
                    <a:pt x="3693383" y="1270556"/>
                  </a:lnTo>
                  <a:cubicBezTo>
                    <a:pt x="3661131" y="1273431"/>
                    <a:pt x="3627737" y="1274941"/>
                    <a:pt x="3593534" y="1274941"/>
                  </a:cubicBezTo>
                  <a:cubicBezTo>
                    <a:pt x="3525128" y="1274941"/>
                    <a:pt x="3459960" y="1268902"/>
                    <a:pt x="3400686" y="1257980"/>
                  </a:cubicBezTo>
                  <a:lnTo>
                    <a:pt x="3286729" y="1224508"/>
                  </a:lnTo>
                  <a:lnTo>
                    <a:pt x="3273582" y="1231920"/>
                  </a:lnTo>
                  <a:cubicBezTo>
                    <a:pt x="3194509" y="1265065"/>
                    <a:pt x="3099185" y="1284419"/>
                    <a:pt x="2996575" y="1284419"/>
                  </a:cubicBezTo>
                  <a:cubicBezTo>
                    <a:pt x="2928169" y="1284419"/>
                    <a:pt x="2863001" y="1275817"/>
                    <a:pt x="2803727" y="1260262"/>
                  </a:cubicBezTo>
                  <a:lnTo>
                    <a:pt x="2732745" y="1236357"/>
                  </a:lnTo>
                  <a:lnTo>
                    <a:pt x="2696033" y="1241322"/>
                  </a:lnTo>
                  <a:cubicBezTo>
                    <a:pt x="2663781" y="1244197"/>
                    <a:pt x="2630387" y="1245707"/>
                    <a:pt x="2596184" y="1245707"/>
                  </a:cubicBezTo>
                  <a:cubicBezTo>
                    <a:pt x="2459372" y="1245707"/>
                    <a:pt x="2335511" y="1221549"/>
                    <a:pt x="2245854" y="1182490"/>
                  </a:cubicBezTo>
                  <a:lnTo>
                    <a:pt x="2229073" y="1171648"/>
                  </a:lnTo>
                  <a:lnTo>
                    <a:pt x="2189809" y="1201174"/>
                  </a:lnTo>
                  <a:cubicBezTo>
                    <a:pt x="2100151" y="1256802"/>
                    <a:pt x="1976291" y="1291209"/>
                    <a:pt x="1839478" y="1291209"/>
                  </a:cubicBezTo>
                  <a:cubicBezTo>
                    <a:pt x="1702666" y="1291209"/>
                    <a:pt x="1578805" y="1256802"/>
                    <a:pt x="1489148" y="1201174"/>
                  </a:cubicBezTo>
                  <a:lnTo>
                    <a:pt x="1461077" y="1180065"/>
                  </a:lnTo>
                  <a:lnTo>
                    <a:pt x="1384246" y="1206521"/>
                  </a:lnTo>
                  <a:cubicBezTo>
                    <a:pt x="1326274" y="1222076"/>
                    <a:pt x="1262537" y="1230678"/>
                    <a:pt x="1195634" y="1230678"/>
                  </a:cubicBezTo>
                  <a:cubicBezTo>
                    <a:pt x="1128731" y="1230678"/>
                    <a:pt x="1064995" y="1222076"/>
                    <a:pt x="1007023" y="1206521"/>
                  </a:cubicBezTo>
                  <a:lnTo>
                    <a:pt x="954208" y="1188335"/>
                  </a:lnTo>
                  <a:lnTo>
                    <a:pt x="934459" y="1197017"/>
                  </a:lnTo>
                  <a:cubicBezTo>
                    <a:pt x="863433" y="1222926"/>
                    <a:pt x="781078" y="1237744"/>
                    <a:pt x="693267" y="1237744"/>
                  </a:cubicBezTo>
                  <a:cubicBezTo>
                    <a:pt x="592912" y="1237744"/>
                    <a:pt x="499682" y="1218390"/>
                    <a:pt x="422347" y="1185245"/>
                  </a:cubicBezTo>
                  <a:lnTo>
                    <a:pt x="354353" y="1149656"/>
                  </a:lnTo>
                  <a:lnTo>
                    <a:pt x="348887" y="1165856"/>
                  </a:lnTo>
                  <a:cubicBezTo>
                    <a:pt x="321322" y="1204850"/>
                    <a:pt x="256790" y="1232210"/>
                    <a:pt x="181578" y="1232210"/>
                  </a:cubicBezTo>
                  <a:cubicBezTo>
                    <a:pt x="81295" y="1232210"/>
                    <a:pt x="0" y="1183569"/>
                    <a:pt x="0" y="1123568"/>
                  </a:cubicBezTo>
                  <a:cubicBezTo>
                    <a:pt x="0" y="1063567"/>
                    <a:pt x="81295" y="1014926"/>
                    <a:pt x="181578" y="1014926"/>
                  </a:cubicBezTo>
                  <a:lnTo>
                    <a:pt x="229799" y="1020751"/>
                  </a:lnTo>
                  <a:lnTo>
                    <a:pt x="207677" y="997894"/>
                  </a:lnTo>
                  <a:cubicBezTo>
                    <a:pt x="190870" y="970214"/>
                    <a:pt x="181577" y="939782"/>
                    <a:pt x="181577" y="907838"/>
                  </a:cubicBezTo>
                  <a:cubicBezTo>
                    <a:pt x="181577" y="823984"/>
                    <a:pt x="245615" y="750550"/>
                    <a:pt x="341483" y="709973"/>
                  </a:cubicBezTo>
                  <a:lnTo>
                    <a:pt x="372691" y="701437"/>
                  </a:lnTo>
                  <a:lnTo>
                    <a:pt x="422347" y="675447"/>
                  </a:lnTo>
                  <a:lnTo>
                    <a:pt x="479690" y="655702"/>
                  </a:lnTo>
                  <a:lnTo>
                    <a:pt x="469108" y="639363"/>
                  </a:lnTo>
                  <a:cubicBezTo>
                    <a:pt x="450547" y="602587"/>
                    <a:pt x="440284" y="562153"/>
                    <a:pt x="440284" y="519710"/>
                  </a:cubicBezTo>
                  <a:cubicBezTo>
                    <a:pt x="440284" y="349939"/>
                    <a:pt x="604501" y="212312"/>
                    <a:pt x="807074" y="212312"/>
                  </a:cubicBezTo>
                  <a:cubicBezTo>
                    <a:pt x="832396" y="212312"/>
                    <a:pt x="857118" y="214463"/>
                    <a:pt x="880995" y="218557"/>
                  </a:cubicBezTo>
                  <a:lnTo>
                    <a:pt x="929993" y="231304"/>
                  </a:lnTo>
                  <a:lnTo>
                    <a:pt x="943526" y="187745"/>
                  </a:lnTo>
                  <a:cubicBezTo>
                    <a:pt x="990232" y="77415"/>
                    <a:pt x="1099574" y="0"/>
                    <a:pt x="12270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2" name="Freeform 391"/>
            <p:cNvSpPr/>
            <p:nvPr/>
          </p:nvSpPr>
          <p:spPr>
            <a:xfrm>
              <a:off x="4926511" y="415622"/>
              <a:ext cx="3619189" cy="1077053"/>
            </a:xfrm>
            <a:custGeom>
              <a:avLst/>
              <a:gdLst>
                <a:gd name="connsiteX0" fmla="*/ 1243149 w 3619189"/>
                <a:gd name="connsiteY0" fmla="*/ 0 h 1077053"/>
                <a:gd name="connsiteX1" fmla="*/ 1626686 w 3619189"/>
                <a:gd name="connsiteY1" fmla="*/ 249389 h 1077053"/>
                <a:gd name="connsiteX2" fmla="*/ 1457588 w 3619189"/>
                <a:gd name="connsiteY2" fmla="*/ 456186 h 1077053"/>
                <a:gd name="connsiteX3" fmla="*/ 1429294 w 3619189"/>
                <a:gd name="connsiteY3" fmla="*/ 466172 h 1077053"/>
                <a:gd name="connsiteX4" fmla="*/ 1456896 w 3619189"/>
                <a:gd name="connsiteY4" fmla="*/ 467982 h 1077053"/>
                <a:gd name="connsiteX5" fmla="*/ 1675556 w 3619189"/>
                <a:gd name="connsiteY5" fmla="*/ 553669 h 1077053"/>
                <a:gd name="connsiteX6" fmla="*/ 1728157 w 3619189"/>
                <a:gd name="connsiteY6" fmla="*/ 613287 h 1077053"/>
                <a:gd name="connsiteX7" fmla="*/ 1769195 w 3619189"/>
                <a:gd name="connsiteY7" fmla="*/ 591271 h 1077053"/>
                <a:gd name="connsiteX8" fmla="*/ 1983635 w 3619189"/>
                <a:gd name="connsiteY8" fmla="*/ 548679 h 1077053"/>
                <a:gd name="connsiteX9" fmla="*/ 2060931 w 3619189"/>
                <a:gd name="connsiteY9" fmla="*/ 553746 h 1077053"/>
                <a:gd name="connsiteX10" fmla="*/ 2089558 w 3619189"/>
                <a:gd name="connsiteY10" fmla="*/ 559524 h 1077053"/>
                <a:gd name="connsiteX11" fmla="*/ 2181338 w 3619189"/>
                <a:gd name="connsiteY11" fmla="*/ 506972 h 1077053"/>
                <a:gd name="connsiteX12" fmla="*/ 2276946 w 3619189"/>
                <a:gd name="connsiteY12" fmla="*/ 476520 h 1077053"/>
                <a:gd name="connsiteX13" fmla="*/ 2331409 w 3619189"/>
                <a:gd name="connsiteY13" fmla="*/ 465108 h 1077053"/>
                <a:gd name="connsiteX14" fmla="*/ 2337238 w 3619189"/>
                <a:gd name="connsiteY14" fmla="*/ 450071 h 1077053"/>
                <a:gd name="connsiteX15" fmla="*/ 2778503 w 3619189"/>
                <a:gd name="connsiteY15" fmla="*/ 297756 h 1077053"/>
                <a:gd name="connsiteX16" fmla="*/ 3257402 w 3619189"/>
                <a:gd name="connsiteY16" fmla="*/ 547145 h 1077053"/>
                <a:gd name="connsiteX17" fmla="*/ 3239361 w 3619189"/>
                <a:gd name="connsiteY17" fmla="*/ 593680 h 1077053"/>
                <a:gd name="connsiteX18" fmla="*/ 3271024 w 3619189"/>
                <a:gd name="connsiteY18" fmla="*/ 633056 h 1077053"/>
                <a:gd name="connsiteX19" fmla="*/ 3284148 w 3619189"/>
                <a:gd name="connsiteY19" fmla="*/ 683317 h 1077053"/>
                <a:gd name="connsiteX20" fmla="*/ 3278391 w 3619189"/>
                <a:gd name="connsiteY20" fmla="*/ 705365 h 1077053"/>
                <a:gd name="connsiteX21" fmla="*/ 3384101 w 3619189"/>
                <a:gd name="connsiteY21" fmla="*/ 725088 h 1077053"/>
                <a:gd name="connsiteX22" fmla="*/ 3619189 w 3619189"/>
                <a:gd name="connsiteY22" fmla="*/ 878388 h 1077053"/>
                <a:gd name="connsiteX23" fmla="*/ 2973178 w 3619189"/>
                <a:gd name="connsiteY23" fmla="*/ 1077053 h 1077053"/>
                <a:gd name="connsiteX24" fmla="*/ 2562255 w 3619189"/>
                <a:gd name="connsiteY24" fmla="*/ 1031688 h 1077053"/>
                <a:gd name="connsiteX25" fmla="*/ 2492641 w 3619189"/>
                <a:gd name="connsiteY25" fmla="*/ 1006960 h 1077053"/>
                <a:gd name="connsiteX26" fmla="*/ 2427605 w 3619189"/>
                <a:gd name="connsiteY26" fmla="*/ 1020087 h 1077053"/>
                <a:gd name="connsiteX27" fmla="*/ 2350309 w 3619189"/>
                <a:gd name="connsiteY27" fmla="*/ 1025154 h 1077053"/>
                <a:gd name="connsiteX28" fmla="*/ 2201019 w 3619189"/>
                <a:gd name="connsiteY28" fmla="*/ 1005556 h 1077053"/>
                <a:gd name="connsiteX29" fmla="*/ 2198466 w 3619189"/>
                <a:gd name="connsiteY29" fmla="*/ 1004655 h 1077053"/>
                <a:gd name="connsiteX30" fmla="*/ 2198074 w 3619189"/>
                <a:gd name="connsiteY30" fmla="*/ 1004865 h 1077053"/>
                <a:gd name="connsiteX31" fmla="*/ 1983635 w 3619189"/>
                <a:gd name="connsiteY31" fmla="*/ 1047457 h 1077053"/>
                <a:gd name="connsiteX32" fmla="*/ 1712433 w 3619189"/>
                <a:gd name="connsiteY32" fmla="*/ 974413 h 1077053"/>
                <a:gd name="connsiteX33" fmla="*/ 1632579 w 3619189"/>
                <a:gd name="connsiteY33" fmla="*/ 897400 h 1077053"/>
                <a:gd name="connsiteX34" fmla="*/ 1594039 w 3619189"/>
                <a:gd name="connsiteY34" fmla="*/ 919101 h 1077053"/>
                <a:gd name="connsiteX35" fmla="*/ 1554855 w 3619189"/>
                <a:gd name="connsiteY35" fmla="*/ 932931 h 1077053"/>
                <a:gd name="connsiteX36" fmla="*/ 1482674 w 3619189"/>
                <a:gd name="connsiteY36" fmla="*/ 1002545 h 1077053"/>
                <a:gd name="connsiteX37" fmla="*/ 1211472 w 3619189"/>
                <a:gd name="connsiteY37" fmla="*/ 1075589 h 1077053"/>
                <a:gd name="connsiteX38" fmla="*/ 940270 w 3619189"/>
                <a:gd name="connsiteY38" fmla="*/ 1002545 h 1077053"/>
                <a:gd name="connsiteX39" fmla="*/ 905436 w 3619189"/>
                <a:gd name="connsiteY39" fmla="*/ 968950 h 1077053"/>
                <a:gd name="connsiteX40" fmla="*/ 896759 w 3619189"/>
                <a:gd name="connsiteY40" fmla="*/ 969519 h 1077053"/>
                <a:gd name="connsiteX41" fmla="*/ 625557 w 3619189"/>
                <a:gd name="connsiteY41" fmla="*/ 896475 h 1077053"/>
                <a:gd name="connsiteX42" fmla="*/ 616326 w 3619189"/>
                <a:gd name="connsiteY42" fmla="*/ 887573 h 1077053"/>
                <a:gd name="connsiteX43" fmla="*/ 597976 w 3619189"/>
                <a:gd name="connsiteY43" fmla="*/ 897417 h 1077053"/>
                <a:gd name="connsiteX44" fmla="*/ 383537 w 3619189"/>
                <a:gd name="connsiteY44" fmla="*/ 940009 h 1077053"/>
                <a:gd name="connsiteX45" fmla="*/ 0 w 3619189"/>
                <a:gd name="connsiteY45" fmla="*/ 690620 h 1077053"/>
                <a:gd name="connsiteX46" fmla="*/ 234247 w 3619189"/>
                <a:gd name="connsiteY46" fmla="*/ 460829 h 1077053"/>
                <a:gd name="connsiteX47" fmla="*/ 267452 w 3619189"/>
                <a:gd name="connsiteY47" fmla="*/ 454127 h 1077053"/>
                <a:gd name="connsiteX48" fmla="*/ 243791 w 3619189"/>
                <a:gd name="connsiteY48" fmla="*/ 390447 h 1077053"/>
                <a:gd name="connsiteX49" fmla="*/ 343541 w 3619189"/>
                <a:gd name="connsiteY49" fmla="*/ 259600 h 1077053"/>
                <a:gd name="connsiteX50" fmla="*/ 443325 w 3619189"/>
                <a:gd name="connsiteY50" fmla="*/ 223046 h 1077053"/>
                <a:gd name="connsiteX51" fmla="*/ 434702 w 3619189"/>
                <a:gd name="connsiteY51" fmla="*/ 199837 h 1077053"/>
                <a:gd name="connsiteX52" fmla="*/ 775271 w 3619189"/>
                <a:gd name="connsiteY52" fmla="*/ 14791 h 1077053"/>
                <a:gd name="connsiteX53" fmla="*/ 907836 w 3619189"/>
                <a:gd name="connsiteY53" fmla="*/ 29333 h 1077053"/>
                <a:gd name="connsiteX54" fmla="*/ 994349 w 3619189"/>
                <a:gd name="connsiteY54" fmla="*/ 61026 h 1077053"/>
                <a:gd name="connsiteX55" fmla="*/ 1028709 w 3619189"/>
                <a:gd name="connsiteY55" fmla="*/ 42592 h 1077053"/>
                <a:gd name="connsiteX56" fmla="*/ 1243149 w 3619189"/>
                <a:gd name="connsiteY56" fmla="*/ 0 h 107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19189" h="1077053">
                  <a:moveTo>
                    <a:pt x="1243149" y="0"/>
                  </a:moveTo>
                  <a:cubicBezTo>
                    <a:pt x="1454971" y="0"/>
                    <a:pt x="1626686" y="111655"/>
                    <a:pt x="1626686" y="249389"/>
                  </a:cubicBezTo>
                  <a:cubicBezTo>
                    <a:pt x="1626686" y="335473"/>
                    <a:pt x="1559610" y="411369"/>
                    <a:pt x="1457588" y="456186"/>
                  </a:cubicBezTo>
                  <a:lnTo>
                    <a:pt x="1429294" y="466172"/>
                  </a:lnTo>
                  <a:lnTo>
                    <a:pt x="1456896" y="467982"/>
                  </a:lnTo>
                  <a:cubicBezTo>
                    <a:pt x="1544282" y="479609"/>
                    <a:pt x="1620842" y="510560"/>
                    <a:pt x="1675556" y="553669"/>
                  </a:cubicBezTo>
                  <a:lnTo>
                    <a:pt x="1728157" y="613287"/>
                  </a:lnTo>
                  <a:lnTo>
                    <a:pt x="1769195" y="591271"/>
                  </a:lnTo>
                  <a:cubicBezTo>
                    <a:pt x="1830408" y="564380"/>
                    <a:pt x="1904202" y="548679"/>
                    <a:pt x="1983635" y="548679"/>
                  </a:cubicBezTo>
                  <a:cubicBezTo>
                    <a:pt x="2010113" y="548679"/>
                    <a:pt x="2035964" y="550424"/>
                    <a:pt x="2060931" y="553746"/>
                  </a:cubicBezTo>
                  <a:lnTo>
                    <a:pt x="2089558" y="559524"/>
                  </a:lnTo>
                  <a:lnTo>
                    <a:pt x="2181338" y="506972"/>
                  </a:lnTo>
                  <a:cubicBezTo>
                    <a:pt x="2210564" y="495690"/>
                    <a:pt x="2242578" y="485483"/>
                    <a:pt x="2276946" y="476520"/>
                  </a:cubicBezTo>
                  <a:lnTo>
                    <a:pt x="2331409" y="465108"/>
                  </a:lnTo>
                  <a:lnTo>
                    <a:pt x="2337238" y="450071"/>
                  </a:lnTo>
                  <a:cubicBezTo>
                    <a:pt x="2409939" y="360562"/>
                    <a:pt x="2580137" y="297756"/>
                    <a:pt x="2778503" y="297756"/>
                  </a:cubicBezTo>
                  <a:cubicBezTo>
                    <a:pt x="3042992" y="297756"/>
                    <a:pt x="3257402" y="409411"/>
                    <a:pt x="3257402" y="547145"/>
                  </a:cubicBezTo>
                  <a:lnTo>
                    <a:pt x="3239361" y="593680"/>
                  </a:lnTo>
                  <a:lnTo>
                    <a:pt x="3271024" y="633056"/>
                  </a:lnTo>
                  <a:cubicBezTo>
                    <a:pt x="3279629" y="649291"/>
                    <a:pt x="3284148" y="666100"/>
                    <a:pt x="3284148" y="683317"/>
                  </a:cubicBezTo>
                  <a:lnTo>
                    <a:pt x="3278391" y="705365"/>
                  </a:lnTo>
                  <a:lnTo>
                    <a:pt x="3384101" y="725088"/>
                  </a:lnTo>
                  <a:cubicBezTo>
                    <a:pt x="3527675" y="761526"/>
                    <a:pt x="3619189" y="816671"/>
                    <a:pt x="3619189" y="878388"/>
                  </a:cubicBezTo>
                  <a:cubicBezTo>
                    <a:pt x="3619189" y="988108"/>
                    <a:pt x="3329960" y="1077053"/>
                    <a:pt x="2973178" y="1077053"/>
                  </a:cubicBezTo>
                  <a:cubicBezTo>
                    <a:pt x="2817086" y="1077053"/>
                    <a:pt x="2673924" y="1060028"/>
                    <a:pt x="2562255" y="1031688"/>
                  </a:cubicBezTo>
                  <a:lnTo>
                    <a:pt x="2492641" y="1006960"/>
                  </a:lnTo>
                  <a:lnTo>
                    <a:pt x="2427605" y="1020087"/>
                  </a:lnTo>
                  <a:cubicBezTo>
                    <a:pt x="2402638" y="1023409"/>
                    <a:pt x="2376787" y="1025154"/>
                    <a:pt x="2350309" y="1025154"/>
                  </a:cubicBezTo>
                  <a:cubicBezTo>
                    <a:pt x="2297353" y="1025154"/>
                    <a:pt x="2246904" y="1018176"/>
                    <a:pt x="2201019" y="1005556"/>
                  </a:cubicBezTo>
                  <a:lnTo>
                    <a:pt x="2198466" y="1004655"/>
                  </a:lnTo>
                  <a:lnTo>
                    <a:pt x="2198074" y="1004865"/>
                  </a:lnTo>
                  <a:cubicBezTo>
                    <a:pt x="2136861" y="1031756"/>
                    <a:pt x="2063068" y="1047457"/>
                    <a:pt x="1983635" y="1047457"/>
                  </a:cubicBezTo>
                  <a:cubicBezTo>
                    <a:pt x="1877724" y="1047457"/>
                    <a:pt x="1781840" y="1019543"/>
                    <a:pt x="1712433" y="974413"/>
                  </a:cubicBezTo>
                  <a:lnTo>
                    <a:pt x="1632579" y="897400"/>
                  </a:lnTo>
                  <a:lnTo>
                    <a:pt x="1594039" y="919101"/>
                  </a:lnTo>
                  <a:lnTo>
                    <a:pt x="1554855" y="932931"/>
                  </a:lnTo>
                  <a:lnTo>
                    <a:pt x="1482674" y="1002545"/>
                  </a:lnTo>
                  <a:cubicBezTo>
                    <a:pt x="1413267" y="1047675"/>
                    <a:pt x="1317383" y="1075589"/>
                    <a:pt x="1211472" y="1075589"/>
                  </a:cubicBezTo>
                  <a:cubicBezTo>
                    <a:pt x="1105561" y="1075589"/>
                    <a:pt x="1009677" y="1047675"/>
                    <a:pt x="940270" y="1002545"/>
                  </a:cubicBezTo>
                  <a:lnTo>
                    <a:pt x="905436" y="968950"/>
                  </a:lnTo>
                  <a:lnTo>
                    <a:pt x="896759" y="969519"/>
                  </a:lnTo>
                  <a:cubicBezTo>
                    <a:pt x="790848" y="969519"/>
                    <a:pt x="694964" y="941605"/>
                    <a:pt x="625557" y="896475"/>
                  </a:cubicBezTo>
                  <a:lnTo>
                    <a:pt x="616326" y="887573"/>
                  </a:lnTo>
                  <a:lnTo>
                    <a:pt x="597976" y="897417"/>
                  </a:lnTo>
                  <a:cubicBezTo>
                    <a:pt x="536763" y="924308"/>
                    <a:pt x="462970" y="940009"/>
                    <a:pt x="383537" y="940009"/>
                  </a:cubicBezTo>
                  <a:cubicBezTo>
                    <a:pt x="171715" y="940009"/>
                    <a:pt x="0" y="828354"/>
                    <a:pt x="0" y="690620"/>
                  </a:cubicBezTo>
                  <a:cubicBezTo>
                    <a:pt x="0" y="587319"/>
                    <a:pt x="96589" y="498688"/>
                    <a:pt x="234247" y="460829"/>
                  </a:cubicBezTo>
                  <a:lnTo>
                    <a:pt x="267452" y="454127"/>
                  </a:lnTo>
                  <a:lnTo>
                    <a:pt x="243791" y="390447"/>
                  </a:lnTo>
                  <a:cubicBezTo>
                    <a:pt x="243791" y="339348"/>
                    <a:pt x="281910" y="293086"/>
                    <a:pt x="343541" y="259600"/>
                  </a:cubicBezTo>
                  <a:lnTo>
                    <a:pt x="443325" y="223046"/>
                  </a:lnTo>
                  <a:lnTo>
                    <a:pt x="434702" y="199837"/>
                  </a:lnTo>
                  <a:cubicBezTo>
                    <a:pt x="434702" y="97639"/>
                    <a:pt x="587180" y="14791"/>
                    <a:pt x="775271" y="14791"/>
                  </a:cubicBezTo>
                  <a:cubicBezTo>
                    <a:pt x="822294" y="14791"/>
                    <a:pt x="867090" y="19969"/>
                    <a:pt x="907836" y="29333"/>
                  </a:cubicBezTo>
                  <a:lnTo>
                    <a:pt x="994349" y="61026"/>
                  </a:lnTo>
                  <a:lnTo>
                    <a:pt x="1028709" y="42592"/>
                  </a:lnTo>
                  <a:cubicBezTo>
                    <a:pt x="1089922" y="15702"/>
                    <a:pt x="1163716" y="0"/>
                    <a:pt x="124314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" name="矩形 2"/>
          <p:cNvSpPr/>
          <p:nvPr/>
        </p:nvSpPr>
        <p:spPr>
          <a:xfrm>
            <a:off x="11045190" y="-146050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826458 0.00453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" y="-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156 0.000000 L -0.795990 -0.000741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39505" y="2603500"/>
            <a:ext cx="3141980" cy="1896110"/>
          </a:xfrm>
          <a:prstGeom prst="roundRect">
            <a:avLst/>
          </a:prstGeom>
          <a:solidFill>
            <a:srgbClr val="488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559015" y="335731"/>
            <a:ext cx="4983129" cy="603414"/>
            <a:chOff x="559015" y="335731"/>
            <a:chExt cx="4983129" cy="603414"/>
          </a:xfrm>
        </p:grpSpPr>
        <p:sp>
          <p:nvSpPr>
            <p:cNvPr id="51" name="文本框 50"/>
            <p:cNvSpPr txBox="1"/>
            <p:nvPr/>
          </p:nvSpPr>
          <p:spPr>
            <a:xfrm>
              <a:off x="559015" y="415925"/>
              <a:ext cx="704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344039" y="335731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样本基本情况</a:t>
              </a:r>
              <a:endParaRPr lang="zh-CN" altLang="en-US" sz="28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06256" y="5325516"/>
            <a:ext cx="9607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447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份有效问卷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男女样本数为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190:257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，比例约为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3:4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8" name="图表 57"/>
          <p:cNvGraphicFramePr/>
          <p:nvPr/>
        </p:nvGraphicFramePr>
        <p:xfrm>
          <a:off x="-87084" y="1555083"/>
          <a:ext cx="8826589" cy="4833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圆角矩形 3"/>
          <p:cNvSpPr/>
          <p:nvPr/>
        </p:nvSpPr>
        <p:spPr>
          <a:xfrm>
            <a:off x="8789035" y="2633980"/>
            <a:ext cx="3063240" cy="18199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7"/>
          <p:cNvSpPr txBox="1"/>
          <p:nvPr/>
        </p:nvSpPr>
        <p:spPr>
          <a:xfrm>
            <a:off x="8818880" y="2813050"/>
            <a:ext cx="29083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共回收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447</a:t>
            </a:r>
            <a:r>
              <a:rPr lang="zh-CN" altLang="zh-CN" sz="20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份有效问卷</a:t>
            </a:r>
            <a:endParaRPr lang="zh-CN" altLang="zh-CN" sz="20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男女样本数为</a:t>
            </a:r>
            <a:r>
              <a:rPr lang="en-US" altLang="zh-CN" sz="2000" dirty="0">
                <a:solidFill>
                  <a:srgbClr val="4880C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190:257</a:t>
            </a:r>
            <a:endParaRPr lang="en-US" altLang="zh-CN" sz="2000" dirty="0">
              <a:solidFill>
                <a:srgbClr val="4880C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比例约为</a:t>
            </a:r>
            <a:r>
              <a:rPr lang="en-US" altLang="zh-CN" sz="2000" b="1" dirty="0">
                <a:solidFill>
                  <a:srgbClr val="4880C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3:4</a:t>
            </a:r>
            <a:endParaRPr lang="en-US" altLang="zh-CN" sz="2000" b="1" dirty="0">
              <a:solidFill>
                <a:srgbClr val="4880C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rgbClr val="4880CB">
                <a:lumMod val="50000"/>
              </a:srgb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rgbClr val="44546A">
                <a:lumMod val="75000"/>
              </a:srgb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rgbClr val="4880CB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rgbClr val="FFA900"/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rgbClr val="4880CB">
                <a:lumMod val="50000"/>
              </a:srgbClr>
            </a:solidFill>
            <a:ln w="3175">
              <a:solidFill>
                <a:sysClr val="windowText" lastClr="000000"/>
              </a:solidFill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8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9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rgbClr val="4880CB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FF2B2A">
                  <a:shade val="50000"/>
                </a:srgbClr>
              </a:lnRef>
              <a:fillRef idx="1">
                <a:srgbClr val="FF2B2A"/>
              </a:fillRef>
              <a:effectRef idx="0">
                <a:srgbClr val="FF2B2A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0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rgbClr val="4880CB">
                  <a:lumMod val="60000"/>
                  <a:lumOff val="40000"/>
                </a:srgbClr>
              </a:solidFill>
              <a:ln>
                <a:noFill/>
              </a:ln>
            </p:spPr>
            <p:style>
              <a:lnRef idx="2">
                <a:srgbClr val="FF2B2A">
                  <a:shade val="50000"/>
                </a:srgbClr>
              </a:lnRef>
              <a:fillRef idx="1">
                <a:srgbClr val="FF2B2A"/>
              </a:fillRef>
              <a:effectRef idx="0">
                <a:srgbClr val="FF2B2A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21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rgbClr val="4880CB">
                <a:lumMod val="60000"/>
                <a:lumOff val="40000"/>
              </a:srgb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rgbClr val="E7E6E6">
                <a:lumMod val="25000"/>
              </a:srgb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rgbClr val="E7E6E6">
                <a:lumMod val="50000"/>
                <a:alpha val="30000"/>
              </a:srgb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rgbClr val="E7E6E6">
                <a:lumMod val="50000"/>
                <a:alpha val="30000"/>
              </a:srgb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rgbClr val="E7E6E6">
                <a:lumMod val="50000"/>
                <a:alpha val="30000"/>
              </a:srgb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rgbClr val="E7E6E6">
                <a:lumMod val="10000"/>
              </a:srgb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9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30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ysClr val="windowText" lastClr="000000"/>
              </a:solidFill>
              <a:ln>
                <a:noFill/>
              </a:ln>
            </p:spPr>
            <p:style>
              <a:lnRef idx="2">
                <a:srgbClr val="FF2B2A">
                  <a:shade val="50000"/>
                </a:srgbClr>
              </a:lnRef>
              <a:fillRef idx="1">
                <a:srgbClr val="FF2B2A"/>
              </a:fillRef>
              <a:effectRef idx="0">
                <a:srgbClr val="FF2B2A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1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2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rgbClr val="E7E6E6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FF2B2A">
                    <a:shade val="50000"/>
                  </a:srgbClr>
                </a:lnRef>
                <a:fillRef idx="1">
                  <a:srgbClr val="FF2B2A"/>
                </a:fillRef>
                <a:effectRef idx="0">
                  <a:srgbClr val="FF2B2A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3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>
                  <a:noFill/>
                </a:ln>
              </p:spPr>
              <p:style>
                <a:lnRef idx="2">
                  <a:srgbClr val="FF2B2A">
                    <a:shade val="50000"/>
                  </a:srgbClr>
                </a:lnRef>
                <a:fillRef idx="1">
                  <a:srgbClr val="FF2B2A"/>
                </a:fillRef>
                <a:effectRef idx="0">
                  <a:srgbClr val="FF2B2A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>
                  <a:noFill/>
                </a:ln>
              </p:spPr>
              <p:style>
                <a:lnRef idx="2">
                  <a:srgbClr val="FF2B2A">
                    <a:shade val="50000"/>
                  </a:srgbClr>
                </a:lnRef>
                <a:fillRef idx="1">
                  <a:srgbClr val="FF2B2A"/>
                </a:fillRef>
                <a:effectRef idx="0">
                  <a:srgbClr val="FF2B2A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35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rgbClr val="E7E6E6">
                <a:lumMod val="10000"/>
              </a:srgb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6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37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ysClr val="windowText" lastClr="000000"/>
              </a:solidFill>
              <a:ln>
                <a:noFill/>
              </a:ln>
            </p:spPr>
            <p:style>
              <a:lnRef idx="2">
                <a:srgbClr val="FF2B2A">
                  <a:shade val="50000"/>
                </a:srgbClr>
              </a:lnRef>
              <a:fillRef idx="1">
                <a:srgbClr val="FF2B2A"/>
              </a:fillRef>
              <a:effectRef idx="0">
                <a:srgbClr val="FF2B2A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8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9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rgbClr val="E7E6E6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FF2B2A">
                    <a:shade val="50000"/>
                  </a:srgbClr>
                </a:lnRef>
                <a:fillRef idx="1">
                  <a:srgbClr val="FF2B2A"/>
                </a:fillRef>
                <a:effectRef idx="0">
                  <a:srgbClr val="FF2B2A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0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>
                  <a:noFill/>
                </a:ln>
              </p:spPr>
              <p:style>
                <a:lnRef idx="2">
                  <a:srgbClr val="FF2B2A">
                    <a:shade val="50000"/>
                  </a:srgbClr>
                </a:lnRef>
                <a:fillRef idx="1">
                  <a:srgbClr val="FF2B2A"/>
                </a:fillRef>
                <a:effectRef idx="0">
                  <a:srgbClr val="FF2B2A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1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>
                  <a:noFill/>
                </a:ln>
              </p:spPr>
              <p:style>
                <a:lnRef idx="2">
                  <a:srgbClr val="FF2B2A">
                    <a:shade val="50000"/>
                  </a:srgbClr>
                </a:lnRef>
                <a:fillRef idx="1">
                  <a:srgbClr val="FF2B2A"/>
                </a:fillRef>
                <a:effectRef idx="0">
                  <a:srgbClr val="FF2B2A"/>
                </a:effectRef>
                <a:fontRef idx="minor">
                  <a:sysClr val="window" lastClr="FFFFFF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42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3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rgbClr val="FF2B2A">
                <a:lumMod val="50000"/>
              </a:srgbClr>
            </a:solidFill>
            <a:ln>
              <a:noFill/>
            </a:ln>
          </p:spPr>
          <p:style>
            <a:lnRef idx="2">
              <a:srgbClr val="FF2B2A">
                <a:shade val="50000"/>
              </a:srgbClr>
            </a:lnRef>
            <a:fillRef idx="1">
              <a:srgbClr val="FF2B2A"/>
            </a:fillRef>
            <a:effectRef idx="0">
              <a:srgbClr val="FF2B2A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rgbClr val="4880CB"/>
          </a:lnRef>
          <a:fillRef idx="0">
            <a:srgbClr val="4880CB"/>
          </a:fillRef>
          <a:effectRef idx="2">
            <a:srgbClr val="4880CB"/>
          </a:effectRef>
          <a:fontRef idx="minor">
            <a:sysClr val="windowText" lastClr="000000"/>
          </a:fontRef>
        </p:style>
      </p:cxn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bldLvl="0" animBg="1"/>
      <p:bldGraphic spid="58" grpId="0">
        <p:bldAsOne/>
      </p:bldGraphic>
      <p:bldP spid="4" grpId="0" animBg="1"/>
      <p:bldP spid="4" grpId="1" animBg="1"/>
      <p:bldP spid="4" grpId="2" bldLvl="0" animBg="1"/>
      <p:bldP spid="2" grpId="0"/>
      <p:bldP spid="2" grpId="1"/>
      <p:bldP spid="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圆角矩形 157"/>
          <p:cNvSpPr/>
          <p:nvPr/>
        </p:nvSpPr>
        <p:spPr>
          <a:xfrm>
            <a:off x="6978650" y="1860550"/>
            <a:ext cx="4552315" cy="3844290"/>
          </a:xfrm>
          <a:prstGeom prst="roundRect">
            <a:avLst/>
          </a:prstGeom>
          <a:solidFill>
            <a:srgbClr val="F7F7F7"/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lIns="0" tIns="0" rIns="0" bIns="0" anchor="ctr"/>
          <a:lstStyle/>
          <a:p>
            <a:pPr fontAlgn="auto"/>
            <a:endParaRPr sz="910" noProof="1">
              <a:solidFill>
                <a:srgbClr val="3E3938"/>
              </a:solidFill>
              <a:latin typeface="Calibri" panose="020F0502020204030204"/>
            </a:endParaRPr>
          </a:p>
        </p:txBody>
      </p:sp>
      <p:graphicFrame>
        <p:nvGraphicFramePr>
          <p:cNvPr id="15" name="Chart 14"/>
          <p:cNvGraphicFramePr/>
          <p:nvPr/>
        </p:nvGraphicFramePr>
        <p:xfrm>
          <a:off x="8413115" y="2266315"/>
          <a:ext cx="3609975" cy="3067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1724174" y="3642899"/>
            <a:ext cx="504004" cy="17208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676723" y="2645757"/>
            <a:ext cx="504004" cy="27180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50" b="1">
              <a:solidFill>
                <a:schemeClr val="bg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610858" y="4687785"/>
            <a:ext cx="504004" cy="6768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50" b="1">
              <a:solidFill>
                <a:schemeClr val="bg2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560868" y="5026152"/>
            <a:ext cx="504004" cy="27720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50" b="1">
              <a:solidFill>
                <a:schemeClr val="bg2"/>
              </a:solidFill>
            </a:endParaRPr>
          </a:p>
        </p:txBody>
      </p:sp>
      <p:sp>
        <p:nvSpPr>
          <p:cNvPr id="4" name="Freeform 30"/>
          <p:cNvSpPr/>
          <p:nvPr/>
        </p:nvSpPr>
        <p:spPr>
          <a:xfrm>
            <a:off x="3610858" y="5238729"/>
            <a:ext cx="504004" cy="466344"/>
          </a:xfrm>
          <a:custGeom>
            <a:avLst/>
            <a:gdLst>
              <a:gd name="connsiteX0" fmla="*/ 0 w 606056"/>
              <a:gd name="connsiteY0" fmla="*/ 0 h 603504"/>
              <a:gd name="connsiteX1" fmla="*/ 100586 w 606056"/>
              <a:gd name="connsiteY1" fmla="*/ 0 h 603504"/>
              <a:gd name="connsiteX2" fmla="*/ 505470 w 606056"/>
              <a:gd name="connsiteY2" fmla="*/ 0 h 603504"/>
              <a:gd name="connsiteX3" fmla="*/ 606056 w 606056"/>
              <a:gd name="connsiteY3" fmla="*/ 0 h 603504"/>
              <a:gd name="connsiteX4" fmla="*/ 606056 w 606056"/>
              <a:gd name="connsiteY4" fmla="*/ 100586 h 603504"/>
              <a:gd name="connsiteX5" fmla="*/ 606056 w 606056"/>
              <a:gd name="connsiteY5" fmla="*/ 387202 h 603504"/>
              <a:gd name="connsiteX6" fmla="*/ 606056 w 606056"/>
              <a:gd name="connsiteY6" fmla="*/ 502918 h 603504"/>
              <a:gd name="connsiteX7" fmla="*/ 505470 w 606056"/>
              <a:gd name="connsiteY7" fmla="*/ 603504 h 603504"/>
              <a:gd name="connsiteX8" fmla="*/ 100586 w 606056"/>
              <a:gd name="connsiteY8" fmla="*/ 603504 h 603504"/>
              <a:gd name="connsiteX9" fmla="*/ 0 w 606056"/>
              <a:gd name="connsiteY9" fmla="*/ 502918 h 603504"/>
              <a:gd name="connsiteX10" fmla="*/ 0 w 606056"/>
              <a:gd name="connsiteY10" fmla="*/ 387202 h 603504"/>
              <a:gd name="connsiteX11" fmla="*/ 0 w 606056"/>
              <a:gd name="connsiteY11" fmla="*/ 100586 h 60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6056" h="603504">
                <a:moveTo>
                  <a:pt x="0" y="0"/>
                </a:moveTo>
                <a:lnTo>
                  <a:pt x="100586" y="0"/>
                </a:lnTo>
                <a:lnTo>
                  <a:pt x="505470" y="0"/>
                </a:lnTo>
                <a:lnTo>
                  <a:pt x="606056" y="0"/>
                </a:lnTo>
                <a:lnTo>
                  <a:pt x="606056" y="100586"/>
                </a:lnTo>
                <a:lnTo>
                  <a:pt x="606056" y="387202"/>
                </a:lnTo>
                <a:lnTo>
                  <a:pt x="606056" y="502918"/>
                </a:lnTo>
                <a:cubicBezTo>
                  <a:pt x="606056" y="558470"/>
                  <a:pt x="561022" y="603504"/>
                  <a:pt x="505470" y="603504"/>
                </a:cubicBezTo>
                <a:lnTo>
                  <a:pt x="100586" y="603504"/>
                </a:lnTo>
                <a:cubicBezTo>
                  <a:pt x="45034" y="603504"/>
                  <a:pt x="0" y="558470"/>
                  <a:pt x="0" y="502918"/>
                </a:cubicBezTo>
                <a:lnTo>
                  <a:pt x="0" y="387202"/>
                </a:lnTo>
                <a:lnTo>
                  <a:pt x="0" y="10058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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5704840"/>
            <a:ext cx="918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solidFill>
                  <a:schemeClr val="tx1"/>
                </a:solidFill>
              </a:rPr>
              <a:t>0~6h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04745" y="5704840"/>
            <a:ext cx="1006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 dirty="0">
                <a:solidFill>
                  <a:schemeClr val="tx1"/>
                </a:solidFill>
              </a:rPr>
              <a:t>6~12h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30065" y="5704840"/>
            <a:ext cx="1330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solidFill>
                  <a:schemeClr val="tx1"/>
                </a:solidFill>
              </a:rPr>
              <a:t>18~24h</a:t>
            </a: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310"/>
          <p:cNvCxnSpPr>
            <a:stCxn id="25" idx="1"/>
            <a:endCxn id="25" idx="3"/>
          </p:cNvCxnSpPr>
          <p:nvPr/>
        </p:nvCxnSpPr>
        <p:spPr>
          <a:xfrm>
            <a:off x="0" y="6481844"/>
            <a:ext cx="12192000" cy="0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405649" y="1460974"/>
            <a:ext cx="399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居民平均每天在自有车位停车时长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05890" y="3182620"/>
            <a:ext cx="1560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effectLst/>
              </a:rPr>
              <a:t>31.</a:t>
            </a:r>
            <a:r>
              <a:rPr lang="en-US" altLang="zh-CN" sz="2400" b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99%</a:t>
            </a:r>
            <a:endParaRPr lang="en-US" altLang="zh-CN" sz="2400" b="1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496435" y="4565650"/>
            <a:ext cx="1560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effectLst/>
              </a:rPr>
              <a:t>5.15</a:t>
            </a:r>
            <a:r>
              <a:rPr lang="en-US" altLang="zh-CN" sz="2400" b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%</a:t>
            </a:r>
            <a:endParaRPr lang="en-US" altLang="zh-CN" sz="2400" b="1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302000" y="4211955"/>
            <a:ext cx="1560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effectLst/>
              </a:rPr>
              <a:t>12.53</a:t>
            </a:r>
            <a:r>
              <a:rPr lang="en-US" altLang="zh-CN" sz="2400" b="1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%</a:t>
            </a:r>
            <a:endParaRPr lang="en-US" altLang="zh-CN" sz="2400" b="1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04745" y="2124075"/>
            <a:ext cx="1560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50.34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panose="02010600030101010101" pitchFamily="2" charset="-122"/>
              </a:rPr>
              <a:t>%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5" name="Freeform 21"/>
          <p:cNvSpPr/>
          <p:nvPr/>
        </p:nvSpPr>
        <p:spPr>
          <a:xfrm>
            <a:off x="1724174" y="5238728"/>
            <a:ext cx="504004" cy="466344"/>
          </a:xfrm>
          <a:custGeom>
            <a:avLst/>
            <a:gdLst>
              <a:gd name="connsiteX0" fmla="*/ 0 w 606056"/>
              <a:gd name="connsiteY0" fmla="*/ 0 h 603504"/>
              <a:gd name="connsiteX1" fmla="*/ 100586 w 606056"/>
              <a:gd name="connsiteY1" fmla="*/ 0 h 603504"/>
              <a:gd name="connsiteX2" fmla="*/ 505470 w 606056"/>
              <a:gd name="connsiteY2" fmla="*/ 0 h 603504"/>
              <a:gd name="connsiteX3" fmla="*/ 606056 w 606056"/>
              <a:gd name="connsiteY3" fmla="*/ 0 h 603504"/>
              <a:gd name="connsiteX4" fmla="*/ 606056 w 606056"/>
              <a:gd name="connsiteY4" fmla="*/ 100586 h 603504"/>
              <a:gd name="connsiteX5" fmla="*/ 606056 w 606056"/>
              <a:gd name="connsiteY5" fmla="*/ 387202 h 603504"/>
              <a:gd name="connsiteX6" fmla="*/ 606056 w 606056"/>
              <a:gd name="connsiteY6" fmla="*/ 502918 h 603504"/>
              <a:gd name="connsiteX7" fmla="*/ 505470 w 606056"/>
              <a:gd name="connsiteY7" fmla="*/ 603504 h 603504"/>
              <a:gd name="connsiteX8" fmla="*/ 100586 w 606056"/>
              <a:gd name="connsiteY8" fmla="*/ 603504 h 603504"/>
              <a:gd name="connsiteX9" fmla="*/ 0 w 606056"/>
              <a:gd name="connsiteY9" fmla="*/ 502918 h 603504"/>
              <a:gd name="connsiteX10" fmla="*/ 0 w 606056"/>
              <a:gd name="connsiteY10" fmla="*/ 387202 h 603504"/>
              <a:gd name="connsiteX11" fmla="*/ 0 w 606056"/>
              <a:gd name="connsiteY11" fmla="*/ 100586 h 60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6056" h="603504">
                <a:moveTo>
                  <a:pt x="0" y="0"/>
                </a:moveTo>
                <a:lnTo>
                  <a:pt x="100586" y="0"/>
                </a:lnTo>
                <a:lnTo>
                  <a:pt x="505470" y="0"/>
                </a:lnTo>
                <a:lnTo>
                  <a:pt x="606056" y="0"/>
                </a:lnTo>
                <a:lnTo>
                  <a:pt x="606056" y="100586"/>
                </a:lnTo>
                <a:lnTo>
                  <a:pt x="606056" y="387202"/>
                </a:lnTo>
                <a:lnTo>
                  <a:pt x="606056" y="502918"/>
                </a:lnTo>
                <a:cubicBezTo>
                  <a:pt x="606056" y="558470"/>
                  <a:pt x="561022" y="603504"/>
                  <a:pt x="505470" y="603504"/>
                </a:cubicBezTo>
                <a:lnTo>
                  <a:pt x="100586" y="603504"/>
                </a:lnTo>
                <a:cubicBezTo>
                  <a:pt x="45034" y="603504"/>
                  <a:pt x="0" y="558470"/>
                  <a:pt x="0" y="502918"/>
                </a:cubicBezTo>
                <a:lnTo>
                  <a:pt x="0" y="387202"/>
                </a:lnTo>
                <a:lnTo>
                  <a:pt x="0" y="10058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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Freeform 23"/>
          <p:cNvSpPr/>
          <p:nvPr/>
        </p:nvSpPr>
        <p:spPr>
          <a:xfrm>
            <a:off x="2676723" y="5238729"/>
            <a:ext cx="504004" cy="466344"/>
          </a:xfrm>
          <a:custGeom>
            <a:avLst/>
            <a:gdLst>
              <a:gd name="connsiteX0" fmla="*/ 0 w 606056"/>
              <a:gd name="connsiteY0" fmla="*/ 0 h 603504"/>
              <a:gd name="connsiteX1" fmla="*/ 100586 w 606056"/>
              <a:gd name="connsiteY1" fmla="*/ 0 h 603504"/>
              <a:gd name="connsiteX2" fmla="*/ 505470 w 606056"/>
              <a:gd name="connsiteY2" fmla="*/ 0 h 603504"/>
              <a:gd name="connsiteX3" fmla="*/ 606056 w 606056"/>
              <a:gd name="connsiteY3" fmla="*/ 0 h 603504"/>
              <a:gd name="connsiteX4" fmla="*/ 606056 w 606056"/>
              <a:gd name="connsiteY4" fmla="*/ 100586 h 603504"/>
              <a:gd name="connsiteX5" fmla="*/ 606056 w 606056"/>
              <a:gd name="connsiteY5" fmla="*/ 387202 h 603504"/>
              <a:gd name="connsiteX6" fmla="*/ 606056 w 606056"/>
              <a:gd name="connsiteY6" fmla="*/ 502918 h 603504"/>
              <a:gd name="connsiteX7" fmla="*/ 505470 w 606056"/>
              <a:gd name="connsiteY7" fmla="*/ 603504 h 603504"/>
              <a:gd name="connsiteX8" fmla="*/ 100586 w 606056"/>
              <a:gd name="connsiteY8" fmla="*/ 603504 h 603504"/>
              <a:gd name="connsiteX9" fmla="*/ 0 w 606056"/>
              <a:gd name="connsiteY9" fmla="*/ 502918 h 603504"/>
              <a:gd name="connsiteX10" fmla="*/ 0 w 606056"/>
              <a:gd name="connsiteY10" fmla="*/ 387202 h 603504"/>
              <a:gd name="connsiteX11" fmla="*/ 0 w 606056"/>
              <a:gd name="connsiteY11" fmla="*/ 100586 h 60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6056" h="603504">
                <a:moveTo>
                  <a:pt x="0" y="0"/>
                </a:moveTo>
                <a:lnTo>
                  <a:pt x="100586" y="0"/>
                </a:lnTo>
                <a:lnTo>
                  <a:pt x="505470" y="0"/>
                </a:lnTo>
                <a:lnTo>
                  <a:pt x="606056" y="0"/>
                </a:lnTo>
                <a:lnTo>
                  <a:pt x="606056" y="100586"/>
                </a:lnTo>
                <a:lnTo>
                  <a:pt x="606056" y="387202"/>
                </a:lnTo>
                <a:lnTo>
                  <a:pt x="606056" y="502918"/>
                </a:lnTo>
                <a:cubicBezTo>
                  <a:pt x="606056" y="558470"/>
                  <a:pt x="561022" y="603504"/>
                  <a:pt x="505470" y="603504"/>
                </a:cubicBezTo>
                <a:lnTo>
                  <a:pt x="100586" y="603504"/>
                </a:lnTo>
                <a:cubicBezTo>
                  <a:pt x="45034" y="603504"/>
                  <a:pt x="0" y="558470"/>
                  <a:pt x="0" y="502918"/>
                </a:cubicBezTo>
                <a:lnTo>
                  <a:pt x="0" y="387202"/>
                </a:lnTo>
                <a:lnTo>
                  <a:pt x="0" y="10058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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302000" y="5704840"/>
            <a:ext cx="1194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000" dirty="0">
                <a:solidFill>
                  <a:schemeClr val="tx1"/>
                </a:solidFill>
              </a:rPr>
              <a:t>12~18h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8" name="Freeform 32"/>
          <p:cNvSpPr/>
          <p:nvPr/>
        </p:nvSpPr>
        <p:spPr>
          <a:xfrm>
            <a:off x="4560868" y="5238729"/>
            <a:ext cx="504004" cy="466344"/>
          </a:xfrm>
          <a:custGeom>
            <a:avLst/>
            <a:gdLst>
              <a:gd name="connsiteX0" fmla="*/ 0 w 606056"/>
              <a:gd name="connsiteY0" fmla="*/ 0 h 603504"/>
              <a:gd name="connsiteX1" fmla="*/ 100586 w 606056"/>
              <a:gd name="connsiteY1" fmla="*/ 0 h 603504"/>
              <a:gd name="connsiteX2" fmla="*/ 505470 w 606056"/>
              <a:gd name="connsiteY2" fmla="*/ 0 h 603504"/>
              <a:gd name="connsiteX3" fmla="*/ 606056 w 606056"/>
              <a:gd name="connsiteY3" fmla="*/ 0 h 603504"/>
              <a:gd name="connsiteX4" fmla="*/ 606056 w 606056"/>
              <a:gd name="connsiteY4" fmla="*/ 100586 h 603504"/>
              <a:gd name="connsiteX5" fmla="*/ 606056 w 606056"/>
              <a:gd name="connsiteY5" fmla="*/ 387202 h 603504"/>
              <a:gd name="connsiteX6" fmla="*/ 606056 w 606056"/>
              <a:gd name="connsiteY6" fmla="*/ 502918 h 603504"/>
              <a:gd name="connsiteX7" fmla="*/ 505470 w 606056"/>
              <a:gd name="connsiteY7" fmla="*/ 603504 h 603504"/>
              <a:gd name="connsiteX8" fmla="*/ 100586 w 606056"/>
              <a:gd name="connsiteY8" fmla="*/ 603504 h 603504"/>
              <a:gd name="connsiteX9" fmla="*/ 0 w 606056"/>
              <a:gd name="connsiteY9" fmla="*/ 502918 h 603504"/>
              <a:gd name="connsiteX10" fmla="*/ 0 w 606056"/>
              <a:gd name="connsiteY10" fmla="*/ 387202 h 603504"/>
              <a:gd name="connsiteX11" fmla="*/ 0 w 606056"/>
              <a:gd name="connsiteY11" fmla="*/ 100586 h 60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6056" h="603504">
                <a:moveTo>
                  <a:pt x="0" y="0"/>
                </a:moveTo>
                <a:lnTo>
                  <a:pt x="100586" y="0"/>
                </a:lnTo>
                <a:lnTo>
                  <a:pt x="505470" y="0"/>
                </a:lnTo>
                <a:lnTo>
                  <a:pt x="606056" y="0"/>
                </a:lnTo>
                <a:lnTo>
                  <a:pt x="606056" y="100586"/>
                </a:lnTo>
                <a:lnTo>
                  <a:pt x="606056" y="387202"/>
                </a:lnTo>
                <a:lnTo>
                  <a:pt x="606056" y="502918"/>
                </a:lnTo>
                <a:cubicBezTo>
                  <a:pt x="606056" y="558470"/>
                  <a:pt x="561022" y="603504"/>
                  <a:pt x="505470" y="603504"/>
                </a:cubicBezTo>
                <a:lnTo>
                  <a:pt x="100586" y="603504"/>
                </a:lnTo>
                <a:cubicBezTo>
                  <a:pt x="45034" y="603504"/>
                  <a:pt x="0" y="558470"/>
                  <a:pt x="0" y="502918"/>
                </a:cubicBezTo>
                <a:lnTo>
                  <a:pt x="0" y="387202"/>
                </a:lnTo>
                <a:lnTo>
                  <a:pt x="0" y="100586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FontAwesome" pitchFamily="2" charset="0"/>
              </a:rPr>
              <a:t>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文本框 164"/>
          <p:cNvSpPr txBox="1"/>
          <p:nvPr/>
        </p:nvSpPr>
        <p:spPr>
          <a:xfrm>
            <a:off x="1349119" y="345891"/>
            <a:ext cx="50266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居民行车信息及车位情况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225030" y="2266213"/>
            <a:ext cx="4038600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5000"/>
              </a:lnSpc>
            </a:pP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停车时长主要集中在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6-12h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，占总受访居民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50.34%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大部分车位空余的时长比停车的时间要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长</a:t>
            </a:r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，潜在车位资源丰富。</a:t>
            </a:r>
            <a:endParaRPr lang="zh-CN" altLang="en-US" sz="24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任意多边形 74"/>
          <p:cNvSpPr/>
          <p:nvPr/>
        </p:nvSpPr>
        <p:spPr>
          <a:xfrm flipH="1">
            <a:off x="6505425" y="1460954"/>
            <a:ext cx="45719" cy="4806099"/>
          </a:xfrm>
          <a:custGeom>
            <a:avLst/>
            <a:gdLst/>
            <a:ahLst/>
            <a:cxnLst/>
            <a:rect l="0" t="0" r="0" b="0"/>
            <a:pathLst>
              <a:path w="7181" h="1409884" fill="none">
                <a:moveTo>
                  <a:pt x="0" y="0"/>
                </a:moveTo>
                <a:lnTo>
                  <a:pt x="0" y="1409884"/>
                </a:lnTo>
              </a:path>
            </a:pathLst>
          </a:custGeom>
          <a:noFill/>
          <a:ln w="20267" cap="flat">
            <a:solidFill>
              <a:schemeClr val="bg1">
                <a:lumMod val="85000"/>
              </a:schemeClr>
            </a:solidFill>
            <a:bevel/>
            <a:headEnd type="oval" w="med" len="med"/>
            <a:tailEnd type="oval" w="med" len="med"/>
          </a:ln>
        </p:spPr>
      </p:sp>
      <p:sp>
        <p:nvSpPr>
          <p:cNvPr id="76" name="椭圆 75"/>
          <p:cNvSpPr/>
          <p:nvPr/>
        </p:nvSpPr>
        <p:spPr>
          <a:xfrm>
            <a:off x="2129790" y="2009775"/>
            <a:ext cx="1835785" cy="749935"/>
          </a:xfrm>
          <a:prstGeom prst="ellipse">
            <a:avLst/>
          </a:prstGeom>
          <a:noFill/>
          <a:ln w="1270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2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313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4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5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6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7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8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9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0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1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2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347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8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342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43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333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337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39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0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33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39725" y="903605"/>
            <a:ext cx="5105400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ldLvl="0" animBg="1"/>
      <p:bldGraphic spid="15" grpId="0">
        <p:bldSub>
          <a:bldChart bld="category"/>
        </p:bldSub>
      </p:bldGraphic>
      <p:bldP spid="21" grpId="1" bldLvl="0" animBg="1"/>
      <p:bldP spid="23" grpId="1" bldLvl="0" animBg="1"/>
      <p:bldP spid="28" grpId="1" bldLvl="0" animBg="1"/>
      <p:bldP spid="32" grpId="1" bldLvl="0" animBg="1"/>
      <p:bldP spid="4" grpId="1" bldLvl="0" animBg="1"/>
      <p:bldP spid="10" grpId="0"/>
      <p:bldP spid="11" grpId="0"/>
      <p:bldP spid="13" grpId="0"/>
      <p:bldP spid="27" grpId="0"/>
      <p:bldP spid="45" grpId="0"/>
      <p:bldP spid="46" grpId="0"/>
      <p:bldP spid="47" grpId="0"/>
      <p:bldP spid="48" grpId="0"/>
      <p:bldP spid="65" grpId="1" bldLvl="0" animBg="1"/>
      <p:bldP spid="66" grpId="1" bldLvl="0" animBg="1"/>
      <p:bldP spid="67" grpId="0"/>
      <p:bldP spid="68" grpId="1" bldLvl="0" animBg="1"/>
      <p:bldP spid="74" grpId="0"/>
      <p:bldP spid="7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圆角矩形 157"/>
          <p:cNvSpPr/>
          <p:nvPr/>
        </p:nvSpPr>
        <p:spPr>
          <a:xfrm>
            <a:off x="7042150" y="2365375"/>
            <a:ext cx="4156710" cy="2602230"/>
          </a:xfrm>
          <a:prstGeom prst="roundRect">
            <a:avLst/>
          </a:prstGeom>
          <a:solidFill>
            <a:srgbClr val="F7F7F7"/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lIns="0" tIns="0" rIns="0" bIns="0" anchor="ctr"/>
          <a:lstStyle/>
          <a:p>
            <a:pPr fontAlgn="auto"/>
            <a:endParaRPr sz="910" noProof="1">
              <a:solidFill>
                <a:srgbClr val="3E3938"/>
              </a:solidFill>
              <a:latin typeface="Calibri" panose="020F0502020204030204"/>
            </a:endParaRPr>
          </a:p>
        </p:txBody>
      </p:sp>
      <p:cxnSp>
        <p:nvCxnSpPr>
          <p:cNvPr id="26" name="Straight Connector 310"/>
          <p:cNvCxnSpPr>
            <a:stCxn id="25" idx="1"/>
            <a:endCxn id="25" idx="3"/>
          </p:cNvCxnSpPr>
          <p:nvPr/>
        </p:nvCxnSpPr>
        <p:spPr>
          <a:xfrm flipV="1">
            <a:off x="4527550" y="2586119"/>
            <a:ext cx="342900" cy="20955"/>
          </a:xfrm>
          <a:prstGeom prst="line">
            <a:avLst/>
          </a:prstGeom>
          <a:ln w="222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多边形 74"/>
          <p:cNvSpPr/>
          <p:nvPr/>
        </p:nvSpPr>
        <p:spPr>
          <a:xfrm flipH="1">
            <a:off x="6505425" y="1460954"/>
            <a:ext cx="45719" cy="4806099"/>
          </a:xfrm>
          <a:custGeom>
            <a:avLst/>
            <a:gdLst/>
            <a:ahLst/>
            <a:cxnLst/>
            <a:rect l="0" t="0" r="0" b="0"/>
            <a:pathLst>
              <a:path w="7181" h="1409884" fill="none">
                <a:moveTo>
                  <a:pt x="0" y="0"/>
                </a:moveTo>
                <a:lnTo>
                  <a:pt x="0" y="1409884"/>
                </a:lnTo>
              </a:path>
            </a:pathLst>
          </a:custGeom>
          <a:noFill/>
          <a:ln w="20267" cap="flat">
            <a:solidFill>
              <a:schemeClr val="bg1">
                <a:lumMod val="85000"/>
              </a:schemeClr>
            </a:solidFill>
            <a:bevel/>
            <a:headEnd type="oval" w="med" len="med"/>
            <a:tailEnd type="oval" w="med" len="med"/>
          </a:ln>
        </p:spPr>
      </p:sp>
      <p:sp>
        <p:nvSpPr>
          <p:cNvPr id="8" name="文本框 7"/>
          <p:cNvSpPr txBox="1"/>
          <p:nvPr/>
        </p:nvSpPr>
        <p:spPr>
          <a:xfrm>
            <a:off x="7200265" y="2709545"/>
            <a:ext cx="3840480" cy="1914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800" b="1" dirty="0">
                <a:solidFill>
                  <a:srgbClr val="FF0000"/>
                </a:solidFill>
                <a:ea typeface="微软雅黑" panose="020B0503020204020204" charset="-122"/>
                <a:cs typeface="+mn-ea"/>
                <a:sym typeface="+mn-ea"/>
              </a:rPr>
              <a:t>50.11%</a:t>
            </a:r>
            <a:r>
              <a:rPr lang="zh-CN" alt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cs typeface="+mn-ea"/>
                <a:sym typeface="+mn-ea"/>
              </a:rPr>
              <a:t>的受访居民表示</a:t>
            </a:r>
            <a:endParaRPr lang="zh-CN" altLang="en-US" sz="2400" dirty="0">
              <a:solidFill>
                <a:schemeClr val="tx1"/>
              </a:solidFill>
              <a:latin typeface="Century Gothic" panose="020B0502020202020204" pitchFamily="34" charset="0"/>
              <a:ea typeface="微软雅黑" panose="020B0503020204020204" charset="-122"/>
              <a:cs typeface="+mn-ea"/>
              <a:sym typeface="+mn-ea"/>
            </a:endParaRPr>
          </a:p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cs typeface="+mn-ea"/>
                <a:sym typeface="+mn-ea"/>
              </a:rPr>
              <a:t>出行时偶尔会有好车位</a:t>
            </a:r>
            <a:endParaRPr lang="zh-CN" altLang="en-US" sz="2400" dirty="0">
              <a:solidFill>
                <a:schemeClr val="tx1"/>
              </a:solidFill>
              <a:latin typeface="Century Gothic" panose="020B0502020202020204" pitchFamily="34" charset="0"/>
              <a:ea typeface="微软雅黑" panose="020B0503020204020204" charset="-122"/>
              <a:cs typeface="+mn-ea"/>
              <a:sym typeface="+mn-ea"/>
            </a:endParaRPr>
          </a:p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cs typeface="+mn-ea"/>
                <a:sym typeface="+mn-ea"/>
              </a:rPr>
              <a:t>而认为车位充裕的受访居民</a:t>
            </a:r>
            <a:endParaRPr lang="zh-CN" altLang="en-US" sz="2400" dirty="0">
              <a:solidFill>
                <a:schemeClr val="tx1"/>
              </a:solidFill>
              <a:latin typeface="Century Gothic" panose="020B0502020202020204" pitchFamily="34" charset="0"/>
              <a:ea typeface="微软雅黑" panose="020B0503020204020204" charset="-122"/>
              <a:cs typeface="+mn-ea"/>
              <a:sym typeface="+mn-ea"/>
            </a:endParaRPr>
          </a:p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  <a:cs typeface="+mn-ea"/>
                <a:sym typeface="+mn-ea"/>
              </a:rPr>
              <a:t>仅占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charset="-122"/>
                <a:cs typeface="+mn-ea"/>
                <a:sym typeface="+mn-ea"/>
              </a:rPr>
              <a:t>5.37%</a:t>
            </a:r>
            <a:endParaRPr lang="en-US" altLang="zh-CN" sz="2800" b="1" dirty="0">
              <a:solidFill>
                <a:srgbClr val="FF0000"/>
              </a:solidFill>
              <a:ea typeface="微软雅黑" panose="020B0503020204020204" charset="-122"/>
              <a:cs typeface="+mn-ea"/>
              <a:sym typeface="+mn-ea"/>
            </a:endParaRPr>
          </a:p>
        </p:txBody>
      </p:sp>
      <p:graphicFrame>
        <p:nvGraphicFramePr>
          <p:cNvPr id="17" name="图表 6"/>
          <p:cNvGraphicFramePr/>
          <p:nvPr/>
        </p:nvGraphicFramePr>
        <p:xfrm>
          <a:off x="803171" y="2225651"/>
          <a:ext cx="4735900" cy="3157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" name="Freeform 60"/>
          <p:cNvSpPr/>
          <p:nvPr/>
        </p:nvSpPr>
        <p:spPr bwMode="auto">
          <a:xfrm>
            <a:off x="1182597" y="2625505"/>
            <a:ext cx="623888" cy="638175"/>
          </a:xfrm>
          <a:custGeom>
            <a:avLst/>
            <a:gdLst>
              <a:gd name="T0" fmla="*/ 393 w 393"/>
              <a:gd name="T1" fmla="*/ 396 h 402"/>
              <a:gd name="T2" fmla="*/ 228 w 393"/>
              <a:gd name="T3" fmla="*/ 0 h 402"/>
              <a:gd name="T4" fmla="*/ 0 w 393"/>
              <a:gd name="T5" fmla="*/ 0 h 402"/>
              <a:gd name="T6" fmla="*/ 0 w 393"/>
              <a:gd name="T7" fmla="*/ 13 h 402"/>
              <a:gd name="T8" fmla="*/ 222 w 393"/>
              <a:gd name="T9" fmla="*/ 13 h 402"/>
              <a:gd name="T10" fmla="*/ 380 w 393"/>
              <a:gd name="T11" fmla="*/ 402 h 402"/>
              <a:gd name="T12" fmla="*/ 393 w 393"/>
              <a:gd name="T13" fmla="*/ 396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3" h="402">
                <a:moveTo>
                  <a:pt x="393" y="396"/>
                </a:moveTo>
                <a:lnTo>
                  <a:pt x="228" y="0"/>
                </a:lnTo>
                <a:lnTo>
                  <a:pt x="0" y="0"/>
                </a:lnTo>
                <a:lnTo>
                  <a:pt x="0" y="13"/>
                </a:lnTo>
                <a:lnTo>
                  <a:pt x="222" y="13"/>
                </a:lnTo>
                <a:lnTo>
                  <a:pt x="380" y="402"/>
                </a:lnTo>
                <a:lnTo>
                  <a:pt x="393" y="39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" name="文本框 64"/>
          <p:cNvSpPr txBox="1"/>
          <p:nvPr/>
        </p:nvSpPr>
        <p:spPr>
          <a:xfrm>
            <a:off x="1066824" y="2225395"/>
            <a:ext cx="1043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90204" pitchFamily="34" charset="0"/>
                <a:cs typeface="Arial" panose="020B0604020202090204" pitchFamily="34" charset="0"/>
              </a:rPr>
              <a:t>13.87%</a:t>
            </a:r>
            <a:endParaRPr lang="zh-CN" alt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65"/>
          <p:cNvSpPr txBox="1"/>
          <p:nvPr/>
        </p:nvSpPr>
        <p:spPr>
          <a:xfrm>
            <a:off x="361092" y="3465686"/>
            <a:ext cx="902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90204" pitchFamily="34" charset="0"/>
                <a:cs typeface="Arial" panose="020B0604020202090204" pitchFamily="34" charset="0"/>
              </a:rPr>
              <a:t>5.37%</a:t>
            </a:r>
            <a:endParaRPr lang="zh-CN" alt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Freeform 93"/>
          <p:cNvSpPr/>
          <p:nvPr/>
        </p:nvSpPr>
        <p:spPr bwMode="auto">
          <a:xfrm>
            <a:off x="3962678" y="2586208"/>
            <a:ext cx="908050" cy="214313"/>
          </a:xfrm>
          <a:custGeom>
            <a:avLst/>
            <a:gdLst>
              <a:gd name="T0" fmla="*/ 0 w 572"/>
              <a:gd name="T1" fmla="*/ 135 h 135"/>
              <a:gd name="T2" fmla="*/ 356 w 572"/>
              <a:gd name="T3" fmla="*/ 13 h 135"/>
              <a:gd name="T4" fmla="*/ 572 w 572"/>
              <a:gd name="T5" fmla="*/ 13 h 135"/>
              <a:gd name="T6" fmla="*/ 572 w 572"/>
              <a:gd name="T7" fmla="*/ 0 h 135"/>
              <a:gd name="T8" fmla="*/ 349 w 572"/>
              <a:gd name="T9" fmla="*/ 0 h 135"/>
              <a:gd name="T10" fmla="*/ 0 w 572"/>
              <a:gd name="T11" fmla="*/ 128 h 135"/>
              <a:gd name="T12" fmla="*/ 0 w 572"/>
              <a:gd name="T13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2" h="135">
                <a:moveTo>
                  <a:pt x="0" y="135"/>
                </a:moveTo>
                <a:lnTo>
                  <a:pt x="356" y="13"/>
                </a:lnTo>
                <a:lnTo>
                  <a:pt x="572" y="13"/>
                </a:lnTo>
                <a:lnTo>
                  <a:pt x="572" y="0"/>
                </a:lnTo>
                <a:lnTo>
                  <a:pt x="349" y="0"/>
                </a:lnTo>
                <a:lnTo>
                  <a:pt x="0" y="128"/>
                </a:lnTo>
                <a:lnTo>
                  <a:pt x="0" y="13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52"/>
          <p:cNvSpPr txBox="1"/>
          <p:nvPr/>
        </p:nvSpPr>
        <p:spPr>
          <a:xfrm>
            <a:off x="4408542" y="2220687"/>
            <a:ext cx="1043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90204" pitchFamily="34" charset="0"/>
                <a:cs typeface="Arial" panose="020B0604020202090204" pitchFamily="34" charset="0"/>
              </a:rPr>
              <a:t>30.65%</a:t>
            </a:r>
            <a:endParaRPr lang="zh-CN" alt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0" name="Freeform 97"/>
          <p:cNvSpPr/>
          <p:nvPr/>
        </p:nvSpPr>
        <p:spPr bwMode="auto">
          <a:xfrm>
            <a:off x="4134948" y="4754220"/>
            <a:ext cx="735013" cy="628650"/>
          </a:xfrm>
          <a:custGeom>
            <a:avLst/>
            <a:gdLst>
              <a:gd name="T0" fmla="*/ 0 w 463"/>
              <a:gd name="T1" fmla="*/ 7 h 396"/>
              <a:gd name="T2" fmla="*/ 196 w 463"/>
              <a:gd name="T3" fmla="*/ 396 h 396"/>
              <a:gd name="T4" fmla="*/ 463 w 463"/>
              <a:gd name="T5" fmla="*/ 396 h 396"/>
              <a:gd name="T6" fmla="*/ 463 w 463"/>
              <a:gd name="T7" fmla="*/ 384 h 396"/>
              <a:gd name="T8" fmla="*/ 203 w 463"/>
              <a:gd name="T9" fmla="*/ 384 h 396"/>
              <a:gd name="T10" fmla="*/ 12 w 463"/>
              <a:gd name="T11" fmla="*/ 0 h 396"/>
              <a:gd name="T12" fmla="*/ 0 w 463"/>
              <a:gd name="T13" fmla="*/ 7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" h="396">
                <a:moveTo>
                  <a:pt x="0" y="7"/>
                </a:moveTo>
                <a:lnTo>
                  <a:pt x="196" y="396"/>
                </a:lnTo>
                <a:lnTo>
                  <a:pt x="463" y="396"/>
                </a:lnTo>
                <a:lnTo>
                  <a:pt x="463" y="384"/>
                </a:lnTo>
                <a:lnTo>
                  <a:pt x="203" y="384"/>
                </a:lnTo>
                <a:lnTo>
                  <a:pt x="12" y="0"/>
                </a:lnTo>
                <a:lnTo>
                  <a:pt x="0" y="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1" name="文本框 139"/>
          <p:cNvSpPr txBox="1"/>
          <p:nvPr/>
        </p:nvSpPr>
        <p:spPr>
          <a:xfrm>
            <a:off x="4407813" y="4967764"/>
            <a:ext cx="1039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50.11%</a:t>
            </a:r>
            <a:endParaRPr lang="zh-CN" altLang="en-US" sz="2000" b="1" dirty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803275" y="3864610"/>
            <a:ext cx="749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544320" y="5934710"/>
            <a:ext cx="122555" cy="121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277870" y="6402705"/>
            <a:ext cx="122555" cy="121920"/>
          </a:xfrm>
          <a:prstGeom prst="rect">
            <a:avLst/>
          </a:prstGeom>
          <a:solidFill>
            <a:srgbClr val="649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552575" y="6402705"/>
            <a:ext cx="122555" cy="121920"/>
          </a:xfrm>
          <a:prstGeom prst="rect">
            <a:avLst/>
          </a:prstGeom>
          <a:solidFill>
            <a:srgbClr val="3EB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77870" y="5934710"/>
            <a:ext cx="122555" cy="121920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675130" y="5811520"/>
            <a:ext cx="1106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车位紧缺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25520" y="5811520"/>
            <a:ext cx="178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偶尔有好车位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75130" y="6279515"/>
            <a:ext cx="160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经常有好车位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525520" y="6279515"/>
            <a:ext cx="1297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车位充裕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64"/>
          <p:cNvSpPr txBox="1"/>
          <p:nvPr/>
        </p:nvSpPr>
        <p:spPr>
          <a:xfrm>
            <a:off x="1349119" y="345891"/>
            <a:ext cx="50266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居民行车信息及车位情况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2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313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4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5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6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7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8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9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0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1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2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347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8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342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43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333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337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39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0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33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339725" y="903605"/>
            <a:ext cx="5105400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/>
        </p:nvSpPr>
        <p:spPr>
          <a:xfrm>
            <a:off x="1349233" y="1420222"/>
            <a:ext cx="37301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当前杭州市居民出行停车情况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ldLvl="0" animBg="1"/>
      <p:bldP spid="8" grpId="0"/>
      <p:bldP spid="19" grpId="0" bldLvl="0" animBg="1"/>
      <p:bldP spid="20" grpId="0"/>
      <p:bldP spid="24" grpId="0"/>
      <p:bldP spid="25" grpId="0" bldLvl="0" animBg="1"/>
      <p:bldP spid="29" grpId="0"/>
      <p:bldP spid="30" grpId="0" bldLvl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圆角矩形 157"/>
          <p:cNvSpPr/>
          <p:nvPr/>
        </p:nvSpPr>
        <p:spPr>
          <a:xfrm>
            <a:off x="8295640" y="2030730"/>
            <a:ext cx="3458845" cy="3277870"/>
          </a:xfrm>
          <a:prstGeom prst="roundRect">
            <a:avLst/>
          </a:prstGeom>
          <a:solidFill>
            <a:srgbClr val="F7F7F7"/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lIns="0" tIns="0" rIns="0" bIns="0" anchor="ctr"/>
          <a:lstStyle/>
          <a:p>
            <a:pPr fontAlgn="auto"/>
            <a:endParaRPr sz="910" noProof="1">
              <a:solidFill>
                <a:srgbClr val="3E3938"/>
              </a:solidFill>
              <a:latin typeface="Calibri" panose="020F0502020204030204"/>
            </a:endParaRPr>
          </a:p>
        </p:txBody>
      </p:sp>
      <p:sp>
        <p:nvSpPr>
          <p:cNvPr id="2" name="Freeform 5"/>
          <p:cNvSpPr>
            <a:spLocks noEditPoints="1"/>
          </p:cNvSpPr>
          <p:nvPr/>
        </p:nvSpPr>
        <p:spPr bwMode="auto">
          <a:xfrm flipH="1">
            <a:off x="6136470" y="964084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 flipH="1">
            <a:off x="5970368" y="1809223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 flipH="1">
            <a:off x="6161653" y="2650979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 flipH="1">
            <a:off x="6510118" y="2650979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 flipH="1">
            <a:off x="5792860" y="2650979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 flipH="1">
            <a:off x="6306149" y="1809223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 flipH="1">
            <a:off x="5610966" y="3491880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 flipH="1">
            <a:off x="5940290" y="3491880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 flipH="1">
            <a:off x="6305916" y="3491880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 flipH="1">
            <a:off x="5800756" y="4297407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 flipH="1">
            <a:off x="6161286" y="4297407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 flipH="1">
            <a:off x="5444028" y="4297407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 flipH="1">
            <a:off x="6671542" y="3491880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 flipH="1">
            <a:off x="6521816" y="4297407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Freeform 5"/>
          <p:cNvSpPr>
            <a:spLocks noEditPoints="1"/>
          </p:cNvSpPr>
          <p:nvPr/>
        </p:nvSpPr>
        <p:spPr bwMode="auto">
          <a:xfrm flipH="1">
            <a:off x="846451" y="4204511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5"/>
          <p:cNvSpPr>
            <a:spLocks noEditPoints="1"/>
          </p:cNvSpPr>
          <p:nvPr/>
        </p:nvSpPr>
        <p:spPr bwMode="auto">
          <a:xfrm flipH="1">
            <a:off x="1203171" y="4204511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rgbClr val="FFA9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 flipH="1">
            <a:off x="1026205" y="3460390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Freeform 5"/>
          <p:cNvSpPr>
            <a:spLocks noEditPoints="1"/>
          </p:cNvSpPr>
          <p:nvPr/>
        </p:nvSpPr>
        <p:spPr bwMode="auto">
          <a:xfrm flipH="1">
            <a:off x="6850378" y="4297407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Freeform 72"/>
          <p:cNvSpPr/>
          <p:nvPr/>
        </p:nvSpPr>
        <p:spPr bwMode="auto">
          <a:xfrm>
            <a:off x="1804035" y="3649345"/>
            <a:ext cx="2489835" cy="3241040"/>
          </a:xfrm>
          <a:custGeom>
            <a:avLst/>
            <a:gdLst>
              <a:gd name="T0" fmla="*/ 182 w 694"/>
              <a:gd name="T1" fmla="*/ 0 h 899"/>
              <a:gd name="T2" fmla="*/ 0 w 694"/>
              <a:gd name="T3" fmla="*/ 170 h 899"/>
              <a:gd name="T4" fmla="*/ 182 w 694"/>
              <a:gd name="T5" fmla="*/ 339 h 899"/>
              <a:gd name="T6" fmla="*/ 182 w 694"/>
              <a:gd name="T7" fmla="*/ 251 h 899"/>
              <a:gd name="T8" fmla="*/ 477 w 694"/>
              <a:gd name="T9" fmla="*/ 251 h 899"/>
              <a:gd name="T10" fmla="*/ 530 w 694"/>
              <a:gd name="T11" fmla="*/ 267 h 899"/>
              <a:gd name="T12" fmla="*/ 547 w 694"/>
              <a:gd name="T13" fmla="*/ 331 h 899"/>
              <a:gd name="T14" fmla="*/ 546 w 694"/>
              <a:gd name="T15" fmla="*/ 334 h 899"/>
              <a:gd name="T16" fmla="*/ 546 w 694"/>
              <a:gd name="T17" fmla="*/ 899 h 899"/>
              <a:gd name="T18" fmla="*/ 690 w 694"/>
              <a:gd name="T19" fmla="*/ 899 h 899"/>
              <a:gd name="T20" fmla="*/ 690 w 694"/>
              <a:gd name="T21" fmla="*/ 342 h 899"/>
              <a:gd name="T22" fmla="*/ 637 w 694"/>
              <a:gd name="T23" fmla="*/ 171 h 899"/>
              <a:gd name="T24" fmla="*/ 477 w 694"/>
              <a:gd name="T25" fmla="*/ 107 h 899"/>
              <a:gd name="T26" fmla="*/ 182 w 694"/>
              <a:gd name="T27" fmla="*/ 107 h 899"/>
              <a:gd name="T28" fmla="*/ 182 w 694"/>
              <a:gd name="T2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4" h="899">
                <a:moveTo>
                  <a:pt x="182" y="0"/>
                </a:moveTo>
                <a:cubicBezTo>
                  <a:pt x="0" y="170"/>
                  <a:pt x="0" y="170"/>
                  <a:pt x="0" y="170"/>
                </a:cubicBezTo>
                <a:cubicBezTo>
                  <a:pt x="182" y="339"/>
                  <a:pt x="182" y="339"/>
                  <a:pt x="182" y="339"/>
                </a:cubicBezTo>
                <a:cubicBezTo>
                  <a:pt x="182" y="251"/>
                  <a:pt x="182" y="251"/>
                  <a:pt x="182" y="251"/>
                </a:cubicBezTo>
                <a:cubicBezTo>
                  <a:pt x="477" y="251"/>
                  <a:pt x="477" y="251"/>
                  <a:pt x="477" y="251"/>
                </a:cubicBezTo>
                <a:cubicBezTo>
                  <a:pt x="514" y="251"/>
                  <a:pt x="526" y="263"/>
                  <a:pt x="530" y="267"/>
                </a:cubicBezTo>
                <a:cubicBezTo>
                  <a:pt x="547" y="285"/>
                  <a:pt x="548" y="320"/>
                  <a:pt x="547" y="331"/>
                </a:cubicBezTo>
                <a:cubicBezTo>
                  <a:pt x="546" y="334"/>
                  <a:pt x="546" y="334"/>
                  <a:pt x="546" y="334"/>
                </a:cubicBezTo>
                <a:cubicBezTo>
                  <a:pt x="546" y="899"/>
                  <a:pt x="546" y="899"/>
                  <a:pt x="546" y="899"/>
                </a:cubicBezTo>
                <a:cubicBezTo>
                  <a:pt x="690" y="899"/>
                  <a:pt x="690" y="899"/>
                  <a:pt x="690" y="899"/>
                </a:cubicBezTo>
                <a:cubicBezTo>
                  <a:pt x="690" y="342"/>
                  <a:pt x="690" y="342"/>
                  <a:pt x="690" y="342"/>
                </a:cubicBezTo>
                <a:cubicBezTo>
                  <a:pt x="690" y="319"/>
                  <a:pt x="694" y="234"/>
                  <a:pt x="637" y="171"/>
                </a:cubicBezTo>
                <a:cubicBezTo>
                  <a:pt x="610" y="141"/>
                  <a:pt x="561" y="107"/>
                  <a:pt x="477" y="107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82" y="0"/>
                  <a:pt x="182" y="0"/>
                  <a:pt x="182" y="0"/>
                </a:cubicBezTo>
              </a:path>
            </a:pathLst>
          </a:custGeom>
          <a:solidFill>
            <a:srgbClr val="01AA8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9" name="Freeform 72"/>
          <p:cNvSpPr/>
          <p:nvPr/>
        </p:nvSpPr>
        <p:spPr bwMode="auto">
          <a:xfrm flipH="1" flipV="1">
            <a:off x="2970530" y="902970"/>
            <a:ext cx="2474595" cy="3206750"/>
          </a:xfrm>
          <a:custGeom>
            <a:avLst/>
            <a:gdLst>
              <a:gd name="T0" fmla="*/ 182 w 694"/>
              <a:gd name="T1" fmla="*/ 0 h 899"/>
              <a:gd name="T2" fmla="*/ 0 w 694"/>
              <a:gd name="T3" fmla="*/ 170 h 899"/>
              <a:gd name="T4" fmla="*/ 182 w 694"/>
              <a:gd name="T5" fmla="*/ 339 h 899"/>
              <a:gd name="T6" fmla="*/ 182 w 694"/>
              <a:gd name="T7" fmla="*/ 251 h 899"/>
              <a:gd name="T8" fmla="*/ 477 w 694"/>
              <a:gd name="T9" fmla="*/ 251 h 899"/>
              <a:gd name="T10" fmla="*/ 530 w 694"/>
              <a:gd name="T11" fmla="*/ 267 h 899"/>
              <a:gd name="T12" fmla="*/ 547 w 694"/>
              <a:gd name="T13" fmla="*/ 331 h 899"/>
              <a:gd name="T14" fmla="*/ 546 w 694"/>
              <a:gd name="T15" fmla="*/ 334 h 899"/>
              <a:gd name="T16" fmla="*/ 546 w 694"/>
              <a:gd name="T17" fmla="*/ 899 h 899"/>
              <a:gd name="T18" fmla="*/ 690 w 694"/>
              <a:gd name="T19" fmla="*/ 899 h 899"/>
              <a:gd name="T20" fmla="*/ 690 w 694"/>
              <a:gd name="T21" fmla="*/ 342 h 899"/>
              <a:gd name="T22" fmla="*/ 637 w 694"/>
              <a:gd name="T23" fmla="*/ 171 h 899"/>
              <a:gd name="T24" fmla="*/ 477 w 694"/>
              <a:gd name="T25" fmla="*/ 107 h 899"/>
              <a:gd name="T26" fmla="*/ 182 w 694"/>
              <a:gd name="T27" fmla="*/ 107 h 899"/>
              <a:gd name="T28" fmla="*/ 182 w 694"/>
              <a:gd name="T2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4" h="899">
                <a:moveTo>
                  <a:pt x="182" y="0"/>
                </a:moveTo>
                <a:cubicBezTo>
                  <a:pt x="0" y="170"/>
                  <a:pt x="0" y="170"/>
                  <a:pt x="0" y="170"/>
                </a:cubicBezTo>
                <a:cubicBezTo>
                  <a:pt x="182" y="339"/>
                  <a:pt x="182" y="339"/>
                  <a:pt x="182" y="339"/>
                </a:cubicBezTo>
                <a:cubicBezTo>
                  <a:pt x="182" y="251"/>
                  <a:pt x="182" y="251"/>
                  <a:pt x="182" y="251"/>
                </a:cubicBezTo>
                <a:cubicBezTo>
                  <a:pt x="477" y="251"/>
                  <a:pt x="477" y="251"/>
                  <a:pt x="477" y="251"/>
                </a:cubicBezTo>
                <a:cubicBezTo>
                  <a:pt x="514" y="251"/>
                  <a:pt x="526" y="263"/>
                  <a:pt x="530" y="267"/>
                </a:cubicBezTo>
                <a:cubicBezTo>
                  <a:pt x="547" y="285"/>
                  <a:pt x="548" y="320"/>
                  <a:pt x="547" y="331"/>
                </a:cubicBezTo>
                <a:cubicBezTo>
                  <a:pt x="546" y="334"/>
                  <a:pt x="546" y="334"/>
                  <a:pt x="546" y="334"/>
                </a:cubicBezTo>
                <a:cubicBezTo>
                  <a:pt x="546" y="899"/>
                  <a:pt x="546" y="899"/>
                  <a:pt x="546" y="899"/>
                </a:cubicBezTo>
                <a:cubicBezTo>
                  <a:pt x="690" y="899"/>
                  <a:pt x="690" y="899"/>
                  <a:pt x="690" y="899"/>
                </a:cubicBezTo>
                <a:cubicBezTo>
                  <a:pt x="690" y="342"/>
                  <a:pt x="690" y="342"/>
                  <a:pt x="690" y="342"/>
                </a:cubicBezTo>
                <a:cubicBezTo>
                  <a:pt x="690" y="319"/>
                  <a:pt x="694" y="234"/>
                  <a:pt x="637" y="171"/>
                </a:cubicBezTo>
                <a:cubicBezTo>
                  <a:pt x="610" y="141"/>
                  <a:pt x="561" y="107"/>
                  <a:pt x="477" y="107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182" y="0"/>
                  <a:pt x="182" y="0"/>
                  <a:pt x="182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Rectangle 6"/>
          <p:cNvSpPr/>
          <p:nvPr/>
        </p:nvSpPr>
        <p:spPr>
          <a:xfrm>
            <a:off x="316865" y="458470"/>
            <a:ext cx="995045" cy="306705"/>
          </a:xfrm>
          <a:custGeom>
            <a:avLst/>
            <a:gdLst>
              <a:gd name="connsiteX0" fmla="*/ 0 w 6781800"/>
              <a:gd name="connsiteY0" fmla="*/ 0 h 2743200"/>
              <a:gd name="connsiteX1" fmla="*/ 6781800 w 6781800"/>
              <a:gd name="connsiteY1" fmla="*/ 0 h 2743200"/>
              <a:gd name="connsiteX2" fmla="*/ 6781800 w 6781800"/>
              <a:gd name="connsiteY2" fmla="*/ 2743200 h 2743200"/>
              <a:gd name="connsiteX3" fmla="*/ 0 w 6781800"/>
              <a:gd name="connsiteY3" fmla="*/ 2743200 h 2743200"/>
              <a:gd name="connsiteX4" fmla="*/ 0 w 6781800"/>
              <a:gd name="connsiteY4" fmla="*/ 0 h 2743200"/>
              <a:gd name="connsiteX0-1" fmla="*/ 0 w 6781800"/>
              <a:gd name="connsiteY0-2" fmla="*/ 0 h 2743200"/>
              <a:gd name="connsiteX1-3" fmla="*/ 5212080 w 6781800"/>
              <a:gd name="connsiteY1-4" fmla="*/ 777240 h 2743200"/>
              <a:gd name="connsiteX2-5" fmla="*/ 6781800 w 6781800"/>
              <a:gd name="connsiteY2-6" fmla="*/ 2743200 h 2743200"/>
              <a:gd name="connsiteX3-7" fmla="*/ 0 w 6781800"/>
              <a:gd name="connsiteY3-8" fmla="*/ 2743200 h 2743200"/>
              <a:gd name="connsiteX4-9" fmla="*/ 0 w 6781800"/>
              <a:gd name="connsiteY4-10" fmla="*/ 0 h 2743200"/>
              <a:gd name="connsiteX0-11" fmla="*/ 0 w 6537960"/>
              <a:gd name="connsiteY0-12" fmla="*/ 0 h 2743200"/>
              <a:gd name="connsiteX1-13" fmla="*/ 5212080 w 6537960"/>
              <a:gd name="connsiteY1-14" fmla="*/ 777240 h 2743200"/>
              <a:gd name="connsiteX2-15" fmla="*/ 6537960 w 6537960"/>
              <a:gd name="connsiteY2-16" fmla="*/ 1386840 h 2743200"/>
              <a:gd name="connsiteX3-17" fmla="*/ 0 w 6537960"/>
              <a:gd name="connsiteY3-18" fmla="*/ 2743200 h 2743200"/>
              <a:gd name="connsiteX4-19" fmla="*/ 0 w 6537960"/>
              <a:gd name="connsiteY4-20" fmla="*/ 0 h 2743200"/>
              <a:gd name="connsiteX0-21" fmla="*/ 0 w 6809750"/>
              <a:gd name="connsiteY0-22" fmla="*/ 0 h 2743200"/>
              <a:gd name="connsiteX1-23" fmla="*/ 5212080 w 6809750"/>
              <a:gd name="connsiteY1-24" fmla="*/ 777240 h 2743200"/>
              <a:gd name="connsiteX2-25" fmla="*/ 6537960 w 6809750"/>
              <a:gd name="connsiteY2-26" fmla="*/ 1386840 h 2743200"/>
              <a:gd name="connsiteX3-27" fmla="*/ 6675120 w 6809750"/>
              <a:gd name="connsiteY3-28" fmla="*/ 2263140 h 2743200"/>
              <a:gd name="connsiteX4-29" fmla="*/ 0 w 6809750"/>
              <a:gd name="connsiteY4-30" fmla="*/ 2743200 h 2743200"/>
              <a:gd name="connsiteX5" fmla="*/ 0 w 6809750"/>
              <a:gd name="connsiteY5" fmla="*/ 0 h 2743200"/>
              <a:gd name="connsiteX0-31" fmla="*/ 0 w 6860086"/>
              <a:gd name="connsiteY0-32" fmla="*/ 0 h 2743200"/>
              <a:gd name="connsiteX1-33" fmla="*/ 5212080 w 6860086"/>
              <a:gd name="connsiteY1-34" fmla="*/ 777240 h 2743200"/>
              <a:gd name="connsiteX2-35" fmla="*/ 6537960 w 6860086"/>
              <a:gd name="connsiteY2-36" fmla="*/ 1386840 h 2743200"/>
              <a:gd name="connsiteX3-37" fmla="*/ 6675120 w 6860086"/>
              <a:gd name="connsiteY3-38" fmla="*/ 2263140 h 2743200"/>
              <a:gd name="connsiteX4-39" fmla="*/ 6774180 w 6860086"/>
              <a:gd name="connsiteY4-40" fmla="*/ 2354580 h 2743200"/>
              <a:gd name="connsiteX5-41" fmla="*/ 0 w 6860086"/>
              <a:gd name="connsiteY5-42" fmla="*/ 2743200 h 2743200"/>
              <a:gd name="connsiteX6" fmla="*/ 0 w 6860086"/>
              <a:gd name="connsiteY6" fmla="*/ 0 h 2743200"/>
              <a:gd name="connsiteX0-43" fmla="*/ 0 w 6860086"/>
              <a:gd name="connsiteY0-44" fmla="*/ 0 h 2743200"/>
              <a:gd name="connsiteX1-45" fmla="*/ 5212080 w 6860086"/>
              <a:gd name="connsiteY1-46" fmla="*/ 777240 h 2743200"/>
              <a:gd name="connsiteX2-47" fmla="*/ 6537960 w 6860086"/>
              <a:gd name="connsiteY2-48" fmla="*/ 1386840 h 2743200"/>
              <a:gd name="connsiteX3-49" fmla="*/ 6675120 w 6860086"/>
              <a:gd name="connsiteY3-50" fmla="*/ 2263140 h 2743200"/>
              <a:gd name="connsiteX4-51" fmla="*/ 6774180 w 6860086"/>
              <a:gd name="connsiteY4-52" fmla="*/ 2354580 h 2743200"/>
              <a:gd name="connsiteX5-53" fmla="*/ 6332220 w 6860086"/>
              <a:gd name="connsiteY5-54" fmla="*/ 2446020 h 2743200"/>
              <a:gd name="connsiteX6-55" fmla="*/ 0 w 6860086"/>
              <a:gd name="connsiteY6-56" fmla="*/ 2743200 h 2743200"/>
              <a:gd name="connsiteX7" fmla="*/ 0 w 6860086"/>
              <a:gd name="connsiteY7" fmla="*/ 0 h 2743200"/>
              <a:gd name="connsiteX0-57" fmla="*/ 0 w 6860086"/>
              <a:gd name="connsiteY0-58" fmla="*/ 0 h 2743200"/>
              <a:gd name="connsiteX1-59" fmla="*/ 5212080 w 6860086"/>
              <a:gd name="connsiteY1-60" fmla="*/ 777240 h 2743200"/>
              <a:gd name="connsiteX2-61" fmla="*/ 6537960 w 6860086"/>
              <a:gd name="connsiteY2-62" fmla="*/ 1386840 h 2743200"/>
              <a:gd name="connsiteX3-63" fmla="*/ 6675120 w 6860086"/>
              <a:gd name="connsiteY3-64" fmla="*/ 2263140 h 2743200"/>
              <a:gd name="connsiteX4-65" fmla="*/ 6774180 w 6860086"/>
              <a:gd name="connsiteY4-66" fmla="*/ 2354580 h 2743200"/>
              <a:gd name="connsiteX5-67" fmla="*/ 6332220 w 6860086"/>
              <a:gd name="connsiteY5-68" fmla="*/ 2446020 h 2743200"/>
              <a:gd name="connsiteX6-69" fmla="*/ 4922520 w 6860086"/>
              <a:gd name="connsiteY6-70" fmla="*/ 2476500 h 2743200"/>
              <a:gd name="connsiteX7-71" fmla="*/ 0 w 6860086"/>
              <a:gd name="connsiteY7-72" fmla="*/ 2743200 h 2743200"/>
              <a:gd name="connsiteX8" fmla="*/ 0 w 6860086"/>
              <a:gd name="connsiteY8" fmla="*/ 0 h 2743200"/>
              <a:gd name="connsiteX0-73" fmla="*/ 0 w 6860086"/>
              <a:gd name="connsiteY0-74" fmla="*/ 0 h 2743200"/>
              <a:gd name="connsiteX1-75" fmla="*/ 5212080 w 6860086"/>
              <a:gd name="connsiteY1-76" fmla="*/ 777240 h 2743200"/>
              <a:gd name="connsiteX2-77" fmla="*/ 6537960 w 6860086"/>
              <a:gd name="connsiteY2-78" fmla="*/ 1386840 h 2743200"/>
              <a:gd name="connsiteX3-79" fmla="*/ 6675120 w 6860086"/>
              <a:gd name="connsiteY3-80" fmla="*/ 2263140 h 2743200"/>
              <a:gd name="connsiteX4-81" fmla="*/ 6774180 w 6860086"/>
              <a:gd name="connsiteY4-82" fmla="*/ 2354580 h 2743200"/>
              <a:gd name="connsiteX5-83" fmla="*/ 6332220 w 6860086"/>
              <a:gd name="connsiteY5-84" fmla="*/ 2446020 h 2743200"/>
              <a:gd name="connsiteX6-85" fmla="*/ 4922520 w 6860086"/>
              <a:gd name="connsiteY6-86" fmla="*/ 2476500 h 2743200"/>
              <a:gd name="connsiteX7-87" fmla="*/ 1394460 w 6860086"/>
              <a:gd name="connsiteY7-88" fmla="*/ 2461260 h 2743200"/>
              <a:gd name="connsiteX8-89" fmla="*/ 0 w 6860086"/>
              <a:gd name="connsiteY8-90" fmla="*/ 2743200 h 2743200"/>
              <a:gd name="connsiteX9" fmla="*/ 0 w 6860086"/>
              <a:gd name="connsiteY9" fmla="*/ 0 h 2743200"/>
              <a:gd name="connsiteX0-91" fmla="*/ 0 w 6860086"/>
              <a:gd name="connsiteY0-92" fmla="*/ 0 h 2493963"/>
              <a:gd name="connsiteX1-93" fmla="*/ 5212080 w 6860086"/>
              <a:gd name="connsiteY1-94" fmla="*/ 777240 h 2493963"/>
              <a:gd name="connsiteX2-95" fmla="*/ 6537960 w 6860086"/>
              <a:gd name="connsiteY2-96" fmla="*/ 1386840 h 2493963"/>
              <a:gd name="connsiteX3-97" fmla="*/ 6675120 w 6860086"/>
              <a:gd name="connsiteY3-98" fmla="*/ 2263140 h 2493963"/>
              <a:gd name="connsiteX4-99" fmla="*/ 6774180 w 6860086"/>
              <a:gd name="connsiteY4-100" fmla="*/ 2354580 h 2493963"/>
              <a:gd name="connsiteX5-101" fmla="*/ 6332220 w 6860086"/>
              <a:gd name="connsiteY5-102" fmla="*/ 2446020 h 2493963"/>
              <a:gd name="connsiteX6-103" fmla="*/ 4922520 w 6860086"/>
              <a:gd name="connsiteY6-104" fmla="*/ 2476500 h 2493963"/>
              <a:gd name="connsiteX7-105" fmla="*/ 1394460 w 6860086"/>
              <a:gd name="connsiteY7-106" fmla="*/ 2461260 h 2493963"/>
              <a:gd name="connsiteX8-107" fmla="*/ 15240 w 6860086"/>
              <a:gd name="connsiteY8-108" fmla="*/ 2346960 h 2493963"/>
              <a:gd name="connsiteX9-109" fmla="*/ 0 w 6860086"/>
              <a:gd name="connsiteY9-110" fmla="*/ 0 h 2493963"/>
              <a:gd name="connsiteX0-111" fmla="*/ 175260 w 7035346"/>
              <a:gd name="connsiteY0-112" fmla="*/ 0 h 2493963"/>
              <a:gd name="connsiteX1-113" fmla="*/ 5387340 w 7035346"/>
              <a:gd name="connsiteY1-114" fmla="*/ 777240 h 2493963"/>
              <a:gd name="connsiteX2-115" fmla="*/ 6713220 w 7035346"/>
              <a:gd name="connsiteY2-116" fmla="*/ 1386840 h 2493963"/>
              <a:gd name="connsiteX3-117" fmla="*/ 6850380 w 7035346"/>
              <a:gd name="connsiteY3-118" fmla="*/ 2263140 h 2493963"/>
              <a:gd name="connsiteX4-119" fmla="*/ 6949440 w 7035346"/>
              <a:gd name="connsiteY4-120" fmla="*/ 2354580 h 2493963"/>
              <a:gd name="connsiteX5-121" fmla="*/ 6507480 w 7035346"/>
              <a:gd name="connsiteY5-122" fmla="*/ 2446020 h 2493963"/>
              <a:gd name="connsiteX6-123" fmla="*/ 5097780 w 7035346"/>
              <a:gd name="connsiteY6-124" fmla="*/ 2476500 h 2493963"/>
              <a:gd name="connsiteX7-125" fmla="*/ 1569720 w 7035346"/>
              <a:gd name="connsiteY7-126" fmla="*/ 2461260 h 2493963"/>
              <a:gd name="connsiteX8-127" fmla="*/ 190500 w 7035346"/>
              <a:gd name="connsiteY8-128" fmla="*/ 2346960 h 2493963"/>
              <a:gd name="connsiteX9-129" fmla="*/ 0 w 7035346"/>
              <a:gd name="connsiteY9-130" fmla="*/ 1988821 h 2493963"/>
              <a:gd name="connsiteX10" fmla="*/ 175260 w 7035346"/>
              <a:gd name="connsiteY10" fmla="*/ 0 h 2493963"/>
              <a:gd name="connsiteX0-131" fmla="*/ 175260 w 7035346"/>
              <a:gd name="connsiteY0-132" fmla="*/ 0 h 2493963"/>
              <a:gd name="connsiteX1-133" fmla="*/ 5387340 w 7035346"/>
              <a:gd name="connsiteY1-134" fmla="*/ 777240 h 2493963"/>
              <a:gd name="connsiteX2-135" fmla="*/ 6713220 w 7035346"/>
              <a:gd name="connsiteY2-136" fmla="*/ 1386840 h 2493963"/>
              <a:gd name="connsiteX3-137" fmla="*/ 6850380 w 7035346"/>
              <a:gd name="connsiteY3-138" fmla="*/ 2263140 h 2493963"/>
              <a:gd name="connsiteX4-139" fmla="*/ 6949440 w 7035346"/>
              <a:gd name="connsiteY4-140" fmla="*/ 2354580 h 2493963"/>
              <a:gd name="connsiteX5-141" fmla="*/ 6507480 w 7035346"/>
              <a:gd name="connsiteY5-142" fmla="*/ 2446020 h 2493963"/>
              <a:gd name="connsiteX6-143" fmla="*/ 5097780 w 7035346"/>
              <a:gd name="connsiteY6-144" fmla="*/ 2476500 h 2493963"/>
              <a:gd name="connsiteX7-145" fmla="*/ 1569720 w 7035346"/>
              <a:gd name="connsiteY7-146" fmla="*/ 2461260 h 2493963"/>
              <a:gd name="connsiteX8-147" fmla="*/ 190500 w 7035346"/>
              <a:gd name="connsiteY8-148" fmla="*/ 2346960 h 2493963"/>
              <a:gd name="connsiteX9-149" fmla="*/ 0 w 7035346"/>
              <a:gd name="connsiteY9-150" fmla="*/ 1988821 h 2493963"/>
              <a:gd name="connsiteX10-151" fmla="*/ 22860 w 7035346"/>
              <a:gd name="connsiteY10-152" fmla="*/ 1524001 h 2493963"/>
              <a:gd name="connsiteX11" fmla="*/ 175260 w 7035346"/>
              <a:gd name="connsiteY11" fmla="*/ 0 h 2493963"/>
              <a:gd name="connsiteX0-153" fmla="*/ 175260 w 7035346"/>
              <a:gd name="connsiteY0-154" fmla="*/ 0 h 2493963"/>
              <a:gd name="connsiteX1-155" fmla="*/ 5387340 w 7035346"/>
              <a:gd name="connsiteY1-156" fmla="*/ 777240 h 2493963"/>
              <a:gd name="connsiteX2-157" fmla="*/ 6713220 w 7035346"/>
              <a:gd name="connsiteY2-158" fmla="*/ 1386840 h 2493963"/>
              <a:gd name="connsiteX3-159" fmla="*/ 6850380 w 7035346"/>
              <a:gd name="connsiteY3-160" fmla="*/ 2263140 h 2493963"/>
              <a:gd name="connsiteX4-161" fmla="*/ 6949440 w 7035346"/>
              <a:gd name="connsiteY4-162" fmla="*/ 2354580 h 2493963"/>
              <a:gd name="connsiteX5-163" fmla="*/ 6507480 w 7035346"/>
              <a:gd name="connsiteY5-164" fmla="*/ 2446020 h 2493963"/>
              <a:gd name="connsiteX6-165" fmla="*/ 5097780 w 7035346"/>
              <a:gd name="connsiteY6-166" fmla="*/ 2476500 h 2493963"/>
              <a:gd name="connsiteX7-167" fmla="*/ 1569720 w 7035346"/>
              <a:gd name="connsiteY7-168" fmla="*/ 2461260 h 2493963"/>
              <a:gd name="connsiteX8-169" fmla="*/ 190500 w 7035346"/>
              <a:gd name="connsiteY8-170" fmla="*/ 2346960 h 2493963"/>
              <a:gd name="connsiteX9-171" fmla="*/ 0 w 7035346"/>
              <a:gd name="connsiteY9-172" fmla="*/ 1988821 h 2493963"/>
              <a:gd name="connsiteX10-173" fmla="*/ 22860 w 7035346"/>
              <a:gd name="connsiteY10-174" fmla="*/ 1524001 h 2493963"/>
              <a:gd name="connsiteX11-175" fmla="*/ 289560 w 7035346"/>
              <a:gd name="connsiteY11-176" fmla="*/ 1234441 h 2493963"/>
              <a:gd name="connsiteX12" fmla="*/ 175260 w 7035346"/>
              <a:gd name="connsiteY12" fmla="*/ 0 h 2493963"/>
              <a:gd name="connsiteX0-177" fmla="*/ 617220 w 7035346"/>
              <a:gd name="connsiteY0-178" fmla="*/ 0 h 2410143"/>
              <a:gd name="connsiteX1-179" fmla="*/ 5387340 w 7035346"/>
              <a:gd name="connsiteY1-180" fmla="*/ 693420 h 2410143"/>
              <a:gd name="connsiteX2-181" fmla="*/ 6713220 w 7035346"/>
              <a:gd name="connsiteY2-182" fmla="*/ 1303020 h 2410143"/>
              <a:gd name="connsiteX3-183" fmla="*/ 6850380 w 7035346"/>
              <a:gd name="connsiteY3-184" fmla="*/ 2179320 h 2410143"/>
              <a:gd name="connsiteX4-185" fmla="*/ 6949440 w 7035346"/>
              <a:gd name="connsiteY4-186" fmla="*/ 2270760 h 2410143"/>
              <a:gd name="connsiteX5-187" fmla="*/ 6507480 w 7035346"/>
              <a:gd name="connsiteY5-188" fmla="*/ 2362200 h 2410143"/>
              <a:gd name="connsiteX6-189" fmla="*/ 5097780 w 7035346"/>
              <a:gd name="connsiteY6-190" fmla="*/ 2392680 h 2410143"/>
              <a:gd name="connsiteX7-191" fmla="*/ 1569720 w 7035346"/>
              <a:gd name="connsiteY7-192" fmla="*/ 2377440 h 2410143"/>
              <a:gd name="connsiteX8-193" fmla="*/ 190500 w 7035346"/>
              <a:gd name="connsiteY8-194" fmla="*/ 2263140 h 2410143"/>
              <a:gd name="connsiteX9-195" fmla="*/ 0 w 7035346"/>
              <a:gd name="connsiteY9-196" fmla="*/ 1905001 h 2410143"/>
              <a:gd name="connsiteX10-197" fmla="*/ 22860 w 7035346"/>
              <a:gd name="connsiteY10-198" fmla="*/ 1440181 h 2410143"/>
              <a:gd name="connsiteX11-199" fmla="*/ 289560 w 7035346"/>
              <a:gd name="connsiteY11-200" fmla="*/ 1150621 h 2410143"/>
              <a:gd name="connsiteX12-201" fmla="*/ 617220 w 7035346"/>
              <a:gd name="connsiteY12-202" fmla="*/ 0 h 2410143"/>
              <a:gd name="connsiteX0-203" fmla="*/ 617220 w 7035346"/>
              <a:gd name="connsiteY0-204" fmla="*/ 0 h 2410143"/>
              <a:gd name="connsiteX1-205" fmla="*/ 5387340 w 7035346"/>
              <a:gd name="connsiteY1-206" fmla="*/ 693420 h 2410143"/>
              <a:gd name="connsiteX2-207" fmla="*/ 6713220 w 7035346"/>
              <a:gd name="connsiteY2-208" fmla="*/ 1303020 h 2410143"/>
              <a:gd name="connsiteX3-209" fmla="*/ 6850380 w 7035346"/>
              <a:gd name="connsiteY3-210" fmla="*/ 2179320 h 2410143"/>
              <a:gd name="connsiteX4-211" fmla="*/ 6949440 w 7035346"/>
              <a:gd name="connsiteY4-212" fmla="*/ 2270760 h 2410143"/>
              <a:gd name="connsiteX5-213" fmla="*/ 6507480 w 7035346"/>
              <a:gd name="connsiteY5-214" fmla="*/ 2362200 h 2410143"/>
              <a:gd name="connsiteX6-215" fmla="*/ 5097780 w 7035346"/>
              <a:gd name="connsiteY6-216" fmla="*/ 2392680 h 2410143"/>
              <a:gd name="connsiteX7-217" fmla="*/ 1569720 w 7035346"/>
              <a:gd name="connsiteY7-218" fmla="*/ 2377440 h 2410143"/>
              <a:gd name="connsiteX8-219" fmla="*/ 190500 w 7035346"/>
              <a:gd name="connsiteY8-220" fmla="*/ 2263140 h 2410143"/>
              <a:gd name="connsiteX9-221" fmla="*/ 0 w 7035346"/>
              <a:gd name="connsiteY9-222" fmla="*/ 1905001 h 2410143"/>
              <a:gd name="connsiteX10-223" fmla="*/ 22860 w 7035346"/>
              <a:gd name="connsiteY10-224" fmla="*/ 1440181 h 2410143"/>
              <a:gd name="connsiteX11-225" fmla="*/ 289560 w 7035346"/>
              <a:gd name="connsiteY11-226" fmla="*/ 1150621 h 2410143"/>
              <a:gd name="connsiteX12-227" fmla="*/ 655320 w 7035346"/>
              <a:gd name="connsiteY12-228" fmla="*/ 121921 h 2410143"/>
              <a:gd name="connsiteX13" fmla="*/ 617220 w 7035346"/>
              <a:gd name="connsiteY13" fmla="*/ 0 h 2410143"/>
              <a:gd name="connsiteX0-229" fmla="*/ 617220 w 7035346"/>
              <a:gd name="connsiteY0-230" fmla="*/ 168951 h 2579094"/>
              <a:gd name="connsiteX1-231" fmla="*/ 3467100 w 7035346"/>
              <a:gd name="connsiteY1-232" fmla="*/ 31792 h 2579094"/>
              <a:gd name="connsiteX2-233" fmla="*/ 5387340 w 7035346"/>
              <a:gd name="connsiteY2-234" fmla="*/ 862371 h 2579094"/>
              <a:gd name="connsiteX3-235" fmla="*/ 6713220 w 7035346"/>
              <a:gd name="connsiteY3-236" fmla="*/ 1471971 h 2579094"/>
              <a:gd name="connsiteX4-237" fmla="*/ 6850380 w 7035346"/>
              <a:gd name="connsiteY4-238" fmla="*/ 2348271 h 2579094"/>
              <a:gd name="connsiteX5-239" fmla="*/ 6949440 w 7035346"/>
              <a:gd name="connsiteY5-240" fmla="*/ 2439711 h 2579094"/>
              <a:gd name="connsiteX6-241" fmla="*/ 6507480 w 7035346"/>
              <a:gd name="connsiteY6-242" fmla="*/ 2531151 h 2579094"/>
              <a:gd name="connsiteX7-243" fmla="*/ 5097780 w 7035346"/>
              <a:gd name="connsiteY7-244" fmla="*/ 2561631 h 2579094"/>
              <a:gd name="connsiteX8-245" fmla="*/ 1569720 w 7035346"/>
              <a:gd name="connsiteY8-246" fmla="*/ 2546391 h 2579094"/>
              <a:gd name="connsiteX9-247" fmla="*/ 190500 w 7035346"/>
              <a:gd name="connsiteY9-248" fmla="*/ 2432091 h 2579094"/>
              <a:gd name="connsiteX10-249" fmla="*/ 0 w 7035346"/>
              <a:gd name="connsiteY10-250" fmla="*/ 2073952 h 2579094"/>
              <a:gd name="connsiteX11-251" fmla="*/ 22860 w 7035346"/>
              <a:gd name="connsiteY11-252" fmla="*/ 1609132 h 2579094"/>
              <a:gd name="connsiteX12-253" fmla="*/ 289560 w 7035346"/>
              <a:gd name="connsiteY12-254" fmla="*/ 1319572 h 2579094"/>
              <a:gd name="connsiteX13-255" fmla="*/ 655320 w 7035346"/>
              <a:gd name="connsiteY13-256" fmla="*/ 290872 h 2579094"/>
              <a:gd name="connsiteX14" fmla="*/ 617220 w 7035346"/>
              <a:gd name="connsiteY14" fmla="*/ 168951 h 2579094"/>
              <a:gd name="connsiteX0-257" fmla="*/ 617220 w 7035346"/>
              <a:gd name="connsiteY0-258" fmla="*/ 168951 h 2579094"/>
              <a:gd name="connsiteX1-259" fmla="*/ 3467100 w 7035346"/>
              <a:gd name="connsiteY1-260" fmla="*/ 31792 h 2579094"/>
              <a:gd name="connsiteX2-261" fmla="*/ 5387340 w 7035346"/>
              <a:gd name="connsiteY2-262" fmla="*/ 862371 h 2579094"/>
              <a:gd name="connsiteX3-263" fmla="*/ 6713220 w 7035346"/>
              <a:gd name="connsiteY3-264" fmla="*/ 1471971 h 2579094"/>
              <a:gd name="connsiteX4-265" fmla="*/ 6850380 w 7035346"/>
              <a:gd name="connsiteY4-266" fmla="*/ 2348271 h 2579094"/>
              <a:gd name="connsiteX5-267" fmla="*/ 6949440 w 7035346"/>
              <a:gd name="connsiteY5-268" fmla="*/ 2439711 h 2579094"/>
              <a:gd name="connsiteX6-269" fmla="*/ 6507480 w 7035346"/>
              <a:gd name="connsiteY6-270" fmla="*/ 2531151 h 2579094"/>
              <a:gd name="connsiteX7-271" fmla="*/ 5097780 w 7035346"/>
              <a:gd name="connsiteY7-272" fmla="*/ 2561631 h 2579094"/>
              <a:gd name="connsiteX8-273" fmla="*/ 1569720 w 7035346"/>
              <a:gd name="connsiteY8-274" fmla="*/ 2546391 h 2579094"/>
              <a:gd name="connsiteX9-275" fmla="*/ 190500 w 7035346"/>
              <a:gd name="connsiteY9-276" fmla="*/ 2432091 h 2579094"/>
              <a:gd name="connsiteX10-277" fmla="*/ 0 w 7035346"/>
              <a:gd name="connsiteY10-278" fmla="*/ 2073952 h 2579094"/>
              <a:gd name="connsiteX11-279" fmla="*/ 22860 w 7035346"/>
              <a:gd name="connsiteY11-280" fmla="*/ 1609132 h 2579094"/>
              <a:gd name="connsiteX12-281" fmla="*/ 289560 w 7035346"/>
              <a:gd name="connsiteY12-282" fmla="*/ 1319572 h 2579094"/>
              <a:gd name="connsiteX13-283" fmla="*/ 655320 w 7035346"/>
              <a:gd name="connsiteY13-284" fmla="*/ 290872 h 2579094"/>
              <a:gd name="connsiteX14-285" fmla="*/ 617220 w 7035346"/>
              <a:gd name="connsiteY14-286" fmla="*/ 168951 h 2579094"/>
              <a:gd name="connsiteX0-287" fmla="*/ 617220 w 7035346"/>
              <a:gd name="connsiteY0-288" fmla="*/ 168951 h 2579094"/>
              <a:gd name="connsiteX1-289" fmla="*/ 3467100 w 7035346"/>
              <a:gd name="connsiteY1-290" fmla="*/ 31792 h 2579094"/>
              <a:gd name="connsiteX2-291" fmla="*/ 5387340 w 7035346"/>
              <a:gd name="connsiteY2-292" fmla="*/ 862371 h 2579094"/>
              <a:gd name="connsiteX3-293" fmla="*/ 6713220 w 7035346"/>
              <a:gd name="connsiteY3-294" fmla="*/ 1471971 h 2579094"/>
              <a:gd name="connsiteX4-295" fmla="*/ 6850380 w 7035346"/>
              <a:gd name="connsiteY4-296" fmla="*/ 2348271 h 2579094"/>
              <a:gd name="connsiteX5-297" fmla="*/ 6949440 w 7035346"/>
              <a:gd name="connsiteY5-298" fmla="*/ 2439711 h 2579094"/>
              <a:gd name="connsiteX6-299" fmla="*/ 6507480 w 7035346"/>
              <a:gd name="connsiteY6-300" fmla="*/ 2531151 h 2579094"/>
              <a:gd name="connsiteX7-301" fmla="*/ 5097780 w 7035346"/>
              <a:gd name="connsiteY7-302" fmla="*/ 2561631 h 2579094"/>
              <a:gd name="connsiteX8-303" fmla="*/ 1569720 w 7035346"/>
              <a:gd name="connsiteY8-304" fmla="*/ 2546391 h 2579094"/>
              <a:gd name="connsiteX9-305" fmla="*/ 190500 w 7035346"/>
              <a:gd name="connsiteY9-306" fmla="*/ 2432091 h 2579094"/>
              <a:gd name="connsiteX10-307" fmla="*/ 0 w 7035346"/>
              <a:gd name="connsiteY10-308" fmla="*/ 2073952 h 2579094"/>
              <a:gd name="connsiteX11-309" fmla="*/ 22860 w 7035346"/>
              <a:gd name="connsiteY11-310" fmla="*/ 1609132 h 2579094"/>
              <a:gd name="connsiteX12-311" fmla="*/ 289560 w 7035346"/>
              <a:gd name="connsiteY12-312" fmla="*/ 1319572 h 2579094"/>
              <a:gd name="connsiteX13-313" fmla="*/ 655320 w 7035346"/>
              <a:gd name="connsiteY13-314" fmla="*/ 290872 h 2579094"/>
              <a:gd name="connsiteX14-315" fmla="*/ 617220 w 7035346"/>
              <a:gd name="connsiteY14-316" fmla="*/ 168951 h 2579094"/>
              <a:gd name="connsiteX0-317" fmla="*/ 617220 w 7035346"/>
              <a:gd name="connsiteY0-318" fmla="*/ 168951 h 2579094"/>
              <a:gd name="connsiteX1-319" fmla="*/ 3467100 w 7035346"/>
              <a:gd name="connsiteY1-320" fmla="*/ 31792 h 2579094"/>
              <a:gd name="connsiteX2-321" fmla="*/ 5387340 w 7035346"/>
              <a:gd name="connsiteY2-322" fmla="*/ 862371 h 2579094"/>
              <a:gd name="connsiteX3-323" fmla="*/ 6713220 w 7035346"/>
              <a:gd name="connsiteY3-324" fmla="*/ 1471971 h 2579094"/>
              <a:gd name="connsiteX4-325" fmla="*/ 6850380 w 7035346"/>
              <a:gd name="connsiteY4-326" fmla="*/ 2348271 h 2579094"/>
              <a:gd name="connsiteX5-327" fmla="*/ 6949440 w 7035346"/>
              <a:gd name="connsiteY5-328" fmla="*/ 2439711 h 2579094"/>
              <a:gd name="connsiteX6-329" fmla="*/ 6507480 w 7035346"/>
              <a:gd name="connsiteY6-330" fmla="*/ 2531151 h 2579094"/>
              <a:gd name="connsiteX7-331" fmla="*/ 5097780 w 7035346"/>
              <a:gd name="connsiteY7-332" fmla="*/ 2561631 h 2579094"/>
              <a:gd name="connsiteX8-333" fmla="*/ 1569720 w 7035346"/>
              <a:gd name="connsiteY8-334" fmla="*/ 2546391 h 2579094"/>
              <a:gd name="connsiteX9-335" fmla="*/ 190500 w 7035346"/>
              <a:gd name="connsiteY9-336" fmla="*/ 2432091 h 2579094"/>
              <a:gd name="connsiteX10-337" fmla="*/ 0 w 7035346"/>
              <a:gd name="connsiteY10-338" fmla="*/ 2073952 h 2579094"/>
              <a:gd name="connsiteX11-339" fmla="*/ 22860 w 7035346"/>
              <a:gd name="connsiteY11-340" fmla="*/ 1609132 h 2579094"/>
              <a:gd name="connsiteX12-341" fmla="*/ 289560 w 7035346"/>
              <a:gd name="connsiteY12-342" fmla="*/ 1319572 h 2579094"/>
              <a:gd name="connsiteX13-343" fmla="*/ 655320 w 7035346"/>
              <a:gd name="connsiteY13-344" fmla="*/ 290872 h 2579094"/>
              <a:gd name="connsiteX14-345" fmla="*/ 617220 w 7035346"/>
              <a:gd name="connsiteY14-346" fmla="*/ 168951 h 2579094"/>
              <a:gd name="connsiteX0-347" fmla="*/ 617220 w 7051794"/>
              <a:gd name="connsiteY0-348" fmla="*/ 168951 h 2579094"/>
              <a:gd name="connsiteX1-349" fmla="*/ 3467100 w 7051794"/>
              <a:gd name="connsiteY1-350" fmla="*/ 31792 h 2579094"/>
              <a:gd name="connsiteX2-351" fmla="*/ 5387340 w 7051794"/>
              <a:gd name="connsiteY2-352" fmla="*/ 862371 h 2579094"/>
              <a:gd name="connsiteX3-353" fmla="*/ 6713220 w 7051794"/>
              <a:gd name="connsiteY3-354" fmla="*/ 1471971 h 2579094"/>
              <a:gd name="connsiteX4-355" fmla="*/ 6850380 w 7051794"/>
              <a:gd name="connsiteY4-356" fmla="*/ 2348271 h 2579094"/>
              <a:gd name="connsiteX5-357" fmla="*/ 6949440 w 7051794"/>
              <a:gd name="connsiteY5-358" fmla="*/ 2439711 h 2579094"/>
              <a:gd name="connsiteX6-359" fmla="*/ 6507480 w 7051794"/>
              <a:gd name="connsiteY6-360" fmla="*/ 2531151 h 2579094"/>
              <a:gd name="connsiteX7-361" fmla="*/ 5097780 w 7051794"/>
              <a:gd name="connsiteY7-362" fmla="*/ 2561631 h 2579094"/>
              <a:gd name="connsiteX8-363" fmla="*/ 1569720 w 7051794"/>
              <a:gd name="connsiteY8-364" fmla="*/ 2546391 h 2579094"/>
              <a:gd name="connsiteX9-365" fmla="*/ 190500 w 7051794"/>
              <a:gd name="connsiteY9-366" fmla="*/ 2432091 h 2579094"/>
              <a:gd name="connsiteX10-367" fmla="*/ 0 w 7051794"/>
              <a:gd name="connsiteY10-368" fmla="*/ 2073952 h 2579094"/>
              <a:gd name="connsiteX11-369" fmla="*/ 22860 w 7051794"/>
              <a:gd name="connsiteY11-370" fmla="*/ 1609132 h 2579094"/>
              <a:gd name="connsiteX12-371" fmla="*/ 289560 w 7051794"/>
              <a:gd name="connsiteY12-372" fmla="*/ 1319572 h 2579094"/>
              <a:gd name="connsiteX13-373" fmla="*/ 655320 w 7051794"/>
              <a:gd name="connsiteY13-374" fmla="*/ 290872 h 2579094"/>
              <a:gd name="connsiteX14-375" fmla="*/ 617220 w 7051794"/>
              <a:gd name="connsiteY14-376" fmla="*/ 168951 h 2579094"/>
              <a:gd name="connsiteX0-377" fmla="*/ 617220 w 7035346"/>
              <a:gd name="connsiteY0-378" fmla="*/ 168951 h 2579094"/>
              <a:gd name="connsiteX1-379" fmla="*/ 3467100 w 7035346"/>
              <a:gd name="connsiteY1-380" fmla="*/ 31792 h 2579094"/>
              <a:gd name="connsiteX2-381" fmla="*/ 5387340 w 7035346"/>
              <a:gd name="connsiteY2-382" fmla="*/ 862371 h 2579094"/>
              <a:gd name="connsiteX3-383" fmla="*/ 6713220 w 7035346"/>
              <a:gd name="connsiteY3-384" fmla="*/ 1471971 h 2579094"/>
              <a:gd name="connsiteX4-385" fmla="*/ 6850380 w 7035346"/>
              <a:gd name="connsiteY4-386" fmla="*/ 2348271 h 2579094"/>
              <a:gd name="connsiteX5-387" fmla="*/ 6949440 w 7035346"/>
              <a:gd name="connsiteY5-388" fmla="*/ 2439711 h 2579094"/>
              <a:gd name="connsiteX6-389" fmla="*/ 6507480 w 7035346"/>
              <a:gd name="connsiteY6-390" fmla="*/ 2531151 h 2579094"/>
              <a:gd name="connsiteX7-391" fmla="*/ 5097780 w 7035346"/>
              <a:gd name="connsiteY7-392" fmla="*/ 2561631 h 2579094"/>
              <a:gd name="connsiteX8-393" fmla="*/ 1569720 w 7035346"/>
              <a:gd name="connsiteY8-394" fmla="*/ 2546391 h 2579094"/>
              <a:gd name="connsiteX9-395" fmla="*/ 190500 w 7035346"/>
              <a:gd name="connsiteY9-396" fmla="*/ 2432091 h 2579094"/>
              <a:gd name="connsiteX10-397" fmla="*/ 0 w 7035346"/>
              <a:gd name="connsiteY10-398" fmla="*/ 2073952 h 2579094"/>
              <a:gd name="connsiteX11-399" fmla="*/ 22860 w 7035346"/>
              <a:gd name="connsiteY11-400" fmla="*/ 1609132 h 2579094"/>
              <a:gd name="connsiteX12-401" fmla="*/ 289560 w 7035346"/>
              <a:gd name="connsiteY12-402" fmla="*/ 1319572 h 2579094"/>
              <a:gd name="connsiteX13-403" fmla="*/ 655320 w 7035346"/>
              <a:gd name="connsiteY13-404" fmla="*/ 290872 h 2579094"/>
              <a:gd name="connsiteX14-405" fmla="*/ 617220 w 7035346"/>
              <a:gd name="connsiteY14-406" fmla="*/ 168951 h 2579094"/>
              <a:gd name="connsiteX0-407" fmla="*/ 617220 w 7033852"/>
              <a:gd name="connsiteY0-408" fmla="*/ 168951 h 2579094"/>
              <a:gd name="connsiteX1-409" fmla="*/ 3467100 w 7033852"/>
              <a:gd name="connsiteY1-410" fmla="*/ 31792 h 2579094"/>
              <a:gd name="connsiteX2-411" fmla="*/ 5387340 w 7033852"/>
              <a:gd name="connsiteY2-412" fmla="*/ 862371 h 2579094"/>
              <a:gd name="connsiteX3-413" fmla="*/ 6713220 w 7033852"/>
              <a:gd name="connsiteY3-414" fmla="*/ 1471971 h 2579094"/>
              <a:gd name="connsiteX4-415" fmla="*/ 6833711 w 7033852"/>
              <a:gd name="connsiteY4-416" fmla="*/ 2276833 h 2579094"/>
              <a:gd name="connsiteX5-417" fmla="*/ 6949440 w 7033852"/>
              <a:gd name="connsiteY5-418" fmla="*/ 2439711 h 2579094"/>
              <a:gd name="connsiteX6-419" fmla="*/ 6507480 w 7033852"/>
              <a:gd name="connsiteY6-420" fmla="*/ 2531151 h 2579094"/>
              <a:gd name="connsiteX7-421" fmla="*/ 5097780 w 7033852"/>
              <a:gd name="connsiteY7-422" fmla="*/ 2561631 h 2579094"/>
              <a:gd name="connsiteX8-423" fmla="*/ 1569720 w 7033852"/>
              <a:gd name="connsiteY8-424" fmla="*/ 2546391 h 2579094"/>
              <a:gd name="connsiteX9-425" fmla="*/ 190500 w 7033852"/>
              <a:gd name="connsiteY9-426" fmla="*/ 2432091 h 2579094"/>
              <a:gd name="connsiteX10-427" fmla="*/ 0 w 7033852"/>
              <a:gd name="connsiteY10-428" fmla="*/ 2073952 h 2579094"/>
              <a:gd name="connsiteX11-429" fmla="*/ 22860 w 7033852"/>
              <a:gd name="connsiteY11-430" fmla="*/ 1609132 h 2579094"/>
              <a:gd name="connsiteX12-431" fmla="*/ 289560 w 7033852"/>
              <a:gd name="connsiteY12-432" fmla="*/ 1319572 h 2579094"/>
              <a:gd name="connsiteX13-433" fmla="*/ 655320 w 7033852"/>
              <a:gd name="connsiteY13-434" fmla="*/ 290872 h 2579094"/>
              <a:gd name="connsiteX14-435" fmla="*/ 617220 w 7033852"/>
              <a:gd name="connsiteY14-436" fmla="*/ 168951 h 2579094"/>
              <a:gd name="connsiteX0-437" fmla="*/ 617220 w 7033852"/>
              <a:gd name="connsiteY0-438" fmla="*/ 168951 h 2579094"/>
              <a:gd name="connsiteX1-439" fmla="*/ 3467100 w 7033852"/>
              <a:gd name="connsiteY1-440" fmla="*/ 31792 h 2579094"/>
              <a:gd name="connsiteX2-441" fmla="*/ 5387340 w 7033852"/>
              <a:gd name="connsiteY2-442" fmla="*/ 862371 h 2579094"/>
              <a:gd name="connsiteX3-443" fmla="*/ 6713220 w 7033852"/>
              <a:gd name="connsiteY3-444" fmla="*/ 1471971 h 2579094"/>
              <a:gd name="connsiteX4-445" fmla="*/ 6833711 w 7033852"/>
              <a:gd name="connsiteY4-446" fmla="*/ 2276833 h 2579094"/>
              <a:gd name="connsiteX5-447" fmla="*/ 6949440 w 7033852"/>
              <a:gd name="connsiteY5-448" fmla="*/ 2439711 h 2579094"/>
              <a:gd name="connsiteX6-449" fmla="*/ 6507480 w 7033852"/>
              <a:gd name="connsiteY6-450" fmla="*/ 2531151 h 2579094"/>
              <a:gd name="connsiteX7-451" fmla="*/ 5097780 w 7033852"/>
              <a:gd name="connsiteY7-452" fmla="*/ 2561631 h 2579094"/>
              <a:gd name="connsiteX8-453" fmla="*/ 1569720 w 7033852"/>
              <a:gd name="connsiteY8-454" fmla="*/ 2546391 h 2579094"/>
              <a:gd name="connsiteX9-455" fmla="*/ 190500 w 7033852"/>
              <a:gd name="connsiteY9-456" fmla="*/ 2432091 h 2579094"/>
              <a:gd name="connsiteX10-457" fmla="*/ 0 w 7033852"/>
              <a:gd name="connsiteY10-458" fmla="*/ 2073952 h 2579094"/>
              <a:gd name="connsiteX11-459" fmla="*/ 22860 w 7033852"/>
              <a:gd name="connsiteY11-460" fmla="*/ 1609132 h 2579094"/>
              <a:gd name="connsiteX12-461" fmla="*/ 289560 w 7033852"/>
              <a:gd name="connsiteY12-462" fmla="*/ 1319572 h 2579094"/>
              <a:gd name="connsiteX13-463" fmla="*/ 655320 w 7033852"/>
              <a:gd name="connsiteY13-464" fmla="*/ 290872 h 2579094"/>
              <a:gd name="connsiteX14-465" fmla="*/ 617220 w 7033852"/>
              <a:gd name="connsiteY14-466" fmla="*/ 168951 h 2579094"/>
              <a:gd name="connsiteX0-467" fmla="*/ 617220 w 7033852"/>
              <a:gd name="connsiteY0-468" fmla="*/ 168951 h 2579094"/>
              <a:gd name="connsiteX1-469" fmla="*/ 3467100 w 7033852"/>
              <a:gd name="connsiteY1-470" fmla="*/ 31792 h 2579094"/>
              <a:gd name="connsiteX2-471" fmla="*/ 5387340 w 7033852"/>
              <a:gd name="connsiteY2-472" fmla="*/ 862371 h 2579094"/>
              <a:gd name="connsiteX3-473" fmla="*/ 6713220 w 7033852"/>
              <a:gd name="connsiteY3-474" fmla="*/ 1471971 h 2579094"/>
              <a:gd name="connsiteX4-475" fmla="*/ 6833711 w 7033852"/>
              <a:gd name="connsiteY4-476" fmla="*/ 2276833 h 2579094"/>
              <a:gd name="connsiteX5-477" fmla="*/ 6949440 w 7033852"/>
              <a:gd name="connsiteY5-478" fmla="*/ 2439711 h 2579094"/>
              <a:gd name="connsiteX6-479" fmla="*/ 6507480 w 7033852"/>
              <a:gd name="connsiteY6-480" fmla="*/ 2531151 h 2579094"/>
              <a:gd name="connsiteX7-481" fmla="*/ 5097780 w 7033852"/>
              <a:gd name="connsiteY7-482" fmla="*/ 2561631 h 2579094"/>
              <a:gd name="connsiteX8-483" fmla="*/ 1569720 w 7033852"/>
              <a:gd name="connsiteY8-484" fmla="*/ 2546391 h 2579094"/>
              <a:gd name="connsiteX9-485" fmla="*/ 190500 w 7033852"/>
              <a:gd name="connsiteY9-486" fmla="*/ 2432091 h 2579094"/>
              <a:gd name="connsiteX10-487" fmla="*/ 0 w 7033852"/>
              <a:gd name="connsiteY10-488" fmla="*/ 2073952 h 2579094"/>
              <a:gd name="connsiteX11-489" fmla="*/ 22860 w 7033852"/>
              <a:gd name="connsiteY11-490" fmla="*/ 1609132 h 2579094"/>
              <a:gd name="connsiteX12-491" fmla="*/ 289560 w 7033852"/>
              <a:gd name="connsiteY12-492" fmla="*/ 1319572 h 2579094"/>
              <a:gd name="connsiteX13-493" fmla="*/ 655320 w 7033852"/>
              <a:gd name="connsiteY13-494" fmla="*/ 290872 h 2579094"/>
              <a:gd name="connsiteX14-495" fmla="*/ 617220 w 7033852"/>
              <a:gd name="connsiteY14-496" fmla="*/ 168951 h 2579094"/>
              <a:gd name="connsiteX0-497" fmla="*/ 617220 w 7066546"/>
              <a:gd name="connsiteY0-498" fmla="*/ 168951 h 2579094"/>
              <a:gd name="connsiteX1-499" fmla="*/ 3467100 w 7066546"/>
              <a:gd name="connsiteY1-500" fmla="*/ 31792 h 2579094"/>
              <a:gd name="connsiteX2-501" fmla="*/ 5387340 w 7066546"/>
              <a:gd name="connsiteY2-502" fmla="*/ 862371 h 2579094"/>
              <a:gd name="connsiteX3-503" fmla="*/ 6713220 w 7066546"/>
              <a:gd name="connsiteY3-504" fmla="*/ 1471971 h 2579094"/>
              <a:gd name="connsiteX4-505" fmla="*/ 6833711 w 7066546"/>
              <a:gd name="connsiteY4-506" fmla="*/ 2276833 h 2579094"/>
              <a:gd name="connsiteX5-507" fmla="*/ 6949440 w 7066546"/>
              <a:gd name="connsiteY5-508" fmla="*/ 2439711 h 2579094"/>
              <a:gd name="connsiteX6-509" fmla="*/ 6507480 w 7066546"/>
              <a:gd name="connsiteY6-510" fmla="*/ 2531151 h 2579094"/>
              <a:gd name="connsiteX7-511" fmla="*/ 5097780 w 7066546"/>
              <a:gd name="connsiteY7-512" fmla="*/ 2561631 h 2579094"/>
              <a:gd name="connsiteX8-513" fmla="*/ 1569720 w 7066546"/>
              <a:gd name="connsiteY8-514" fmla="*/ 2546391 h 2579094"/>
              <a:gd name="connsiteX9-515" fmla="*/ 190500 w 7066546"/>
              <a:gd name="connsiteY9-516" fmla="*/ 2432091 h 2579094"/>
              <a:gd name="connsiteX10-517" fmla="*/ 0 w 7066546"/>
              <a:gd name="connsiteY10-518" fmla="*/ 2073952 h 2579094"/>
              <a:gd name="connsiteX11-519" fmla="*/ 22860 w 7066546"/>
              <a:gd name="connsiteY11-520" fmla="*/ 1609132 h 2579094"/>
              <a:gd name="connsiteX12-521" fmla="*/ 289560 w 7066546"/>
              <a:gd name="connsiteY12-522" fmla="*/ 1319572 h 2579094"/>
              <a:gd name="connsiteX13-523" fmla="*/ 655320 w 7066546"/>
              <a:gd name="connsiteY13-524" fmla="*/ 290872 h 2579094"/>
              <a:gd name="connsiteX14-525" fmla="*/ 617220 w 7066546"/>
              <a:gd name="connsiteY14-526" fmla="*/ 168951 h 2579094"/>
              <a:gd name="connsiteX0-527" fmla="*/ 617220 w 6949440"/>
              <a:gd name="connsiteY0-528" fmla="*/ 168951 h 2579094"/>
              <a:gd name="connsiteX1-529" fmla="*/ 3467100 w 6949440"/>
              <a:gd name="connsiteY1-530" fmla="*/ 31792 h 2579094"/>
              <a:gd name="connsiteX2-531" fmla="*/ 5387340 w 6949440"/>
              <a:gd name="connsiteY2-532" fmla="*/ 862371 h 2579094"/>
              <a:gd name="connsiteX3-533" fmla="*/ 6713220 w 6949440"/>
              <a:gd name="connsiteY3-534" fmla="*/ 1471971 h 2579094"/>
              <a:gd name="connsiteX4-535" fmla="*/ 6833711 w 6949440"/>
              <a:gd name="connsiteY4-536" fmla="*/ 2276833 h 2579094"/>
              <a:gd name="connsiteX5-537" fmla="*/ 6949440 w 6949440"/>
              <a:gd name="connsiteY5-538" fmla="*/ 2439711 h 2579094"/>
              <a:gd name="connsiteX6-539" fmla="*/ 6507480 w 6949440"/>
              <a:gd name="connsiteY6-540" fmla="*/ 2531151 h 2579094"/>
              <a:gd name="connsiteX7-541" fmla="*/ 5097780 w 6949440"/>
              <a:gd name="connsiteY7-542" fmla="*/ 2561631 h 2579094"/>
              <a:gd name="connsiteX8-543" fmla="*/ 1569720 w 6949440"/>
              <a:gd name="connsiteY8-544" fmla="*/ 2546391 h 2579094"/>
              <a:gd name="connsiteX9-545" fmla="*/ 190500 w 6949440"/>
              <a:gd name="connsiteY9-546" fmla="*/ 2432091 h 2579094"/>
              <a:gd name="connsiteX10-547" fmla="*/ 0 w 6949440"/>
              <a:gd name="connsiteY10-548" fmla="*/ 2073952 h 2579094"/>
              <a:gd name="connsiteX11-549" fmla="*/ 22860 w 6949440"/>
              <a:gd name="connsiteY11-550" fmla="*/ 1609132 h 2579094"/>
              <a:gd name="connsiteX12-551" fmla="*/ 289560 w 6949440"/>
              <a:gd name="connsiteY12-552" fmla="*/ 1319572 h 2579094"/>
              <a:gd name="connsiteX13-553" fmla="*/ 655320 w 6949440"/>
              <a:gd name="connsiteY13-554" fmla="*/ 290872 h 2579094"/>
              <a:gd name="connsiteX14-555" fmla="*/ 617220 w 6949440"/>
              <a:gd name="connsiteY14-556" fmla="*/ 168951 h 2579094"/>
              <a:gd name="connsiteX0-557" fmla="*/ 617220 w 6949440"/>
              <a:gd name="connsiteY0-558" fmla="*/ 168951 h 2579094"/>
              <a:gd name="connsiteX1-559" fmla="*/ 3467100 w 6949440"/>
              <a:gd name="connsiteY1-560" fmla="*/ 31792 h 2579094"/>
              <a:gd name="connsiteX2-561" fmla="*/ 5387340 w 6949440"/>
              <a:gd name="connsiteY2-562" fmla="*/ 862371 h 2579094"/>
              <a:gd name="connsiteX3-563" fmla="*/ 6713220 w 6949440"/>
              <a:gd name="connsiteY3-564" fmla="*/ 1471971 h 2579094"/>
              <a:gd name="connsiteX4-565" fmla="*/ 6833711 w 6949440"/>
              <a:gd name="connsiteY4-566" fmla="*/ 2276833 h 2579094"/>
              <a:gd name="connsiteX5-567" fmla="*/ 6949440 w 6949440"/>
              <a:gd name="connsiteY5-568" fmla="*/ 2439711 h 2579094"/>
              <a:gd name="connsiteX6-569" fmla="*/ 6507480 w 6949440"/>
              <a:gd name="connsiteY6-570" fmla="*/ 2531151 h 2579094"/>
              <a:gd name="connsiteX7-571" fmla="*/ 5097780 w 6949440"/>
              <a:gd name="connsiteY7-572" fmla="*/ 2561631 h 2579094"/>
              <a:gd name="connsiteX8-573" fmla="*/ 1569720 w 6949440"/>
              <a:gd name="connsiteY8-574" fmla="*/ 2546391 h 2579094"/>
              <a:gd name="connsiteX9-575" fmla="*/ 190500 w 6949440"/>
              <a:gd name="connsiteY9-576" fmla="*/ 2432091 h 2579094"/>
              <a:gd name="connsiteX10-577" fmla="*/ 0 w 6949440"/>
              <a:gd name="connsiteY10-578" fmla="*/ 2073952 h 2579094"/>
              <a:gd name="connsiteX11-579" fmla="*/ 22860 w 6949440"/>
              <a:gd name="connsiteY11-580" fmla="*/ 1609132 h 2579094"/>
              <a:gd name="connsiteX12-581" fmla="*/ 289560 w 6949440"/>
              <a:gd name="connsiteY12-582" fmla="*/ 1319572 h 2579094"/>
              <a:gd name="connsiteX13-583" fmla="*/ 655320 w 6949440"/>
              <a:gd name="connsiteY13-584" fmla="*/ 290872 h 2579094"/>
              <a:gd name="connsiteX14-585" fmla="*/ 617220 w 6949440"/>
              <a:gd name="connsiteY14-586" fmla="*/ 168951 h 2579094"/>
              <a:gd name="connsiteX0-587" fmla="*/ 617220 w 6949440"/>
              <a:gd name="connsiteY0-588" fmla="*/ 168951 h 2579094"/>
              <a:gd name="connsiteX1-589" fmla="*/ 3467100 w 6949440"/>
              <a:gd name="connsiteY1-590" fmla="*/ 31792 h 2579094"/>
              <a:gd name="connsiteX2-591" fmla="*/ 5387340 w 6949440"/>
              <a:gd name="connsiteY2-592" fmla="*/ 862371 h 2579094"/>
              <a:gd name="connsiteX3-593" fmla="*/ 6713220 w 6949440"/>
              <a:gd name="connsiteY3-594" fmla="*/ 1471971 h 2579094"/>
              <a:gd name="connsiteX4-595" fmla="*/ 6833711 w 6949440"/>
              <a:gd name="connsiteY4-596" fmla="*/ 2276833 h 2579094"/>
              <a:gd name="connsiteX5-597" fmla="*/ 6949440 w 6949440"/>
              <a:gd name="connsiteY5-598" fmla="*/ 2439711 h 2579094"/>
              <a:gd name="connsiteX6-599" fmla="*/ 6507480 w 6949440"/>
              <a:gd name="connsiteY6-600" fmla="*/ 2531151 h 2579094"/>
              <a:gd name="connsiteX7-601" fmla="*/ 5097780 w 6949440"/>
              <a:gd name="connsiteY7-602" fmla="*/ 2561631 h 2579094"/>
              <a:gd name="connsiteX8-603" fmla="*/ 1569720 w 6949440"/>
              <a:gd name="connsiteY8-604" fmla="*/ 2546391 h 2579094"/>
              <a:gd name="connsiteX9-605" fmla="*/ 190500 w 6949440"/>
              <a:gd name="connsiteY9-606" fmla="*/ 2432091 h 2579094"/>
              <a:gd name="connsiteX10-607" fmla="*/ 0 w 6949440"/>
              <a:gd name="connsiteY10-608" fmla="*/ 2073952 h 2579094"/>
              <a:gd name="connsiteX11-609" fmla="*/ 22860 w 6949440"/>
              <a:gd name="connsiteY11-610" fmla="*/ 1609132 h 2579094"/>
              <a:gd name="connsiteX12-611" fmla="*/ 289560 w 6949440"/>
              <a:gd name="connsiteY12-612" fmla="*/ 1319572 h 2579094"/>
              <a:gd name="connsiteX13-613" fmla="*/ 655320 w 6949440"/>
              <a:gd name="connsiteY13-614" fmla="*/ 290872 h 2579094"/>
              <a:gd name="connsiteX14-615" fmla="*/ 617220 w 6949440"/>
              <a:gd name="connsiteY14-616" fmla="*/ 168951 h 2579094"/>
              <a:gd name="connsiteX0-617" fmla="*/ 617220 w 6949440"/>
              <a:gd name="connsiteY0-618" fmla="*/ 168951 h 2579094"/>
              <a:gd name="connsiteX1-619" fmla="*/ 3467100 w 6949440"/>
              <a:gd name="connsiteY1-620" fmla="*/ 31792 h 2579094"/>
              <a:gd name="connsiteX2-621" fmla="*/ 5387340 w 6949440"/>
              <a:gd name="connsiteY2-622" fmla="*/ 862371 h 2579094"/>
              <a:gd name="connsiteX3-623" fmla="*/ 6713220 w 6949440"/>
              <a:gd name="connsiteY3-624" fmla="*/ 1471971 h 2579094"/>
              <a:gd name="connsiteX4-625" fmla="*/ 6833711 w 6949440"/>
              <a:gd name="connsiteY4-626" fmla="*/ 2276833 h 2579094"/>
              <a:gd name="connsiteX5-627" fmla="*/ 6949440 w 6949440"/>
              <a:gd name="connsiteY5-628" fmla="*/ 2439711 h 2579094"/>
              <a:gd name="connsiteX6-629" fmla="*/ 6507480 w 6949440"/>
              <a:gd name="connsiteY6-630" fmla="*/ 2531151 h 2579094"/>
              <a:gd name="connsiteX7-631" fmla="*/ 5097780 w 6949440"/>
              <a:gd name="connsiteY7-632" fmla="*/ 2561631 h 2579094"/>
              <a:gd name="connsiteX8-633" fmla="*/ 1569720 w 6949440"/>
              <a:gd name="connsiteY8-634" fmla="*/ 2546391 h 2579094"/>
              <a:gd name="connsiteX9-635" fmla="*/ 190500 w 6949440"/>
              <a:gd name="connsiteY9-636" fmla="*/ 2432091 h 2579094"/>
              <a:gd name="connsiteX10-637" fmla="*/ 0 w 6949440"/>
              <a:gd name="connsiteY10-638" fmla="*/ 2073952 h 2579094"/>
              <a:gd name="connsiteX11-639" fmla="*/ 22860 w 6949440"/>
              <a:gd name="connsiteY11-640" fmla="*/ 1609132 h 2579094"/>
              <a:gd name="connsiteX12-641" fmla="*/ 289560 w 6949440"/>
              <a:gd name="connsiteY12-642" fmla="*/ 1319572 h 2579094"/>
              <a:gd name="connsiteX13-643" fmla="*/ 655320 w 6949440"/>
              <a:gd name="connsiteY13-644" fmla="*/ 290872 h 2579094"/>
              <a:gd name="connsiteX14-645" fmla="*/ 617220 w 6949440"/>
              <a:gd name="connsiteY14-646" fmla="*/ 168951 h 2579094"/>
              <a:gd name="connsiteX0-647" fmla="*/ 617220 w 6949440"/>
              <a:gd name="connsiteY0-648" fmla="*/ 168951 h 2579094"/>
              <a:gd name="connsiteX1-649" fmla="*/ 3467100 w 6949440"/>
              <a:gd name="connsiteY1-650" fmla="*/ 31792 h 2579094"/>
              <a:gd name="connsiteX2-651" fmla="*/ 5387340 w 6949440"/>
              <a:gd name="connsiteY2-652" fmla="*/ 862371 h 2579094"/>
              <a:gd name="connsiteX3-653" fmla="*/ 6713220 w 6949440"/>
              <a:gd name="connsiteY3-654" fmla="*/ 1471971 h 2579094"/>
              <a:gd name="connsiteX4-655" fmla="*/ 6833711 w 6949440"/>
              <a:gd name="connsiteY4-656" fmla="*/ 2276833 h 2579094"/>
              <a:gd name="connsiteX5-657" fmla="*/ 6949440 w 6949440"/>
              <a:gd name="connsiteY5-658" fmla="*/ 2439711 h 2579094"/>
              <a:gd name="connsiteX6-659" fmla="*/ 6507480 w 6949440"/>
              <a:gd name="connsiteY6-660" fmla="*/ 2531151 h 2579094"/>
              <a:gd name="connsiteX7-661" fmla="*/ 5097780 w 6949440"/>
              <a:gd name="connsiteY7-662" fmla="*/ 2561631 h 2579094"/>
              <a:gd name="connsiteX8-663" fmla="*/ 1569720 w 6949440"/>
              <a:gd name="connsiteY8-664" fmla="*/ 2546391 h 2579094"/>
              <a:gd name="connsiteX9-665" fmla="*/ 190500 w 6949440"/>
              <a:gd name="connsiteY9-666" fmla="*/ 2432091 h 2579094"/>
              <a:gd name="connsiteX10-667" fmla="*/ 0 w 6949440"/>
              <a:gd name="connsiteY10-668" fmla="*/ 2073952 h 2579094"/>
              <a:gd name="connsiteX11-669" fmla="*/ 22860 w 6949440"/>
              <a:gd name="connsiteY11-670" fmla="*/ 1609132 h 2579094"/>
              <a:gd name="connsiteX12-671" fmla="*/ 289560 w 6949440"/>
              <a:gd name="connsiteY12-672" fmla="*/ 1319572 h 2579094"/>
              <a:gd name="connsiteX13-673" fmla="*/ 655320 w 6949440"/>
              <a:gd name="connsiteY13-674" fmla="*/ 290872 h 2579094"/>
              <a:gd name="connsiteX14-675" fmla="*/ 617220 w 6949440"/>
              <a:gd name="connsiteY14-676" fmla="*/ 168951 h 2579094"/>
              <a:gd name="connsiteX0-677" fmla="*/ 617220 w 6939915"/>
              <a:gd name="connsiteY0-678" fmla="*/ 168951 h 2579094"/>
              <a:gd name="connsiteX1-679" fmla="*/ 3467100 w 6939915"/>
              <a:gd name="connsiteY1-680" fmla="*/ 31792 h 2579094"/>
              <a:gd name="connsiteX2-681" fmla="*/ 5387340 w 6939915"/>
              <a:gd name="connsiteY2-682" fmla="*/ 862371 h 2579094"/>
              <a:gd name="connsiteX3-683" fmla="*/ 6713220 w 6939915"/>
              <a:gd name="connsiteY3-684" fmla="*/ 1471971 h 2579094"/>
              <a:gd name="connsiteX4-685" fmla="*/ 6833711 w 6939915"/>
              <a:gd name="connsiteY4-686" fmla="*/ 2276833 h 2579094"/>
              <a:gd name="connsiteX5-687" fmla="*/ 6939915 w 6939915"/>
              <a:gd name="connsiteY5-688" fmla="*/ 2439711 h 2579094"/>
              <a:gd name="connsiteX6-689" fmla="*/ 6507480 w 6939915"/>
              <a:gd name="connsiteY6-690" fmla="*/ 2531151 h 2579094"/>
              <a:gd name="connsiteX7-691" fmla="*/ 5097780 w 6939915"/>
              <a:gd name="connsiteY7-692" fmla="*/ 2561631 h 2579094"/>
              <a:gd name="connsiteX8-693" fmla="*/ 1569720 w 6939915"/>
              <a:gd name="connsiteY8-694" fmla="*/ 2546391 h 2579094"/>
              <a:gd name="connsiteX9-695" fmla="*/ 190500 w 6939915"/>
              <a:gd name="connsiteY9-696" fmla="*/ 2432091 h 2579094"/>
              <a:gd name="connsiteX10-697" fmla="*/ 0 w 6939915"/>
              <a:gd name="connsiteY10-698" fmla="*/ 2073952 h 2579094"/>
              <a:gd name="connsiteX11-699" fmla="*/ 22860 w 6939915"/>
              <a:gd name="connsiteY11-700" fmla="*/ 1609132 h 2579094"/>
              <a:gd name="connsiteX12-701" fmla="*/ 289560 w 6939915"/>
              <a:gd name="connsiteY12-702" fmla="*/ 1319572 h 2579094"/>
              <a:gd name="connsiteX13-703" fmla="*/ 655320 w 6939915"/>
              <a:gd name="connsiteY13-704" fmla="*/ 290872 h 2579094"/>
              <a:gd name="connsiteX14-705" fmla="*/ 617220 w 6939915"/>
              <a:gd name="connsiteY14-706" fmla="*/ 168951 h 2579094"/>
              <a:gd name="connsiteX0-707" fmla="*/ 617220 w 6939915"/>
              <a:gd name="connsiteY0-708" fmla="*/ 168951 h 2579094"/>
              <a:gd name="connsiteX1-709" fmla="*/ 3467100 w 6939915"/>
              <a:gd name="connsiteY1-710" fmla="*/ 31792 h 2579094"/>
              <a:gd name="connsiteX2-711" fmla="*/ 5387340 w 6939915"/>
              <a:gd name="connsiteY2-712" fmla="*/ 862371 h 2579094"/>
              <a:gd name="connsiteX3-713" fmla="*/ 6713220 w 6939915"/>
              <a:gd name="connsiteY3-714" fmla="*/ 1471971 h 2579094"/>
              <a:gd name="connsiteX4-715" fmla="*/ 6833711 w 6939915"/>
              <a:gd name="connsiteY4-716" fmla="*/ 2276833 h 2579094"/>
              <a:gd name="connsiteX5-717" fmla="*/ 6939915 w 6939915"/>
              <a:gd name="connsiteY5-718" fmla="*/ 2439711 h 2579094"/>
              <a:gd name="connsiteX6-719" fmla="*/ 6507480 w 6939915"/>
              <a:gd name="connsiteY6-720" fmla="*/ 2531151 h 2579094"/>
              <a:gd name="connsiteX7-721" fmla="*/ 5097780 w 6939915"/>
              <a:gd name="connsiteY7-722" fmla="*/ 2561631 h 2579094"/>
              <a:gd name="connsiteX8-723" fmla="*/ 1569720 w 6939915"/>
              <a:gd name="connsiteY8-724" fmla="*/ 2546391 h 2579094"/>
              <a:gd name="connsiteX9-725" fmla="*/ 190500 w 6939915"/>
              <a:gd name="connsiteY9-726" fmla="*/ 2432091 h 2579094"/>
              <a:gd name="connsiteX10-727" fmla="*/ 0 w 6939915"/>
              <a:gd name="connsiteY10-728" fmla="*/ 2073952 h 2579094"/>
              <a:gd name="connsiteX11-729" fmla="*/ 22860 w 6939915"/>
              <a:gd name="connsiteY11-730" fmla="*/ 1609132 h 2579094"/>
              <a:gd name="connsiteX12-731" fmla="*/ 289560 w 6939915"/>
              <a:gd name="connsiteY12-732" fmla="*/ 1319572 h 2579094"/>
              <a:gd name="connsiteX13-733" fmla="*/ 655320 w 6939915"/>
              <a:gd name="connsiteY13-734" fmla="*/ 290872 h 2579094"/>
              <a:gd name="connsiteX14-735" fmla="*/ 617220 w 6939915"/>
              <a:gd name="connsiteY14-736" fmla="*/ 168951 h 2579094"/>
              <a:gd name="connsiteX0-737" fmla="*/ 617220 w 6939915"/>
              <a:gd name="connsiteY0-738" fmla="*/ 168951 h 2579094"/>
              <a:gd name="connsiteX1-739" fmla="*/ 3467100 w 6939915"/>
              <a:gd name="connsiteY1-740" fmla="*/ 31792 h 2579094"/>
              <a:gd name="connsiteX2-741" fmla="*/ 5387340 w 6939915"/>
              <a:gd name="connsiteY2-742" fmla="*/ 862371 h 2579094"/>
              <a:gd name="connsiteX3-743" fmla="*/ 6713220 w 6939915"/>
              <a:gd name="connsiteY3-744" fmla="*/ 1471971 h 2579094"/>
              <a:gd name="connsiteX4-745" fmla="*/ 6833711 w 6939915"/>
              <a:gd name="connsiteY4-746" fmla="*/ 2276833 h 2579094"/>
              <a:gd name="connsiteX5-747" fmla="*/ 6939915 w 6939915"/>
              <a:gd name="connsiteY5-748" fmla="*/ 2439711 h 2579094"/>
              <a:gd name="connsiteX6-749" fmla="*/ 6507480 w 6939915"/>
              <a:gd name="connsiteY6-750" fmla="*/ 2531151 h 2579094"/>
              <a:gd name="connsiteX7-751" fmla="*/ 5097780 w 6939915"/>
              <a:gd name="connsiteY7-752" fmla="*/ 2561631 h 2579094"/>
              <a:gd name="connsiteX8-753" fmla="*/ 1569720 w 6939915"/>
              <a:gd name="connsiteY8-754" fmla="*/ 2546391 h 2579094"/>
              <a:gd name="connsiteX9-755" fmla="*/ 190500 w 6939915"/>
              <a:gd name="connsiteY9-756" fmla="*/ 2432091 h 2579094"/>
              <a:gd name="connsiteX10-757" fmla="*/ 0 w 6939915"/>
              <a:gd name="connsiteY10-758" fmla="*/ 2073952 h 2579094"/>
              <a:gd name="connsiteX11-759" fmla="*/ 22860 w 6939915"/>
              <a:gd name="connsiteY11-760" fmla="*/ 1609132 h 2579094"/>
              <a:gd name="connsiteX12-761" fmla="*/ 289560 w 6939915"/>
              <a:gd name="connsiteY12-762" fmla="*/ 1319572 h 2579094"/>
              <a:gd name="connsiteX13-763" fmla="*/ 655320 w 6939915"/>
              <a:gd name="connsiteY13-764" fmla="*/ 290872 h 2579094"/>
              <a:gd name="connsiteX14-765" fmla="*/ 617220 w 6939915"/>
              <a:gd name="connsiteY14-766" fmla="*/ 168951 h 2579094"/>
              <a:gd name="connsiteX0-767" fmla="*/ 617220 w 6939915"/>
              <a:gd name="connsiteY0-768" fmla="*/ 168951 h 2578795"/>
              <a:gd name="connsiteX1-769" fmla="*/ 3467100 w 6939915"/>
              <a:gd name="connsiteY1-770" fmla="*/ 31792 h 2578795"/>
              <a:gd name="connsiteX2-771" fmla="*/ 5387340 w 6939915"/>
              <a:gd name="connsiteY2-772" fmla="*/ 862371 h 2578795"/>
              <a:gd name="connsiteX3-773" fmla="*/ 6713220 w 6939915"/>
              <a:gd name="connsiteY3-774" fmla="*/ 1471971 h 2578795"/>
              <a:gd name="connsiteX4-775" fmla="*/ 6833711 w 6939915"/>
              <a:gd name="connsiteY4-776" fmla="*/ 2276833 h 2578795"/>
              <a:gd name="connsiteX5-777" fmla="*/ 6939915 w 6939915"/>
              <a:gd name="connsiteY5-778" fmla="*/ 2439711 h 2578795"/>
              <a:gd name="connsiteX6-779" fmla="*/ 6507480 w 6939915"/>
              <a:gd name="connsiteY6-780" fmla="*/ 2531151 h 2578795"/>
              <a:gd name="connsiteX7-781" fmla="*/ 5097780 w 6939915"/>
              <a:gd name="connsiteY7-782" fmla="*/ 2561631 h 2578795"/>
              <a:gd name="connsiteX8-783" fmla="*/ 1595120 w 6939915"/>
              <a:gd name="connsiteY8-784" fmla="*/ 2543216 h 2578795"/>
              <a:gd name="connsiteX9-785" fmla="*/ 190500 w 6939915"/>
              <a:gd name="connsiteY9-786" fmla="*/ 2432091 h 2578795"/>
              <a:gd name="connsiteX10-787" fmla="*/ 0 w 6939915"/>
              <a:gd name="connsiteY10-788" fmla="*/ 2073952 h 2578795"/>
              <a:gd name="connsiteX11-789" fmla="*/ 22860 w 6939915"/>
              <a:gd name="connsiteY11-790" fmla="*/ 1609132 h 2578795"/>
              <a:gd name="connsiteX12-791" fmla="*/ 289560 w 6939915"/>
              <a:gd name="connsiteY12-792" fmla="*/ 1319572 h 2578795"/>
              <a:gd name="connsiteX13-793" fmla="*/ 655320 w 6939915"/>
              <a:gd name="connsiteY13-794" fmla="*/ 290872 h 2578795"/>
              <a:gd name="connsiteX14-795" fmla="*/ 617220 w 6939915"/>
              <a:gd name="connsiteY14-796" fmla="*/ 168951 h 2578795"/>
              <a:gd name="connsiteX0-797" fmla="*/ 617220 w 6939915"/>
              <a:gd name="connsiteY0-798" fmla="*/ 168951 h 2578795"/>
              <a:gd name="connsiteX1-799" fmla="*/ 3467100 w 6939915"/>
              <a:gd name="connsiteY1-800" fmla="*/ 31792 h 2578795"/>
              <a:gd name="connsiteX2-801" fmla="*/ 5387340 w 6939915"/>
              <a:gd name="connsiteY2-802" fmla="*/ 862371 h 2578795"/>
              <a:gd name="connsiteX3-803" fmla="*/ 6713220 w 6939915"/>
              <a:gd name="connsiteY3-804" fmla="*/ 1471971 h 2578795"/>
              <a:gd name="connsiteX4-805" fmla="*/ 6833711 w 6939915"/>
              <a:gd name="connsiteY4-806" fmla="*/ 2276833 h 2578795"/>
              <a:gd name="connsiteX5-807" fmla="*/ 6939915 w 6939915"/>
              <a:gd name="connsiteY5-808" fmla="*/ 2439711 h 2578795"/>
              <a:gd name="connsiteX6-809" fmla="*/ 6507480 w 6939915"/>
              <a:gd name="connsiteY6-810" fmla="*/ 2531151 h 2578795"/>
              <a:gd name="connsiteX7-811" fmla="*/ 5097780 w 6939915"/>
              <a:gd name="connsiteY7-812" fmla="*/ 2561631 h 2578795"/>
              <a:gd name="connsiteX8-813" fmla="*/ 1595120 w 6939915"/>
              <a:gd name="connsiteY8-814" fmla="*/ 2543216 h 2578795"/>
              <a:gd name="connsiteX9-815" fmla="*/ 190500 w 6939915"/>
              <a:gd name="connsiteY9-816" fmla="*/ 2413041 h 2578795"/>
              <a:gd name="connsiteX10-817" fmla="*/ 0 w 6939915"/>
              <a:gd name="connsiteY10-818" fmla="*/ 2073952 h 2578795"/>
              <a:gd name="connsiteX11-819" fmla="*/ 22860 w 6939915"/>
              <a:gd name="connsiteY11-820" fmla="*/ 1609132 h 2578795"/>
              <a:gd name="connsiteX12-821" fmla="*/ 289560 w 6939915"/>
              <a:gd name="connsiteY12-822" fmla="*/ 1319572 h 2578795"/>
              <a:gd name="connsiteX13-823" fmla="*/ 655320 w 6939915"/>
              <a:gd name="connsiteY13-824" fmla="*/ 290872 h 2578795"/>
              <a:gd name="connsiteX14-825" fmla="*/ 617220 w 6939915"/>
              <a:gd name="connsiteY14-826" fmla="*/ 168951 h 2578795"/>
              <a:gd name="connsiteX0-827" fmla="*/ 617220 w 6939915"/>
              <a:gd name="connsiteY0-828" fmla="*/ 168951 h 2578795"/>
              <a:gd name="connsiteX1-829" fmla="*/ 3467100 w 6939915"/>
              <a:gd name="connsiteY1-830" fmla="*/ 31792 h 2578795"/>
              <a:gd name="connsiteX2-831" fmla="*/ 5387340 w 6939915"/>
              <a:gd name="connsiteY2-832" fmla="*/ 862371 h 2578795"/>
              <a:gd name="connsiteX3-833" fmla="*/ 6713220 w 6939915"/>
              <a:gd name="connsiteY3-834" fmla="*/ 1471971 h 2578795"/>
              <a:gd name="connsiteX4-835" fmla="*/ 6833711 w 6939915"/>
              <a:gd name="connsiteY4-836" fmla="*/ 2276833 h 2578795"/>
              <a:gd name="connsiteX5-837" fmla="*/ 6939915 w 6939915"/>
              <a:gd name="connsiteY5-838" fmla="*/ 2439711 h 2578795"/>
              <a:gd name="connsiteX6-839" fmla="*/ 6507480 w 6939915"/>
              <a:gd name="connsiteY6-840" fmla="*/ 2531151 h 2578795"/>
              <a:gd name="connsiteX7-841" fmla="*/ 5097780 w 6939915"/>
              <a:gd name="connsiteY7-842" fmla="*/ 2561631 h 2578795"/>
              <a:gd name="connsiteX8-843" fmla="*/ 1595120 w 6939915"/>
              <a:gd name="connsiteY8-844" fmla="*/ 2543216 h 2578795"/>
              <a:gd name="connsiteX9-845" fmla="*/ 190500 w 6939915"/>
              <a:gd name="connsiteY9-846" fmla="*/ 2413041 h 2578795"/>
              <a:gd name="connsiteX10-847" fmla="*/ 0 w 6939915"/>
              <a:gd name="connsiteY10-848" fmla="*/ 2073952 h 2578795"/>
              <a:gd name="connsiteX11-849" fmla="*/ 22860 w 6939915"/>
              <a:gd name="connsiteY11-850" fmla="*/ 1609132 h 2578795"/>
              <a:gd name="connsiteX12-851" fmla="*/ 289560 w 6939915"/>
              <a:gd name="connsiteY12-852" fmla="*/ 1319572 h 2578795"/>
              <a:gd name="connsiteX13-853" fmla="*/ 655320 w 6939915"/>
              <a:gd name="connsiteY13-854" fmla="*/ 290872 h 2578795"/>
              <a:gd name="connsiteX14-855" fmla="*/ 617220 w 6939915"/>
              <a:gd name="connsiteY14-856" fmla="*/ 168951 h 2578795"/>
              <a:gd name="connsiteX0-857" fmla="*/ 626531 w 6949226"/>
              <a:gd name="connsiteY0-858" fmla="*/ 168951 h 2578795"/>
              <a:gd name="connsiteX1-859" fmla="*/ 3476411 w 6949226"/>
              <a:gd name="connsiteY1-860" fmla="*/ 31792 h 2578795"/>
              <a:gd name="connsiteX2-861" fmla="*/ 5396651 w 6949226"/>
              <a:gd name="connsiteY2-862" fmla="*/ 862371 h 2578795"/>
              <a:gd name="connsiteX3-863" fmla="*/ 6722531 w 6949226"/>
              <a:gd name="connsiteY3-864" fmla="*/ 1471971 h 2578795"/>
              <a:gd name="connsiteX4-865" fmla="*/ 6843022 w 6949226"/>
              <a:gd name="connsiteY4-866" fmla="*/ 2276833 h 2578795"/>
              <a:gd name="connsiteX5-867" fmla="*/ 6949226 w 6949226"/>
              <a:gd name="connsiteY5-868" fmla="*/ 2439711 h 2578795"/>
              <a:gd name="connsiteX6-869" fmla="*/ 6516791 w 6949226"/>
              <a:gd name="connsiteY6-870" fmla="*/ 2531151 h 2578795"/>
              <a:gd name="connsiteX7-871" fmla="*/ 5107091 w 6949226"/>
              <a:gd name="connsiteY7-872" fmla="*/ 2561631 h 2578795"/>
              <a:gd name="connsiteX8-873" fmla="*/ 1604431 w 6949226"/>
              <a:gd name="connsiteY8-874" fmla="*/ 2543216 h 2578795"/>
              <a:gd name="connsiteX9-875" fmla="*/ 199811 w 6949226"/>
              <a:gd name="connsiteY9-876" fmla="*/ 2413041 h 2578795"/>
              <a:gd name="connsiteX10-877" fmla="*/ 9311 w 6949226"/>
              <a:gd name="connsiteY10-878" fmla="*/ 2073952 h 2578795"/>
              <a:gd name="connsiteX11-879" fmla="*/ 38522 w 6949226"/>
              <a:gd name="connsiteY11-880" fmla="*/ 1990133 h 2578795"/>
              <a:gd name="connsiteX12-881" fmla="*/ 32171 w 6949226"/>
              <a:gd name="connsiteY12-882" fmla="*/ 1609132 h 2578795"/>
              <a:gd name="connsiteX13-883" fmla="*/ 298871 w 6949226"/>
              <a:gd name="connsiteY13-884" fmla="*/ 1319572 h 2578795"/>
              <a:gd name="connsiteX14-885" fmla="*/ 664631 w 6949226"/>
              <a:gd name="connsiteY14-886" fmla="*/ 290872 h 2578795"/>
              <a:gd name="connsiteX15" fmla="*/ 626531 w 6949226"/>
              <a:gd name="connsiteY15" fmla="*/ 168951 h 2578795"/>
              <a:gd name="connsiteX0-887" fmla="*/ 617220 w 6939915"/>
              <a:gd name="connsiteY0-888" fmla="*/ 168951 h 2578795"/>
              <a:gd name="connsiteX1-889" fmla="*/ 3467100 w 6939915"/>
              <a:gd name="connsiteY1-890" fmla="*/ 31792 h 2578795"/>
              <a:gd name="connsiteX2-891" fmla="*/ 5387340 w 6939915"/>
              <a:gd name="connsiteY2-892" fmla="*/ 862371 h 2578795"/>
              <a:gd name="connsiteX3-893" fmla="*/ 6713220 w 6939915"/>
              <a:gd name="connsiteY3-894" fmla="*/ 1471971 h 2578795"/>
              <a:gd name="connsiteX4-895" fmla="*/ 6833711 w 6939915"/>
              <a:gd name="connsiteY4-896" fmla="*/ 2276833 h 2578795"/>
              <a:gd name="connsiteX5-897" fmla="*/ 6939915 w 6939915"/>
              <a:gd name="connsiteY5-898" fmla="*/ 2439711 h 2578795"/>
              <a:gd name="connsiteX6-899" fmla="*/ 6507480 w 6939915"/>
              <a:gd name="connsiteY6-900" fmla="*/ 2531151 h 2578795"/>
              <a:gd name="connsiteX7-901" fmla="*/ 5097780 w 6939915"/>
              <a:gd name="connsiteY7-902" fmla="*/ 2561631 h 2578795"/>
              <a:gd name="connsiteX8-903" fmla="*/ 1595120 w 6939915"/>
              <a:gd name="connsiteY8-904" fmla="*/ 2543216 h 2578795"/>
              <a:gd name="connsiteX9-905" fmla="*/ 190500 w 6939915"/>
              <a:gd name="connsiteY9-906" fmla="*/ 2413041 h 2578795"/>
              <a:gd name="connsiteX10-907" fmla="*/ 0 w 6939915"/>
              <a:gd name="connsiteY10-908" fmla="*/ 2073952 h 2578795"/>
              <a:gd name="connsiteX11-909" fmla="*/ 29211 w 6939915"/>
              <a:gd name="connsiteY11-910" fmla="*/ 1990133 h 2578795"/>
              <a:gd name="connsiteX12-911" fmla="*/ 22860 w 6939915"/>
              <a:gd name="connsiteY12-912" fmla="*/ 1609132 h 2578795"/>
              <a:gd name="connsiteX13-913" fmla="*/ 289560 w 6939915"/>
              <a:gd name="connsiteY13-914" fmla="*/ 1319572 h 2578795"/>
              <a:gd name="connsiteX14-915" fmla="*/ 655320 w 6939915"/>
              <a:gd name="connsiteY14-916" fmla="*/ 290872 h 2578795"/>
              <a:gd name="connsiteX15-917" fmla="*/ 617220 w 6939915"/>
              <a:gd name="connsiteY15-918" fmla="*/ 168951 h 2578795"/>
              <a:gd name="connsiteX0-919" fmla="*/ 617220 w 6939915"/>
              <a:gd name="connsiteY0-920" fmla="*/ 168951 h 2578795"/>
              <a:gd name="connsiteX1-921" fmla="*/ 3467100 w 6939915"/>
              <a:gd name="connsiteY1-922" fmla="*/ 31792 h 2578795"/>
              <a:gd name="connsiteX2-923" fmla="*/ 5387340 w 6939915"/>
              <a:gd name="connsiteY2-924" fmla="*/ 862371 h 2578795"/>
              <a:gd name="connsiteX3-925" fmla="*/ 6713220 w 6939915"/>
              <a:gd name="connsiteY3-926" fmla="*/ 1471971 h 2578795"/>
              <a:gd name="connsiteX4-927" fmla="*/ 6833711 w 6939915"/>
              <a:gd name="connsiteY4-928" fmla="*/ 2276833 h 2578795"/>
              <a:gd name="connsiteX5-929" fmla="*/ 6939915 w 6939915"/>
              <a:gd name="connsiteY5-930" fmla="*/ 2439711 h 2578795"/>
              <a:gd name="connsiteX6-931" fmla="*/ 6507480 w 6939915"/>
              <a:gd name="connsiteY6-932" fmla="*/ 2531151 h 2578795"/>
              <a:gd name="connsiteX7-933" fmla="*/ 5097780 w 6939915"/>
              <a:gd name="connsiteY7-934" fmla="*/ 2561631 h 2578795"/>
              <a:gd name="connsiteX8-935" fmla="*/ 1595120 w 6939915"/>
              <a:gd name="connsiteY8-936" fmla="*/ 2543216 h 2578795"/>
              <a:gd name="connsiteX9-937" fmla="*/ 190500 w 6939915"/>
              <a:gd name="connsiteY9-938" fmla="*/ 2413041 h 2578795"/>
              <a:gd name="connsiteX10-939" fmla="*/ 0 w 6939915"/>
              <a:gd name="connsiteY10-940" fmla="*/ 2073952 h 2578795"/>
              <a:gd name="connsiteX11-941" fmla="*/ 29211 w 6939915"/>
              <a:gd name="connsiteY11-942" fmla="*/ 1990133 h 2578795"/>
              <a:gd name="connsiteX12-943" fmla="*/ 22860 w 6939915"/>
              <a:gd name="connsiteY12-944" fmla="*/ 1609132 h 2578795"/>
              <a:gd name="connsiteX13-945" fmla="*/ 289560 w 6939915"/>
              <a:gd name="connsiteY13-946" fmla="*/ 1319572 h 2578795"/>
              <a:gd name="connsiteX14-947" fmla="*/ 655320 w 6939915"/>
              <a:gd name="connsiteY14-948" fmla="*/ 290872 h 2578795"/>
              <a:gd name="connsiteX15-949" fmla="*/ 617220 w 6939915"/>
              <a:gd name="connsiteY15-950" fmla="*/ 168951 h 2578795"/>
              <a:gd name="connsiteX0-951" fmla="*/ 617220 w 6939915"/>
              <a:gd name="connsiteY0-952" fmla="*/ 168951 h 2578795"/>
              <a:gd name="connsiteX1-953" fmla="*/ 3467100 w 6939915"/>
              <a:gd name="connsiteY1-954" fmla="*/ 31792 h 2578795"/>
              <a:gd name="connsiteX2-955" fmla="*/ 5387340 w 6939915"/>
              <a:gd name="connsiteY2-956" fmla="*/ 862371 h 2578795"/>
              <a:gd name="connsiteX3-957" fmla="*/ 6713220 w 6939915"/>
              <a:gd name="connsiteY3-958" fmla="*/ 1471971 h 2578795"/>
              <a:gd name="connsiteX4-959" fmla="*/ 6833711 w 6939915"/>
              <a:gd name="connsiteY4-960" fmla="*/ 2276833 h 2578795"/>
              <a:gd name="connsiteX5-961" fmla="*/ 6939915 w 6939915"/>
              <a:gd name="connsiteY5-962" fmla="*/ 2439711 h 2578795"/>
              <a:gd name="connsiteX6-963" fmla="*/ 6507480 w 6939915"/>
              <a:gd name="connsiteY6-964" fmla="*/ 2531151 h 2578795"/>
              <a:gd name="connsiteX7-965" fmla="*/ 5097780 w 6939915"/>
              <a:gd name="connsiteY7-966" fmla="*/ 2561631 h 2578795"/>
              <a:gd name="connsiteX8-967" fmla="*/ 1595120 w 6939915"/>
              <a:gd name="connsiteY8-968" fmla="*/ 2543216 h 2578795"/>
              <a:gd name="connsiteX9-969" fmla="*/ 190500 w 6939915"/>
              <a:gd name="connsiteY9-970" fmla="*/ 2413041 h 2578795"/>
              <a:gd name="connsiteX10-971" fmla="*/ 0 w 6939915"/>
              <a:gd name="connsiteY10-972" fmla="*/ 2073952 h 2578795"/>
              <a:gd name="connsiteX11-973" fmla="*/ 29211 w 6939915"/>
              <a:gd name="connsiteY11-974" fmla="*/ 1990133 h 2578795"/>
              <a:gd name="connsiteX12-975" fmla="*/ 37147 w 6939915"/>
              <a:gd name="connsiteY12-976" fmla="*/ 1621038 h 2578795"/>
              <a:gd name="connsiteX13-977" fmla="*/ 289560 w 6939915"/>
              <a:gd name="connsiteY13-978" fmla="*/ 1319572 h 2578795"/>
              <a:gd name="connsiteX14-979" fmla="*/ 655320 w 6939915"/>
              <a:gd name="connsiteY14-980" fmla="*/ 290872 h 2578795"/>
              <a:gd name="connsiteX15-981" fmla="*/ 617220 w 6939915"/>
              <a:gd name="connsiteY15-982" fmla="*/ 168951 h 2578795"/>
              <a:gd name="connsiteX0-983" fmla="*/ 617220 w 6939915"/>
              <a:gd name="connsiteY0-984" fmla="*/ 168951 h 2578795"/>
              <a:gd name="connsiteX1-985" fmla="*/ 3467100 w 6939915"/>
              <a:gd name="connsiteY1-986" fmla="*/ 31792 h 2578795"/>
              <a:gd name="connsiteX2-987" fmla="*/ 5387340 w 6939915"/>
              <a:gd name="connsiteY2-988" fmla="*/ 862371 h 2578795"/>
              <a:gd name="connsiteX3-989" fmla="*/ 6713220 w 6939915"/>
              <a:gd name="connsiteY3-990" fmla="*/ 1471971 h 2578795"/>
              <a:gd name="connsiteX4-991" fmla="*/ 6833711 w 6939915"/>
              <a:gd name="connsiteY4-992" fmla="*/ 2276833 h 2578795"/>
              <a:gd name="connsiteX5-993" fmla="*/ 6939915 w 6939915"/>
              <a:gd name="connsiteY5-994" fmla="*/ 2439711 h 2578795"/>
              <a:gd name="connsiteX6-995" fmla="*/ 6507480 w 6939915"/>
              <a:gd name="connsiteY6-996" fmla="*/ 2531151 h 2578795"/>
              <a:gd name="connsiteX7-997" fmla="*/ 5097780 w 6939915"/>
              <a:gd name="connsiteY7-998" fmla="*/ 2561631 h 2578795"/>
              <a:gd name="connsiteX8-999" fmla="*/ 1595120 w 6939915"/>
              <a:gd name="connsiteY8-1000" fmla="*/ 2543216 h 2578795"/>
              <a:gd name="connsiteX9-1001" fmla="*/ 190500 w 6939915"/>
              <a:gd name="connsiteY9-1002" fmla="*/ 2413041 h 2578795"/>
              <a:gd name="connsiteX10-1003" fmla="*/ 0 w 6939915"/>
              <a:gd name="connsiteY10-1004" fmla="*/ 2073952 h 2578795"/>
              <a:gd name="connsiteX11-1005" fmla="*/ 29211 w 6939915"/>
              <a:gd name="connsiteY11-1006" fmla="*/ 1990133 h 2578795"/>
              <a:gd name="connsiteX12-1007" fmla="*/ 37147 w 6939915"/>
              <a:gd name="connsiteY12-1008" fmla="*/ 1621038 h 2578795"/>
              <a:gd name="connsiteX13-1009" fmla="*/ 289560 w 6939915"/>
              <a:gd name="connsiteY13-1010" fmla="*/ 1319572 h 2578795"/>
              <a:gd name="connsiteX14-1011" fmla="*/ 655320 w 6939915"/>
              <a:gd name="connsiteY14-1012" fmla="*/ 290872 h 2578795"/>
              <a:gd name="connsiteX15-1013" fmla="*/ 617220 w 6939915"/>
              <a:gd name="connsiteY15-1014" fmla="*/ 168951 h 2578795"/>
              <a:gd name="connsiteX0-1015" fmla="*/ 617220 w 6939915"/>
              <a:gd name="connsiteY0-1016" fmla="*/ 168951 h 2578795"/>
              <a:gd name="connsiteX1-1017" fmla="*/ 3467100 w 6939915"/>
              <a:gd name="connsiteY1-1018" fmla="*/ 31792 h 2578795"/>
              <a:gd name="connsiteX2-1019" fmla="*/ 5387340 w 6939915"/>
              <a:gd name="connsiteY2-1020" fmla="*/ 862371 h 2578795"/>
              <a:gd name="connsiteX3-1021" fmla="*/ 6713220 w 6939915"/>
              <a:gd name="connsiteY3-1022" fmla="*/ 1471971 h 2578795"/>
              <a:gd name="connsiteX4-1023" fmla="*/ 6833711 w 6939915"/>
              <a:gd name="connsiteY4-1024" fmla="*/ 2276833 h 2578795"/>
              <a:gd name="connsiteX5-1025" fmla="*/ 6939915 w 6939915"/>
              <a:gd name="connsiteY5-1026" fmla="*/ 2439711 h 2578795"/>
              <a:gd name="connsiteX6-1027" fmla="*/ 6507480 w 6939915"/>
              <a:gd name="connsiteY6-1028" fmla="*/ 2531151 h 2578795"/>
              <a:gd name="connsiteX7-1029" fmla="*/ 5097780 w 6939915"/>
              <a:gd name="connsiteY7-1030" fmla="*/ 2561631 h 2578795"/>
              <a:gd name="connsiteX8-1031" fmla="*/ 1595120 w 6939915"/>
              <a:gd name="connsiteY8-1032" fmla="*/ 2543216 h 2578795"/>
              <a:gd name="connsiteX9-1033" fmla="*/ 190500 w 6939915"/>
              <a:gd name="connsiteY9-1034" fmla="*/ 2413041 h 2578795"/>
              <a:gd name="connsiteX10-1035" fmla="*/ 0 w 6939915"/>
              <a:gd name="connsiteY10-1036" fmla="*/ 2073952 h 2578795"/>
              <a:gd name="connsiteX11-1037" fmla="*/ 29211 w 6939915"/>
              <a:gd name="connsiteY11-1038" fmla="*/ 1990133 h 2578795"/>
              <a:gd name="connsiteX12-1039" fmla="*/ 37147 w 6939915"/>
              <a:gd name="connsiteY12-1040" fmla="*/ 1621038 h 2578795"/>
              <a:gd name="connsiteX13-1041" fmla="*/ 289560 w 6939915"/>
              <a:gd name="connsiteY13-1042" fmla="*/ 1319572 h 2578795"/>
              <a:gd name="connsiteX14-1043" fmla="*/ 679132 w 6939915"/>
              <a:gd name="connsiteY14-1044" fmla="*/ 267060 h 2578795"/>
              <a:gd name="connsiteX15-1045" fmla="*/ 617220 w 6939915"/>
              <a:gd name="connsiteY15-1046" fmla="*/ 168951 h 2578795"/>
              <a:gd name="connsiteX0-1047" fmla="*/ 617220 w 6939915"/>
              <a:gd name="connsiteY0-1048" fmla="*/ 168951 h 2578795"/>
              <a:gd name="connsiteX1-1049" fmla="*/ 3467100 w 6939915"/>
              <a:gd name="connsiteY1-1050" fmla="*/ 31792 h 2578795"/>
              <a:gd name="connsiteX2-1051" fmla="*/ 5387340 w 6939915"/>
              <a:gd name="connsiteY2-1052" fmla="*/ 862371 h 2578795"/>
              <a:gd name="connsiteX3-1053" fmla="*/ 6713220 w 6939915"/>
              <a:gd name="connsiteY3-1054" fmla="*/ 1471971 h 2578795"/>
              <a:gd name="connsiteX4-1055" fmla="*/ 6833711 w 6939915"/>
              <a:gd name="connsiteY4-1056" fmla="*/ 2276833 h 2578795"/>
              <a:gd name="connsiteX5-1057" fmla="*/ 6939915 w 6939915"/>
              <a:gd name="connsiteY5-1058" fmla="*/ 2439711 h 2578795"/>
              <a:gd name="connsiteX6-1059" fmla="*/ 6507480 w 6939915"/>
              <a:gd name="connsiteY6-1060" fmla="*/ 2531151 h 2578795"/>
              <a:gd name="connsiteX7-1061" fmla="*/ 5097780 w 6939915"/>
              <a:gd name="connsiteY7-1062" fmla="*/ 2561631 h 2578795"/>
              <a:gd name="connsiteX8-1063" fmla="*/ 1595120 w 6939915"/>
              <a:gd name="connsiteY8-1064" fmla="*/ 2543216 h 2578795"/>
              <a:gd name="connsiteX9-1065" fmla="*/ 190500 w 6939915"/>
              <a:gd name="connsiteY9-1066" fmla="*/ 2413041 h 2578795"/>
              <a:gd name="connsiteX10-1067" fmla="*/ 0 w 6939915"/>
              <a:gd name="connsiteY10-1068" fmla="*/ 2073952 h 2578795"/>
              <a:gd name="connsiteX11-1069" fmla="*/ 29211 w 6939915"/>
              <a:gd name="connsiteY11-1070" fmla="*/ 1990133 h 2578795"/>
              <a:gd name="connsiteX12-1071" fmla="*/ 37147 w 6939915"/>
              <a:gd name="connsiteY12-1072" fmla="*/ 1621038 h 2578795"/>
              <a:gd name="connsiteX13-1073" fmla="*/ 289560 w 6939915"/>
              <a:gd name="connsiteY13-1074" fmla="*/ 1319572 h 2578795"/>
              <a:gd name="connsiteX14-1075" fmla="*/ 679132 w 6939915"/>
              <a:gd name="connsiteY14-1076" fmla="*/ 267060 h 2578795"/>
              <a:gd name="connsiteX15-1077" fmla="*/ 617220 w 6939915"/>
              <a:gd name="connsiteY15-1078" fmla="*/ 168951 h 2578795"/>
              <a:gd name="connsiteX0-1079" fmla="*/ 617220 w 6939915"/>
              <a:gd name="connsiteY0-1080" fmla="*/ 168951 h 2578795"/>
              <a:gd name="connsiteX1-1081" fmla="*/ 3467100 w 6939915"/>
              <a:gd name="connsiteY1-1082" fmla="*/ 31792 h 2578795"/>
              <a:gd name="connsiteX2-1083" fmla="*/ 5387340 w 6939915"/>
              <a:gd name="connsiteY2-1084" fmla="*/ 862371 h 2578795"/>
              <a:gd name="connsiteX3-1085" fmla="*/ 6713220 w 6939915"/>
              <a:gd name="connsiteY3-1086" fmla="*/ 1471971 h 2578795"/>
              <a:gd name="connsiteX4-1087" fmla="*/ 6833711 w 6939915"/>
              <a:gd name="connsiteY4-1088" fmla="*/ 2276833 h 2578795"/>
              <a:gd name="connsiteX5-1089" fmla="*/ 6939915 w 6939915"/>
              <a:gd name="connsiteY5-1090" fmla="*/ 2439711 h 2578795"/>
              <a:gd name="connsiteX6-1091" fmla="*/ 6507480 w 6939915"/>
              <a:gd name="connsiteY6-1092" fmla="*/ 2531151 h 2578795"/>
              <a:gd name="connsiteX7-1093" fmla="*/ 5097780 w 6939915"/>
              <a:gd name="connsiteY7-1094" fmla="*/ 2561631 h 2578795"/>
              <a:gd name="connsiteX8-1095" fmla="*/ 1595120 w 6939915"/>
              <a:gd name="connsiteY8-1096" fmla="*/ 2543216 h 2578795"/>
              <a:gd name="connsiteX9-1097" fmla="*/ 190500 w 6939915"/>
              <a:gd name="connsiteY9-1098" fmla="*/ 2413041 h 2578795"/>
              <a:gd name="connsiteX10-1099" fmla="*/ 0 w 6939915"/>
              <a:gd name="connsiteY10-1100" fmla="*/ 2073952 h 2578795"/>
              <a:gd name="connsiteX11-1101" fmla="*/ 29211 w 6939915"/>
              <a:gd name="connsiteY11-1102" fmla="*/ 1990133 h 2578795"/>
              <a:gd name="connsiteX12-1103" fmla="*/ 37147 w 6939915"/>
              <a:gd name="connsiteY12-1104" fmla="*/ 1621038 h 2578795"/>
              <a:gd name="connsiteX13-1105" fmla="*/ 289560 w 6939915"/>
              <a:gd name="connsiteY13-1106" fmla="*/ 1319572 h 2578795"/>
              <a:gd name="connsiteX14-1107" fmla="*/ 679132 w 6939915"/>
              <a:gd name="connsiteY14-1108" fmla="*/ 267060 h 2578795"/>
              <a:gd name="connsiteX15-1109" fmla="*/ 617220 w 6939915"/>
              <a:gd name="connsiteY15-1110" fmla="*/ 168951 h 2578795"/>
              <a:gd name="connsiteX0-1111" fmla="*/ 617220 w 6939915"/>
              <a:gd name="connsiteY0-1112" fmla="*/ 185004 h 2594848"/>
              <a:gd name="connsiteX1-1113" fmla="*/ 3467100 w 6939915"/>
              <a:gd name="connsiteY1-1114" fmla="*/ 47845 h 2594848"/>
              <a:gd name="connsiteX2-1115" fmla="*/ 5387340 w 6939915"/>
              <a:gd name="connsiteY2-1116" fmla="*/ 878424 h 2594848"/>
              <a:gd name="connsiteX3-1117" fmla="*/ 6713220 w 6939915"/>
              <a:gd name="connsiteY3-1118" fmla="*/ 1488024 h 2594848"/>
              <a:gd name="connsiteX4-1119" fmla="*/ 6833711 w 6939915"/>
              <a:gd name="connsiteY4-1120" fmla="*/ 2292886 h 2594848"/>
              <a:gd name="connsiteX5-1121" fmla="*/ 6939915 w 6939915"/>
              <a:gd name="connsiteY5-1122" fmla="*/ 2455764 h 2594848"/>
              <a:gd name="connsiteX6-1123" fmla="*/ 6507480 w 6939915"/>
              <a:gd name="connsiteY6-1124" fmla="*/ 2547204 h 2594848"/>
              <a:gd name="connsiteX7-1125" fmla="*/ 5097780 w 6939915"/>
              <a:gd name="connsiteY7-1126" fmla="*/ 2577684 h 2594848"/>
              <a:gd name="connsiteX8-1127" fmla="*/ 1595120 w 6939915"/>
              <a:gd name="connsiteY8-1128" fmla="*/ 2559269 h 2594848"/>
              <a:gd name="connsiteX9-1129" fmla="*/ 190500 w 6939915"/>
              <a:gd name="connsiteY9-1130" fmla="*/ 2429094 h 2594848"/>
              <a:gd name="connsiteX10-1131" fmla="*/ 0 w 6939915"/>
              <a:gd name="connsiteY10-1132" fmla="*/ 2090005 h 2594848"/>
              <a:gd name="connsiteX11-1133" fmla="*/ 29211 w 6939915"/>
              <a:gd name="connsiteY11-1134" fmla="*/ 2006186 h 2594848"/>
              <a:gd name="connsiteX12-1135" fmla="*/ 37147 w 6939915"/>
              <a:gd name="connsiteY12-1136" fmla="*/ 1637091 h 2594848"/>
              <a:gd name="connsiteX13-1137" fmla="*/ 289560 w 6939915"/>
              <a:gd name="connsiteY13-1138" fmla="*/ 1335625 h 2594848"/>
              <a:gd name="connsiteX14-1139" fmla="*/ 679132 w 6939915"/>
              <a:gd name="connsiteY14-1140" fmla="*/ 283113 h 2594848"/>
              <a:gd name="connsiteX15-1141" fmla="*/ 617220 w 6939915"/>
              <a:gd name="connsiteY15-1142" fmla="*/ 185004 h 2594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41" y="connsiteY5-42"/>
              </a:cxn>
              <a:cxn ang="0">
                <a:pos x="connsiteX6-55" y="connsiteY6-56"/>
              </a:cxn>
              <a:cxn ang="0">
                <a:pos x="connsiteX7-71" y="connsiteY7-72"/>
              </a:cxn>
              <a:cxn ang="0">
                <a:pos x="connsiteX8-89" y="connsiteY8-90"/>
              </a:cxn>
              <a:cxn ang="0">
                <a:pos x="connsiteX9-109" y="connsiteY9-110"/>
              </a:cxn>
              <a:cxn ang="0">
                <a:pos x="connsiteX10-151" y="connsiteY10-152"/>
              </a:cxn>
              <a:cxn ang="0">
                <a:pos x="connsiteX11-175" y="connsiteY11-176"/>
              </a:cxn>
              <a:cxn ang="0">
                <a:pos x="connsiteX12-201" y="connsiteY12-202"/>
              </a:cxn>
              <a:cxn ang="0">
                <a:pos x="connsiteX13-255" y="connsiteY13-256"/>
              </a:cxn>
              <a:cxn ang="0">
                <a:pos x="connsiteX14-285" y="connsiteY14-286"/>
              </a:cxn>
              <a:cxn ang="0">
                <a:pos x="connsiteX15-917" y="connsiteY15-918"/>
              </a:cxn>
            </a:cxnLst>
            <a:rect l="l" t="t" r="r" b="b"/>
            <a:pathLst>
              <a:path w="6939915" h="2594848">
                <a:moveTo>
                  <a:pt x="617220" y="185004"/>
                </a:moveTo>
                <a:cubicBezTo>
                  <a:pt x="500062" y="144364"/>
                  <a:pt x="2446020" y="-102015"/>
                  <a:pt x="3467100" y="47845"/>
                </a:cubicBezTo>
                <a:cubicBezTo>
                  <a:pt x="4431030" y="181830"/>
                  <a:pt x="4747260" y="601564"/>
                  <a:pt x="5387340" y="878424"/>
                </a:cubicBezTo>
                <a:cubicBezTo>
                  <a:pt x="6410325" y="1205449"/>
                  <a:pt x="6547485" y="1218149"/>
                  <a:pt x="6713220" y="1488024"/>
                </a:cubicBezTo>
                <a:cubicBezTo>
                  <a:pt x="6788150" y="1858229"/>
                  <a:pt x="6974681" y="1649631"/>
                  <a:pt x="6833711" y="2292886"/>
                </a:cubicBezTo>
                <a:cubicBezTo>
                  <a:pt x="6847046" y="2398931"/>
                  <a:pt x="6904355" y="2381469"/>
                  <a:pt x="6939915" y="2455764"/>
                </a:cubicBezTo>
                <a:cubicBezTo>
                  <a:pt x="6932295" y="2485609"/>
                  <a:pt x="6921500" y="2542759"/>
                  <a:pt x="6507480" y="2547204"/>
                </a:cubicBezTo>
                <a:cubicBezTo>
                  <a:pt x="5933440" y="2577684"/>
                  <a:pt x="5671820" y="2547204"/>
                  <a:pt x="5097780" y="2577684"/>
                </a:cubicBezTo>
                <a:cubicBezTo>
                  <a:pt x="3911600" y="2643724"/>
                  <a:pt x="2781300" y="2493229"/>
                  <a:pt x="1595120" y="2559269"/>
                </a:cubicBezTo>
                <a:lnTo>
                  <a:pt x="190500" y="2429094"/>
                </a:lnTo>
                <a:cubicBezTo>
                  <a:pt x="74295" y="2397979"/>
                  <a:pt x="5080" y="2156045"/>
                  <a:pt x="0" y="2090005"/>
                </a:cubicBezTo>
                <a:cubicBezTo>
                  <a:pt x="635" y="2014229"/>
                  <a:pt x="-793" y="2026506"/>
                  <a:pt x="29211" y="2006186"/>
                </a:cubicBezTo>
                <a:cubicBezTo>
                  <a:pt x="33021" y="1928716"/>
                  <a:pt x="30004" y="1746734"/>
                  <a:pt x="37147" y="1637091"/>
                </a:cubicBezTo>
                <a:cubicBezTo>
                  <a:pt x="37147" y="1555811"/>
                  <a:pt x="289560" y="1416905"/>
                  <a:pt x="289560" y="1335625"/>
                </a:cubicBezTo>
                <a:cubicBezTo>
                  <a:pt x="274162" y="1109248"/>
                  <a:pt x="299243" y="685703"/>
                  <a:pt x="679132" y="283113"/>
                </a:cubicBezTo>
                <a:lnTo>
                  <a:pt x="617220" y="18500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4" name="Rectangle 7"/>
          <p:cNvSpPr/>
          <p:nvPr/>
        </p:nvSpPr>
        <p:spPr>
          <a:xfrm>
            <a:off x="452755" y="478790"/>
            <a:ext cx="613410" cy="115570"/>
          </a:xfrm>
          <a:custGeom>
            <a:avLst/>
            <a:gdLst>
              <a:gd name="connsiteX0" fmla="*/ 0 w 2438400"/>
              <a:gd name="connsiteY0" fmla="*/ 0 h 914400"/>
              <a:gd name="connsiteX1" fmla="*/ 2438400 w 2438400"/>
              <a:gd name="connsiteY1" fmla="*/ 0 h 914400"/>
              <a:gd name="connsiteX2" fmla="*/ 2438400 w 2438400"/>
              <a:gd name="connsiteY2" fmla="*/ 914400 h 914400"/>
              <a:gd name="connsiteX3" fmla="*/ 0 w 2438400"/>
              <a:gd name="connsiteY3" fmla="*/ 914400 h 914400"/>
              <a:gd name="connsiteX4" fmla="*/ 0 w 2438400"/>
              <a:gd name="connsiteY4" fmla="*/ 0 h 914400"/>
              <a:gd name="connsiteX0-1" fmla="*/ 0 w 2533650"/>
              <a:gd name="connsiteY0-2" fmla="*/ 0 h 933450"/>
              <a:gd name="connsiteX1-3" fmla="*/ 2533650 w 2533650"/>
              <a:gd name="connsiteY1-4" fmla="*/ 19050 h 933450"/>
              <a:gd name="connsiteX2-5" fmla="*/ 2533650 w 2533650"/>
              <a:gd name="connsiteY2-6" fmla="*/ 933450 h 933450"/>
              <a:gd name="connsiteX3-7" fmla="*/ 95250 w 2533650"/>
              <a:gd name="connsiteY3-8" fmla="*/ 933450 h 933450"/>
              <a:gd name="connsiteX4-9" fmla="*/ 0 w 2533650"/>
              <a:gd name="connsiteY4-10" fmla="*/ 0 h 933450"/>
              <a:gd name="connsiteX0-11" fmla="*/ 330200 w 2863850"/>
              <a:gd name="connsiteY0-12" fmla="*/ 0 h 933450"/>
              <a:gd name="connsiteX1-13" fmla="*/ 2863850 w 2863850"/>
              <a:gd name="connsiteY1-14" fmla="*/ 19050 h 933450"/>
              <a:gd name="connsiteX2-15" fmla="*/ 2863850 w 2863850"/>
              <a:gd name="connsiteY2-16" fmla="*/ 933450 h 933450"/>
              <a:gd name="connsiteX3-17" fmla="*/ 0 w 2863850"/>
              <a:gd name="connsiteY3-18" fmla="*/ 688975 h 933450"/>
              <a:gd name="connsiteX4-19" fmla="*/ 330200 w 2863850"/>
              <a:gd name="connsiteY4-20" fmla="*/ 0 h 933450"/>
              <a:gd name="connsiteX0-21" fmla="*/ 358093 w 2891743"/>
              <a:gd name="connsiteY0-22" fmla="*/ 0 h 933450"/>
              <a:gd name="connsiteX1-23" fmla="*/ 2891743 w 2891743"/>
              <a:gd name="connsiteY1-24" fmla="*/ 19050 h 933450"/>
              <a:gd name="connsiteX2-25" fmla="*/ 2891743 w 2891743"/>
              <a:gd name="connsiteY2-26" fmla="*/ 933450 h 933450"/>
              <a:gd name="connsiteX3-27" fmla="*/ 27893 w 2891743"/>
              <a:gd name="connsiteY3-28" fmla="*/ 688975 h 933450"/>
              <a:gd name="connsiteX4-29" fmla="*/ 358093 w 2891743"/>
              <a:gd name="connsiteY4-30" fmla="*/ 0 h 933450"/>
              <a:gd name="connsiteX0-31" fmla="*/ 358280 w 2891930"/>
              <a:gd name="connsiteY0-32" fmla="*/ 571 h 934021"/>
              <a:gd name="connsiteX1-33" fmla="*/ 2891930 w 2891930"/>
              <a:gd name="connsiteY1-34" fmla="*/ 19621 h 934021"/>
              <a:gd name="connsiteX2-35" fmla="*/ 2891930 w 2891930"/>
              <a:gd name="connsiteY2-36" fmla="*/ 934021 h 934021"/>
              <a:gd name="connsiteX3-37" fmla="*/ 28080 w 2891930"/>
              <a:gd name="connsiteY3-38" fmla="*/ 689546 h 934021"/>
              <a:gd name="connsiteX4-39" fmla="*/ 358280 w 2891930"/>
              <a:gd name="connsiteY4-40" fmla="*/ 571 h 934021"/>
              <a:gd name="connsiteX0-41" fmla="*/ 352185 w 2885835"/>
              <a:gd name="connsiteY0-42" fmla="*/ 647 h 934097"/>
              <a:gd name="connsiteX1-43" fmla="*/ 2885835 w 2885835"/>
              <a:gd name="connsiteY1-44" fmla="*/ 19697 h 934097"/>
              <a:gd name="connsiteX2-45" fmla="*/ 2885835 w 2885835"/>
              <a:gd name="connsiteY2-46" fmla="*/ 934097 h 934097"/>
              <a:gd name="connsiteX3-47" fmla="*/ 21985 w 2885835"/>
              <a:gd name="connsiteY3-48" fmla="*/ 689622 h 934097"/>
              <a:gd name="connsiteX4-49" fmla="*/ 352185 w 2885835"/>
              <a:gd name="connsiteY4-50" fmla="*/ 647 h 934097"/>
              <a:gd name="connsiteX0-51" fmla="*/ 352185 w 4124085"/>
              <a:gd name="connsiteY0-52" fmla="*/ 647 h 915047"/>
              <a:gd name="connsiteX1-53" fmla="*/ 2885835 w 4124085"/>
              <a:gd name="connsiteY1-54" fmla="*/ 19697 h 915047"/>
              <a:gd name="connsiteX2-55" fmla="*/ 4124085 w 4124085"/>
              <a:gd name="connsiteY2-56" fmla="*/ 915047 h 915047"/>
              <a:gd name="connsiteX3-57" fmla="*/ 21985 w 4124085"/>
              <a:gd name="connsiteY3-58" fmla="*/ 689622 h 915047"/>
              <a:gd name="connsiteX4-59" fmla="*/ 352185 w 4124085"/>
              <a:gd name="connsiteY4-60" fmla="*/ 647 h 915047"/>
              <a:gd name="connsiteX0-61" fmla="*/ 352185 w 4288602"/>
              <a:gd name="connsiteY0-62" fmla="*/ 647 h 915047"/>
              <a:gd name="connsiteX1-63" fmla="*/ 2885835 w 4288602"/>
              <a:gd name="connsiteY1-64" fmla="*/ 19697 h 915047"/>
              <a:gd name="connsiteX2-65" fmla="*/ 4124085 w 4288602"/>
              <a:gd name="connsiteY2-66" fmla="*/ 915047 h 915047"/>
              <a:gd name="connsiteX3-67" fmla="*/ 21985 w 4288602"/>
              <a:gd name="connsiteY3-68" fmla="*/ 689622 h 915047"/>
              <a:gd name="connsiteX4-69" fmla="*/ 352185 w 4288602"/>
              <a:gd name="connsiteY4-70" fmla="*/ 647 h 915047"/>
              <a:gd name="connsiteX0-71" fmla="*/ 352185 w 4283514"/>
              <a:gd name="connsiteY0-72" fmla="*/ 647 h 915047"/>
              <a:gd name="connsiteX1-73" fmla="*/ 2822335 w 4283514"/>
              <a:gd name="connsiteY1-74" fmla="*/ 19697 h 915047"/>
              <a:gd name="connsiteX2-75" fmla="*/ 4124085 w 4283514"/>
              <a:gd name="connsiteY2-76" fmla="*/ 915047 h 915047"/>
              <a:gd name="connsiteX3-77" fmla="*/ 21985 w 4283514"/>
              <a:gd name="connsiteY3-78" fmla="*/ 689622 h 915047"/>
              <a:gd name="connsiteX4-79" fmla="*/ 352185 w 4283514"/>
              <a:gd name="connsiteY4-80" fmla="*/ 647 h 915047"/>
              <a:gd name="connsiteX0-81" fmla="*/ 352185 w 4269886"/>
              <a:gd name="connsiteY0-82" fmla="*/ 647 h 915047"/>
              <a:gd name="connsiteX1-83" fmla="*/ 2822335 w 4269886"/>
              <a:gd name="connsiteY1-84" fmla="*/ 19697 h 915047"/>
              <a:gd name="connsiteX2-85" fmla="*/ 4124085 w 4269886"/>
              <a:gd name="connsiteY2-86" fmla="*/ 915047 h 915047"/>
              <a:gd name="connsiteX3-87" fmla="*/ 21985 w 4269886"/>
              <a:gd name="connsiteY3-88" fmla="*/ 689622 h 915047"/>
              <a:gd name="connsiteX4-89" fmla="*/ 352185 w 4269886"/>
              <a:gd name="connsiteY4-90" fmla="*/ 647 h 915047"/>
              <a:gd name="connsiteX0-91" fmla="*/ 352185 w 4277344"/>
              <a:gd name="connsiteY0-92" fmla="*/ 647 h 915047"/>
              <a:gd name="connsiteX1-93" fmla="*/ 2822335 w 4277344"/>
              <a:gd name="connsiteY1-94" fmla="*/ 19697 h 915047"/>
              <a:gd name="connsiteX2-95" fmla="*/ 4124085 w 4277344"/>
              <a:gd name="connsiteY2-96" fmla="*/ 915047 h 915047"/>
              <a:gd name="connsiteX3-97" fmla="*/ 21985 w 4277344"/>
              <a:gd name="connsiteY3-98" fmla="*/ 689622 h 915047"/>
              <a:gd name="connsiteX4-99" fmla="*/ 352185 w 4277344"/>
              <a:gd name="connsiteY4-100" fmla="*/ 647 h 915047"/>
              <a:gd name="connsiteX0-101" fmla="*/ 352185 w 4277344"/>
              <a:gd name="connsiteY0-102" fmla="*/ 43988 h 958388"/>
              <a:gd name="connsiteX1-103" fmla="*/ 2822335 w 4277344"/>
              <a:gd name="connsiteY1-104" fmla="*/ 63038 h 958388"/>
              <a:gd name="connsiteX2-105" fmla="*/ 4124085 w 4277344"/>
              <a:gd name="connsiteY2-106" fmla="*/ 958388 h 958388"/>
              <a:gd name="connsiteX3-107" fmla="*/ 21985 w 4277344"/>
              <a:gd name="connsiteY3-108" fmla="*/ 732963 h 958388"/>
              <a:gd name="connsiteX4-109" fmla="*/ 352185 w 4277344"/>
              <a:gd name="connsiteY4-110" fmla="*/ 43988 h 958388"/>
              <a:gd name="connsiteX0-111" fmla="*/ 352185 w 4277344"/>
              <a:gd name="connsiteY0-112" fmla="*/ 61543 h 975943"/>
              <a:gd name="connsiteX1-113" fmla="*/ 2822335 w 4277344"/>
              <a:gd name="connsiteY1-114" fmla="*/ 80593 h 975943"/>
              <a:gd name="connsiteX2-115" fmla="*/ 4124085 w 4277344"/>
              <a:gd name="connsiteY2-116" fmla="*/ 975943 h 975943"/>
              <a:gd name="connsiteX3-117" fmla="*/ 21985 w 4277344"/>
              <a:gd name="connsiteY3-118" fmla="*/ 750518 h 975943"/>
              <a:gd name="connsiteX4-119" fmla="*/ 352185 w 4277344"/>
              <a:gd name="connsiteY4-120" fmla="*/ 61543 h 975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77344" h="975943">
                <a:moveTo>
                  <a:pt x="352185" y="61543"/>
                </a:moveTo>
                <a:cubicBezTo>
                  <a:pt x="883468" y="7568"/>
                  <a:pt x="1567152" y="-52757"/>
                  <a:pt x="2822335" y="80593"/>
                </a:cubicBezTo>
                <a:cubicBezTo>
                  <a:pt x="3031885" y="112343"/>
                  <a:pt x="4800360" y="969593"/>
                  <a:pt x="4124085" y="975943"/>
                </a:cubicBezTo>
                <a:lnTo>
                  <a:pt x="21985" y="750518"/>
                </a:lnTo>
                <a:cubicBezTo>
                  <a:pt x="-87023" y="403385"/>
                  <a:pt x="238943" y="43551"/>
                  <a:pt x="352185" y="6154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5" name="Rectangle 12"/>
          <p:cNvSpPr/>
          <p:nvPr/>
        </p:nvSpPr>
        <p:spPr>
          <a:xfrm>
            <a:off x="655320" y="483235"/>
            <a:ext cx="320040" cy="101600"/>
          </a:xfrm>
          <a:custGeom>
            <a:avLst/>
            <a:gdLst>
              <a:gd name="connsiteX0" fmla="*/ 0 w 314325"/>
              <a:gd name="connsiteY0" fmla="*/ 0 h 203667"/>
              <a:gd name="connsiteX1" fmla="*/ 314325 w 314325"/>
              <a:gd name="connsiteY1" fmla="*/ 0 h 203667"/>
              <a:gd name="connsiteX2" fmla="*/ 314325 w 314325"/>
              <a:gd name="connsiteY2" fmla="*/ 203667 h 203667"/>
              <a:gd name="connsiteX3" fmla="*/ 0 w 314325"/>
              <a:gd name="connsiteY3" fmla="*/ 203667 h 203667"/>
              <a:gd name="connsiteX4" fmla="*/ 0 w 314325"/>
              <a:gd name="connsiteY4" fmla="*/ 0 h 203667"/>
              <a:gd name="connsiteX0-1" fmla="*/ 0 w 1100137"/>
              <a:gd name="connsiteY0-2" fmla="*/ 0 h 567998"/>
              <a:gd name="connsiteX1-3" fmla="*/ 1100137 w 1100137"/>
              <a:gd name="connsiteY1-4" fmla="*/ 364331 h 567998"/>
              <a:gd name="connsiteX2-5" fmla="*/ 1100137 w 1100137"/>
              <a:gd name="connsiteY2-6" fmla="*/ 567998 h 567998"/>
              <a:gd name="connsiteX3-7" fmla="*/ 785812 w 1100137"/>
              <a:gd name="connsiteY3-8" fmla="*/ 567998 h 567998"/>
              <a:gd name="connsiteX4-9" fmla="*/ 0 w 1100137"/>
              <a:gd name="connsiteY4-10" fmla="*/ 0 h 567998"/>
              <a:gd name="connsiteX0-11" fmla="*/ 0 w 1100137"/>
              <a:gd name="connsiteY0-12" fmla="*/ 0 h 710873"/>
              <a:gd name="connsiteX1-13" fmla="*/ 1100137 w 1100137"/>
              <a:gd name="connsiteY1-14" fmla="*/ 364331 h 710873"/>
              <a:gd name="connsiteX2-15" fmla="*/ 1100137 w 1100137"/>
              <a:gd name="connsiteY2-16" fmla="*/ 567998 h 710873"/>
              <a:gd name="connsiteX3-17" fmla="*/ 88105 w 1100137"/>
              <a:gd name="connsiteY3-18" fmla="*/ 710873 h 710873"/>
              <a:gd name="connsiteX4-19" fmla="*/ 0 w 1100137"/>
              <a:gd name="connsiteY4-20" fmla="*/ 0 h 710873"/>
              <a:gd name="connsiteX0-21" fmla="*/ 0 w 2016918"/>
              <a:gd name="connsiteY0-22" fmla="*/ 0 h 841842"/>
              <a:gd name="connsiteX1-23" fmla="*/ 1100137 w 2016918"/>
              <a:gd name="connsiteY1-24" fmla="*/ 364331 h 841842"/>
              <a:gd name="connsiteX2-25" fmla="*/ 2016918 w 2016918"/>
              <a:gd name="connsiteY2-26" fmla="*/ 841842 h 841842"/>
              <a:gd name="connsiteX3-27" fmla="*/ 88105 w 2016918"/>
              <a:gd name="connsiteY3-28" fmla="*/ 710873 h 841842"/>
              <a:gd name="connsiteX4-29" fmla="*/ 0 w 2016918"/>
              <a:gd name="connsiteY4-30" fmla="*/ 0 h 841842"/>
              <a:gd name="connsiteX0-31" fmla="*/ 0 w 2231231"/>
              <a:gd name="connsiteY0-32" fmla="*/ 0 h 853748"/>
              <a:gd name="connsiteX1-33" fmla="*/ 1100137 w 2231231"/>
              <a:gd name="connsiteY1-34" fmla="*/ 364331 h 853748"/>
              <a:gd name="connsiteX2-35" fmla="*/ 2231231 w 2231231"/>
              <a:gd name="connsiteY2-36" fmla="*/ 853748 h 853748"/>
              <a:gd name="connsiteX3-37" fmla="*/ 88105 w 2231231"/>
              <a:gd name="connsiteY3-38" fmla="*/ 710873 h 853748"/>
              <a:gd name="connsiteX4-39" fmla="*/ 0 w 2231231"/>
              <a:gd name="connsiteY4-40" fmla="*/ 0 h 853748"/>
              <a:gd name="connsiteX0-41" fmla="*/ 0 w 2231231"/>
              <a:gd name="connsiteY0-42" fmla="*/ 0 h 853748"/>
              <a:gd name="connsiteX1-43" fmla="*/ 2145506 w 2231231"/>
              <a:gd name="connsiteY1-44" fmla="*/ 404813 h 853748"/>
              <a:gd name="connsiteX2-45" fmla="*/ 2231231 w 2231231"/>
              <a:gd name="connsiteY2-46" fmla="*/ 853748 h 853748"/>
              <a:gd name="connsiteX3-47" fmla="*/ 88105 w 2231231"/>
              <a:gd name="connsiteY3-48" fmla="*/ 710873 h 853748"/>
              <a:gd name="connsiteX4-49" fmla="*/ 0 w 2231231"/>
              <a:gd name="connsiteY4-50" fmla="*/ 0 h 853748"/>
              <a:gd name="connsiteX0-51" fmla="*/ 0 w 2231231"/>
              <a:gd name="connsiteY0-52" fmla="*/ 0 h 853748"/>
              <a:gd name="connsiteX1-53" fmla="*/ 1373980 w 2231231"/>
              <a:gd name="connsiteY1-54" fmla="*/ 82222 h 853748"/>
              <a:gd name="connsiteX2-55" fmla="*/ 2145506 w 2231231"/>
              <a:gd name="connsiteY2-56" fmla="*/ 404813 h 853748"/>
              <a:gd name="connsiteX3-57" fmla="*/ 2231231 w 2231231"/>
              <a:gd name="connsiteY3-58" fmla="*/ 853748 h 853748"/>
              <a:gd name="connsiteX4-59" fmla="*/ 88105 w 2231231"/>
              <a:gd name="connsiteY4-60" fmla="*/ 710873 h 853748"/>
              <a:gd name="connsiteX5" fmla="*/ 0 w 2231231"/>
              <a:gd name="connsiteY5" fmla="*/ 0 h 853748"/>
              <a:gd name="connsiteX0-61" fmla="*/ 0 w 2231231"/>
              <a:gd name="connsiteY0-62" fmla="*/ 0 h 853748"/>
              <a:gd name="connsiteX1-63" fmla="*/ 1373980 w 2231231"/>
              <a:gd name="connsiteY1-64" fmla="*/ 82222 h 853748"/>
              <a:gd name="connsiteX2-65" fmla="*/ 2145506 w 2231231"/>
              <a:gd name="connsiteY2-66" fmla="*/ 404813 h 853748"/>
              <a:gd name="connsiteX3-67" fmla="*/ 2231231 w 2231231"/>
              <a:gd name="connsiteY3-68" fmla="*/ 853748 h 853748"/>
              <a:gd name="connsiteX4-69" fmla="*/ 88105 w 2231231"/>
              <a:gd name="connsiteY4-70" fmla="*/ 710873 h 853748"/>
              <a:gd name="connsiteX5-71" fmla="*/ 0 w 2231231"/>
              <a:gd name="connsiteY5-72" fmla="*/ 0 h 853748"/>
              <a:gd name="connsiteX0-73" fmla="*/ 0 w 2231231"/>
              <a:gd name="connsiteY0-74" fmla="*/ 6905 h 860653"/>
              <a:gd name="connsiteX1-75" fmla="*/ 1373980 w 2231231"/>
              <a:gd name="connsiteY1-76" fmla="*/ 89127 h 860653"/>
              <a:gd name="connsiteX2-77" fmla="*/ 2145506 w 2231231"/>
              <a:gd name="connsiteY2-78" fmla="*/ 411718 h 860653"/>
              <a:gd name="connsiteX3-79" fmla="*/ 2231231 w 2231231"/>
              <a:gd name="connsiteY3-80" fmla="*/ 860653 h 860653"/>
              <a:gd name="connsiteX4-81" fmla="*/ 88105 w 2231231"/>
              <a:gd name="connsiteY4-82" fmla="*/ 717778 h 860653"/>
              <a:gd name="connsiteX5-83" fmla="*/ 0 w 2231231"/>
              <a:gd name="connsiteY5-84" fmla="*/ 6905 h 8606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2231231" h="860653">
                <a:moveTo>
                  <a:pt x="0" y="6905"/>
                </a:moveTo>
                <a:cubicBezTo>
                  <a:pt x="88900" y="-10931"/>
                  <a:pt x="910430" y="2188"/>
                  <a:pt x="1373980" y="89127"/>
                </a:cubicBezTo>
                <a:cubicBezTo>
                  <a:pt x="1735930" y="175226"/>
                  <a:pt x="1888331" y="304188"/>
                  <a:pt x="2145506" y="411718"/>
                </a:cubicBezTo>
                <a:lnTo>
                  <a:pt x="2231231" y="860653"/>
                </a:lnTo>
                <a:lnTo>
                  <a:pt x="88105" y="717778"/>
                </a:lnTo>
                <a:lnTo>
                  <a:pt x="0" y="69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6" name="Rectangle 8"/>
          <p:cNvSpPr/>
          <p:nvPr/>
        </p:nvSpPr>
        <p:spPr>
          <a:xfrm>
            <a:off x="460375" y="487045"/>
            <a:ext cx="170815" cy="81280"/>
          </a:xfrm>
          <a:custGeom>
            <a:avLst/>
            <a:gdLst>
              <a:gd name="connsiteX0" fmla="*/ 0 w 685800"/>
              <a:gd name="connsiteY0" fmla="*/ 0 h 457200"/>
              <a:gd name="connsiteX1" fmla="*/ 685800 w 685800"/>
              <a:gd name="connsiteY1" fmla="*/ 0 h 457200"/>
              <a:gd name="connsiteX2" fmla="*/ 685800 w 685800"/>
              <a:gd name="connsiteY2" fmla="*/ 457200 h 457200"/>
              <a:gd name="connsiteX3" fmla="*/ 0 w 685800"/>
              <a:gd name="connsiteY3" fmla="*/ 457200 h 457200"/>
              <a:gd name="connsiteX4" fmla="*/ 0 w 685800"/>
              <a:gd name="connsiteY4" fmla="*/ 0 h 457200"/>
              <a:gd name="connsiteX0-1" fmla="*/ 0 w 742950"/>
              <a:gd name="connsiteY0-2" fmla="*/ 0 h 492919"/>
              <a:gd name="connsiteX1-3" fmla="*/ 742950 w 742950"/>
              <a:gd name="connsiteY1-4" fmla="*/ 35719 h 492919"/>
              <a:gd name="connsiteX2-5" fmla="*/ 742950 w 742950"/>
              <a:gd name="connsiteY2-6" fmla="*/ 492919 h 492919"/>
              <a:gd name="connsiteX3-7" fmla="*/ 57150 w 742950"/>
              <a:gd name="connsiteY3-8" fmla="*/ 492919 h 492919"/>
              <a:gd name="connsiteX4-9" fmla="*/ 0 w 742950"/>
              <a:gd name="connsiteY4-10" fmla="*/ 0 h 492919"/>
              <a:gd name="connsiteX0-11" fmla="*/ 335756 w 1078706"/>
              <a:gd name="connsiteY0-12" fmla="*/ 0 h 492919"/>
              <a:gd name="connsiteX1-13" fmla="*/ 1078706 w 1078706"/>
              <a:gd name="connsiteY1-14" fmla="*/ 35719 h 492919"/>
              <a:gd name="connsiteX2-15" fmla="*/ 1078706 w 1078706"/>
              <a:gd name="connsiteY2-16" fmla="*/ 492919 h 492919"/>
              <a:gd name="connsiteX3-17" fmla="*/ 0 w 1078706"/>
              <a:gd name="connsiteY3-18" fmla="*/ 450057 h 492919"/>
              <a:gd name="connsiteX4-19" fmla="*/ 335756 w 1078706"/>
              <a:gd name="connsiteY4-20" fmla="*/ 0 h 492919"/>
              <a:gd name="connsiteX0-21" fmla="*/ 335756 w 1078706"/>
              <a:gd name="connsiteY0-22" fmla="*/ 0 h 560335"/>
              <a:gd name="connsiteX1-23" fmla="*/ 1078706 w 1078706"/>
              <a:gd name="connsiteY1-24" fmla="*/ 35719 h 560335"/>
              <a:gd name="connsiteX2-25" fmla="*/ 1078706 w 1078706"/>
              <a:gd name="connsiteY2-26" fmla="*/ 492919 h 560335"/>
              <a:gd name="connsiteX3-27" fmla="*/ 7144 w 1078706"/>
              <a:gd name="connsiteY3-28" fmla="*/ 559595 h 560335"/>
              <a:gd name="connsiteX4-29" fmla="*/ 0 w 1078706"/>
              <a:gd name="connsiteY4-30" fmla="*/ 450057 h 560335"/>
              <a:gd name="connsiteX5" fmla="*/ 335756 w 1078706"/>
              <a:gd name="connsiteY5" fmla="*/ 0 h 560335"/>
              <a:gd name="connsiteX0-31" fmla="*/ 335756 w 1102519"/>
              <a:gd name="connsiteY0-32" fmla="*/ 0 h 633412"/>
              <a:gd name="connsiteX1-33" fmla="*/ 1078706 w 1102519"/>
              <a:gd name="connsiteY1-34" fmla="*/ 35719 h 633412"/>
              <a:gd name="connsiteX2-35" fmla="*/ 1102519 w 1102519"/>
              <a:gd name="connsiteY2-36" fmla="*/ 633412 h 633412"/>
              <a:gd name="connsiteX3-37" fmla="*/ 7144 w 1102519"/>
              <a:gd name="connsiteY3-38" fmla="*/ 559595 h 633412"/>
              <a:gd name="connsiteX4-39" fmla="*/ 0 w 1102519"/>
              <a:gd name="connsiteY4-40" fmla="*/ 450057 h 633412"/>
              <a:gd name="connsiteX5-41" fmla="*/ 335756 w 1102519"/>
              <a:gd name="connsiteY5-42" fmla="*/ 0 h 633412"/>
              <a:gd name="connsiteX0-43" fmla="*/ 335756 w 1193006"/>
              <a:gd name="connsiteY0-44" fmla="*/ 0 h 633412"/>
              <a:gd name="connsiteX1-45" fmla="*/ 1078706 w 1193006"/>
              <a:gd name="connsiteY1-46" fmla="*/ 35719 h 633412"/>
              <a:gd name="connsiteX2-47" fmla="*/ 1193006 w 1193006"/>
              <a:gd name="connsiteY2-48" fmla="*/ 533400 h 633412"/>
              <a:gd name="connsiteX3-49" fmla="*/ 1102519 w 1193006"/>
              <a:gd name="connsiteY3-50" fmla="*/ 633412 h 633412"/>
              <a:gd name="connsiteX4-51" fmla="*/ 7144 w 1193006"/>
              <a:gd name="connsiteY4-52" fmla="*/ 559595 h 633412"/>
              <a:gd name="connsiteX5-53" fmla="*/ 0 w 1193006"/>
              <a:gd name="connsiteY5-54" fmla="*/ 450057 h 633412"/>
              <a:gd name="connsiteX6" fmla="*/ 335756 w 1193006"/>
              <a:gd name="connsiteY6" fmla="*/ 0 h 633412"/>
              <a:gd name="connsiteX0-55" fmla="*/ 335756 w 1193006"/>
              <a:gd name="connsiteY0-56" fmla="*/ 0 h 633412"/>
              <a:gd name="connsiteX1-57" fmla="*/ 1126331 w 1193006"/>
              <a:gd name="connsiteY1-58" fmla="*/ 47625 h 633412"/>
              <a:gd name="connsiteX2-59" fmla="*/ 1193006 w 1193006"/>
              <a:gd name="connsiteY2-60" fmla="*/ 533400 h 633412"/>
              <a:gd name="connsiteX3-61" fmla="*/ 1102519 w 1193006"/>
              <a:gd name="connsiteY3-62" fmla="*/ 633412 h 633412"/>
              <a:gd name="connsiteX4-63" fmla="*/ 7144 w 1193006"/>
              <a:gd name="connsiteY4-64" fmla="*/ 559595 h 633412"/>
              <a:gd name="connsiteX5-65" fmla="*/ 0 w 1193006"/>
              <a:gd name="connsiteY5-66" fmla="*/ 450057 h 633412"/>
              <a:gd name="connsiteX6-67" fmla="*/ 335756 w 1193006"/>
              <a:gd name="connsiteY6-68" fmla="*/ 0 h 633412"/>
              <a:gd name="connsiteX0-69" fmla="*/ 335756 w 1193006"/>
              <a:gd name="connsiteY0-70" fmla="*/ 63049 h 696461"/>
              <a:gd name="connsiteX1-71" fmla="*/ 1009649 w 1193006"/>
              <a:gd name="connsiteY1-72" fmla="*/ 1137 h 696461"/>
              <a:gd name="connsiteX2-73" fmla="*/ 1126331 w 1193006"/>
              <a:gd name="connsiteY2-74" fmla="*/ 110674 h 696461"/>
              <a:gd name="connsiteX3-75" fmla="*/ 1193006 w 1193006"/>
              <a:gd name="connsiteY3-76" fmla="*/ 596449 h 696461"/>
              <a:gd name="connsiteX4-77" fmla="*/ 1102519 w 1193006"/>
              <a:gd name="connsiteY4-78" fmla="*/ 696461 h 696461"/>
              <a:gd name="connsiteX5-79" fmla="*/ 7144 w 1193006"/>
              <a:gd name="connsiteY5-80" fmla="*/ 622644 h 696461"/>
              <a:gd name="connsiteX6-81" fmla="*/ 0 w 1193006"/>
              <a:gd name="connsiteY6-82" fmla="*/ 513106 h 696461"/>
              <a:gd name="connsiteX7" fmla="*/ 335756 w 1193006"/>
              <a:gd name="connsiteY7" fmla="*/ 63049 h 696461"/>
              <a:gd name="connsiteX0-83" fmla="*/ 335756 w 1193006"/>
              <a:gd name="connsiteY0-84" fmla="*/ 63049 h 696461"/>
              <a:gd name="connsiteX1-85" fmla="*/ 1009649 w 1193006"/>
              <a:gd name="connsiteY1-86" fmla="*/ 1137 h 696461"/>
              <a:gd name="connsiteX2-87" fmla="*/ 1126331 w 1193006"/>
              <a:gd name="connsiteY2-88" fmla="*/ 110674 h 696461"/>
              <a:gd name="connsiteX3-89" fmla="*/ 1193006 w 1193006"/>
              <a:gd name="connsiteY3-90" fmla="*/ 596449 h 696461"/>
              <a:gd name="connsiteX4-91" fmla="*/ 1102519 w 1193006"/>
              <a:gd name="connsiteY4-92" fmla="*/ 696461 h 696461"/>
              <a:gd name="connsiteX5-93" fmla="*/ 7144 w 1193006"/>
              <a:gd name="connsiteY5-94" fmla="*/ 622644 h 696461"/>
              <a:gd name="connsiteX6-95" fmla="*/ 0 w 1193006"/>
              <a:gd name="connsiteY6-96" fmla="*/ 513106 h 696461"/>
              <a:gd name="connsiteX7-97" fmla="*/ 335756 w 1193006"/>
              <a:gd name="connsiteY7-98" fmla="*/ 63049 h 696461"/>
              <a:gd name="connsiteX0-99" fmla="*/ 335756 w 1193006"/>
              <a:gd name="connsiteY0-100" fmla="*/ 63049 h 696461"/>
              <a:gd name="connsiteX1-101" fmla="*/ 1009649 w 1193006"/>
              <a:gd name="connsiteY1-102" fmla="*/ 1137 h 696461"/>
              <a:gd name="connsiteX2-103" fmla="*/ 1126331 w 1193006"/>
              <a:gd name="connsiteY2-104" fmla="*/ 110674 h 696461"/>
              <a:gd name="connsiteX3-105" fmla="*/ 1193006 w 1193006"/>
              <a:gd name="connsiteY3-106" fmla="*/ 596449 h 696461"/>
              <a:gd name="connsiteX4-107" fmla="*/ 1102519 w 1193006"/>
              <a:gd name="connsiteY4-108" fmla="*/ 696461 h 696461"/>
              <a:gd name="connsiteX5-109" fmla="*/ 7144 w 1193006"/>
              <a:gd name="connsiteY5-110" fmla="*/ 622644 h 696461"/>
              <a:gd name="connsiteX6-111" fmla="*/ 0 w 1193006"/>
              <a:gd name="connsiteY6-112" fmla="*/ 513106 h 696461"/>
              <a:gd name="connsiteX7-113" fmla="*/ 335756 w 1193006"/>
              <a:gd name="connsiteY7-114" fmla="*/ 63049 h 696461"/>
              <a:gd name="connsiteX0-115" fmla="*/ 335756 w 1193006"/>
              <a:gd name="connsiteY0-116" fmla="*/ 63049 h 696461"/>
              <a:gd name="connsiteX1-117" fmla="*/ 1009649 w 1193006"/>
              <a:gd name="connsiteY1-118" fmla="*/ 1137 h 696461"/>
              <a:gd name="connsiteX2-119" fmla="*/ 1126331 w 1193006"/>
              <a:gd name="connsiteY2-120" fmla="*/ 110674 h 696461"/>
              <a:gd name="connsiteX3-121" fmla="*/ 1193006 w 1193006"/>
              <a:gd name="connsiteY3-122" fmla="*/ 596449 h 696461"/>
              <a:gd name="connsiteX4-123" fmla="*/ 1102519 w 1193006"/>
              <a:gd name="connsiteY4-124" fmla="*/ 696461 h 696461"/>
              <a:gd name="connsiteX5-125" fmla="*/ 7144 w 1193006"/>
              <a:gd name="connsiteY5-126" fmla="*/ 622644 h 696461"/>
              <a:gd name="connsiteX6-127" fmla="*/ 0 w 1193006"/>
              <a:gd name="connsiteY6-128" fmla="*/ 513106 h 696461"/>
              <a:gd name="connsiteX7-129" fmla="*/ 335756 w 1193006"/>
              <a:gd name="connsiteY7-130" fmla="*/ 63049 h 696461"/>
              <a:gd name="connsiteX0-131" fmla="*/ 335756 w 1193006"/>
              <a:gd name="connsiteY0-132" fmla="*/ 63049 h 696461"/>
              <a:gd name="connsiteX1-133" fmla="*/ 1009649 w 1193006"/>
              <a:gd name="connsiteY1-134" fmla="*/ 1137 h 696461"/>
              <a:gd name="connsiteX2-135" fmla="*/ 1128712 w 1193006"/>
              <a:gd name="connsiteY2-136" fmla="*/ 117818 h 696461"/>
              <a:gd name="connsiteX3-137" fmla="*/ 1193006 w 1193006"/>
              <a:gd name="connsiteY3-138" fmla="*/ 596449 h 696461"/>
              <a:gd name="connsiteX4-139" fmla="*/ 1102519 w 1193006"/>
              <a:gd name="connsiteY4-140" fmla="*/ 696461 h 696461"/>
              <a:gd name="connsiteX5-141" fmla="*/ 7144 w 1193006"/>
              <a:gd name="connsiteY5-142" fmla="*/ 622644 h 696461"/>
              <a:gd name="connsiteX6-143" fmla="*/ 0 w 1193006"/>
              <a:gd name="connsiteY6-144" fmla="*/ 513106 h 696461"/>
              <a:gd name="connsiteX7-145" fmla="*/ 335756 w 1193006"/>
              <a:gd name="connsiteY7-146" fmla="*/ 63049 h 696461"/>
              <a:gd name="connsiteX0-147" fmla="*/ 335756 w 1193006"/>
              <a:gd name="connsiteY0-148" fmla="*/ 63049 h 696461"/>
              <a:gd name="connsiteX1-149" fmla="*/ 1009649 w 1193006"/>
              <a:gd name="connsiteY1-150" fmla="*/ 1137 h 696461"/>
              <a:gd name="connsiteX2-151" fmla="*/ 1128712 w 1193006"/>
              <a:gd name="connsiteY2-152" fmla="*/ 117818 h 696461"/>
              <a:gd name="connsiteX3-153" fmla="*/ 1193006 w 1193006"/>
              <a:gd name="connsiteY3-154" fmla="*/ 596449 h 696461"/>
              <a:gd name="connsiteX4-155" fmla="*/ 1102519 w 1193006"/>
              <a:gd name="connsiteY4-156" fmla="*/ 696461 h 696461"/>
              <a:gd name="connsiteX5-157" fmla="*/ 7144 w 1193006"/>
              <a:gd name="connsiteY5-158" fmla="*/ 622644 h 696461"/>
              <a:gd name="connsiteX6-159" fmla="*/ 0 w 1193006"/>
              <a:gd name="connsiteY6-160" fmla="*/ 513106 h 696461"/>
              <a:gd name="connsiteX7-161" fmla="*/ 335756 w 1193006"/>
              <a:gd name="connsiteY7-162" fmla="*/ 63049 h 696461"/>
              <a:gd name="connsiteX0-163" fmla="*/ 335756 w 1193006"/>
              <a:gd name="connsiteY0-164" fmla="*/ 63049 h 696461"/>
              <a:gd name="connsiteX1-165" fmla="*/ 1009649 w 1193006"/>
              <a:gd name="connsiteY1-166" fmla="*/ 1137 h 696461"/>
              <a:gd name="connsiteX2-167" fmla="*/ 1128712 w 1193006"/>
              <a:gd name="connsiteY2-168" fmla="*/ 117818 h 696461"/>
              <a:gd name="connsiteX3-169" fmla="*/ 1193006 w 1193006"/>
              <a:gd name="connsiteY3-170" fmla="*/ 596449 h 696461"/>
              <a:gd name="connsiteX4-171" fmla="*/ 1102519 w 1193006"/>
              <a:gd name="connsiteY4-172" fmla="*/ 696461 h 696461"/>
              <a:gd name="connsiteX5-173" fmla="*/ 7144 w 1193006"/>
              <a:gd name="connsiteY5-174" fmla="*/ 622644 h 696461"/>
              <a:gd name="connsiteX6-175" fmla="*/ 0 w 1193006"/>
              <a:gd name="connsiteY6-176" fmla="*/ 513106 h 696461"/>
              <a:gd name="connsiteX7-177" fmla="*/ 335756 w 1193006"/>
              <a:gd name="connsiteY7-178" fmla="*/ 63049 h 696461"/>
              <a:gd name="connsiteX0-179" fmla="*/ 335756 w 1193006"/>
              <a:gd name="connsiteY0-180" fmla="*/ 63049 h 696461"/>
              <a:gd name="connsiteX1-181" fmla="*/ 1009649 w 1193006"/>
              <a:gd name="connsiteY1-182" fmla="*/ 1137 h 696461"/>
              <a:gd name="connsiteX2-183" fmla="*/ 1128712 w 1193006"/>
              <a:gd name="connsiteY2-184" fmla="*/ 117818 h 696461"/>
              <a:gd name="connsiteX3-185" fmla="*/ 1193006 w 1193006"/>
              <a:gd name="connsiteY3-186" fmla="*/ 596449 h 696461"/>
              <a:gd name="connsiteX4-187" fmla="*/ 1102519 w 1193006"/>
              <a:gd name="connsiteY4-188" fmla="*/ 696461 h 696461"/>
              <a:gd name="connsiteX5-189" fmla="*/ 7144 w 1193006"/>
              <a:gd name="connsiteY5-190" fmla="*/ 622644 h 696461"/>
              <a:gd name="connsiteX6-191" fmla="*/ 0 w 1193006"/>
              <a:gd name="connsiteY6-192" fmla="*/ 513106 h 696461"/>
              <a:gd name="connsiteX7-193" fmla="*/ 335756 w 1193006"/>
              <a:gd name="connsiteY7-194" fmla="*/ 63049 h 696461"/>
              <a:gd name="connsiteX0-195" fmla="*/ 335756 w 1193006"/>
              <a:gd name="connsiteY0-196" fmla="*/ 63049 h 696461"/>
              <a:gd name="connsiteX1-197" fmla="*/ 1009649 w 1193006"/>
              <a:gd name="connsiteY1-198" fmla="*/ 1137 h 696461"/>
              <a:gd name="connsiteX2-199" fmla="*/ 1128712 w 1193006"/>
              <a:gd name="connsiteY2-200" fmla="*/ 117818 h 696461"/>
              <a:gd name="connsiteX3-201" fmla="*/ 1193006 w 1193006"/>
              <a:gd name="connsiteY3-202" fmla="*/ 596449 h 696461"/>
              <a:gd name="connsiteX4-203" fmla="*/ 1102519 w 1193006"/>
              <a:gd name="connsiteY4-204" fmla="*/ 696461 h 696461"/>
              <a:gd name="connsiteX5-205" fmla="*/ 7144 w 1193006"/>
              <a:gd name="connsiteY5-206" fmla="*/ 622644 h 696461"/>
              <a:gd name="connsiteX6-207" fmla="*/ 0 w 1193006"/>
              <a:gd name="connsiteY6-208" fmla="*/ 513106 h 696461"/>
              <a:gd name="connsiteX7-209" fmla="*/ 335756 w 1193006"/>
              <a:gd name="connsiteY7-210" fmla="*/ 63049 h 696461"/>
              <a:gd name="connsiteX0-211" fmla="*/ 335756 w 1193006"/>
              <a:gd name="connsiteY0-212" fmla="*/ 63049 h 696461"/>
              <a:gd name="connsiteX1-213" fmla="*/ 1009649 w 1193006"/>
              <a:gd name="connsiteY1-214" fmla="*/ 1137 h 696461"/>
              <a:gd name="connsiteX2-215" fmla="*/ 1128712 w 1193006"/>
              <a:gd name="connsiteY2-216" fmla="*/ 117818 h 696461"/>
              <a:gd name="connsiteX3-217" fmla="*/ 1193006 w 1193006"/>
              <a:gd name="connsiteY3-218" fmla="*/ 596449 h 696461"/>
              <a:gd name="connsiteX4-219" fmla="*/ 1102519 w 1193006"/>
              <a:gd name="connsiteY4-220" fmla="*/ 696461 h 696461"/>
              <a:gd name="connsiteX5-221" fmla="*/ 7144 w 1193006"/>
              <a:gd name="connsiteY5-222" fmla="*/ 622644 h 696461"/>
              <a:gd name="connsiteX6-223" fmla="*/ 0 w 1193006"/>
              <a:gd name="connsiteY6-224" fmla="*/ 513106 h 696461"/>
              <a:gd name="connsiteX7-225" fmla="*/ 335756 w 1193006"/>
              <a:gd name="connsiteY7-226" fmla="*/ 63049 h 696461"/>
              <a:gd name="connsiteX0-227" fmla="*/ 335756 w 1193006"/>
              <a:gd name="connsiteY0-228" fmla="*/ 63049 h 696461"/>
              <a:gd name="connsiteX1-229" fmla="*/ 1009649 w 1193006"/>
              <a:gd name="connsiteY1-230" fmla="*/ 1137 h 696461"/>
              <a:gd name="connsiteX2-231" fmla="*/ 1128712 w 1193006"/>
              <a:gd name="connsiteY2-232" fmla="*/ 117818 h 696461"/>
              <a:gd name="connsiteX3-233" fmla="*/ 1193006 w 1193006"/>
              <a:gd name="connsiteY3-234" fmla="*/ 596449 h 696461"/>
              <a:gd name="connsiteX4-235" fmla="*/ 1102519 w 1193006"/>
              <a:gd name="connsiteY4-236" fmla="*/ 696461 h 696461"/>
              <a:gd name="connsiteX5-237" fmla="*/ 7144 w 1193006"/>
              <a:gd name="connsiteY5-238" fmla="*/ 622644 h 696461"/>
              <a:gd name="connsiteX6-239" fmla="*/ 0 w 1193006"/>
              <a:gd name="connsiteY6-240" fmla="*/ 513106 h 696461"/>
              <a:gd name="connsiteX7-241" fmla="*/ 335756 w 1193006"/>
              <a:gd name="connsiteY7-242" fmla="*/ 63049 h 696461"/>
              <a:gd name="connsiteX0-243" fmla="*/ 335756 w 1193006"/>
              <a:gd name="connsiteY0-244" fmla="*/ 63049 h 696461"/>
              <a:gd name="connsiteX1-245" fmla="*/ 1009649 w 1193006"/>
              <a:gd name="connsiteY1-246" fmla="*/ 1137 h 696461"/>
              <a:gd name="connsiteX2-247" fmla="*/ 1128712 w 1193006"/>
              <a:gd name="connsiteY2-248" fmla="*/ 117818 h 696461"/>
              <a:gd name="connsiteX3-249" fmla="*/ 1193006 w 1193006"/>
              <a:gd name="connsiteY3-250" fmla="*/ 596449 h 696461"/>
              <a:gd name="connsiteX4-251" fmla="*/ 1102519 w 1193006"/>
              <a:gd name="connsiteY4-252" fmla="*/ 696461 h 696461"/>
              <a:gd name="connsiteX5-253" fmla="*/ 7144 w 1193006"/>
              <a:gd name="connsiteY5-254" fmla="*/ 622644 h 696461"/>
              <a:gd name="connsiteX6-255" fmla="*/ 0 w 1193006"/>
              <a:gd name="connsiteY6-256" fmla="*/ 513106 h 696461"/>
              <a:gd name="connsiteX7-257" fmla="*/ 335756 w 1193006"/>
              <a:gd name="connsiteY7-258" fmla="*/ 63049 h 696461"/>
              <a:gd name="connsiteX0-259" fmla="*/ 335756 w 1193006"/>
              <a:gd name="connsiteY0-260" fmla="*/ 63530 h 696942"/>
              <a:gd name="connsiteX1-261" fmla="*/ 1009649 w 1193006"/>
              <a:gd name="connsiteY1-262" fmla="*/ 1618 h 696942"/>
              <a:gd name="connsiteX2-263" fmla="*/ 1128712 w 1193006"/>
              <a:gd name="connsiteY2-264" fmla="*/ 118299 h 696942"/>
              <a:gd name="connsiteX3-265" fmla="*/ 1193006 w 1193006"/>
              <a:gd name="connsiteY3-266" fmla="*/ 596930 h 696942"/>
              <a:gd name="connsiteX4-267" fmla="*/ 1102519 w 1193006"/>
              <a:gd name="connsiteY4-268" fmla="*/ 696942 h 696942"/>
              <a:gd name="connsiteX5-269" fmla="*/ 7144 w 1193006"/>
              <a:gd name="connsiteY5-270" fmla="*/ 623125 h 696942"/>
              <a:gd name="connsiteX6-271" fmla="*/ 0 w 1193006"/>
              <a:gd name="connsiteY6-272" fmla="*/ 513587 h 696942"/>
              <a:gd name="connsiteX7-273" fmla="*/ 335756 w 1193006"/>
              <a:gd name="connsiteY7-274" fmla="*/ 63530 h 696942"/>
              <a:gd name="connsiteX0-275" fmla="*/ 330994 w 1193006"/>
              <a:gd name="connsiteY0-276" fmla="*/ 56580 h 697136"/>
              <a:gd name="connsiteX1-277" fmla="*/ 1009649 w 1193006"/>
              <a:gd name="connsiteY1-278" fmla="*/ 1812 h 697136"/>
              <a:gd name="connsiteX2-279" fmla="*/ 1128712 w 1193006"/>
              <a:gd name="connsiteY2-280" fmla="*/ 118493 h 697136"/>
              <a:gd name="connsiteX3-281" fmla="*/ 1193006 w 1193006"/>
              <a:gd name="connsiteY3-282" fmla="*/ 597124 h 697136"/>
              <a:gd name="connsiteX4-283" fmla="*/ 1102519 w 1193006"/>
              <a:gd name="connsiteY4-284" fmla="*/ 697136 h 697136"/>
              <a:gd name="connsiteX5-285" fmla="*/ 7144 w 1193006"/>
              <a:gd name="connsiteY5-286" fmla="*/ 623319 h 697136"/>
              <a:gd name="connsiteX6-287" fmla="*/ 0 w 1193006"/>
              <a:gd name="connsiteY6-288" fmla="*/ 513781 h 697136"/>
              <a:gd name="connsiteX7-289" fmla="*/ 330994 w 1193006"/>
              <a:gd name="connsiteY7-290" fmla="*/ 56580 h 697136"/>
              <a:gd name="connsiteX0-291" fmla="*/ 330994 w 1193006"/>
              <a:gd name="connsiteY0-292" fmla="*/ 56338 h 696894"/>
              <a:gd name="connsiteX1-293" fmla="*/ 1009649 w 1193006"/>
              <a:gd name="connsiteY1-294" fmla="*/ 1570 h 696894"/>
              <a:gd name="connsiteX2-295" fmla="*/ 1128712 w 1193006"/>
              <a:gd name="connsiteY2-296" fmla="*/ 118251 h 696894"/>
              <a:gd name="connsiteX3-297" fmla="*/ 1193006 w 1193006"/>
              <a:gd name="connsiteY3-298" fmla="*/ 596882 h 696894"/>
              <a:gd name="connsiteX4-299" fmla="*/ 1102519 w 1193006"/>
              <a:gd name="connsiteY4-300" fmla="*/ 696894 h 696894"/>
              <a:gd name="connsiteX5-301" fmla="*/ 7144 w 1193006"/>
              <a:gd name="connsiteY5-302" fmla="*/ 623077 h 696894"/>
              <a:gd name="connsiteX6-303" fmla="*/ 0 w 1193006"/>
              <a:gd name="connsiteY6-304" fmla="*/ 513539 h 696894"/>
              <a:gd name="connsiteX7-305" fmla="*/ 330994 w 1193006"/>
              <a:gd name="connsiteY7-306" fmla="*/ 56338 h 696894"/>
              <a:gd name="connsiteX0-307" fmla="*/ 330994 w 1193006"/>
              <a:gd name="connsiteY0-308" fmla="*/ 49377 h 689933"/>
              <a:gd name="connsiteX1-309" fmla="*/ 1012031 w 1193006"/>
              <a:gd name="connsiteY1-310" fmla="*/ 1753 h 689933"/>
              <a:gd name="connsiteX2-311" fmla="*/ 1128712 w 1193006"/>
              <a:gd name="connsiteY2-312" fmla="*/ 111290 h 689933"/>
              <a:gd name="connsiteX3-313" fmla="*/ 1193006 w 1193006"/>
              <a:gd name="connsiteY3-314" fmla="*/ 589921 h 689933"/>
              <a:gd name="connsiteX4-315" fmla="*/ 1102519 w 1193006"/>
              <a:gd name="connsiteY4-316" fmla="*/ 689933 h 689933"/>
              <a:gd name="connsiteX5-317" fmla="*/ 7144 w 1193006"/>
              <a:gd name="connsiteY5-318" fmla="*/ 616116 h 689933"/>
              <a:gd name="connsiteX6-319" fmla="*/ 0 w 1193006"/>
              <a:gd name="connsiteY6-320" fmla="*/ 506578 h 689933"/>
              <a:gd name="connsiteX7-321" fmla="*/ 330994 w 1193006"/>
              <a:gd name="connsiteY7-322" fmla="*/ 49377 h 689933"/>
              <a:gd name="connsiteX0-323" fmla="*/ 330994 w 1193006"/>
              <a:gd name="connsiteY0-324" fmla="*/ 47764 h 688320"/>
              <a:gd name="connsiteX1-325" fmla="*/ 1012031 w 1193006"/>
              <a:gd name="connsiteY1-326" fmla="*/ 140 h 688320"/>
              <a:gd name="connsiteX2-327" fmla="*/ 1128712 w 1193006"/>
              <a:gd name="connsiteY2-328" fmla="*/ 109677 h 688320"/>
              <a:gd name="connsiteX3-329" fmla="*/ 1193006 w 1193006"/>
              <a:gd name="connsiteY3-330" fmla="*/ 588308 h 688320"/>
              <a:gd name="connsiteX4-331" fmla="*/ 1102519 w 1193006"/>
              <a:gd name="connsiteY4-332" fmla="*/ 688320 h 688320"/>
              <a:gd name="connsiteX5-333" fmla="*/ 7144 w 1193006"/>
              <a:gd name="connsiteY5-334" fmla="*/ 614503 h 688320"/>
              <a:gd name="connsiteX6-335" fmla="*/ 0 w 1193006"/>
              <a:gd name="connsiteY6-336" fmla="*/ 504965 h 688320"/>
              <a:gd name="connsiteX7-337" fmla="*/ 330994 w 1193006"/>
              <a:gd name="connsiteY7-338" fmla="*/ 47764 h 6883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41" y="connsiteY5-42"/>
              </a:cxn>
              <a:cxn ang="0">
                <a:pos x="connsiteX6-67" y="connsiteY6-68"/>
              </a:cxn>
              <a:cxn ang="0">
                <a:pos x="connsiteX7-97" y="connsiteY7-98"/>
              </a:cxn>
            </a:cxnLst>
            <a:rect l="l" t="t" r="r" b="b"/>
            <a:pathLst>
              <a:path w="1193006" h="688320">
                <a:moveTo>
                  <a:pt x="330994" y="47764"/>
                </a:moveTo>
                <a:cubicBezTo>
                  <a:pt x="446088" y="40620"/>
                  <a:pt x="777876" y="140"/>
                  <a:pt x="1012031" y="140"/>
                </a:cubicBezTo>
                <a:cubicBezTo>
                  <a:pt x="1122363" y="-3829"/>
                  <a:pt x="1116011" y="77928"/>
                  <a:pt x="1128712" y="109677"/>
                </a:cubicBezTo>
                <a:cubicBezTo>
                  <a:pt x="1149350" y="191433"/>
                  <a:pt x="1189037" y="475595"/>
                  <a:pt x="1193006" y="588308"/>
                </a:cubicBezTo>
                <a:cubicBezTo>
                  <a:pt x="1179513" y="650220"/>
                  <a:pt x="1137444" y="674033"/>
                  <a:pt x="1102519" y="688320"/>
                </a:cubicBezTo>
                <a:cubicBezTo>
                  <a:pt x="876301" y="685939"/>
                  <a:pt x="230981" y="624028"/>
                  <a:pt x="7144" y="614503"/>
                </a:cubicBezTo>
                <a:lnTo>
                  <a:pt x="0" y="504965"/>
                </a:lnTo>
                <a:cubicBezTo>
                  <a:pt x="30957" y="326371"/>
                  <a:pt x="202407" y="43002"/>
                  <a:pt x="330994" y="4776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7" name="Rectangle 9"/>
          <p:cNvSpPr/>
          <p:nvPr/>
        </p:nvSpPr>
        <p:spPr>
          <a:xfrm>
            <a:off x="964565" y="532765"/>
            <a:ext cx="90805" cy="52705"/>
          </a:xfrm>
          <a:custGeom>
            <a:avLst/>
            <a:gdLst>
              <a:gd name="connsiteX0" fmla="*/ 0 w 304800"/>
              <a:gd name="connsiteY0" fmla="*/ 0 h 304800"/>
              <a:gd name="connsiteX1" fmla="*/ 304800 w 304800"/>
              <a:gd name="connsiteY1" fmla="*/ 0 h 304800"/>
              <a:gd name="connsiteX2" fmla="*/ 304800 w 304800"/>
              <a:gd name="connsiteY2" fmla="*/ 304800 h 304800"/>
              <a:gd name="connsiteX3" fmla="*/ 0 w 304800"/>
              <a:gd name="connsiteY3" fmla="*/ 304800 h 304800"/>
              <a:gd name="connsiteX4" fmla="*/ 0 w 304800"/>
              <a:gd name="connsiteY4" fmla="*/ 0 h 304800"/>
              <a:gd name="connsiteX0-1" fmla="*/ 0 w 623888"/>
              <a:gd name="connsiteY0-2" fmla="*/ 0 h 392906"/>
              <a:gd name="connsiteX1-3" fmla="*/ 623888 w 623888"/>
              <a:gd name="connsiteY1-4" fmla="*/ 392906 h 392906"/>
              <a:gd name="connsiteX2-5" fmla="*/ 304800 w 623888"/>
              <a:gd name="connsiteY2-6" fmla="*/ 304800 h 392906"/>
              <a:gd name="connsiteX3-7" fmla="*/ 0 w 623888"/>
              <a:gd name="connsiteY3-8" fmla="*/ 304800 h 392906"/>
              <a:gd name="connsiteX4-9" fmla="*/ 0 w 623888"/>
              <a:gd name="connsiteY4-10" fmla="*/ 0 h 392906"/>
              <a:gd name="connsiteX0-11" fmla="*/ 0 w 623888"/>
              <a:gd name="connsiteY0-12" fmla="*/ 0 h 438150"/>
              <a:gd name="connsiteX1-13" fmla="*/ 623888 w 623888"/>
              <a:gd name="connsiteY1-14" fmla="*/ 392906 h 438150"/>
              <a:gd name="connsiteX2-15" fmla="*/ 371475 w 623888"/>
              <a:gd name="connsiteY2-16" fmla="*/ 438150 h 438150"/>
              <a:gd name="connsiteX3-17" fmla="*/ 0 w 623888"/>
              <a:gd name="connsiteY3-18" fmla="*/ 304800 h 438150"/>
              <a:gd name="connsiteX4-19" fmla="*/ 0 w 623888"/>
              <a:gd name="connsiteY4-20" fmla="*/ 0 h 438150"/>
              <a:gd name="connsiteX0-21" fmla="*/ 0 w 623888"/>
              <a:gd name="connsiteY0-22" fmla="*/ 0 h 445294"/>
              <a:gd name="connsiteX1-23" fmla="*/ 623888 w 623888"/>
              <a:gd name="connsiteY1-24" fmla="*/ 392906 h 445294"/>
              <a:gd name="connsiteX2-25" fmla="*/ 371475 w 623888"/>
              <a:gd name="connsiteY2-26" fmla="*/ 438150 h 445294"/>
              <a:gd name="connsiteX3-27" fmla="*/ 111918 w 623888"/>
              <a:gd name="connsiteY3-28" fmla="*/ 445294 h 445294"/>
              <a:gd name="connsiteX4-29" fmla="*/ 0 w 623888"/>
              <a:gd name="connsiteY4-30" fmla="*/ 0 h 445294"/>
              <a:gd name="connsiteX0-31" fmla="*/ 0 w 600076"/>
              <a:gd name="connsiteY0-32" fmla="*/ 0 h 445294"/>
              <a:gd name="connsiteX1-33" fmla="*/ 600076 w 600076"/>
              <a:gd name="connsiteY1-34" fmla="*/ 366712 h 445294"/>
              <a:gd name="connsiteX2-35" fmla="*/ 371475 w 600076"/>
              <a:gd name="connsiteY2-36" fmla="*/ 438150 h 445294"/>
              <a:gd name="connsiteX3-37" fmla="*/ 111918 w 600076"/>
              <a:gd name="connsiteY3-38" fmla="*/ 445294 h 445294"/>
              <a:gd name="connsiteX4-39" fmla="*/ 0 w 600076"/>
              <a:gd name="connsiteY4-40" fmla="*/ 0 h 445294"/>
              <a:gd name="connsiteX0-41" fmla="*/ 0 w 634159"/>
              <a:gd name="connsiteY0-42" fmla="*/ 0 h 445294"/>
              <a:gd name="connsiteX1-43" fmla="*/ 600076 w 634159"/>
              <a:gd name="connsiteY1-44" fmla="*/ 366712 h 445294"/>
              <a:gd name="connsiteX2-45" fmla="*/ 371475 w 634159"/>
              <a:gd name="connsiteY2-46" fmla="*/ 438150 h 445294"/>
              <a:gd name="connsiteX3-47" fmla="*/ 111918 w 634159"/>
              <a:gd name="connsiteY3-48" fmla="*/ 445294 h 445294"/>
              <a:gd name="connsiteX4-49" fmla="*/ 0 w 634159"/>
              <a:gd name="connsiteY4-50" fmla="*/ 0 h 445294"/>
              <a:gd name="connsiteX0-51" fmla="*/ 0 w 636006"/>
              <a:gd name="connsiteY0-52" fmla="*/ 0 h 449974"/>
              <a:gd name="connsiteX1-53" fmla="*/ 600076 w 636006"/>
              <a:gd name="connsiteY1-54" fmla="*/ 366712 h 449974"/>
              <a:gd name="connsiteX2-55" fmla="*/ 371475 w 636006"/>
              <a:gd name="connsiteY2-56" fmla="*/ 438150 h 449974"/>
              <a:gd name="connsiteX3-57" fmla="*/ 111918 w 636006"/>
              <a:gd name="connsiteY3-58" fmla="*/ 445294 h 449974"/>
              <a:gd name="connsiteX4-59" fmla="*/ 0 w 636006"/>
              <a:gd name="connsiteY4-60" fmla="*/ 0 h 449974"/>
              <a:gd name="connsiteX0-61" fmla="*/ 0 w 635109"/>
              <a:gd name="connsiteY0-62" fmla="*/ 0 h 445294"/>
              <a:gd name="connsiteX1-63" fmla="*/ 600076 w 635109"/>
              <a:gd name="connsiteY1-64" fmla="*/ 366712 h 445294"/>
              <a:gd name="connsiteX2-65" fmla="*/ 371475 w 635109"/>
              <a:gd name="connsiteY2-66" fmla="*/ 438150 h 445294"/>
              <a:gd name="connsiteX3-67" fmla="*/ 111918 w 635109"/>
              <a:gd name="connsiteY3-68" fmla="*/ 445294 h 445294"/>
              <a:gd name="connsiteX4-69" fmla="*/ 0 w 635109"/>
              <a:gd name="connsiteY4-70" fmla="*/ 0 h 445294"/>
              <a:gd name="connsiteX0-71" fmla="*/ 0 w 635109"/>
              <a:gd name="connsiteY0-72" fmla="*/ 0 h 445294"/>
              <a:gd name="connsiteX1-73" fmla="*/ 600076 w 635109"/>
              <a:gd name="connsiteY1-74" fmla="*/ 366712 h 445294"/>
              <a:gd name="connsiteX2-75" fmla="*/ 371475 w 635109"/>
              <a:gd name="connsiteY2-76" fmla="*/ 438150 h 445294"/>
              <a:gd name="connsiteX3-77" fmla="*/ 111918 w 635109"/>
              <a:gd name="connsiteY3-78" fmla="*/ 445294 h 445294"/>
              <a:gd name="connsiteX4-79" fmla="*/ 0 w 635109"/>
              <a:gd name="connsiteY4-80" fmla="*/ 0 h 445294"/>
              <a:gd name="connsiteX0-81" fmla="*/ 0 w 635109"/>
              <a:gd name="connsiteY0-82" fmla="*/ 0 h 445294"/>
              <a:gd name="connsiteX1-83" fmla="*/ 600076 w 635109"/>
              <a:gd name="connsiteY1-84" fmla="*/ 366712 h 445294"/>
              <a:gd name="connsiteX2-85" fmla="*/ 371475 w 635109"/>
              <a:gd name="connsiteY2-86" fmla="*/ 438150 h 445294"/>
              <a:gd name="connsiteX3-87" fmla="*/ 111918 w 635109"/>
              <a:gd name="connsiteY3-88" fmla="*/ 445294 h 445294"/>
              <a:gd name="connsiteX4-89" fmla="*/ 0 w 635109"/>
              <a:gd name="connsiteY4-90" fmla="*/ 0 h 445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5109" h="445294">
                <a:moveTo>
                  <a:pt x="0" y="0"/>
                </a:moveTo>
                <a:lnTo>
                  <a:pt x="600076" y="366712"/>
                </a:lnTo>
                <a:cubicBezTo>
                  <a:pt x="728663" y="471488"/>
                  <a:pt x="469106" y="438149"/>
                  <a:pt x="371475" y="438150"/>
                </a:cubicBezTo>
                <a:lnTo>
                  <a:pt x="111918" y="445294"/>
                </a:lnTo>
                <a:cubicBezTo>
                  <a:pt x="57944" y="444501"/>
                  <a:pt x="27781" y="391319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8" name="Rectangle 10"/>
          <p:cNvSpPr/>
          <p:nvPr/>
        </p:nvSpPr>
        <p:spPr>
          <a:xfrm>
            <a:off x="943610" y="555625"/>
            <a:ext cx="57150" cy="31750"/>
          </a:xfrm>
          <a:custGeom>
            <a:avLst/>
            <a:gdLst>
              <a:gd name="connsiteX0" fmla="*/ 0 w 304800"/>
              <a:gd name="connsiteY0" fmla="*/ 0 h 228600"/>
              <a:gd name="connsiteX1" fmla="*/ 304800 w 304800"/>
              <a:gd name="connsiteY1" fmla="*/ 0 h 228600"/>
              <a:gd name="connsiteX2" fmla="*/ 304800 w 304800"/>
              <a:gd name="connsiteY2" fmla="*/ 228600 h 228600"/>
              <a:gd name="connsiteX3" fmla="*/ 0 w 304800"/>
              <a:gd name="connsiteY3" fmla="*/ 228600 h 228600"/>
              <a:gd name="connsiteX4" fmla="*/ 0 w 304800"/>
              <a:gd name="connsiteY4" fmla="*/ 0 h 228600"/>
              <a:gd name="connsiteX0-1" fmla="*/ 47625 w 304800"/>
              <a:gd name="connsiteY0-2" fmla="*/ 33337 h 228600"/>
              <a:gd name="connsiteX1-3" fmla="*/ 304800 w 304800"/>
              <a:gd name="connsiteY1-4" fmla="*/ 0 h 228600"/>
              <a:gd name="connsiteX2-5" fmla="*/ 304800 w 304800"/>
              <a:gd name="connsiteY2-6" fmla="*/ 228600 h 228600"/>
              <a:gd name="connsiteX3-7" fmla="*/ 0 w 304800"/>
              <a:gd name="connsiteY3-8" fmla="*/ 228600 h 228600"/>
              <a:gd name="connsiteX4-9" fmla="*/ 47625 w 304800"/>
              <a:gd name="connsiteY4-10" fmla="*/ 33337 h 228600"/>
              <a:gd name="connsiteX0-11" fmla="*/ 109538 w 366713"/>
              <a:gd name="connsiteY0-12" fmla="*/ 33337 h 228600"/>
              <a:gd name="connsiteX1-13" fmla="*/ 366713 w 366713"/>
              <a:gd name="connsiteY1-14" fmla="*/ 0 h 228600"/>
              <a:gd name="connsiteX2-15" fmla="*/ 366713 w 366713"/>
              <a:gd name="connsiteY2-16" fmla="*/ 228600 h 228600"/>
              <a:gd name="connsiteX3-17" fmla="*/ 0 w 366713"/>
              <a:gd name="connsiteY3-18" fmla="*/ 121444 h 228600"/>
              <a:gd name="connsiteX4-19" fmla="*/ 109538 w 366713"/>
              <a:gd name="connsiteY4-20" fmla="*/ 33337 h 228600"/>
              <a:gd name="connsiteX0-21" fmla="*/ 109538 w 366713"/>
              <a:gd name="connsiteY0-22" fmla="*/ 33337 h 278737"/>
              <a:gd name="connsiteX1-23" fmla="*/ 366713 w 366713"/>
              <a:gd name="connsiteY1-24" fmla="*/ 0 h 278737"/>
              <a:gd name="connsiteX2-25" fmla="*/ 366713 w 366713"/>
              <a:gd name="connsiteY2-26" fmla="*/ 228600 h 278737"/>
              <a:gd name="connsiteX3-27" fmla="*/ 2 w 366713"/>
              <a:gd name="connsiteY3-28" fmla="*/ 273844 h 278737"/>
              <a:gd name="connsiteX4-29" fmla="*/ 0 w 366713"/>
              <a:gd name="connsiteY4-30" fmla="*/ 121444 h 278737"/>
              <a:gd name="connsiteX5" fmla="*/ 109538 w 366713"/>
              <a:gd name="connsiteY5" fmla="*/ 33337 h 278737"/>
              <a:gd name="connsiteX0-31" fmla="*/ 119063 w 376238"/>
              <a:gd name="connsiteY0-32" fmla="*/ 33337 h 278737"/>
              <a:gd name="connsiteX1-33" fmla="*/ 376238 w 376238"/>
              <a:gd name="connsiteY1-34" fmla="*/ 0 h 278737"/>
              <a:gd name="connsiteX2-35" fmla="*/ 376238 w 376238"/>
              <a:gd name="connsiteY2-36" fmla="*/ 228600 h 278737"/>
              <a:gd name="connsiteX3-37" fmla="*/ 9527 w 376238"/>
              <a:gd name="connsiteY3-38" fmla="*/ 273844 h 278737"/>
              <a:gd name="connsiteX4-39" fmla="*/ 0 w 376238"/>
              <a:gd name="connsiteY4-40" fmla="*/ 126207 h 278737"/>
              <a:gd name="connsiteX5-41" fmla="*/ 119063 w 376238"/>
              <a:gd name="connsiteY5-42" fmla="*/ 33337 h 278737"/>
              <a:gd name="connsiteX0-43" fmla="*/ 119063 w 376238"/>
              <a:gd name="connsiteY0-44" fmla="*/ 33337 h 271911"/>
              <a:gd name="connsiteX1-45" fmla="*/ 376238 w 376238"/>
              <a:gd name="connsiteY1-46" fmla="*/ 0 h 271911"/>
              <a:gd name="connsiteX2-47" fmla="*/ 376238 w 376238"/>
              <a:gd name="connsiteY2-48" fmla="*/ 228600 h 271911"/>
              <a:gd name="connsiteX3-49" fmla="*/ 2 w 376238"/>
              <a:gd name="connsiteY3-50" fmla="*/ 266700 h 271911"/>
              <a:gd name="connsiteX4-51" fmla="*/ 0 w 376238"/>
              <a:gd name="connsiteY4-52" fmla="*/ 126207 h 271911"/>
              <a:gd name="connsiteX5-53" fmla="*/ 119063 w 376238"/>
              <a:gd name="connsiteY5-54" fmla="*/ 33337 h 271911"/>
              <a:gd name="connsiteX0-55" fmla="*/ 119063 w 376238"/>
              <a:gd name="connsiteY0-56" fmla="*/ 33337 h 300038"/>
              <a:gd name="connsiteX1-57" fmla="*/ 376238 w 376238"/>
              <a:gd name="connsiteY1-58" fmla="*/ 0 h 300038"/>
              <a:gd name="connsiteX2-59" fmla="*/ 345282 w 376238"/>
              <a:gd name="connsiteY2-60" fmla="*/ 300038 h 300038"/>
              <a:gd name="connsiteX3-61" fmla="*/ 2 w 376238"/>
              <a:gd name="connsiteY3-62" fmla="*/ 266700 h 300038"/>
              <a:gd name="connsiteX4-63" fmla="*/ 0 w 376238"/>
              <a:gd name="connsiteY4-64" fmla="*/ 126207 h 300038"/>
              <a:gd name="connsiteX5-65" fmla="*/ 119063 w 376238"/>
              <a:gd name="connsiteY5-66" fmla="*/ 33337 h 300038"/>
              <a:gd name="connsiteX0-67" fmla="*/ 119063 w 388144"/>
              <a:gd name="connsiteY0-68" fmla="*/ 0 h 266701"/>
              <a:gd name="connsiteX1-69" fmla="*/ 388144 w 388144"/>
              <a:gd name="connsiteY1-70" fmla="*/ 85726 h 266701"/>
              <a:gd name="connsiteX2-71" fmla="*/ 345282 w 388144"/>
              <a:gd name="connsiteY2-72" fmla="*/ 266701 h 266701"/>
              <a:gd name="connsiteX3-73" fmla="*/ 2 w 388144"/>
              <a:gd name="connsiteY3-74" fmla="*/ 233363 h 266701"/>
              <a:gd name="connsiteX4-75" fmla="*/ 0 w 388144"/>
              <a:gd name="connsiteY4-76" fmla="*/ 92870 h 266701"/>
              <a:gd name="connsiteX5-77" fmla="*/ 119063 w 388144"/>
              <a:gd name="connsiteY5-78" fmla="*/ 0 h 266701"/>
              <a:gd name="connsiteX0-79" fmla="*/ 119063 w 399752"/>
              <a:gd name="connsiteY0-80" fmla="*/ 0 h 266701"/>
              <a:gd name="connsiteX1-81" fmla="*/ 388144 w 399752"/>
              <a:gd name="connsiteY1-82" fmla="*/ 85726 h 266701"/>
              <a:gd name="connsiteX2-83" fmla="*/ 345282 w 399752"/>
              <a:gd name="connsiteY2-84" fmla="*/ 266701 h 266701"/>
              <a:gd name="connsiteX3-85" fmla="*/ 2 w 399752"/>
              <a:gd name="connsiteY3-86" fmla="*/ 233363 h 266701"/>
              <a:gd name="connsiteX4-87" fmla="*/ 0 w 399752"/>
              <a:gd name="connsiteY4-88" fmla="*/ 92870 h 266701"/>
              <a:gd name="connsiteX5-89" fmla="*/ 119063 w 399752"/>
              <a:gd name="connsiteY5-90" fmla="*/ 0 h 266701"/>
              <a:gd name="connsiteX0-91" fmla="*/ 119063 w 399752"/>
              <a:gd name="connsiteY0-92" fmla="*/ 0 h 266701"/>
              <a:gd name="connsiteX1-93" fmla="*/ 388144 w 399752"/>
              <a:gd name="connsiteY1-94" fmla="*/ 85726 h 266701"/>
              <a:gd name="connsiteX2-95" fmla="*/ 345282 w 399752"/>
              <a:gd name="connsiteY2-96" fmla="*/ 266701 h 266701"/>
              <a:gd name="connsiteX3-97" fmla="*/ 2 w 399752"/>
              <a:gd name="connsiteY3-98" fmla="*/ 233363 h 266701"/>
              <a:gd name="connsiteX4-99" fmla="*/ 0 w 399752"/>
              <a:gd name="connsiteY4-100" fmla="*/ 92870 h 266701"/>
              <a:gd name="connsiteX5-101" fmla="*/ 119063 w 399752"/>
              <a:gd name="connsiteY5-102" fmla="*/ 0 h 266701"/>
              <a:gd name="connsiteX0-103" fmla="*/ 119063 w 399752"/>
              <a:gd name="connsiteY0-104" fmla="*/ 0 h 266701"/>
              <a:gd name="connsiteX1-105" fmla="*/ 388144 w 399752"/>
              <a:gd name="connsiteY1-106" fmla="*/ 85726 h 266701"/>
              <a:gd name="connsiteX2-107" fmla="*/ 345282 w 399752"/>
              <a:gd name="connsiteY2-108" fmla="*/ 266701 h 266701"/>
              <a:gd name="connsiteX3-109" fmla="*/ 2 w 399752"/>
              <a:gd name="connsiteY3-110" fmla="*/ 233363 h 266701"/>
              <a:gd name="connsiteX4-111" fmla="*/ 0 w 399752"/>
              <a:gd name="connsiteY4-112" fmla="*/ 92870 h 266701"/>
              <a:gd name="connsiteX5-113" fmla="*/ 119063 w 399752"/>
              <a:gd name="connsiteY5-114" fmla="*/ 0 h 266701"/>
              <a:gd name="connsiteX0-115" fmla="*/ 119063 w 399752"/>
              <a:gd name="connsiteY0-116" fmla="*/ 0 h 266701"/>
              <a:gd name="connsiteX1-117" fmla="*/ 388144 w 399752"/>
              <a:gd name="connsiteY1-118" fmla="*/ 85726 h 266701"/>
              <a:gd name="connsiteX2-119" fmla="*/ 345282 w 399752"/>
              <a:gd name="connsiteY2-120" fmla="*/ 266701 h 266701"/>
              <a:gd name="connsiteX3-121" fmla="*/ 2 w 399752"/>
              <a:gd name="connsiteY3-122" fmla="*/ 233363 h 266701"/>
              <a:gd name="connsiteX4-123" fmla="*/ 0 w 399752"/>
              <a:gd name="connsiteY4-124" fmla="*/ 92870 h 266701"/>
              <a:gd name="connsiteX5-125" fmla="*/ 119063 w 399752"/>
              <a:gd name="connsiteY5-126" fmla="*/ 0 h 266701"/>
              <a:gd name="connsiteX0-127" fmla="*/ 119063 w 399752"/>
              <a:gd name="connsiteY0-128" fmla="*/ 0 h 266701"/>
              <a:gd name="connsiteX1-129" fmla="*/ 388144 w 399752"/>
              <a:gd name="connsiteY1-130" fmla="*/ 85726 h 266701"/>
              <a:gd name="connsiteX2-131" fmla="*/ 345282 w 399752"/>
              <a:gd name="connsiteY2-132" fmla="*/ 266701 h 266701"/>
              <a:gd name="connsiteX3-133" fmla="*/ 2 w 399752"/>
              <a:gd name="connsiteY3-134" fmla="*/ 233363 h 266701"/>
              <a:gd name="connsiteX4-135" fmla="*/ 0 w 399752"/>
              <a:gd name="connsiteY4-136" fmla="*/ 92870 h 266701"/>
              <a:gd name="connsiteX5-137" fmla="*/ 119063 w 399752"/>
              <a:gd name="connsiteY5-138" fmla="*/ 0 h 2667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41" y="connsiteY5-42"/>
              </a:cxn>
            </a:cxnLst>
            <a:rect l="l" t="t" r="r" b="b"/>
            <a:pathLst>
              <a:path w="399752" h="266701">
                <a:moveTo>
                  <a:pt x="119063" y="0"/>
                </a:moveTo>
                <a:cubicBezTo>
                  <a:pt x="282575" y="14288"/>
                  <a:pt x="338932" y="52389"/>
                  <a:pt x="388144" y="85726"/>
                </a:cubicBezTo>
                <a:cubicBezTo>
                  <a:pt x="426245" y="148433"/>
                  <a:pt x="359569" y="206376"/>
                  <a:pt x="345282" y="266701"/>
                </a:cubicBezTo>
                <a:cubicBezTo>
                  <a:pt x="213521" y="265114"/>
                  <a:pt x="88902" y="261144"/>
                  <a:pt x="2" y="233363"/>
                </a:cubicBezTo>
                <a:cubicBezTo>
                  <a:pt x="1" y="182563"/>
                  <a:pt x="1" y="143670"/>
                  <a:pt x="0" y="92870"/>
                </a:cubicBezTo>
                <a:lnTo>
                  <a:pt x="11906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9" name="Rectangle 11"/>
          <p:cNvSpPr/>
          <p:nvPr/>
        </p:nvSpPr>
        <p:spPr>
          <a:xfrm>
            <a:off x="946785" y="555625"/>
            <a:ext cx="53975" cy="23495"/>
          </a:xfrm>
          <a:custGeom>
            <a:avLst/>
            <a:gdLst>
              <a:gd name="connsiteX0" fmla="*/ 0 w 165733"/>
              <a:gd name="connsiteY0" fmla="*/ 0 h 152400"/>
              <a:gd name="connsiteX1" fmla="*/ 165733 w 165733"/>
              <a:gd name="connsiteY1" fmla="*/ 0 h 152400"/>
              <a:gd name="connsiteX2" fmla="*/ 165733 w 165733"/>
              <a:gd name="connsiteY2" fmla="*/ 152400 h 152400"/>
              <a:gd name="connsiteX3" fmla="*/ 0 w 165733"/>
              <a:gd name="connsiteY3" fmla="*/ 152400 h 152400"/>
              <a:gd name="connsiteX4" fmla="*/ 0 w 165733"/>
              <a:gd name="connsiteY4" fmla="*/ 0 h 152400"/>
              <a:gd name="connsiteX0-1" fmla="*/ 2381 w 165733"/>
              <a:gd name="connsiteY0-2" fmla="*/ 0 h 188119"/>
              <a:gd name="connsiteX1-3" fmla="*/ 165733 w 165733"/>
              <a:gd name="connsiteY1-4" fmla="*/ 35719 h 188119"/>
              <a:gd name="connsiteX2-5" fmla="*/ 165733 w 165733"/>
              <a:gd name="connsiteY2-6" fmla="*/ 188119 h 188119"/>
              <a:gd name="connsiteX3-7" fmla="*/ 0 w 165733"/>
              <a:gd name="connsiteY3-8" fmla="*/ 188119 h 188119"/>
              <a:gd name="connsiteX4-9" fmla="*/ 2381 w 165733"/>
              <a:gd name="connsiteY4-10" fmla="*/ 0 h 188119"/>
              <a:gd name="connsiteX0-11" fmla="*/ 83344 w 246696"/>
              <a:gd name="connsiteY0-12" fmla="*/ 0 h 188119"/>
              <a:gd name="connsiteX1-13" fmla="*/ 246696 w 246696"/>
              <a:gd name="connsiteY1-14" fmla="*/ 35719 h 188119"/>
              <a:gd name="connsiteX2-15" fmla="*/ 246696 w 246696"/>
              <a:gd name="connsiteY2-16" fmla="*/ 188119 h 188119"/>
              <a:gd name="connsiteX3-17" fmla="*/ 0 w 246696"/>
              <a:gd name="connsiteY3-18" fmla="*/ 104775 h 188119"/>
              <a:gd name="connsiteX4-19" fmla="*/ 83344 w 246696"/>
              <a:gd name="connsiteY4-20" fmla="*/ 0 h 188119"/>
              <a:gd name="connsiteX0-21" fmla="*/ 100967 w 264319"/>
              <a:gd name="connsiteY0-22" fmla="*/ 0 h 188119"/>
              <a:gd name="connsiteX1-23" fmla="*/ 264319 w 264319"/>
              <a:gd name="connsiteY1-24" fmla="*/ 35719 h 188119"/>
              <a:gd name="connsiteX2-25" fmla="*/ 0 w 264319"/>
              <a:gd name="connsiteY2-26" fmla="*/ 188119 h 188119"/>
              <a:gd name="connsiteX3-27" fmla="*/ 17623 w 264319"/>
              <a:gd name="connsiteY3-28" fmla="*/ 104775 h 188119"/>
              <a:gd name="connsiteX4-29" fmla="*/ 100967 w 264319"/>
              <a:gd name="connsiteY4-30" fmla="*/ 0 h 188119"/>
              <a:gd name="connsiteX0-31" fmla="*/ 100967 w 369094"/>
              <a:gd name="connsiteY0-32" fmla="*/ 0 h 188119"/>
              <a:gd name="connsiteX1-33" fmla="*/ 369094 w 369094"/>
              <a:gd name="connsiteY1-34" fmla="*/ 92869 h 188119"/>
              <a:gd name="connsiteX2-35" fmla="*/ 0 w 369094"/>
              <a:gd name="connsiteY2-36" fmla="*/ 188119 h 188119"/>
              <a:gd name="connsiteX3-37" fmla="*/ 17623 w 369094"/>
              <a:gd name="connsiteY3-38" fmla="*/ 104775 h 188119"/>
              <a:gd name="connsiteX4-39" fmla="*/ 100967 w 369094"/>
              <a:gd name="connsiteY4-40" fmla="*/ 0 h 188119"/>
              <a:gd name="connsiteX0-41" fmla="*/ 100967 w 369094"/>
              <a:gd name="connsiteY0-42" fmla="*/ 0 h 201217"/>
              <a:gd name="connsiteX1-43" fmla="*/ 369094 w 369094"/>
              <a:gd name="connsiteY1-44" fmla="*/ 92869 h 201217"/>
              <a:gd name="connsiteX2-45" fmla="*/ 326860 w 369094"/>
              <a:gd name="connsiteY2-46" fmla="*/ 201217 h 201217"/>
              <a:gd name="connsiteX3-47" fmla="*/ 0 w 369094"/>
              <a:gd name="connsiteY3-48" fmla="*/ 188119 h 201217"/>
              <a:gd name="connsiteX4-49" fmla="*/ 17623 w 369094"/>
              <a:gd name="connsiteY4-50" fmla="*/ 104775 h 201217"/>
              <a:gd name="connsiteX5" fmla="*/ 100967 w 369094"/>
              <a:gd name="connsiteY5" fmla="*/ 0 h 201217"/>
              <a:gd name="connsiteX0-51" fmla="*/ 100967 w 369094"/>
              <a:gd name="connsiteY0-52" fmla="*/ 0 h 201217"/>
              <a:gd name="connsiteX1-53" fmla="*/ 369094 w 369094"/>
              <a:gd name="connsiteY1-54" fmla="*/ 92869 h 201217"/>
              <a:gd name="connsiteX2-55" fmla="*/ 326860 w 369094"/>
              <a:gd name="connsiteY2-56" fmla="*/ 201217 h 201217"/>
              <a:gd name="connsiteX3-57" fmla="*/ 0 w 369094"/>
              <a:gd name="connsiteY3-58" fmla="*/ 188119 h 201217"/>
              <a:gd name="connsiteX4-59" fmla="*/ 17623 w 369094"/>
              <a:gd name="connsiteY4-60" fmla="*/ 104775 h 201217"/>
              <a:gd name="connsiteX5-61" fmla="*/ 100967 w 369094"/>
              <a:gd name="connsiteY5-62" fmla="*/ 0 h 201217"/>
              <a:gd name="connsiteX0-63" fmla="*/ 100967 w 369094"/>
              <a:gd name="connsiteY0-64" fmla="*/ 0 h 201217"/>
              <a:gd name="connsiteX1-65" fmla="*/ 369094 w 369094"/>
              <a:gd name="connsiteY1-66" fmla="*/ 92869 h 201217"/>
              <a:gd name="connsiteX2-67" fmla="*/ 326860 w 369094"/>
              <a:gd name="connsiteY2-68" fmla="*/ 201217 h 201217"/>
              <a:gd name="connsiteX3-69" fmla="*/ 0 w 369094"/>
              <a:gd name="connsiteY3-70" fmla="*/ 188119 h 201217"/>
              <a:gd name="connsiteX4-71" fmla="*/ 17623 w 369094"/>
              <a:gd name="connsiteY4-72" fmla="*/ 104775 h 201217"/>
              <a:gd name="connsiteX5-73" fmla="*/ 100967 w 369094"/>
              <a:gd name="connsiteY5-74" fmla="*/ 0 h 201217"/>
              <a:gd name="connsiteX0-75" fmla="*/ 100967 w 369094"/>
              <a:gd name="connsiteY0-76" fmla="*/ 0 h 201217"/>
              <a:gd name="connsiteX1-77" fmla="*/ 369094 w 369094"/>
              <a:gd name="connsiteY1-78" fmla="*/ 92869 h 201217"/>
              <a:gd name="connsiteX2-79" fmla="*/ 326860 w 369094"/>
              <a:gd name="connsiteY2-80" fmla="*/ 201217 h 201217"/>
              <a:gd name="connsiteX3-81" fmla="*/ 0 w 369094"/>
              <a:gd name="connsiteY3-82" fmla="*/ 188119 h 201217"/>
              <a:gd name="connsiteX4-83" fmla="*/ 17623 w 369094"/>
              <a:gd name="connsiteY4-84" fmla="*/ 104775 h 201217"/>
              <a:gd name="connsiteX5-85" fmla="*/ 100967 w 369094"/>
              <a:gd name="connsiteY5-86" fmla="*/ 0 h 201217"/>
              <a:gd name="connsiteX0-87" fmla="*/ 100967 w 369094"/>
              <a:gd name="connsiteY0-88" fmla="*/ 0 h 201217"/>
              <a:gd name="connsiteX1-89" fmla="*/ 369094 w 369094"/>
              <a:gd name="connsiteY1-90" fmla="*/ 92869 h 201217"/>
              <a:gd name="connsiteX2-91" fmla="*/ 326860 w 369094"/>
              <a:gd name="connsiteY2-92" fmla="*/ 201217 h 201217"/>
              <a:gd name="connsiteX3-93" fmla="*/ 0 w 369094"/>
              <a:gd name="connsiteY3-94" fmla="*/ 188119 h 201217"/>
              <a:gd name="connsiteX4-95" fmla="*/ 5717 w 369094"/>
              <a:gd name="connsiteY4-96" fmla="*/ 92868 h 201217"/>
              <a:gd name="connsiteX5-97" fmla="*/ 100967 w 369094"/>
              <a:gd name="connsiteY5-98" fmla="*/ 0 h 201217"/>
              <a:gd name="connsiteX0-99" fmla="*/ 100967 w 369094"/>
              <a:gd name="connsiteY0-100" fmla="*/ 0 h 201217"/>
              <a:gd name="connsiteX1-101" fmla="*/ 369094 w 369094"/>
              <a:gd name="connsiteY1-102" fmla="*/ 92869 h 201217"/>
              <a:gd name="connsiteX2-103" fmla="*/ 326860 w 369094"/>
              <a:gd name="connsiteY2-104" fmla="*/ 201217 h 201217"/>
              <a:gd name="connsiteX3-105" fmla="*/ 0 w 369094"/>
              <a:gd name="connsiteY3-106" fmla="*/ 188119 h 201217"/>
              <a:gd name="connsiteX4-107" fmla="*/ 5717 w 369094"/>
              <a:gd name="connsiteY4-108" fmla="*/ 92868 h 201217"/>
              <a:gd name="connsiteX5-109" fmla="*/ 100967 w 369094"/>
              <a:gd name="connsiteY5-110" fmla="*/ 0 h 201217"/>
              <a:gd name="connsiteX0-111" fmla="*/ 100967 w 369094"/>
              <a:gd name="connsiteY0-112" fmla="*/ 0 h 201217"/>
              <a:gd name="connsiteX1-113" fmla="*/ 369094 w 369094"/>
              <a:gd name="connsiteY1-114" fmla="*/ 92869 h 201217"/>
              <a:gd name="connsiteX2-115" fmla="*/ 326860 w 369094"/>
              <a:gd name="connsiteY2-116" fmla="*/ 201217 h 201217"/>
              <a:gd name="connsiteX3-117" fmla="*/ 0 w 369094"/>
              <a:gd name="connsiteY3-118" fmla="*/ 188119 h 201217"/>
              <a:gd name="connsiteX4-119" fmla="*/ 5717 w 369094"/>
              <a:gd name="connsiteY4-120" fmla="*/ 92868 h 201217"/>
              <a:gd name="connsiteX5-121" fmla="*/ 100967 w 369094"/>
              <a:gd name="connsiteY5-122" fmla="*/ 0 h 201217"/>
              <a:gd name="connsiteX0-123" fmla="*/ 102698 w 370825"/>
              <a:gd name="connsiteY0-124" fmla="*/ 0 h 201217"/>
              <a:gd name="connsiteX1-125" fmla="*/ 370825 w 370825"/>
              <a:gd name="connsiteY1-126" fmla="*/ 92869 h 201217"/>
              <a:gd name="connsiteX2-127" fmla="*/ 328591 w 370825"/>
              <a:gd name="connsiteY2-128" fmla="*/ 201217 h 201217"/>
              <a:gd name="connsiteX3-129" fmla="*/ 1731 w 370825"/>
              <a:gd name="connsiteY3-130" fmla="*/ 188119 h 201217"/>
              <a:gd name="connsiteX4-131" fmla="*/ 7448 w 370825"/>
              <a:gd name="connsiteY4-132" fmla="*/ 92868 h 201217"/>
              <a:gd name="connsiteX5-133" fmla="*/ 102698 w 370825"/>
              <a:gd name="connsiteY5-134" fmla="*/ 0 h 201217"/>
              <a:gd name="connsiteX0-135" fmla="*/ 102698 w 370825"/>
              <a:gd name="connsiteY0-136" fmla="*/ 0 h 201218"/>
              <a:gd name="connsiteX1-137" fmla="*/ 370825 w 370825"/>
              <a:gd name="connsiteY1-138" fmla="*/ 92869 h 201218"/>
              <a:gd name="connsiteX2-139" fmla="*/ 328591 w 370825"/>
              <a:gd name="connsiteY2-140" fmla="*/ 201217 h 201218"/>
              <a:gd name="connsiteX3-141" fmla="*/ 1731 w 370825"/>
              <a:gd name="connsiteY3-142" fmla="*/ 188119 h 201218"/>
              <a:gd name="connsiteX4-143" fmla="*/ 7448 w 370825"/>
              <a:gd name="connsiteY4-144" fmla="*/ 92868 h 201218"/>
              <a:gd name="connsiteX5-145" fmla="*/ 102698 w 370825"/>
              <a:gd name="connsiteY5-146" fmla="*/ 0 h 201218"/>
              <a:gd name="connsiteX0-147" fmla="*/ 102698 w 385970"/>
              <a:gd name="connsiteY0-148" fmla="*/ 0 h 201218"/>
              <a:gd name="connsiteX1-149" fmla="*/ 370825 w 385970"/>
              <a:gd name="connsiteY1-150" fmla="*/ 92869 h 201218"/>
              <a:gd name="connsiteX2-151" fmla="*/ 328591 w 385970"/>
              <a:gd name="connsiteY2-152" fmla="*/ 201217 h 201218"/>
              <a:gd name="connsiteX3-153" fmla="*/ 1731 w 385970"/>
              <a:gd name="connsiteY3-154" fmla="*/ 188119 h 201218"/>
              <a:gd name="connsiteX4-155" fmla="*/ 7448 w 385970"/>
              <a:gd name="connsiteY4-156" fmla="*/ 92868 h 201218"/>
              <a:gd name="connsiteX5-157" fmla="*/ 102698 w 385970"/>
              <a:gd name="connsiteY5-158" fmla="*/ 0 h 201218"/>
              <a:gd name="connsiteX0-159" fmla="*/ 102698 w 377009"/>
              <a:gd name="connsiteY0-160" fmla="*/ 0 h 201424"/>
              <a:gd name="connsiteX1-161" fmla="*/ 370825 w 377009"/>
              <a:gd name="connsiteY1-162" fmla="*/ 92869 h 201424"/>
              <a:gd name="connsiteX2-163" fmla="*/ 328591 w 377009"/>
              <a:gd name="connsiteY2-164" fmla="*/ 201217 h 201424"/>
              <a:gd name="connsiteX3-165" fmla="*/ 1731 w 377009"/>
              <a:gd name="connsiteY3-166" fmla="*/ 188119 h 201424"/>
              <a:gd name="connsiteX4-167" fmla="*/ 7448 w 377009"/>
              <a:gd name="connsiteY4-168" fmla="*/ 92868 h 201424"/>
              <a:gd name="connsiteX5-169" fmla="*/ 102698 w 377009"/>
              <a:gd name="connsiteY5-170" fmla="*/ 0 h 201424"/>
              <a:gd name="connsiteX0-171" fmla="*/ 105079 w 377009"/>
              <a:gd name="connsiteY0-172" fmla="*/ 0 h 189518"/>
              <a:gd name="connsiteX1-173" fmla="*/ 370825 w 377009"/>
              <a:gd name="connsiteY1-174" fmla="*/ 80963 h 189518"/>
              <a:gd name="connsiteX2-175" fmla="*/ 328591 w 377009"/>
              <a:gd name="connsiteY2-176" fmla="*/ 189311 h 189518"/>
              <a:gd name="connsiteX3-177" fmla="*/ 1731 w 377009"/>
              <a:gd name="connsiteY3-178" fmla="*/ 176213 h 189518"/>
              <a:gd name="connsiteX4-179" fmla="*/ 7448 w 377009"/>
              <a:gd name="connsiteY4-180" fmla="*/ 80962 h 189518"/>
              <a:gd name="connsiteX5-181" fmla="*/ 105079 w 377009"/>
              <a:gd name="connsiteY5-182" fmla="*/ 0 h 189518"/>
              <a:gd name="connsiteX0-183" fmla="*/ 102698 w 377009"/>
              <a:gd name="connsiteY0-184" fmla="*/ 0 h 201424"/>
              <a:gd name="connsiteX1-185" fmla="*/ 370825 w 377009"/>
              <a:gd name="connsiteY1-186" fmla="*/ 92869 h 201424"/>
              <a:gd name="connsiteX2-187" fmla="*/ 328591 w 377009"/>
              <a:gd name="connsiteY2-188" fmla="*/ 201217 h 201424"/>
              <a:gd name="connsiteX3-189" fmla="*/ 1731 w 377009"/>
              <a:gd name="connsiteY3-190" fmla="*/ 188119 h 201424"/>
              <a:gd name="connsiteX4-191" fmla="*/ 7448 w 377009"/>
              <a:gd name="connsiteY4-192" fmla="*/ 92868 h 201424"/>
              <a:gd name="connsiteX5-193" fmla="*/ 102698 w 377009"/>
              <a:gd name="connsiteY5-194" fmla="*/ 0 h 201424"/>
              <a:gd name="connsiteX0-195" fmla="*/ 102698 w 377009"/>
              <a:gd name="connsiteY0-196" fmla="*/ 0 h 201424"/>
              <a:gd name="connsiteX1-197" fmla="*/ 370825 w 377009"/>
              <a:gd name="connsiteY1-198" fmla="*/ 92869 h 201424"/>
              <a:gd name="connsiteX2-199" fmla="*/ 328591 w 377009"/>
              <a:gd name="connsiteY2-200" fmla="*/ 201217 h 201424"/>
              <a:gd name="connsiteX3-201" fmla="*/ 1731 w 377009"/>
              <a:gd name="connsiteY3-202" fmla="*/ 188119 h 201424"/>
              <a:gd name="connsiteX4-203" fmla="*/ 7448 w 377009"/>
              <a:gd name="connsiteY4-204" fmla="*/ 92868 h 201424"/>
              <a:gd name="connsiteX5-205" fmla="*/ 102698 w 377009"/>
              <a:gd name="connsiteY5-206" fmla="*/ 0 h 201424"/>
              <a:gd name="connsiteX0-207" fmla="*/ 102698 w 377009"/>
              <a:gd name="connsiteY0-208" fmla="*/ 0 h 201424"/>
              <a:gd name="connsiteX1-209" fmla="*/ 370825 w 377009"/>
              <a:gd name="connsiteY1-210" fmla="*/ 92869 h 201424"/>
              <a:gd name="connsiteX2-211" fmla="*/ 328591 w 377009"/>
              <a:gd name="connsiteY2-212" fmla="*/ 201217 h 201424"/>
              <a:gd name="connsiteX3-213" fmla="*/ 1731 w 377009"/>
              <a:gd name="connsiteY3-214" fmla="*/ 188119 h 201424"/>
              <a:gd name="connsiteX4-215" fmla="*/ 7448 w 377009"/>
              <a:gd name="connsiteY4-216" fmla="*/ 92868 h 201424"/>
              <a:gd name="connsiteX5-217" fmla="*/ 102698 w 377009"/>
              <a:gd name="connsiteY5-218" fmla="*/ 0 h 201424"/>
              <a:gd name="connsiteX0-219" fmla="*/ 102698 w 377009"/>
              <a:gd name="connsiteY0-220" fmla="*/ 0 h 201424"/>
              <a:gd name="connsiteX1-221" fmla="*/ 370825 w 377009"/>
              <a:gd name="connsiteY1-222" fmla="*/ 92869 h 201424"/>
              <a:gd name="connsiteX2-223" fmla="*/ 328591 w 377009"/>
              <a:gd name="connsiteY2-224" fmla="*/ 201217 h 201424"/>
              <a:gd name="connsiteX3-225" fmla="*/ 1731 w 377009"/>
              <a:gd name="connsiteY3-226" fmla="*/ 188119 h 201424"/>
              <a:gd name="connsiteX4-227" fmla="*/ 7448 w 377009"/>
              <a:gd name="connsiteY4-228" fmla="*/ 92868 h 201424"/>
              <a:gd name="connsiteX5-229" fmla="*/ 102698 w 377009"/>
              <a:gd name="connsiteY5-230" fmla="*/ 0 h 2014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377009" h="201424">
                <a:moveTo>
                  <a:pt x="102698" y="0"/>
                </a:moveTo>
                <a:cubicBezTo>
                  <a:pt x="223031" y="21431"/>
                  <a:pt x="307643" y="19051"/>
                  <a:pt x="370825" y="92869"/>
                </a:cubicBezTo>
                <a:cubicBezTo>
                  <a:pt x="387703" y="113904"/>
                  <a:pt x="368863" y="206376"/>
                  <a:pt x="328591" y="201217"/>
                </a:cubicBezTo>
                <a:lnTo>
                  <a:pt x="1731" y="188119"/>
                </a:lnTo>
                <a:cubicBezTo>
                  <a:pt x="3637" y="156369"/>
                  <a:pt x="-6364" y="124618"/>
                  <a:pt x="7448" y="92868"/>
                </a:cubicBezTo>
                <a:cubicBezTo>
                  <a:pt x="60629" y="46830"/>
                  <a:pt x="13797" y="76993"/>
                  <a:pt x="10269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0" name="Rounded Rectangle 319"/>
          <p:cNvSpPr/>
          <p:nvPr/>
        </p:nvSpPr>
        <p:spPr>
          <a:xfrm>
            <a:off x="1036955" y="614680"/>
            <a:ext cx="26670" cy="120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1" name="Oval 320"/>
          <p:cNvSpPr/>
          <p:nvPr/>
        </p:nvSpPr>
        <p:spPr>
          <a:xfrm>
            <a:off x="1043305" y="615950"/>
            <a:ext cx="12700" cy="10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2" name="Rectangle 15"/>
          <p:cNvSpPr/>
          <p:nvPr/>
        </p:nvSpPr>
        <p:spPr>
          <a:xfrm>
            <a:off x="640715" y="575310"/>
            <a:ext cx="387985" cy="168910"/>
          </a:xfrm>
          <a:custGeom>
            <a:avLst/>
            <a:gdLst>
              <a:gd name="connsiteX0" fmla="*/ 0 w 1371600"/>
              <a:gd name="connsiteY0" fmla="*/ 0 h 1109662"/>
              <a:gd name="connsiteX1" fmla="*/ 1371600 w 1371600"/>
              <a:gd name="connsiteY1" fmla="*/ 0 h 1109662"/>
              <a:gd name="connsiteX2" fmla="*/ 1371600 w 1371600"/>
              <a:gd name="connsiteY2" fmla="*/ 1109662 h 1109662"/>
              <a:gd name="connsiteX3" fmla="*/ 0 w 1371600"/>
              <a:gd name="connsiteY3" fmla="*/ 1109662 h 1109662"/>
              <a:gd name="connsiteX4" fmla="*/ 0 w 1371600"/>
              <a:gd name="connsiteY4" fmla="*/ 0 h 1109662"/>
              <a:gd name="connsiteX0-1" fmla="*/ 15240 w 1371600"/>
              <a:gd name="connsiteY0-2" fmla="*/ 167640 h 1109662"/>
              <a:gd name="connsiteX1-3" fmla="*/ 1371600 w 1371600"/>
              <a:gd name="connsiteY1-4" fmla="*/ 0 h 1109662"/>
              <a:gd name="connsiteX2-5" fmla="*/ 1371600 w 1371600"/>
              <a:gd name="connsiteY2-6" fmla="*/ 1109662 h 1109662"/>
              <a:gd name="connsiteX3-7" fmla="*/ 0 w 1371600"/>
              <a:gd name="connsiteY3-8" fmla="*/ 1109662 h 1109662"/>
              <a:gd name="connsiteX4-9" fmla="*/ 15240 w 1371600"/>
              <a:gd name="connsiteY4-10" fmla="*/ 167640 h 1109662"/>
              <a:gd name="connsiteX0-11" fmla="*/ 15240 w 1371600"/>
              <a:gd name="connsiteY0-12" fmla="*/ 167640 h 1566862"/>
              <a:gd name="connsiteX1-13" fmla="*/ 1371600 w 1371600"/>
              <a:gd name="connsiteY1-14" fmla="*/ 0 h 1566862"/>
              <a:gd name="connsiteX2-15" fmla="*/ 1371600 w 1371600"/>
              <a:gd name="connsiteY2-16" fmla="*/ 1109662 h 1566862"/>
              <a:gd name="connsiteX3-17" fmla="*/ 0 w 1371600"/>
              <a:gd name="connsiteY3-18" fmla="*/ 1566862 h 1566862"/>
              <a:gd name="connsiteX4-19" fmla="*/ 15240 w 1371600"/>
              <a:gd name="connsiteY4-20" fmla="*/ 167640 h 1566862"/>
              <a:gd name="connsiteX0-21" fmla="*/ 15240 w 2506980"/>
              <a:gd name="connsiteY0-22" fmla="*/ 167640 h 1589722"/>
              <a:gd name="connsiteX1-23" fmla="*/ 1371600 w 2506980"/>
              <a:gd name="connsiteY1-24" fmla="*/ 0 h 1589722"/>
              <a:gd name="connsiteX2-25" fmla="*/ 2506980 w 2506980"/>
              <a:gd name="connsiteY2-26" fmla="*/ 1589722 h 1589722"/>
              <a:gd name="connsiteX3-27" fmla="*/ 0 w 2506980"/>
              <a:gd name="connsiteY3-28" fmla="*/ 1566862 h 1589722"/>
              <a:gd name="connsiteX4-29" fmla="*/ 15240 w 2506980"/>
              <a:gd name="connsiteY4-30" fmla="*/ 167640 h 1589722"/>
              <a:gd name="connsiteX0-31" fmla="*/ 15240 w 2529840"/>
              <a:gd name="connsiteY0-32" fmla="*/ 0 h 1422082"/>
              <a:gd name="connsiteX1-33" fmla="*/ 2529840 w 2529840"/>
              <a:gd name="connsiteY1-34" fmla="*/ 160020 h 1422082"/>
              <a:gd name="connsiteX2-35" fmla="*/ 2506980 w 2529840"/>
              <a:gd name="connsiteY2-36" fmla="*/ 1422082 h 1422082"/>
              <a:gd name="connsiteX3-37" fmla="*/ 0 w 2529840"/>
              <a:gd name="connsiteY3-38" fmla="*/ 1399222 h 1422082"/>
              <a:gd name="connsiteX4-39" fmla="*/ 15240 w 2529840"/>
              <a:gd name="connsiteY4-40" fmla="*/ 0 h 1422082"/>
              <a:gd name="connsiteX0-41" fmla="*/ 94926 w 2609526"/>
              <a:gd name="connsiteY0-42" fmla="*/ 0 h 1422082"/>
              <a:gd name="connsiteX1-43" fmla="*/ 2609526 w 2609526"/>
              <a:gd name="connsiteY1-44" fmla="*/ 160020 h 1422082"/>
              <a:gd name="connsiteX2-45" fmla="*/ 2586666 w 2609526"/>
              <a:gd name="connsiteY2-46" fmla="*/ 1422082 h 1422082"/>
              <a:gd name="connsiteX3-47" fmla="*/ 79686 w 2609526"/>
              <a:gd name="connsiteY3-48" fmla="*/ 1399222 h 1422082"/>
              <a:gd name="connsiteX4-49" fmla="*/ 94926 w 2609526"/>
              <a:gd name="connsiteY4-50" fmla="*/ 0 h 1422082"/>
              <a:gd name="connsiteX0-51" fmla="*/ 147147 w 2661747"/>
              <a:gd name="connsiteY0-52" fmla="*/ 0 h 1422082"/>
              <a:gd name="connsiteX1-53" fmla="*/ 2661747 w 2661747"/>
              <a:gd name="connsiteY1-54" fmla="*/ 160020 h 1422082"/>
              <a:gd name="connsiteX2-55" fmla="*/ 2638887 w 2661747"/>
              <a:gd name="connsiteY2-56" fmla="*/ 1422082 h 1422082"/>
              <a:gd name="connsiteX3-57" fmla="*/ 131907 w 2661747"/>
              <a:gd name="connsiteY3-58" fmla="*/ 1399222 h 1422082"/>
              <a:gd name="connsiteX4-59" fmla="*/ 147147 w 2661747"/>
              <a:gd name="connsiteY4-60" fmla="*/ 0 h 1422082"/>
              <a:gd name="connsiteX0-61" fmla="*/ 126277 w 2640877"/>
              <a:gd name="connsiteY0-62" fmla="*/ 0 h 1422082"/>
              <a:gd name="connsiteX1-63" fmla="*/ 2640877 w 2640877"/>
              <a:gd name="connsiteY1-64" fmla="*/ 160020 h 1422082"/>
              <a:gd name="connsiteX2-65" fmla="*/ 2618017 w 2640877"/>
              <a:gd name="connsiteY2-66" fmla="*/ 1422082 h 1422082"/>
              <a:gd name="connsiteX3-67" fmla="*/ 153900 w 2640877"/>
              <a:gd name="connsiteY3-68" fmla="*/ 1389697 h 1422082"/>
              <a:gd name="connsiteX4-69" fmla="*/ 126277 w 2640877"/>
              <a:gd name="connsiteY4-70" fmla="*/ 0 h 1422082"/>
              <a:gd name="connsiteX0-71" fmla="*/ 143366 w 2657966"/>
              <a:gd name="connsiteY0-72" fmla="*/ 0 h 1422082"/>
              <a:gd name="connsiteX1-73" fmla="*/ 2657966 w 2657966"/>
              <a:gd name="connsiteY1-74" fmla="*/ 160020 h 1422082"/>
              <a:gd name="connsiteX2-75" fmla="*/ 2635106 w 2657966"/>
              <a:gd name="connsiteY2-76" fmla="*/ 1422082 h 1422082"/>
              <a:gd name="connsiteX3-77" fmla="*/ 170989 w 2657966"/>
              <a:gd name="connsiteY3-78" fmla="*/ 1389697 h 1422082"/>
              <a:gd name="connsiteX4-79" fmla="*/ 143366 w 2657966"/>
              <a:gd name="connsiteY4-80" fmla="*/ 0 h 1422082"/>
              <a:gd name="connsiteX0-81" fmla="*/ 143366 w 2657966"/>
              <a:gd name="connsiteY0-82" fmla="*/ 0 h 1426844"/>
              <a:gd name="connsiteX1-83" fmla="*/ 2657966 w 2657966"/>
              <a:gd name="connsiteY1-84" fmla="*/ 160020 h 1426844"/>
              <a:gd name="connsiteX2-85" fmla="*/ 2592244 w 2657966"/>
              <a:gd name="connsiteY2-86" fmla="*/ 1426844 h 1426844"/>
              <a:gd name="connsiteX3-87" fmla="*/ 170989 w 2657966"/>
              <a:gd name="connsiteY3-88" fmla="*/ 1389697 h 1426844"/>
              <a:gd name="connsiteX4-89" fmla="*/ 143366 w 2657966"/>
              <a:gd name="connsiteY4-90" fmla="*/ 0 h 1426844"/>
              <a:gd name="connsiteX0-91" fmla="*/ 143366 w 2659046"/>
              <a:gd name="connsiteY0-92" fmla="*/ 0 h 1426844"/>
              <a:gd name="connsiteX1-93" fmla="*/ 2657966 w 2659046"/>
              <a:gd name="connsiteY1-94" fmla="*/ 160020 h 1426844"/>
              <a:gd name="connsiteX2-95" fmla="*/ 2592244 w 2659046"/>
              <a:gd name="connsiteY2-96" fmla="*/ 1426844 h 1426844"/>
              <a:gd name="connsiteX3-97" fmla="*/ 170989 w 2659046"/>
              <a:gd name="connsiteY3-98" fmla="*/ 1389697 h 1426844"/>
              <a:gd name="connsiteX4-99" fmla="*/ 143366 w 2659046"/>
              <a:gd name="connsiteY4-100" fmla="*/ 0 h 1426844"/>
              <a:gd name="connsiteX0-101" fmla="*/ 143366 w 2705320"/>
              <a:gd name="connsiteY0-102" fmla="*/ 0 h 1426844"/>
              <a:gd name="connsiteX1-103" fmla="*/ 2657966 w 2705320"/>
              <a:gd name="connsiteY1-104" fmla="*/ 160020 h 1426844"/>
              <a:gd name="connsiteX2-105" fmla="*/ 2592244 w 2705320"/>
              <a:gd name="connsiteY2-106" fmla="*/ 1426844 h 1426844"/>
              <a:gd name="connsiteX3-107" fmla="*/ 170989 w 2705320"/>
              <a:gd name="connsiteY3-108" fmla="*/ 1389697 h 1426844"/>
              <a:gd name="connsiteX4-109" fmla="*/ 143366 w 2705320"/>
              <a:gd name="connsiteY4-110" fmla="*/ 0 h 14268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05320" h="1426844">
                <a:moveTo>
                  <a:pt x="143366" y="0"/>
                </a:moveTo>
                <a:lnTo>
                  <a:pt x="2657966" y="160020"/>
                </a:lnTo>
                <a:cubicBezTo>
                  <a:pt x="2745597" y="496570"/>
                  <a:pt x="2704639" y="1414144"/>
                  <a:pt x="2592244" y="1426844"/>
                </a:cubicBezTo>
                <a:lnTo>
                  <a:pt x="170989" y="1389697"/>
                </a:lnTo>
                <a:cubicBezTo>
                  <a:pt x="-62056" y="1299527"/>
                  <a:pt x="-42689" y="209232"/>
                  <a:pt x="14336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23" name="Group 322"/>
          <p:cNvGrpSpPr/>
          <p:nvPr/>
        </p:nvGrpSpPr>
        <p:grpSpPr>
          <a:xfrm>
            <a:off x="655320" y="601345"/>
            <a:ext cx="65405" cy="20955"/>
            <a:chOff x="6172200" y="3393094"/>
            <a:chExt cx="457200" cy="175362"/>
          </a:xfrm>
        </p:grpSpPr>
        <p:sp>
          <p:nvSpPr>
            <p:cNvPr id="347" name="Oval 346"/>
            <p:cNvSpPr/>
            <p:nvPr/>
          </p:nvSpPr>
          <p:spPr>
            <a:xfrm>
              <a:off x="6255543" y="3393094"/>
              <a:ext cx="304800" cy="17536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8" name="Rounded Rectangle 347"/>
            <p:cNvSpPr/>
            <p:nvPr/>
          </p:nvSpPr>
          <p:spPr>
            <a:xfrm>
              <a:off x="6172200" y="3429000"/>
              <a:ext cx="457200" cy="103551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24" name="Oval 323"/>
          <p:cNvSpPr/>
          <p:nvPr/>
        </p:nvSpPr>
        <p:spPr>
          <a:xfrm>
            <a:off x="394970" y="586105"/>
            <a:ext cx="52070" cy="4254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5" name="Rectangle 21"/>
          <p:cNvSpPr/>
          <p:nvPr/>
        </p:nvSpPr>
        <p:spPr>
          <a:xfrm>
            <a:off x="887095" y="478790"/>
            <a:ext cx="208915" cy="92710"/>
          </a:xfrm>
          <a:custGeom>
            <a:avLst/>
            <a:gdLst>
              <a:gd name="connsiteX0" fmla="*/ 0 w 457200"/>
              <a:gd name="connsiteY0" fmla="*/ 0 h 482133"/>
              <a:gd name="connsiteX1" fmla="*/ 457200 w 457200"/>
              <a:gd name="connsiteY1" fmla="*/ 0 h 482133"/>
              <a:gd name="connsiteX2" fmla="*/ 457200 w 457200"/>
              <a:gd name="connsiteY2" fmla="*/ 482133 h 482133"/>
              <a:gd name="connsiteX3" fmla="*/ 0 w 457200"/>
              <a:gd name="connsiteY3" fmla="*/ 482133 h 482133"/>
              <a:gd name="connsiteX4" fmla="*/ 0 w 457200"/>
              <a:gd name="connsiteY4" fmla="*/ 0 h 482133"/>
              <a:gd name="connsiteX0-1" fmla="*/ 657225 w 1114425"/>
              <a:gd name="connsiteY0-2" fmla="*/ 0 h 482133"/>
              <a:gd name="connsiteX1-3" fmla="*/ 1114425 w 1114425"/>
              <a:gd name="connsiteY1-4" fmla="*/ 0 h 482133"/>
              <a:gd name="connsiteX2-5" fmla="*/ 1114425 w 1114425"/>
              <a:gd name="connsiteY2-6" fmla="*/ 482133 h 482133"/>
              <a:gd name="connsiteX3-7" fmla="*/ 0 w 1114425"/>
              <a:gd name="connsiteY3-8" fmla="*/ 101133 h 482133"/>
              <a:gd name="connsiteX4-9" fmla="*/ 657225 w 1114425"/>
              <a:gd name="connsiteY4-10" fmla="*/ 0 h 482133"/>
              <a:gd name="connsiteX0-11" fmla="*/ 57150 w 1114425"/>
              <a:gd name="connsiteY0-12" fmla="*/ 60325 h 482133"/>
              <a:gd name="connsiteX1-13" fmla="*/ 1114425 w 1114425"/>
              <a:gd name="connsiteY1-14" fmla="*/ 0 h 482133"/>
              <a:gd name="connsiteX2-15" fmla="*/ 1114425 w 1114425"/>
              <a:gd name="connsiteY2-16" fmla="*/ 482133 h 482133"/>
              <a:gd name="connsiteX3-17" fmla="*/ 0 w 1114425"/>
              <a:gd name="connsiteY3-18" fmla="*/ 101133 h 482133"/>
              <a:gd name="connsiteX4-19" fmla="*/ 57150 w 1114425"/>
              <a:gd name="connsiteY4-20" fmla="*/ 60325 h 482133"/>
              <a:gd name="connsiteX0-21" fmla="*/ 57150 w 1406525"/>
              <a:gd name="connsiteY0-22" fmla="*/ 60325 h 850433"/>
              <a:gd name="connsiteX1-23" fmla="*/ 1114425 w 1406525"/>
              <a:gd name="connsiteY1-24" fmla="*/ 0 h 850433"/>
              <a:gd name="connsiteX2-25" fmla="*/ 1406525 w 1406525"/>
              <a:gd name="connsiteY2-26" fmla="*/ 850433 h 850433"/>
              <a:gd name="connsiteX3-27" fmla="*/ 0 w 1406525"/>
              <a:gd name="connsiteY3-28" fmla="*/ 101133 h 850433"/>
              <a:gd name="connsiteX4-29" fmla="*/ 57150 w 1406525"/>
              <a:gd name="connsiteY4-30" fmla="*/ 60325 h 850433"/>
              <a:gd name="connsiteX0-31" fmla="*/ 57150 w 1457325"/>
              <a:gd name="connsiteY0-32" fmla="*/ 0 h 790108"/>
              <a:gd name="connsiteX1-33" fmla="*/ 1457325 w 1457325"/>
              <a:gd name="connsiteY1-34" fmla="*/ 714375 h 790108"/>
              <a:gd name="connsiteX2-35" fmla="*/ 1406525 w 1457325"/>
              <a:gd name="connsiteY2-36" fmla="*/ 790108 h 790108"/>
              <a:gd name="connsiteX3-37" fmla="*/ 0 w 1457325"/>
              <a:gd name="connsiteY3-38" fmla="*/ 40808 h 790108"/>
              <a:gd name="connsiteX4-39" fmla="*/ 57150 w 1457325"/>
              <a:gd name="connsiteY4-40" fmla="*/ 0 h 790108"/>
              <a:gd name="connsiteX0-41" fmla="*/ 57150 w 1457325"/>
              <a:gd name="connsiteY0-42" fmla="*/ 0 h 790108"/>
              <a:gd name="connsiteX1-43" fmla="*/ 1457325 w 1457325"/>
              <a:gd name="connsiteY1-44" fmla="*/ 714375 h 790108"/>
              <a:gd name="connsiteX2-45" fmla="*/ 1406525 w 1457325"/>
              <a:gd name="connsiteY2-46" fmla="*/ 790108 h 790108"/>
              <a:gd name="connsiteX3-47" fmla="*/ 0 w 1457325"/>
              <a:gd name="connsiteY3-48" fmla="*/ 40808 h 790108"/>
              <a:gd name="connsiteX4-49" fmla="*/ 57150 w 1457325"/>
              <a:gd name="connsiteY4-50" fmla="*/ 0 h 790108"/>
              <a:gd name="connsiteX0-51" fmla="*/ 57150 w 1457325"/>
              <a:gd name="connsiteY0-52" fmla="*/ 0 h 790108"/>
              <a:gd name="connsiteX1-53" fmla="*/ 1457325 w 1457325"/>
              <a:gd name="connsiteY1-54" fmla="*/ 714375 h 790108"/>
              <a:gd name="connsiteX2-55" fmla="*/ 1406525 w 1457325"/>
              <a:gd name="connsiteY2-56" fmla="*/ 790108 h 790108"/>
              <a:gd name="connsiteX3-57" fmla="*/ 0 w 1457325"/>
              <a:gd name="connsiteY3-58" fmla="*/ 40808 h 790108"/>
              <a:gd name="connsiteX4-59" fmla="*/ 57150 w 1457325"/>
              <a:gd name="connsiteY4-60" fmla="*/ 0 h 790108"/>
              <a:gd name="connsiteX0-61" fmla="*/ 57150 w 1457325"/>
              <a:gd name="connsiteY0-62" fmla="*/ 0 h 790108"/>
              <a:gd name="connsiteX1-63" fmla="*/ 1457325 w 1457325"/>
              <a:gd name="connsiteY1-64" fmla="*/ 714375 h 790108"/>
              <a:gd name="connsiteX2-65" fmla="*/ 1406525 w 1457325"/>
              <a:gd name="connsiteY2-66" fmla="*/ 790108 h 790108"/>
              <a:gd name="connsiteX3-67" fmla="*/ 0 w 1457325"/>
              <a:gd name="connsiteY3-68" fmla="*/ 40808 h 790108"/>
              <a:gd name="connsiteX4-69" fmla="*/ 57150 w 1457325"/>
              <a:gd name="connsiteY4-70" fmla="*/ 0 h 790108"/>
              <a:gd name="connsiteX0-71" fmla="*/ 57150 w 1457325"/>
              <a:gd name="connsiteY0-72" fmla="*/ 0 h 790108"/>
              <a:gd name="connsiteX1-73" fmla="*/ 1457325 w 1457325"/>
              <a:gd name="connsiteY1-74" fmla="*/ 714375 h 790108"/>
              <a:gd name="connsiteX2-75" fmla="*/ 1406525 w 1457325"/>
              <a:gd name="connsiteY2-76" fmla="*/ 790108 h 790108"/>
              <a:gd name="connsiteX3-77" fmla="*/ 0 w 1457325"/>
              <a:gd name="connsiteY3-78" fmla="*/ 40808 h 790108"/>
              <a:gd name="connsiteX4-79" fmla="*/ 57150 w 1457325"/>
              <a:gd name="connsiteY4-80" fmla="*/ 0 h 790108"/>
              <a:gd name="connsiteX0-81" fmla="*/ 57150 w 1457325"/>
              <a:gd name="connsiteY0-82" fmla="*/ 0 h 790108"/>
              <a:gd name="connsiteX1-83" fmla="*/ 1457325 w 1457325"/>
              <a:gd name="connsiteY1-84" fmla="*/ 714375 h 790108"/>
              <a:gd name="connsiteX2-85" fmla="*/ 1406525 w 1457325"/>
              <a:gd name="connsiteY2-86" fmla="*/ 790108 h 790108"/>
              <a:gd name="connsiteX3-87" fmla="*/ 0 w 1457325"/>
              <a:gd name="connsiteY3-88" fmla="*/ 40808 h 790108"/>
              <a:gd name="connsiteX4-89" fmla="*/ 57150 w 1457325"/>
              <a:gd name="connsiteY4-90" fmla="*/ 0 h 790108"/>
              <a:gd name="connsiteX0-91" fmla="*/ 57150 w 1457325"/>
              <a:gd name="connsiteY0-92" fmla="*/ 0 h 790108"/>
              <a:gd name="connsiteX1-93" fmla="*/ 1457325 w 1457325"/>
              <a:gd name="connsiteY1-94" fmla="*/ 733425 h 790108"/>
              <a:gd name="connsiteX2-95" fmla="*/ 1406525 w 1457325"/>
              <a:gd name="connsiteY2-96" fmla="*/ 790108 h 790108"/>
              <a:gd name="connsiteX3-97" fmla="*/ 0 w 1457325"/>
              <a:gd name="connsiteY3-98" fmla="*/ 40808 h 790108"/>
              <a:gd name="connsiteX4-99" fmla="*/ 57150 w 1457325"/>
              <a:gd name="connsiteY4-100" fmla="*/ 0 h 790108"/>
              <a:gd name="connsiteX0-101" fmla="*/ 57150 w 1457325"/>
              <a:gd name="connsiteY0-102" fmla="*/ 0 h 782964"/>
              <a:gd name="connsiteX1-103" fmla="*/ 1457325 w 1457325"/>
              <a:gd name="connsiteY1-104" fmla="*/ 733425 h 782964"/>
              <a:gd name="connsiteX2-105" fmla="*/ 1435100 w 1457325"/>
              <a:gd name="connsiteY2-106" fmla="*/ 782964 h 782964"/>
              <a:gd name="connsiteX3-107" fmla="*/ 0 w 1457325"/>
              <a:gd name="connsiteY3-108" fmla="*/ 40808 h 782964"/>
              <a:gd name="connsiteX4-109" fmla="*/ 57150 w 1457325"/>
              <a:gd name="connsiteY4-110" fmla="*/ 0 h 7829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57325" h="782964">
                <a:moveTo>
                  <a:pt x="57150" y="0"/>
                </a:moveTo>
                <a:cubicBezTo>
                  <a:pt x="533400" y="152400"/>
                  <a:pt x="1187450" y="663575"/>
                  <a:pt x="1457325" y="733425"/>
                </a:cubicBezTo>
                <a:lnTo>
                  <a:pt x="1435100" y="782964"/>
                </a:lnTo>
                <a:cubicBezTo>
                  <a:pt x="975783" y="593522"/>
                  <a:pt x="611717" y="281050"/>
                  <a:pt x="0" y="40808"/>
                </a:cubicBezTo>
                <a:lnTo>
                  <a:pt x="5715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6" name="Isosceles Triangle 20"/>
          <p:cNvSpPr/>
          <p:nvPr/>
        </p:nvSpPr>
        <p:spPr>
          <a:xfrm>
            <a:off x="1085850" y="565150"/>
            <a:ext cx="38100" cy="8255"/>
          </a:xfrm>
          <a:custGeom>
            <a:avLst/>
            <a:gdLst>
              <a:gd name="connsiteX0" fmla="*/ 0 w 152400"/>
              <a:gd name="connsiteY0" fmla="*/ 77390 h 77390"/>
              <a:gd name="connsiteX1" fmla="*/ 76200 w 152400"/>
              <a:gd name="connsiteY1" fmla="*/ 0 h 77390"/>
              <a:gd name="connsiteX2" fmla="*/ 152400 w 152400"/>
              <a:gd name="connsiteY2" fmla="*/ 77390 h 77390"/>
              <a:gd name="connsiteX3" fmla="*/ 0 w 152400"/>
              <a:gd name="connsiteY3" fmla="*/ 77390 h 77390"/>
              <a:gd name="connsiteX0-1" fmla="*/ 0 w 681038"/>
              <a:gd name="connsiteY0-2" fmla="*/ 91678 h 91678"/>
              <a:gd name="connsiteX1-3" fmla="*/ 604838 w 681038"/>
              <a:gd name="connsiteY1-4" fmla="*/ 0 h 91678"/>
              <a:gd name="connsiteX2-5" fmla="*/ 681038 w 681038"/>
              <a:gd name="connsiteY2-6" fmla="*/ 77390 h 91678"/>
              <a:gd name="connsiteX3-7" fmla="*/ 0 w 681038"/>
              <a:gd name="connsiteY3-8" fmla="*/ 91678 h 91678"/>
              <a:gd name="connsiteX0-9" fmla="*/ 0 w 681038"/>
              <a:gd name="connsiteY0-10" fmla="*/ 41671 h 41671"/>
              <a:gd name="connsiteX1-11" fmla="*/ 50007 w 681038"/>
              <a:gd name="connsiteY1-12" fmla="*/ 0 h 41671"/>
              <a:gd name="connsiteX2-13" fmla="*/ 681038 w 681038"/>
              <a:gd name="connsiteY2-14" fmla="*/ 27383 h 41671"/>
              <a:gd name="connsiteX3-15" fmla="*/ 0 w 681038"/>
              <a:gd name="connsiteY3-16" fmla="*/ 41671 h 41671"/>
              <a:gd name="connsiteX0-17" fmla="*/ 0 w 264319"/>
              <a:gd name="connsiteY0-18" fmla="*/ 41671 h 65483"/>
              <a:gd name="connsiteX1-19" fmla="*/ 50007 w 264319"/>
              <a:gd name="connsiteY1-20" fmla="*/ 0 h 65483"/>
              <a:gd name="connsiteX2-21" fmla="*/ 264319 w 264319"/>
              <a:gd name="connsiteY2-22" fmla="*/ 65483 h 65483"/>
              <a:gd name="connsiteX3-23" fmla="*/ 0 w 264319"/>
              <a:gd name="connsiteY3-24" fmla="*/ 41671 h 65483"/>
              <a:gd name="connsiteX0-25" fmla="*/ 0 w 264319"/>
              <a:gd name="connsiteY0-26" fmla="*/ 41671 h 66609"/>
              <a:gd name="connsiteX1-27" fmla="*/ 50007 w 264319"/>
              <a:gd name="connsiteY1-28" fmla="*/ 0 h 66609"/>
              <a:gd name="connsiteX2-29" fmla="*/ 264319 w 264319"/>
              <a:gd name="connsiteY2-30" fmla="*/ 65483 h 66609"/>
              <a:gd name="connsiteX3-31" fmla="*/ 0 w 264319"/>
              <a:gd name="connsiteY3-32" fmla="*/ 41671 h 66609"/>
              <a:gd name="connsiteX0-33" fmla="*/ 0 w 264319"/>
              <a:gd name="connsiteY0-34" fmla="*/ 41671 h 66609"/>
              <a:gd name="connsiteX1-35" fmla="*/ 50007 w 264319"/>
              <a:gd name="connsiteY1-36" fmla="*/ 0 h 66609"/>
              <a:gd name="connsiteX2-37" fmla="*/ 264319 w 264319"/>
              <a:gd name="connsiteY2-38" fmla="*/ 65483 h 66609"/>
              <a:gd name="connsiteX3-39" fmla="*/ 0 w 264319"/>
              <a:gd name="connsiteY3-40" fmla="*/ 41671 h 66609"/>
              <a:gd name="connsiteX0-41" fmla="*/ 0 w 265792"/>
              <a:gd name="connsiteY0-42" fmla="*/ 44606 h 69544"/>
              <a:gd name="connsiteX1-43" fmla="*/ 50007 w 265792"/>
              <a:gd name="connsiteY1-44" fmla="*/ 2935 h 69544"/>
              <a:gd name="connsiteX2-45" fmla="*/ 109539 w 265792"/>
              <a:gd name="connsiteY2-46" fmla="*/ 8888 h 69544"/>
              <a:gd name="connsiteX3-47" fmla="*/ 264319 w 265792"/>
              <a:gd name="connsiteY3-48" fmla="*/ 68418 h 69544"/>
              <a:gd name="connsiteX4" fmla="*/ 0 w 265792"/>
              <a:gd name="connsiteY4" fmla="*/ 44606 h 69544"/>
              <a:gd name="connsiteX0-49" fmla="*/ 0 w 264601"/>
              <a:gd name="connsiteY0-50" fmla="*/ 41671 h 66609"/>
              <a:gd name="connsiteX1-51" fmla="*/ 50007 w 264601"/>
              <a:gd name="connsiteY1-52" fmla="*/ 0 h 66609"/>
              <a:gd name="connsiteX2-53" fmla="*/ 264319 w 264601"/>
              <a:gd name="connsiteY2-54" fmla="*/ 65483 h 66609"/>
              <a:gd name="connsiteX3-55" fmla="*/ 0 w 264601"/>
              <a:gd name="connsiteY3-56" fmla="*/ 41671 h 66609"/>
              <a:gd name="connsiteX0-57" fmla="*/ 0 w 264629"/>
              <a:gd name="connsiteY0-58" fmla="*/ 41671 h 66609"/>
              <a:gd name="connsiteX1-59" fmla="*/ 50007 w 264629"/>
              <a:gd name="connsiteY1-60" fmla="*/ 0 h 66609"/>
              <a:gd name="connsiteX2-61" fmla="*/ 264319 w 264629"/>
              <a:gd name="connsiteY2-62" fmla="*/ 65483 h 66609"/>
              <a:gd name="connsiteX3-63" fmla="*/ 0 w 264629"/>
              <a:gd name="connsiteY3-64" fmla="*/ 41671 h 66609"/>
              <a:gd name="connsiteX0-65" fmla="*/ 0 w 264629"/>
              <a:gd name="connsiteY0-66" fmla="*/ 41671 h 66609"/>
              <a:gd name="connsiteX1-67" fmla="*/ 50007 w 264629"/>
              <a:gd name="connsiteY1-68" fmla="*/ 0 h 66609"/>
              <a:gd name="connsiteX2-69" fmla="*/ 264319 w 264629"/>
              <a:gd name="connsiteY2-70" fmla="*/ 65483 h 66609"/>
              <a:gd name="connsiteX3-71" fmla="*/ 0 w 264629"/>
              <a:gd name="connsiteY3-72" fmla="*/ 41671 h 66609"/>
              <a:gd name="connsiteX0-73" fmla="*/ 0 w 264629"/>
              <a:gd name="connsiteY0-74" fmla="*/ 41671 h 66609"/>
              <a:gd name="connsiteX1-75" fmla="*/ 50007 w 264629"/>
              <a:gd name="connsiteY1-76" fmla="*/ 0 h 66609"/>
              <a:gd name="connsiteX2-77" fmla="*/ 264319 w 264629"/>
              <a:gd name="connsiteY2-78" fmla="*/ 65483 h 66609"/>
              <a:gd name="connsiteX3-79" fmla="*/ 0 w 264629"/>
              <a:gd name="connsiteY3-80" fmla="*/ 41671 h 66609"/>
              <a:gd name="connsiteX0-81" fmla="*/ 0 w 264629"/>
              <a:gd name="connsiteY0-82" fmla="*/ 41671 h 67599"/>
              <a:gd name="connsiteX1-83" fmla="*/ 50007 w 264629"/>
              <a:gd name="connsiteY1-84" fmla="*/ 0 h 67599"/>
              <a:gd name="connsiteX2-85" fmla="*/ 264319 w 264629"/>
              <a:gd name="connsiteY2-86" fmla="*/ 65483 h 67599"/>
              <a:gd name="connsiteX3-87" fmla="*/ 0 w 264629"/>
              <a:gd name="connsiteY3-88" fmla="*/ 41671 h 67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4629" h="67599">
                <a:moveTo>
                  <a:pt x="0" y="41671"/>
                </a:moveTo>
                <a:cubicBezTo>
                  <a:pt x="2382" y="6349"/>
                  <a:pt x="14288" y="4365"/>
                  <a:pt x="50007" y="0"/>
                </a:cubicBezTo>
                <a:cubicBezTo>
                  <a:pt x="110728" y="3969"/>
                  <a:pt x="272654" y="58538"/>
                  <a:pt x="264319" y="65483"/>
                </a:cubicBezTo>
                <a:cubicBezTo>
                  <a:pt x="150019" y="71833"/>
                  <a:pt x="88106" y="63896"/>
                  <a:pt x="0" y="4167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7" name="Rectangle 3"/>
          <p:cNvSpPr/>
          <p:nvPr/>
        </p:nvSpPr>
        <p:spPr>
          <a:xfrm>
            <a:off x="1194435" y="608330"/>
            <a:ext cx="88900" cy="50165"/>
          </a:xfrm>
          <a:custGeom>
            <a:avLst/>
            <a:gdLst>
              <a:gd name="connsiteX0" fmla="*/ 0 w 609600"/>
              <a:gd name="connsiteY0" fmla="*/ 0 h 457200"/>
              <a:gd name="connsiteX1" fmla="*/ 609600 w 609600"/>
              <a:gd name="connsiteY1" fmla="*/ 0 h 457200"/>
              <a:gd name="connsiteX2" fmla="*/ 609600 w 609600"/>
              <a:gd name="connsiteY2" fmla="*/ 457200 h 457200"/>
              <a:gd name="connsiteX3" fmla="*/ 0 w 609600"/>
              <a:gd name="connsiteY3" fmla="*/ 457200 h 457200"/>
              <a:gd name="connsiteX4" fmla="*/ 0 w 609600"/>
              <a:gd name="connsiteY4" fmla="*/ 0 h 457200"/>
              <a:gd name="connsiteX0-1" fmla="*/ 0 w 635794"/>
              <a:gd name="connsiteY0-2" fmla="*/ 0 h 509588"/>
              <a:gd name="connsiteX1-3" fmla="*/ 635794 w 635794"/>
              <a:gd name="connsiteY1-4" fmla="*/ 52388 h 509588"/>
              <a:gd name="connsiteX2-5" fmla="*/ 635794 w 635794"/>
              <a:gd name="connsiteY2-6" fmla="*/ 509588 h 509588"/>
              <a:gd name="connsiteX3-7" fmla="*/ 26194 w 635794"/>
              <a:gd name="connsiteY3-8" fmla="*/ 509588 h 509588"/>
              <a:gd name="connsiteX4-9" fmla="*/ 0 w 635794"/>
              <a:gd name="connsiteY4-10" fmla="*/ 0 h 509588"/>
              <a:gd name="connsiteX0-11" fmla="*/ 40481 w 676275"/>
              <a:gd name="connsiteY0-12" fmla="*/ 0 h 509588"/>
              <a:gd name="connsiteX1-13" fmla="*/ 676275 w 676275"/>
              <a:gd name="connsiteY1-14" fmla="*/ 52388 h 509588"/>
              <a:gd name="connsiteX2-15" fmla="*/ 676275 w 676275"/>
              <a:gd name="connsiteY2-16" fmla="*/ 509588 h 509588"/>
              <a:gd name="connsiteX3-17" fmla="*/ 0 w 676275"/>
              <a:gd name="connsiteY3-18" fmla="*/ 171450 h 509588"/>
              <a:gd name="connsiteX4-19" fmla="*/ 40481 w 676275"/>
              <a:gd name="connsiteY4-20" fmla="*/ 0 h 509588"/>
              <a:gd name="connsiteX0-21" fmla="*/ 40481 w 676275"/>
              <a:gd name="connsiteY0-22" fmla="*/ 0 h 426244"/>
              <a:gd name="connsiteX1-23" fmla="*/ 676275 w 676275"/>
              <a:gd name="connsiteY1-24" fmla="*/ 52388 h 426244"/>
              <a:gd name="connsiteX2-25" fmla="*/ 400050 w 676275"/>
              <a:gd name="connsiteY2-26" fmla="*/ 426244 h 426244"/>
              <a:gd name="connsiteX3-27" fmla="*/ 0 w 676275"/>
              <a:gd name="connsiteY3-28" fmla="*/ 171450 h 426244"/>
              <a:gd name="connsiteX4-29" fmla="*/ 40481 w 676275"/>
              <a:gd name="connsiteY4-30" fmla="*/ 0 h 426244"/>
              <a:gd name="connsiteX0-31" fmla="*/ 40481 w 492919"/>
              <a:gd name="connsiteY0-32" fmla="*/ 0 h 426244"/>
              <a:gd name="connsiteX1-33" fmla="*/ 492919 w 492919"/>
              <a:gd name="connsiteY1-34" fmla="*/ 242888 h 426244"/>
              <a:gd name="connsiteX2-35" fmla="*/ 400050 w 492919"/>
              <a:gd name="connsiteY2-36" fmla="*/ 426244 h 426244"/>
              <a:gd name="connsiteX3-37" fmla="*/ 0 w 492919"/>
              <a:gd name="connsiteY3-38" fmla="*/ 171450 h 426244"/>
              <a:gd name="connsiteX4-39" fmla="*/ 40481 w 492919"/>
              <a:gd name="connsiteY4-40" fmla="*/ 0 h 426244"/>
              <a:gd name="connsiteX0-41" fmla="*/ 40481 w 531076"/>
              <a:gd name="connsiteY0-42" fmla="*/ 0 h 426244"/>
              <a:gd name="connsiteX1-43" fmla="*/ 492919 w 531076"/>
              <a:gd name="connsiteY1-44" fmla="*/ 242888 h 426244"/>
              <a:gd name="connsiteX2-45" fmla="*/ 528639 w 531076"/>
              <a:gd name="connsiteY2-46" fmla="*/ 409576 h 426244"/>
              <a:gd name="connsiteX3-47" fmla="*/ 400050 w 531076"/>
              <a:gd name="connsiteY3-48" fmla="*/ 426244 h 426244"/>
              <a:gd name="connsiteX4-49" fmla="*/ 0 w 531076"/>
              <a:gd name="connsiteY4-50" fmla="*/ 171450 h 426244"/>
              <a:gd name="connsiteX5" fmla="*/ 40481 w 531076"/>
              <a:gd name="connsiteY5" fmla="*/ 0 h 426244"/>
              <a:gd name="connsiteX0-51" fmla="*/ 40481 w 531076"/>
              <a:gd name="connsiteY0-52" fmla="*/ 0 h 426244"/>
              <a:gd name="connsiteX1-53" fmla="*/ 492919 w 531076"/>
              <a:gd name="connsiteY1-54" fmla="*/ 242888 h 426244"/>
              <a:gd name="connsiteX2-55" fmla="*/ 528639 w 531076"/>
              <a:gd name="connsiteY2-56" fmla="*/ 409576 h 426244"/>
              <a:gd name="connsiteX3-57" fmla="*/ 400050 w 531076"/>
              <a:gd name="connsiteY3-58" fmla="*/ 426244 h 426244"/>
              <a:gd name="connsiteX4-59" fmla="*/ 0 w 531076"/>
              <a:gd name="connsiteY4-60" fmla="*/ 171450 h 426244"/>
              <a:gd name="connsiteX5-61" fmla="*/ 40481 w 531076"/>
              <a:gd name="connsiteY5-62" fmla="*/ 0 h 426244"/>
              <a:gd name="connsiteX0-63" fmla="*/ 40481 w 531076"/>
              <a:gd name="connsiteY0-64" fmla="*/ 0 h 426244"/>
              <a:gd name="connsiteX1-65" fmla="*/ 492919 w 531076"/>
              <a:gd name="connsiteY1-66" fmla="*/ 242888 h 426244"/>
              <a:gd name="connsiteX2-67" fmla="*/ 528639 w 531076"/>
              <a:gd name="connsiteY2-68" fmla="*/ 409576 h 426244"/>
              <a:gd name="connsiteX3-69" fmla="*/ 400050 w 531076"/>
              <a:gd name="connsiteY3-70" fmla="*/ 426244 h 426244"/>
              <a:gd name="connsiteX4-71" fmla="*/ 0 w 531076"/>
              <a:gd name="connsiteY4-72" fmla="*/ 171450 h 426244"/>
              <a:gd name="connsiteX5-73" fmla="*/ 40481 w 531076"/>
              <a:gd name="connsiteY5-74" fmla="*/ 0 h 426244"/>
              <a:gd name="connsiteX0-75" fmla="*/ 79041 w 569636"/>
              <a:gd name="connsiteY0-76" fmla="*/ 0 h 426244"/>
              <a:gd name="connsiteX1-77" fmla="*/ 531479 w 569636"/>
              <a:gd name="connsiteY1-78" fmla="*/ 242888 h 426244"/>
              <a:gd name="connsiteX2-79" fmla="*/ 567199 w 569636"/>
              <a:gd name="connsiteY2-80" fmla="*/ 409576 h 426244"/>
              <a:gd name="connsiteX3-81" fmla="*/ 438610 w 569636"/>
              <a:gd name="connsiteY3-82" fmla="*/ 426244 h 426244"/>
              <a:gd name="connsiteX4-83" fmla="*/ 38560 w 569636"/>
              <a:gd name="connsiteY4-84" fmla="*/ 171450 h 426244"/>
              <a:gd name="connsiteX5-85" fmla="*/ 79041 w 569636"/>
              <a:gd name="connsiteY5-86" fmla="*/ 0 h 426244"/>
              <a:gd name="connsiteX0-87" fmla="*/ 121516 w 612111"/>
              <a:gd name="connsiteY0-88" fmla="*/ 0 h 426244"/>
              <a:gd name="connsiteX1-89" fmla="*/ 573954 w 612111"/>
              <a:gd name="connsiteY1-90" fmla="*/ 242888 h 426244"/>
              <a:gd name="connsiteX2-91" fmla="*/ 609674 w 612111"/>
              <a:gd name="connsiteY2-92" fmla="*/ 409576 h 426244"/>
              <a:gd name="connsiteX3-93" fmla="*/ 481085 w 612111"/>
              <a:gd name="connsiteY3-94" fmla="*/ 426244 h 426244"/>
              <a:gd name="connsiteX4-95" fmla="*/ 81035 w 612111"/>
              <a:gd name="connsiteY4-96" fmla="*/ 171450 h 426244"/>
              <a:gd name="connsiteX5-97" fmla="*/ 121516 w 612111"/>
              <a:gd name="connsiteY5-98" fmla="*/ 0 h 426244"/>
              <a:gd name="connsiteX0-99" fmla="*/ 126614 w 617209"/>
              <a:gd name="connsiteY0-100" fmla="*/ 0 h 426244"/>
              <a:gd name="connsiteX1-101" fmla="*/ 579052 w 617209"/>
              <a:gd name="connsiteY1-102" fmla="*/ 242888 h 426244"/>
              <a:gd name="connsiteX2-103" fmla="*/ 614772 w 617209"/>
              <a:gd name="connsiteY2-104" fmla="*/ 409576 h 426244"/>
              <a:gd name="connsiteX3-105" fmla="*/ 486183 w 617209"/>
              <a:gd name="connsiteY3-106" fmla="*/ 426244 h 426244"/>
              <a:gd name="connsiteX4-107" fmla="*/ 86133 w 617209"/>
              <a:gd name="connsiteY4-108" fmla="*/ 171450 h 426244"/>
              <a:gd name="connsiteX5-109" fmla="*/ 126614 w 617209"/>
              <a:gd name="connsiteY5-110" fmla="*/ 0 h 426244"/>
              <a:gd name="connsiteX0-111" fmla="*/ 126614 w 617209"/>
              <a:gd name="connsiteY0-112" fmla="*/ 0 h 426244"/>
              <a:gd name="connsiteX1-113" fmla="*/ 579052 w 617209"/>
              <a:gd name="connsiteY1-114" fmla="*/ 242888 h 426244"/>
              <a:gd name="connsiteX2-115" fmla="*/ 614772 w 617209"/>
              <a:gd name="connsiteY2-116" fmla="*/ 409576 h 426244"/>
              <a:gd name="connsiteX3-117" fmla="*/ 486183 w 617209"/>
              <a:gd name="connsiteY3-118" fmla="*/ 426244 h 426244"/>
              <a:gd name="connsiteX4-119" fmla="*/ 86133 w 617209"/>
              <a:gd name="connsiteY4-120" fmla="*/ 171450 h 426244"/>
              <a:gd name="connsiteX5-121" fmla="*/ 126614 w 617209"/>
              <a:gd name="connsiteY5-122" fmla="*/ 0 h 426244"/>
              <a:gd name="connsiteX0-123" fmla="*/ 126614 w 617209"/>
              <a:gd name="connsiteY0-124" fmla="*/ 0 h 426244"/>
              <a:gd name="connsiteX1-125" fmla="*/ 579052 w 617209"/>
              <a:gd name="connsiteY1-126" fmla="*/ 242888 h 426244"/>
              <a:gd name="connsiteX2-127" fmla="*/ 614772 w 617209"/>
              <a:gd name="connsiteY2-128" fmla="*/ 409576 h 426244"/>
              <a:gd name="connsiteX3-129" fmla="*/ 486183 w 617209"/>
              <a:gd name="connsiteY3-130" fmla="*/ 426244 h 426244"/>
              <a:gd name="connsiteX4-131" fmla="*/ 86133 w 617209"/>
              <a:gd name="connsiteY4-132" fmla="*/ 171450 h 426244"/>
              <a:gd name="connsiteX5-133" fmla="*/ 126614 w 617209"/>
              <a:gd name="connsiteY5-134" fmla="*/ 0 h 426244"/>
              <a:gd name="connsiteX0-135" fmla="*/ 126614 w 619521"/>
              <a:gd name="connsiteY0-136" fmla="*/ 0 h 426244"/>
              <a:gd name="connsiteX1-137" fmla="*/ 579052 w 619521"/>
              <a:gd name="connsiteY1-138" fmla="*/ 242888 h 426244"/>
              <a:gd name="connsiteX2-139" fmla="*/ 614772 w 619521"/>
              <a:gd name="connsiteY2-140" fmla="*/ 409576 h 426244"/>
              <a:gd name="connsiteX3-141" fmla="*/ 486183 w 619521"/>
              <a:gd name="connsiteY3-142" fmla="*/ 426244 h 426244"/>
              <a:gd name="connsiteX4-143" fmla="*/ 86133 w 619521"/>
              <a:gd name="connsiteY4-144" fmla="*/ 171450 h 426244"/>
              <a:gd name="connsiteX5-145" fmla="*/ 126614 w 619521"/>
              <a:gd name="connsiteY5-146" fmla="*/ 0 h 426244"/>
              <a:gd name="connsiteX0-147" fmla="*/ 126614 w 619521"/>
              <a:gd name="connsiteY0-148" fmla="*/ 0 h 426244"/>
              <a:gd name="connsiteX1-149" fmla="*/ 579052 w 619521"/>
              <a:gd name="connsiteY1-150" fmla="*/ 242888 h 426244"/>
              <a:gd name="connsiteX2-151" fmla="*/ 614772 w 619521"/>
              <a:gd name="connsiteY2-152" fmla="*/ 409576 h 426244"/>
              <a:gd name="connsiteX3-153" fmla="*/ 486183 w 619521"/>
              <a:gd name="connsiteY3-154" fmla="*/ 426244 h 426244"/>
              <a:gd name="connsiteX4-155" fmla="*/ 86133 w 619521"/>
              <a:gd name="connsiteY4-156" fmla="*/ 171450 h 426244"/>
              <a:gd name="connsiteX5-157" fmla="*/ 126614 w 619521"/>
              <a:gd name="connsiteY5-158" fmla="*/ 0 h 426244"/>
              <a:gd name="connsiteX0-159" fmla="*/ 126614 w 619521"/>
              <a:gd name="connsiteY0-160" fmla="*/ 0 h 426244"/>
              <a:gd name="connsiteX1-161" fmla="*/ 579052 w 619521"/>
              <a:gd name="connsiteY1-162" fmla="*/ 242888 h 426244"/>
              <a:gd name="connsiteX2-163" fmla="*/ 614772 w 619521"/>
              <a:gd name="connsiteY2-164" fmla="*/ 409576 h 426244"/>
              <a:gd name="connsiteX3-165" fmla="*/ 486183 w 619521"/>
              <a:gd name="connsiteY3-166" fmla="*/ 426244 h 426244"/>
              <a:gd name="connsiteX4-167" fmla="*/ 86133 w 619521"/>
              <a:gd name="connsiteY4-168" fmla="*/ 171450 h 426244"/>
              <a:gd name="connsiteX5-169" fmla="*/ 126614 w 619521"/>
              <a:gd name="connsiteY5-170" fmla="*/ 0 h 4262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619521" h="426244">
                <a:moveTo>
                  <a:pt x="126614" y="0"/>
                </a:moveTo>
                <a:cubicBezTo>
                  <a:pt x="310764" y="30956"/>
                  <a:pt x="413952" y="35719"/>
                  <a:pt x="579052" y="242888"/>
                </a:cubicBezTo>
                <a:cubicBezTo>
                  <a:pt x="603658" y="274638"/>
                  <a:pt x="630647" y="377826"/>
                  <a:pt x="614772" y="409576"/>
                </a:cubicBezTo>
                <a:cubicBezTo>
                  <a:pt x="540953" y="374650"/>
                  <a:pt x="526665" y="356394"/>
                  <a:pt x="486183" y="426244"/>
                </a:cubicBezTo>
                <a:cubicBezTo>
                  <a:pt x="321877" y="362745"/>
                  <a:pt x="202814" y="270668"/>
                  <a:pt x="86133" y="171450"/>
                </a:cubicBezTo>
                <a:cubicBezTo>
                  <a:pt x="-24198" y="76200"/>
                  <a:pt x="-46424" y="16669"/>
                  <a:pt x="126614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8" name="Oval 327"/>
          <p:cNvSpPr/>
          <p:nvPr/>
        </p:nvSpPr>
        <p:spPr>
          <a:xfrm>
            <a:off x="1240155" y="621665"/>
            <a:ext cx="12700" cy="1016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9" name="Oval 328"/>
          <p:cNvSpPr/>
          <p:nvPr/>
        </p:nvSpPr>
        <p:spPr>
          <a:xfrm>
            <a:off x="1252855" y="633730"/>
            <a:ext cx="18415" cy="1524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0" name="Oval 23"/>
          <p:cNvSpPr/>
          <p:nvPr/>
        </p:nvSpPr>
        <p:spPr>
          <a:xfrm>
            <a:off x="1206500" y="613410"/>
            <a:ext cx="31750" cy="27940"/>
          </a:xfrm>
          <a:custGeom>
            <a:avLst/>
            <a:gdLst>
              <a:gd name="connsiteX0" fmla="*/ 0 w 156050"/>
              <a:gd name="connsiteY0" fmla="*/ 78025 h 156050"/>
              <a:gd name="connsiteX1" fmla="*/ 78025 w 156050"/>
              <a:gd name="connsiteY1" fmla="*/ 0 h 156050"/>
              <a:gd name="connsiteX2" fmla="*/ 156050 w 156050"/>
              <a:gd name="connsiteY2" fmla="*/ 78025 h 156050"/>
              <a:gd name="connsiteX3" fmla="*/ 78025 w 156050"/>
              <a:gd name="connsiteY3" fmla="*/ 156050 h 156050"/>
              <a:gd name="connsiteX4" fmla="*/ 0 w 156050"/>
              <a:gd name="connsiteY4" fmla="*/ 78025 h 156050"/>
              <a:gd name="connsiteX0-1" fmla="*/ 3091 w 193870"/>
              <a:gd name="connsiteY0-2" fmla="*/ 78025 h 227488"/>
              <a:gd name="connsiteX1-3" fmla="*/ 81116 w 193870"/>
              <a:gd name="connsiteY1-4" fmla="*/ 0 h 227488"/>
              <a:gd name="connsiteX2-5" fmla="*/ 159141 w 193870"/>
              <a:gd name="connsiteY2-6" fmla="*/ 78025 h 227488"/>
              <a:gd name="connsiteX3-7" fmla="*/ 178748 w 193870"/>
              <a:gd name="connsiteY3-8" fmla="*/ 227488 h 227488"/>
              <a:gd name="connsiteX4-9" fmla="*/ 3091 w 193870"/>
              <a:gd name="connsiteY4-10" fmla="*/ 78025 h 227488"/>
              <a:gd name="connsiteX0-11" fmla="*/ 2548 w 189576"/>
              <a:gd name="connsiteY0-12" fmla="*/ 78486 h 228228"/>
              <a:gd name="connsiteX1-13" fmla="*/ 80573 w 189576"/>
              <a:gd name="connsiteY1-14" fmla="*/ 461 h 228228"/>
              <a:gd name="connsiteX2-15" fmla="*/ 172885 w 189576"/>
              <a:gd name="connsiteY2-16" fmla="*/ 111823 h 228228"/>
              <a:gd name="connsiteX3-17" fmla="*/ 178205 w 189576"/>
              <a:gd name="connsiteY3-18" fmla="*/ 227949 h 228228"/>
              <a:gd name="connsiteX4-19" fmla="*/ 2548 w 189576"/>
              <a:gd name="connsiteY4-20" fmla="*/ 78486 h 228228"/>
              <a:gd name="connsiteX0-21" fmla="*/ 4095 w 191123"/>
              <a:gd name="connsiteY0-22" fmla="*/ 85581 h 235323"/>
              <a:gd name="connsiteX1-23" fmla="*/ 65451 w 191123"/>
              <a:gd name="connsiteY1-24" fmla="*/ 413 h 235323"/>
              <a:gd name="connsiteX2-25" fmla="*/ 174432 w 191123"/>
              <a:gd name="connsiteY2-26" fmla="*/ 118918 h 235323"/>
              <a:gd name="connsiteX3-27" fmla="*/ 179752 w 191123"/>
              <a:gd name="connsiteY3-28" fmla="*/ 235044 h 235323"/>
              <a:gd name="connsiteX4-29" fmla="*/ 4095 w 191123"/>
              <a:gd name="connsiteY4-30" fmla="*/ 85581 h 235323"/>
              <a:gd name="connsiteX0-31" fmla="*/ 3163 w 215753"/>
              <a:gd name="connsiteY0-32" fmla="*/ 87896 h 235221"/>
              <a:gd name="connsiteX1-33" fmla="*/ 88332 w 215753"/>
              <a:gd name="connsiteY1-34" fmla="*/ 347 h 235221"/>
              <a:gd name="connsiteX2-35" fmla="*/ 197313 w 215753"/>
              <a:gd name="connsiteY2-36" fmla="*/ 118852 h 235221"/>
              <a:gd name="connsiteX3-37" fmla="*/ 202633 w 215753"/>
              <a:gd name="connsiteY3-38" fmla="*/ 234978 h 235221"/>
              <a:gd name="connsiteX4-39" fmla="*/ 3163 w 215753"/>
              <a:gd name="connsiteY4-40" fmla="*/ 87896 h 235221"/>
              <a:gd name="connsiteX0-41" fmla="*/ 7537 w 220127"/>
              <a:gd name="connsiteY0-42" fmla="*/ 88447 h 235772"/>
              <a:gd name="connsiteX1-43" fmla="*/ 92706 w 220127"/>
              <a:gd name="connsiteY1-44" fmla="*/ 898 h 235772"/>
              <a:gd name="connsiteX2-45" fmla="*/ 201687 w 220127"/>
              <a:gd name="connsiteY2-46" fmla="*/ 119403 h 235772"/>
              <a:gd name="connsiteX3-47" fmla="*/ 207007 w 220127"/>
              <a:gd name="connsiteY3-48" fmla="*/ 235529 h 235772"/>
              <a:gd name="connsiteX4-49" fmla="*/ 7537 w 220127"/>
              <a:gd name="connsiteY4-50" fmla="*/ 88447 h 2357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127" h="235772">
                <a:moveTo>
                  <a:pt x="7537" y="88447"/>
                </a:moveTo>
                <a:cubicBezTo>
                  <a:pt x="-25801" y="11242"/>
                  <a:pt x="60348" y="-4261"/>
                  <a:pt x="92706" y="898"/>
                </a:cubicBezTo>
                <a:cubicBezTo>
                  <a:pt x="125064" y="6057"/>
                  <a:pt x="201687" y="76311"/>
                  <a:pt x="201687" y="119403"/>
                </a:cubicBezTo>
                <a:cubicBezTo>
                  <a:pt x="201687" y="162495"/>
                  <a:pt x="239365" y="240688"/>
                  <a:pt x="207007" y="235529"/>
                </a:cubicBezTo>
                <a:cubicBezTo>
                  <a:pt x="174649" y="230370"/>
                  <a:pt x="40875" y="165652"/>
                  <a:pt x="7537" y="88447"/>
                </a:cubicBezTo>
                <a:close/>
              </a:path>
            </a:pathLst>
          </a:cu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1" name="Rectangle 24"/>
          <p:cNvSpPr/>
          <p:nvPr/>
        </p:nvSpPr>
        <p:spPr>
          <a:xfrm>
            <a:off x="347345" y="654050"/>
            <a:ext cx="201930" cy="104775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-1" fmla="*/ 114300 w 1257300"/>
              <a:gd name="connsiteY0-2" fmla="*/ 0 h 762000"/>
              <a:gd name="connsiteX1-3" fmla="*/ 1257300 w 1257300"/>
              <a:gd name="connsiteY1-4" fmla="*/ 0 h 762000"/>
              <a:gd name="connsiteX2-5" fmla="*/ 1257300 w 1257300"/>
              <a:gd name="connsiteY2-6" fmla="*/ 762000 h 762000"/>
              <a:gd name="connsiteX3-7" fmla="*/ 0 w 1257300"/>
              <a:gd name="connsiteY3-8" fmla="*/ 719138 h 762000"/>
              <a:gd name="connsiteX4-9" fmla="*/ 114300 w 1257300"/>
              <a:gd name="connsiteY4-10" fmla="*/ 0 h 762000"/>
              <a:gd name="connsiteX0-11" fmla="*/ 114300 w 1404938"/>
              <a:gd name="connsiteY0-12" fmla="*/ 0 h 876300"/>
              <a:gd name="connsiteX1-13" fmla="*/ 1257300 w 1404938"/>
              <a:gd name="connsiteY1-14" fmla="*/ 0 h 876300"/>
              <a:gd name="connsiteX2-15" fmla="*/ 1404938 w 1404938"/>
              <a:gd name="connsiteY2-16" fmla="*/ 876300 h 876300"/>
              <a:gd name="connsiteX3-17" fmla="*/ 0 w 1404938"/>
              <a:gd name="connsiteY3-18" fmla="*/ 719138 h 876300"/>
              <a:gd name="connsiteX4-19" fmla="*/ 114300 w 1404938"/>
              <a:gd name="connsiteY4-20" fmla="*/ 0 h 876300"/>
              <a:gd name="connsiteX0-21" fmla="*/ 114300 w 1404938"/>
              <a:gd name="connsiteY0-22" fmla="*/ 0 h 876300"/>
              <a:gd name="connsiteX1-23" fmla="*/ 1028700 w 1404938"/>
              <a:gd name="connsiteY1-24" fmla="*/ 19050 h 876300"/>
              <a:gd name="connsiteX2-25" fmla="*/ 1404938 w 1404938"/>
              <a:gd name="connsiteY2-26" fmla="*/ 876300 h 876300"/>
              <a:gd name="connsiteX3-27" fmla="*/ 0 w 1404938"/>
              <a:gd name="connsiteY3-28" fmla="*/ 719138 h 876300"/>
              <a:gd name="connsiteX4-29" fmla="*/ 114300 w 1404938"/>
              <a:gd name="connsiteY4-30" fmla="*/ 0 h 876300"/>
              <a:gd name="connsiteX0-31" fmla="*/ 352425 w 1404938"/>
              <a:gd name="connsiteY0-32" fmla="*/ 9525 h 857250"/>
              <a:gd name="connsiteX1-33" fmla="*/ 1028700 w 1404938"/>
              <a:gd name="connsiteY1-34" fmla="*/ 0 h 857250"/>
              <a:gd name="connsiteX2-35" fmla="*/ 1404938 w 1404938"/>
              <a:gd name="connsiteY2-36" fmla="*/ 857250 h 857250"/>
              <a:gd name="connsiteX3-37" fmla="*/ 0 w 1404938"/>
              <a:gd name="connsiteY3-38" fmla="*/ 700088 h 857250"/>
              <a:gd name="connsiteX4-39" fmla="*/ 352425 w 1404938"/>
              <a:gd name="connsiteY4-40" fmla="*/ 9525 h 857250"/>
              <a:gd name="connsiteX0-41" fmla="*/ 352425 w 1404938"/>
              <a:gd name="connsiteY0-42" fmla="*/ 51928 h 899653"/>
              <a:gd name="connsiteX1-43" fmla="*/ 1028700 w 1404938"/>
              <a:gd name="connsiteY1-44" fmla="*/ 42403 h 899653"/>
              <a:gd name="connsiteX2-45" fmla="*/ 1404938 w 1404938"/>
              <a:gd name="connsiteY2-46" fmla="*/ 899653 h 899653"/>
              <a:gd name="connsiteX3-47" fmla="*/ 0 w 1404938"/>
              <a:gd name="connsiteY3-48" fmla="*/ 742491 h 899653"/>
              <a:gd name="connsiteX4-49" fmla="*/ 352425 w 1404938"/>
              <a:gd name="connsiteY4-50" fmla="*/ 51928 h 899653"/>
              <a:gd name="connsiteX0-51" fmla="*/ 352425 w 1404938"/>
              <a:gd name="connsiteY0-52" fmla="*/ 76323 h 924048"/>
              <a:gd name="connsiteX1-53" fmla="*/ 1028700 w 1404938"/>
              <a:gd name="connsiteY1-54" fmla="*/ 66798 h 924048"/>
              <a:gd name="connsiteX2-55" fmla="*/ 1404938 w 1404938"/>
              <a:gd name="connsiteY2-56" fmla="*/ 924048 h 924048"/>
              <a:gd name="connsiteX3-57" fmla="*/ 0 w 1404938"/>
              <a:gd name="connsiteY3-58" fmla="*/ 766886 h 924048"/>
              <a:gd name="connsiteX4-59" fmla="*/ 352425 w 1404938"/>
              <a:gd name="connsiteY4-60" fmla="*/ 76323 h 924048"/>
              <a:gd name="connsiteX0-61" fmla="*/ 352425 w 1404938"/>
              <a:gd name="connsiteY0-62" fmla="*/ 76323 h 924048"/>
              <a:gd name="connsiteX1-63" fmla="*/ 1028700 w 1404938"/>
              <a:gd name="connsiteY1-64" fmla="*/ 66798 h 924048"/>
              <a:gd name="connsiteX2-65" fmla="*/ 1404938 w 1404938"/>
              <a:gd name="connsiteY2-66" fmla="*/ 924048 h 924048"/>
              <a:gd name="connsiteX3-67" fmla="*/ 0 w 1404938"/>
              <a:gd name="connsiteY3-68" fmla="*/ 766886 h 924048"/>
              <a:gd name="connsiteX4-69" fmla="*/ 352425 w 1404938"/>
              <a:gd name="connsiteY4-70" fmla="*/ 76323 h 924048"/>
              <a:gd name="connsiteX0-71" fmla="*/ 352425 w 1404938"/>
              <a:gd name="connsiteY0-72" fmla="*/ 76323 h 924048"/>
              <a:gd name="connsiteX1-73" fmla="*/ 1028700 w 1404938"/>
              <a:gd name="connsiteY1-74" fmla="*/ 66798 h 924048"/>
              <a:gd name="connsiteX2-75" fmla="*/ 1404938 w 1404938"/>
              <a:gd name="connsiteY2-76" fmla="*/ 924048 h 924048"/>
              <a:gd name="connsiteX3-77" fmla="*/ 0 w 1404938"/>
              <a:gd name="connsiteY3-78" fmla="*/ 766886 h 924048"/>
              <a:gd name="connsiteX4-79" fmla="*/ 352425 w 1404938"/>
              <a:gd name="connsiteY4-80" fmla="*/ 76323 h 924048"/>
              <a:gd name="connsiteX0-81" fmla="*/ 352789 w 1405302"/>
              <a:gd name="connsiteY0-82" fmla="*/ 76323 h 924048"/>
              <a:gd name="connsiteX1-83" fmla="*/ 1029064 w 1405302"/>
              <a:gd name="connsiteY1-84" fmla="*/ 66798 h 924048"/>
              <a:gd name="connsiteX2-85" fmla="*/ 1405302 w 1405302"/>
              <a:gd name="connsiteY2-86" fmla="*/ 924048 h 924048"/>
              <a:gd name="connsiteX3-87" fmla="*/ 364 w 1405302"/>
              <a:gd name="connsiteY3-88" fmla="*/ 766886 h 924048"/>
              <a:gd name="connsiteX4-89" fmla="*/ 352789 w 1405302"/>
              <a:gd name="connsiteY4-90" fmla="*/ 76323 h 924048"/>
              <a:gd name="connsiteX0-91" fmla="*/ 353171 w 1405684"/>
              <a:gd name="connsiteY0-92" fmla="*/ 76323 h 924048"/>
              <a:gd name="connsiteX1-93" fmla="*/ 1029446 w 1405684"/>
              <a:gd name="connsiteY1-94" fmla="*/ 66798 h 924048"/>
              <a:gd name="connsiteX2-95" fmla="*/ 1405684 w 1405684"/>
              <a:gd name="connsiteY2-96" fmla="*/ 924048 h 924048"/>
              <a:gd name="connsiteX3-97" fmla="*/ 746 w 1405684"/>
              <a:gd name="connsiteY3-98" fmla="*/ 766886 h 924048"/>
              <a:gd name="connsiteX4-99" fmla="*/ 353171 w 1405684"/>
              <a:gd name="connsiteY4-100" fmla="*/ 76323 h 924048"/>
              <a:gd name="connsiteX0-101" fmla="*/ 353171 w 1400921"/>
              <a:gd name="connsiteY0-102" fmla="*/ 76323 h 890711"/>
              <a:gd name="connsiteX1-103" fmla="*/ 1029446 w 1400921"/>
              <a:gd name="connsiteY1-104" fmla="*/ 66798 h 890711"/>
              <a:gd name="connsiteX2-105" fmla="*/ 1400921 w 1400921"/>
              <a:gd name="connsiteY2-106" fmla="*/ 890711 h 890711"/>
              <a:gd name="connsiteX3-107" fmla="*/ 746 w 1400921"/>
              <a:gd name="connsiteY3-108" fmla="*/ 766886 h 890711"/>
              <a:gd name="connsiteX4-109" fmla="*/ 353171 w 1400921"/>
              <a:gd name="connsiteY4-110" fmla="*/ 76323 h 890711"/>
              <a:gd name="connsiteX0-111" fmla="*/ 353171 w 1400921"/>
              <a:gd name="connsiteY0-112" fmla="*/ 76323 h 890711"/>
              <a:gd name="connsiteX1-113" fmla="*/ 1029446 w 1400921"/>
              <a:gd name="connsiteY1-114" fmla="*/ 66798 h 890711"/>
              <a:gd name="connsiteX2-115" fmla="*/ 1400921 w 1400921"/>
              <a:gd name="connsiteY2-116" fmla="*/ 890711 h 890711"/>
              <a:gd name="connsiteX3-117" fmla="*/ 746 w 1400921"/>
              <a:gd name="connsiteY3-118" fmla="*/ 766886 h 890711"/>
              <a:gd name="connsiteX4-119" fmla="*/ 353171 w 1400921"/>
              <a:gd name="connsiteY4-120" fmla="*/ 76323 h 890711"/>
              <a:gd name="connsiteX0-121" fmla="*/ 353171 w 1400921"/>
              <a:gd name="connsiteY0-122" fmla="*/ 76323 h 890711"/>
              <a:gd name="connsiteX1-123" fmla="*/ 1029446 w 1400921"/>
              <a:gd name="connsiteY1-124" fmla="*/ 66798 h 890711"/>
              <a:gd name="connsiteX2-125" fmla="*/ 1400921 w 1400921"/>
              <a:gd name="connsiteY2-126" fmla="*/ 890711 h 890711"/>
              <a:gd name="connsiteX3-127" fmla="*/ 746 w 1400921"/>
              <a:gd name="connsiteY3-128" fmla="*/ 766886 h 890711"/>
              <a:gd name="connsiteX4-129" fmla="*/ 353171 w 1400921"/>
              <a:gd name="connsiteY4-130" fmla="*/ 76323 h 890711"/>
              <a:gd name="connsiteX0-131" fmla="*/ 353171 w 1400921"/>
              <a:gd name="connsiteY0-132" fmla="*/ 74133 h 888521"/>
              <a:gd name="connsiteX1-133" fmla="*/ 1024684 w 1400921"/>
              <a:gd name="connsiteY1-134" fmla="*/ 69371 h 888521"/>
              <a:gd name="connsiteX2-135" fmla="*/ 1400921 w 1400921"/>
              <a:gd name="connsiteY2-136" fmla="*/ 888521 h 888521"/>
              <a:gd name="connsiteX3-137" fmla="*/ 746 w 1400921"/>
              <a:gd name="connsiteY3-138" fmla="*/ 764696 h 888521"/>
              <a:gd name="connsiteX4-139" fmla="*/ 353171 w 1400921"/>
              <a:gd name="connsiteY4-140" fmla="*/ 74133 h 888521"/>
              <a:gd name="connsiteX0-141" fmla="*/ 353171 w 1400921"/>
              <a:gd name="connsiteY0-142" fmla="*/ 74133 h 888521"/>
              <a:gd name="connsiteX1-143" fmla="*/ 1024684 w 1400921"/>
              <a:gd name="connsiteY1-144" fmla="*/ 69371 h 888521"/>
              <a:gd name="connsiteX2-145" fmla="*/ 1400921 w 1400921"/>
              <a:gd name="connsiteY2-146" fmla="*/ 888521 h 888521"/>
              <a:gd name="connsiteX3-147" fmla="*/ 746 w 1400921"/>
              <a:gd name="connsiteY3-148" fmla="*/ 764696 h 888521"/>
              <a:gd name="connsiteX4-149" fmla="*/ 353171 w 1400921"/>
              <a:gd name="connsiteY4-150" fmla="*/ 74133 h 888521"/>
              <a:gd name="connsiteX0-151" fmla="*/ 353171 w 1406566"/>
              <a:gd name="connsiteY0-152" fmla="*/ 74133 h 888521"/>
              <a:gd name="connsiteX1-153" fmla="*/ 1024684 w 1406566"/>
              <a:gd name="connsiteY1-154" fmla="*/ 69371 h 888521"/>
              <a:gd name="connsiteX2-155" fmla="*/ 1400921 w 1406566"/>
              <a:gd name="connsiteY2-156" fmla="*/ 888521 h 888521"/>
              <a:gd name="connsiteX3-157" fmla="*/ 746 w 1406566"/>
              <a:gd name="connsiteY3-158" fmla="*/ 764696 h 888521"/>
              <a:gd name="connsiteX4-159" fmla="*/ 353171 w 1406566"/>
              <a:gd name="connsiteY4-160" fmla="*/ 74133 h 888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6566" h="888521">
                <a:moveTo>
                  <a:pt x="353171" y="74133"/>
                </a:moveTo>
                <a:cubicBezTo>
                  <a:pt x="645271" y="-38579"/>
                  <a:pt x="756396" y="-8417"/>
                  <a:pt x="1024684" y="69371"/>
                </a:cubicBezTo>
                <a:cubicBezTo>
                  <a:pt x="1412034" y="269396"/>
                  <a:pt x="1419971" y="632933"/>
                  <a:pt x="1400921" y="888521"/>
                </a:cubicBezTo>
                <a:lnTo>
                  <a:pt x="746" y="764696"/>
                </a:lnTo>
                <a:cubicBezTo>
                  <a:pt x="-10367" y="505933"/>
                  <a:pt x="102346" y="213833"/>
                  <a:pt x="353171" y="74133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32" name="Group 331"/>
          <p:cNvGrpSpPr/>
          <p:nvPr/>
        </p:nvGrpSpPr>
        <p:grpSpPr>
          <a:xfrm>
            <a:off x="353695" y="662305"/>
            <a:ext cx="189865" cy="156845"/>
            <a:chOff x="5032694" y="4040218"/>
            <a:chExt cx="987106" cy="988982"/>
          </a:xfrm>
        </p:grpSpPr>
        <p:sp>
          <p:nvSpPr>
            <p:cNvPr id="342" name="Oval 341"/>
            <p:cNvSpPr/>
            <p:nvPr/>
          </p:nvSpPr>
          <p:spPr>
            <a:xfrm>
              <a:off x="5032694" y="4040218"/>
              <a:ext cx="987106" cy="9889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3" name="Group 342"/>
            <p:cNvGrpSpPr/>
            <p:nvPr/>
          </p:nvGrpSpPr>
          <p:grpSpPr>
            <a:xfrm>
              <a:off x="5157746" y="4166208"/>
              <a:ext cx="737003" cy="737003"/>
              <a:chOff x="5121319" y="4128843"/>
              <a:chExt cx="737003" cy="737003"/>
            </a:xfrm>
          </p:grpSpPr>
          <p:sp>
            <p:nvSpPr>
              <p:cNvPr id="344" name="Freeform 343"/>
              <p:cNvSpPr/>
              <p:nvPr/>
            </p:nvSpPr>
            <p:spPr>
              <a:xfrm>
                <a:off x="5188961" y="4195062"/>
                <a:ext cx="601715" cy="604568"/>
              </a:xfrm>
              <a:custGeom>
                <a:avLst/>
                <a:gdLst>
                  <a:gd name="connsiteX0" fmla="*/ 252030 w 801265"/>
                  <a:gd name="connsiteY0" fmla="*/ 0 h 805063"/>
                  <a:gd name="connsiteX1" fmla="*/ 252030 w 801265"/>
                  <a:gd name="connsiteY1" fmla="*/ 136057 h 805063"/>
                  <a:gd name="connsiteX2" fmla="*/ 405956 w 801265"/>
                  <a:gd name="connsiteY2" fmla="*/ 323504 h 805063"/>
                  <a:gd name="connsiteX3" fmla="*/ 559882 w 801265"/>
                  <a:gd name="connsiteY3" fmla="*/ 136057 h 805063"/>
                  <a:gd name="connsiteX4" fmla="*/ 559882 w 801265"/>
                  <a:gd name="connsiteY4" fmla="*/ 4195 h 805063"/>
                  <a:gd name="connsiteX5" fmla="*/ 587158 w 801265"/>
                  <a:gd name="connsiteY5" fmla="*/ 14942 h 805063"/>
                  <a:gd name="connsiteX6" fmla="*/ 797061 w 801265"/>
                  <a:gd name="connsiteY6" fmla="*/ 235287 h 805063"/>
                  <a:gd name="connsiteX7" fmla="*/ 801265 w 801265"/>
                  <a:gd name="connsiteY7" fmla="*/ 248829 h 805063"/>
                  <a:gd name="connsiteX8" fmla="*/ 705432 w 801265"/>
                  <a:gd name="connsiteY8" fmla="*/ 248829 h 805063"/>
                  <a:gd name="connsiteX9" fmla="*/ 517985 w 801265"/>
                  <a:gd name="connsiteY9" fmla="*/ 402755 h 805063"/>
                  <a:gd name="connsiteX10" fmla="*/ 705432 w 801265"/>
                  <a:gd name="connsiteY10" fmla="*/ 556681 h 805063"/>
                  <a:gd name="connsiteX11" fmla="*/ 801265 w 801265"/>
                  <a:gd name="connsiteY11" fmla="*/ 556681 h 805063"/>
                  <a:gd name="connsiteX12" fmla="*/ 797061 w 801265"/>
                  <a:gd name="connsiteY12" fmla="*/ 570223 h 805063"/>
                  <a:gd name="connsiteX13" fmla="*/ 587158 w 801265"/>
                  <a:gd name="connsiteY13" fmla="*/ 790568 h 805063"/>
                  <a:gd name="connsiteX14" fmla="*/ 558747 w 801265"/>
                  <a:gd name="connsiteY14" fmla="*/ 801762 h 805063"/>
                  <a:gd name="connsiteX15" fmla="*/ 558747 w 801265"/>
                  <a:gd name="connsiteY15" fmla="*/ 669456 h 805063"/>
                  <a:gd name="connsiteX16" fmla="*/ 404821 w 801265"/>
                  <a:gd name="connsiteY16" fmla="*/ 482009 h 805063"/>
                  <a:gd name="connsiteX17" fmla="*/ 250895 w 801265"/>
                  <a:gd name="connsiteY17" fmla="*/ 669456 h 805063"/>
                  <a:gd name="connsiteX18" fmla="*/ 250895 w 801265"/>
                  <a:gd name="connsiteY18" fmla="*/ 805063 h 805063"/>
                  <a:gd name="connsiteX19" fmla="*/ 214106 w 801265"/>
                  <a:gd name="connsiteY19" fmla="*/ 790568 h 805063"/>
                  <a:gd name="connsiteX20" fmla="*/ 4204 w 801265"/>
                  <a:gd name="connsiteY20" fmla="*/ 570223 h 805063"/>
                  <a:gd name="connsiteX21" fmla="*/ 0 w 801265"/>
                  <a:gd name="connsiteY21" fmla="*/ 556681 h 805063"/>
                  <a:gd name="connsiteX22" fmla="*/ 95833 w 801265"/>
                  <a:gd name="connsiteY22" fmla="*/ 556681 h 805063"/>
                  <a:gd name="connsiteX23" fmla="*/ 283280 w 801265"/>
                  <a:gd name="connsiteY23" fmla="*/ 402755 h 805063"/>
                  <a:gd name="connsiteX24" fmla="*/ 95833 w 801265"/>
                  <a:gd name="connsiteY24" fmla="*/ 248829 h 805063"/>
                  <a:gd name="connsiteX25" fmla="*/ 0 w 801265"/>
                  <a:gd name="connsiteY25" fmla="*/ 248829 h 805063"/>
                  <a:gd name="connsiteX26" fmla="*/ 4204 w 801265"/>
                  <a:gd name="connsiteY26" fmla="*/ 235287 h 805063"/>
                  <a:gd name="connsiteX27" fmla="*/ 214106 w 801265"/>
                  <a:gd name="connsiteY27" fmla="*/ 14942 h 805063"/>
                  <a:gd name="connsiteX28" fmla="*/ 252030 w 801265"/>
                  <a:gd name="connsiteY28" fmla="*/ 0 h 80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01265" h="805063">
                    <a:moveTo>
                      <a:pt x="252030" y="0"/>
                    </a:moveTo>
                    <a:lnTo>
                      <a:pt x="252030" y="136057"/>
                    </a:lnTo>
                    <a:cubicBezTo>
                      <a:pt x="252030" y="239581"/>
                      <a:pt x="320945" y="323504"/>
                      <a:pt x="405956" y="323504"/>
                    </a:cubicBezTo>
                    <a:cubicBezTo>
                      <a:pt x="490967" y="323504"/>
                      <a:pt x="559882" y="239581"/>
                      <a:pt x="559882" y="136057"/>
                    </a:cubicBezTo>
                    <a:lnTo>
                      <a:pt x="559882" y="4195"/>
                    </a:lnTo>
                    <a:lnTo>
                      <a:pt x="587158" y="14942"/>
                    </a:lnTo>
                    <a:cubicBezTo>
                      <a:pt x="681203" y="60258"/>
                      <a:pt x="756240" y="138775"/>
                      <a:pt x="797061" y="235287"/>
                    </a:cubicBezTo>
                    <a:lnTo>
                      <a:pt x="801265" y="248829"/>
                    </a:lnTo>
                    <a:lnTo>
                      <a:pt x="705432" y="248829"/>
                    </a:lnTo>
                    <a:cubicBezTo>
                      <a:pt x="601908" y="248829"/>
                      <a:pt x="517985" y="317744"/>
                      <a:pt x="517985" y="402755"/>
                    </a:cubicBezTo>
                    <a:cubicBezTo>
                      <a:pt x="517985" y="487766"/>
                      <a:pt x="601908" y="556681"/>
                      <a:pt x="705432" y="556681"/>
                    </a:cubicBezTo>
                    <a:lnTo>
                      <a:pt x="801265" y="556681"/>
                    </a:lnTo>
                    <a:lnTo>
                      <a:pt x="797061" y="570223"/>
                    </a:lnTo>
                    <a:cubicBezTo>
                      <a:pt x="756240" y="666735"/>
                      <a:pt x="681203" y="745252"/>
                      <a:pt x="587158" y="790568"/>
                    </a:cubicBezTo>
                    <a:lnTo>
                      <a:pt x="558747" y="801762"/>
                    </a:lnTo>
                    <a:lnTo>
                      <a:pt x="558747" y="669456"/>
                    </a:lnTo>
                    <a:cubicBezTo>
                      <a:pt x="558747" y="565932"/>
                      <a:pt x="489832" y="482009"/>
                      <a:pt x="404821" y="482009"/>
                    </a:cubicBezTo>
                    <a:cubicBezTo>
                      <a:pt x="319810" y="482009"/>
                      <a:pt x="250895" y="565932"/>
                      <a:pt x="250895" y="669456"/>
                    </a:cubicBezTo>
                    <a:lnTo>
                      <a:pt x="250895" y="805063"/>
                    </a:lnTo>
                    <a:lnTo>
                      <a:pt x="214106" y="790568"/>
                    </a:lnTo>
                    <a:cubicBezTo>
                      <a:pt x="120061" y="745252"/>
                      <a:pt x="45025" y="666735"/>
                      <a:pt x="4204" y="570223"/>
                    </a:cubicBezTo>
                    <a:lnTo>
                      <a:pt x="0" y="556681"/>
                    </a:lnTo>
                    <a:lnTo>
                      <a:pt x="95833" y="556681"/>
                    </a:lnTo>
                    <a:cubicBezTo>
                      <a:pt x="199357" y="556681"/>
                      <a:pt x="283280" y="487766"/>
                      <a:pt x="283280" y="402755"/>
                    </a:cubicBezTo>
                    <a:cubicBezTo>
                      <a:pt x="283280" y="317744"/>
                      <a:pt x="199357" y="248829"/>
                      <a:pt x="95833" y="248829"/>
                    </a:cubicBezTo>
                    <a:lnTo>
                      <a:pt x="0" y="248829"/>
                    </a:lnTo>
                    <a:lnTo>
                      <a:pt x="4204" y="235287"/>
                    </a:lnTo>
                    <a:cubicBezTo>
                      <a:pt x="45025" y="138775"/>
                      <a:pt x="120061" y="60258"/>
                      <a:pt x="214106" y="14942"/>
                    </a:cubicBezTo>
                    <a:lnTo>
                      <a:pt x="25203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5" name="Freeform 344"/>
              <p:cNvSpPr/>
              <p:nvPr/>
            </p:nvSpPr>
            <p:spPr>
              <a:xfrm>
                <a:off x="5121319" y="4128843"/>
                <a:ext cx="737003" cy="737003"/>
              </a:xfrm>
              <a:custGeom>
                <a:avLst/>
                <a:gdLst>
                  <a:gd name="connsiteX0" fmla="*/ 490709 w 981418"/>
                  <a:gd name="connsiteY0" fmla="*/ 0 h 981418"/>
                  <a:gd name="connsiteX1" fmla="*/ 981418 w 981418"/>
                  <a:gd name="connsiteY1" fmla="*/ 490709 h 981418"/>
                  <a:gd name="connsiteX2" fmla="*/ 490709 w 981418"/>
                  <a:gd name="connsiteY2" fmla="*/ 981418 h 981418"/>
                  <a:gd name="connsiteX3" fmla="*/ 0 w 981418"/>
                  <a:gd name="connsiteY3" fmla="*/ 490709 h 981418"/>
                  <a:gd name="connsiteX4" fmla="*/ 490709 w 981418"/>
                  <a:gd name="connsiteY4" fmla="*/ 0 h 981418"/>
                  <a:gd name="connsiteX5" fmla="*/ 342107 w 981418"/>
                  <a:gd name="connsiteY5" fmla="*/ 88178 h 981418"/>
                  <a:gd name="connsiteX6" fmla="*/ 304183 w 981418"/>
                  <a:gd name="connsiteY6" fmla="*/ 103120 h 981418"/>
                  <a:gd name="connsiteX7" fmla="*/ 94281 w 981418"/>
                  <a:gd name="connsiteY7" fmla="*/ 323465 h 981418"/>
                  <a:gd name="connsiteX8" fmla="*/ 90077 w 981418"/>
                  <a:gd name="connsiteY8" fmla="*/ 337007 h 981418"/>
                  <a:gd name="connsiteX9" fmla="*/ 185910 w 981418"/>
                  <a:gd name="connsiteY9" fmla="*/ 337007 h 981418"/>
                  <a:gd name="connsiteX10" fmla="*/ 373357 w 981418"/>
                  <a:gd name="connsiteY10" fmla="*/ 490933 h 981418"/>
                  <a:gd name="connsiteX11" fmla="*/ 185910 w 981418"/>
                  <a:gd name="connsiteY11" fmla="*/ 644859 h 981418"/>
                  <a:gd name="connsiteX12" fmla="*/ 90077 w 981418"/>
                  <a:gd name="connsiteY12" fmla="*/ 644859 h 981418"/>
                  <a:gd name="connsiteX13" fmla="*/ 94281 w 981418"/>
                  <a:gd name="connsiteY13" fmla="*/ 658401 h 981418"/>
                  <a:gd name="connsiteX14" fmla="*/ 304183 w 981418"/>
                  <a:gd name="connsiteY14" fmla="*/ 878746 h 981418"/>
                  <a:gd name="connsiteX15" fmla="*/ 340972 w 981418"/>
                  <a:gd name="connsiteY15" fmla="*/ 893241 h 981418"/>
                  <a:gd name="connsiteX16" fmla="*/ 340972 w 981418"/>
                  <a:gd name="connsiteY16" fmla="*/ 757634 h 981418"/>
                  <a:gd name="connsiteX17" fmla="*/ 494898 w 981418"/>
                  <a:gd name="connsiteY17" fmla="*/ 570187 h 981418"/>
                  <a:gd name="connsiteX18" fmla="*/ 648824 w 981418"/>
                  <a:gd name="connsiteY18" fmla="*/ 757634 h 981418"/>
                  <a:gd name="connsiteX19" fmla="*/ 648824 w 981418"/>
                  <a:gd name="connsiteY19" fmla="*/ 889940 h 981418"/>
                  <a:gd name="connsiteX20" fmla="*/ 677235 w 981418"/>
                  <a:gd name="connsiteY20" fmla="*/ 878746 h 981418"/>
                  <a:gd name="connsiteX21" fmla="*/ 887138 w 981418"/>
                  <a:gd name="connsiteY21" fmla="*/ 658401 h 981418"/>
                  <a:gd name="connsiteX22" fmla="*/ 891342 w 981418"/>
                  <a:gd name="connsiteY22" fmla="*/ 644859 h 981418"/>
                  <a:gd name="connsiteX23" fmla="*/ 795509 w 981418"/>
                  <a:gd name="connsiteY23" fmla="*/ 644859 h 981418"/>
                  <a:gd name="connsiteX24" fmla="*/ 608062 w 981418"/>
                  <a:gd name="connsiteY24" fmla="*/ 490933 h 981418"/>
                  <a:gd name="connsiteX25" fmla="*/ 795509 w 981418"/>
                  <a:gd name="connsiteY25" fmla="*/ 337007 h 981418"/>
                  <a:gd name="connsiteX26" fmla="*/ 891342 w 981418"/>
                  <a:gd name="connsiteY26" fmla="*/ 337007 h 981418"/>
                  <a:gd name="connsiteX27" fmla="*/ 887138 w 981418"/>
                  <a:gd name="connsiteY27" fmla="*/ 323465 h 981418"/>
                  <a:gd name="connsiteX28" fmla="*/ 677235 w 981418"/>
                  <a:gd name="connsiteY28" fmla="*/ 103120 h 981418"/>
                  <a:gd name="connsiteX29" fmla="*/ 649959 w 981418"/>
                  <a:gd name="connsiteY29" fmla="*/ 92373 h 981418"/>
                  <a:gd name="connsiteX30" fmla="*/ 649959 w 981418"/>
                  <a:gd name="connsiteY30" fmla="*/ 224235 h 981418"/>
                  <a:gd name="connsiteX31" fmla="*/ 496033 w 981418"/>
                  <a:gd name="connsiteY31" fmla="*/ 411682 h 981418"/>
                  <a:gd name="connsiteX32" fmla="*/ 342107 w 981418"/>
                  <a:gd name="connsiteY32" fmla="*/ 224235 h 981418"/>
                  <a:gd name="connsiteX33" fmla="*/ 342107 w 981418"/>
                  <a:gd name="connsiteY33" fmla="*/ 88178 h 98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1418" h="981418">
                    <a:moveTo>
                      <a:pt x="490709" y="0"/>
                    </a:moveTo>
                    <a:cubicBezTo>
                      <a:pt x="761720" y="0"/>
                      <a:pt x="981418" y="219698"/>
                      <a:pt x="981418" y="490709"/>
                    </a:cubicBezTo>
                    <a:cubicBezTo>
                      <a:pt x="981418" y="761720"/>
                      <a:pt x="761720" y="981418"/>
                      <a:pt x="490709" y="981418"/>
                    </a:cubicBezTo>
                    <a:cubicBezTo>
                      <a:pt x="219698" y="981418"/>
                      <a:pt x="0" y="761720"/>
                      <a:pt x="0" y="490709"/>
                    </a:cubicBezTo>
                    <a:cubicBezTo>
                      <a:pt x="0" y="219698"/>
                      <a:pt x="219698" y="0"/>
                      <a:pt x="490709" y="0"/>
                    </a:cubicBezTo>
                    <a:close/>
                    <a:moveTo>
                      <a:pt x="342107" y="88178"/>
                    </a:moveTo>
                    <a:lnTo>
                      <a:pt x="304183" y="103120"/>
                    </a:lnTo>
                    <a:cubicBezTo>
                      <a:pt x="210138" y="148436"/>
                      <a:pt x="135102" y="226953"/>
                      <a:pt x="94281" y="323465"/>
                    </a:cubicBezTo>
                    <a:lnTo>
                      <a:pt x="90077" y="337007"/>
                    </a:lnTo>
                    <a:lnTo>
                      <a:pt x="185910" y="337007"/>
                    </a:lnTo>
                    <a:cubicBezTo>
                      <a:pt x="289434" y="337007"/>
                      <a:pt x="373357" y="405922"/>
                      <a:pt x="373357" y="490933"/>
                    </a:cubicBezTo>
                    <a:cubicBezTo>
                      <a:pt x="373357" y="575944"/>
                      <a:pt x="289434" y="644859"/>
                      <a:pt x="185910" y="644859"/>
                    </a:cubicBezTo>
                    <a:lnTo>
                      <a:pt x="90077" y="644859"/>
                    </a:lnTo>
                    <a:lnTo>
                      <a:pt x="94281" y="658401"/>
                    </a:lnTo>
                    <a:cubicBezTo>
                      <a:pt x="135102" y="754913"/>
                      <a:pt x="210138" y="833430"/>
                      <a:pt x="304183" y="878746"/>
                    </a:cubicBezTo>
                    <a:lnTo>
                      <a:pt x="340972" y="893241"/>
                    </a:lnTo>
                    <a:lnTo>
                      <a:pt x="340972" y="757634"/>
                    </a:lnTo>
                    <a:cubicBezTo>
                      <a:pt x="340972" y="654110"/>
                      <a:pt x="409887" y="570187"/>
                      <a:pt x="494898" y="570187"/>
                    </a:cubicBezTo>
                    <a:cubicBezTo>
                      <a:pt x="579909" y="570187"/>
                      <a:pt x="648824" y="654110"/>
                      <a:pt x="648824" y="757634"/>
                    </a:cubicBezTo>
                    <a:lnTo>
                      <a:pt x="648824" y="889940"/>
                    </a:lnTo>
                    <a:lnTo>
                      <a:pt x="677235" y="878746"/>
                    </a:lnTo>
                    <a:cubicBezTo>
                      <a:pt x="771280" y="833430"/>
                      <a:pt x="846317" y="754913"/>
                      <a:pt x="887138" y="658401"/>
                    </a:cubicBezTo>
                    <a:lnTo>
                      <a:pt x="891342" y="644859"/>
                    </a:lnTo>
                    <a:lnTo>
                      <a:pt x="795509" y="644859"/>
                    </a:lnTo>
                    <a:cubicBezTo>
                      <a:pt x="691985" y="644859"/>
                      <a:pt x="608062" y="575944"/>
                      <a:pt x="608062" y="490933"/>
                    </a:cubicBezTo>
                    <a:cubicBezTo>
                      <a:pt x="608062" y="405922"/>
                      <a:pt x="691985" y="337007"/>
                      <a:pt x="795509" y="337007"/>
                    </a:cubicBezTo>
                    <a:lnTo>
                      <a:pt x="891342" y="337007"/>
                    </a:lnTo>
                    <a:lnTo>
                      <a:pt x="887138" y="323465"/>
                    </a:lnTo>
                    <a:cubicBezTo>
                      <a:pt x="846317" y="226953"/>
                      <a:pt x="771280" y="148436"/>
                      <a:pt x="677235" y="103120"/>
                    </a:cubicBezTo>
                    <a:lnTo>
                      <a:pt x="649959" y="92373"/>
                    </a:lnTo>
                    <a:lnTo>
                      <a:pt x="649959" y="224235"/>
                    </a:lnTo>
                    <a:cubicBezTo>
                      <a:pt x="649959" y="327759"/>
                      <a:pt x="581044" y="411682"/>
                      <a:pt x="496033" y="411682"/>
                    </a:cubicBezTo>
                    <a:cubicBezTo>
                      <a:pt x="411022" y="411682"/>
                      <a:pt x="342107" y="327759"/>
                      <a:pt x="342107" y="224235"/>
                    </a:cubicBezTo>
                    <a:lnTo>
                      <a:pt x="342107" y="8817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5362034" y="4369558"/>
                <a:ext cx="255576" cy="2555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333" name="Rectangle 24"/>
          <p:cNvSpPr/>
          <p:nvPr/>
        </p:nvSpPr>
        <p:spPr>
          <a:xfrm>
            <a:off x="1045210" y="654050"/>
            <a:ext cx="209550" cy="107315"/>
          </a:xfrm>
          <a:custGeom>
            <a:avLst/>
            <a:gdLst>
              <a:gd name="connsiteX0" fmla="*/ 0 w 1143000"/>
              <a:gd name="connsiteY0" fmla="*/ 0 h 762000"/>
              <a:gd name="connsiteX1" fmla="*/ 1143000 w 1143000"/>
              <a:gd name="connsiteY1" fmla="*/ 0 h 762000"/>
              <a:gd name="connsiteX2" fmla="*/ 1143000 w 1143000"/>
              <a:gd name="connsiteY2" fmla="*/ 762000 h 762000"/>
              <a:gd name="connsiteX3" fmla="*/ 0 w 1143000"/>
              <a:gd name="connsiteY3" fmla="*/ 762000 h 762000"/>
              <a:gd name="connsiteX4" fmla="*/ 0 w 1143000"/>
              <a:gd name="connsiteY4" fmla="*/ 0 h 762000"/>
              <a:gd name="connsiteX0-1" fmla="*/ 114300 w 1257300"/>
              <a:gd name="connsiteY0-2" fmla="*/ 0 h 762000"/>
              <a:gd name="connsiteX1-3" fmla="*/ 1257300 w 1257300"/>
              <a:gd name="connsiteY1-4" fmla="*/ 0 h 762000"/>
              <a:gd name="connsiteX2-5" fmla="*/ 1257300 w 1257300"/>
              <a:gd name="connsiteY2-6" fmla="*/ 762000 h 762000"/>
              <a:gd name="connsiteX3-7" fmla="*/ 0 w 1257300"/>
              <a:gd name="connsiteY3-8" fmla="*/ 719138 h 762000"/>
              <a:gd name="connsiteX4-9" fmla="*/ 114300 w 1257300"/>
              <a:gd name="connsiteY4-10" fmla="*/ 0 h 762000"/>
              <a:gd name="connsiteX0-11" fmla="*/ 114300 w 1404938"/>
              <a:gd name="connsiteY0-12" fmla="*/ 0 h 876300"/>
              <a:gd name="connsiteX1-13" fmla="*/ 1257300 w 1404938"/>
              <a:gd name="connsiteY1-14" fmla="*/ 0 h 876300"/>
              <a:gd name="connsiteX2-15" fmla="*/ 1404938 w 1404938"/>
              <a:gd name="connsiteY2-16" fmla="*/ 876300 h 876300"/>
              <a:gd name="connsiteX3-17" fmla="*/ 0 w 1404938"/>
              <a:gd name="connsiteY3-18" fmla="*/ 719138 h 876300"/>
              <a:gd name="connsiteX4-19" fmla="*/ 114300 w 1404938"/>
              <a:gd name="connsiteY4-20" fmla="*/ 0 h 876300"/>
              <a:gd name="connsiteX0-21" fmla="*/ 114300 w 1404938"/>
              <a:gd name="connsiteY0-22" fmla="*/ 0 h 876300"/>
              <a:gd name="connsiteX1-23" fmla="*/ 1028700 w 1404938"/>
              <a:gd name="connsiteY1-24" fmla="*/ 19050 h 876300"/>
              <a:gd name="connsiteX2-25" fmla="*/ 1404938 w 1404938"/>
              <a:gd name="connsiteY2-26" fmla="*/ 876300 h 876300"/>
              <a:gd name="connsiteX3-27" fmla="*/ 0 w 1404938"/>
              <a:gd name="connsiteY3-28" fmla="*/ 719138 h 876300"/>
              <a:gd name="connsiteX4-29" fmla="*/ 114300 w 1404938"/>
              <a:gd name="connsiteY4-30" fmla="*/ 0 h 876300"/>
              <a:gd name="connsiteX0-31" fmla="*/ 352425 w 1404938"/>
              <a:gd name="connsiteY0-32" fmla="*/ 9525 h 857250"/>
              <a:gd name="connsiteX1-33" fmla="*/ 1028700 w 1404938"/>
              <a:gd name="connsiteY1-34" fmla="*/ 0 h 857250"/>
              <a:gd name="connsiteX2-35" fmla="*/ 1404938 w 1404938"/>
              <a:gd name="connsiteY2-36" fmla="*/ 857250 h 857250"/>
              <a:gd name="connsiteX3-37" fmla="*/ 0 w 1404938"/>
              <a:gd name="connsiteY3-38" fmla="*/ 700088 h 857250"/>
              <a:gd name="connsiteX4-39" fmla="*/ 352425 w 1404938"/>
              <a:gd name="connsiteY4-40" fmla="*/ 9525 h 857250"/>
              <a:gd name="connsiteX0-41" fmla="*/ 352425 w 1404938"/>
              <a:gd name="connsiteY0-42" fmla="*/ 51928 h 899653"/>
              <a:gd name="connsiteX1-43" fmla="*/ 1028700 w 1404938"/>
              <a:gd name="connsiteY1-44" fmla="*/ 42403 h 899653"/>
              <a:gd name="connsiteX2-45" fmla="*/ 1404938 w 1404938"/>
              <a:gd name="connsiteY2-46" fmla="*/ 899653 h 899653"/>
              <a:gd name="connsiteX3-47" fmla="*/ 0 w 1404938"/>
              <a:gd name="connsiteY3-48" fmla="*/ 742491 h 899653"/>
              <a:gd name="connsiteX4-49" fmla="*/ 352425 w 1404938"/>
              <a:gd name="connsiteY4-50" fmla="*/ 51928 h 899653"/>
              <a:gd name="connsiteX0-51" fmla="*/ 352425 w 1404938"/>
              <a:gd name="connsiteY0-52" fmla="*/ 76323 h 924048"/>
              <a:gd name="connsiteX1-53" fmla="*/ 1028700 w 1404938"/>
              <a:gd name="connsiteY1-54" fmla="*/ 66798 h 924048"/>
              <a:gd name="connsiteX2-55" fmla="*/ 1404938 w 1404938"/>
              <a:gd name="connsiteY2-56" fmla="*/ 924048 h 924048"/>
              <a:gd name="connsiteX3-57" fmla="*/ 0 w 1404938"/>
              <a:gd name="connsiteY3-58" fmla="*/ 766886 h 924048"/>
              <a:gd name="connsiteX4-59" fmla="*/ 352425 w 1404938"/>
              <a:gd name="connsiteY4-60" fmla="*/ 76323 h 924048"/>
              <a:gd name="connsiteX0-61" fmla="*/ 352425 w 1404938"/>
              <a:gd name="connsiteY0-62" fmla="*/ 76323 h 924048"/>
              <a:gd name="connsiteX1-63" fmla="*/ 1028700 w 1404938"/>
              <a:gd name="connsiteY1-64" fmla="*/ 66798 h 924048"/>
              <a:gd name="connsiteX2-65" fmla="*/ 1404938 w 1404938"/>
              <a:gd name="connsiteY2-66" fmla="*/ 924048 h 924048"/>
              <a:gd name="connsiteX3-67" fmla="*/ 0 w 1404938"/>
              <a:gd name="connsiteY3-68" fmla="*/ 766886 h 924048"/>
              <a:gd name="connsiteX4-69" fmla="*/ 352425 w 1404938"/>
              <a:gd name="connsiteY4-70" fmla="*/ 76323 h 924048"/>
              <a:gd name="connsiteX0-71" fmla="*/ 352425 w 1404938"/>
              <a:gd name="connsiteY0-72" fmla="*/ 76323 h 924048"/>
              <a:gd name="connsiteX1-73" fmla="*/ 1028700 w 1404938"/>
              <a:gd name="connsiteY1-74" fmla="*/ 66798 h 924048"/>
              <a:gd name="connsiteX2-75" fmla="*/ 1404938 w 1404938"/>
              <a:gd name="connsiteY2-76" fmla="*/ 924048 h 924048"/>
              <a:gd name="connsiteX3-77" fmla="*/ 0 w 1404938"/>
              <a:gd name="connsiteY3-78" fmla="*/ 766886 h 924048"/>
              <a:gd name="connsiteX4-79" fmla="*/ 352425 w 1404938"/>
              <a:gd name="connsiteY4-80" fmla="*/ 76323 h 924048"/>
              <a:gd name="connsiteX0-81" fmla="*/ 352789 w 1405302"/>
              <a:gd name="connsiteY0-82" fmla="*/ 76323 h 924048"/>
              <a:gd name="connsiteX1-83" fmla="*/ 1029064 w 1405302"/>
              <a:gd name="connsiteY1-84" fmla="*/ 66798 h 924048"/>
              <a:gd name="connsiteX2-85" fmla="*/ 1405302 w 1405302"/>
              <a:gd name="connsiteY2-86" fmla="*/ 924048 h 924048"/>
              <a:gd name="connsiteX3-87" fmla="*/ 364 w 1405302"/>
              <a:gd name="connsiteY3-88" fmla="*/ 766886 h 924048"/>
              <a:gd name="connsiteX4-89" fmla="*/ 352789 w 1405302"/>
              <a:gd name="connsiteY4-90" fmla="*/ 76323 h 924048"/>
              <a:gd name="connsiteX0-91" fmla="*/ 353171 w 1405684"/>
              <a:gd name="connsiteY0-92" fmla="*/ 76323 h 924048"/>
              <a:gd name="connsiteX1-93" fmla="*/ 1029446 w 1405684"/>
              <a:gd name="connsiteY1-94" fmla="*/ 66798 h 924048"/>
              <a:gd name="connsiteX2-95" fmla="*/ 1405684 w 1405684"/>
              <a:gd name="connsiteY2-96" fmla="*/ 924048 h 924048"/>
              <a:gd name="connsiteX3-97" fmla="*/ 746 w 1405684"/>
              <a:gd name="connsiteY3-98" fmla="*/ 766886 h 924048"/>
              <a:gd name="connsiteX4-99" fmla="*/ 353171 w 1405684"/>
              <a:gd name="connsiteY4-100" fmla="*/ 76323 h 924048"/>
              <a:gd name="connsiteX0-101" fmla="*/ 353171 w 1400921"/>
              <a:gd name="connsiteY0-102" fmla="*/ 76323 h 890711"/>
              <a:gd name="connsiteX1-103" fmla="*/ 1029446 w 1400921"/>
              <a:gd name="connsiteY1-104" fmla="*/ 66798 h 890711"/>
              <a:gd name="connsiteX2-105" fmla="*/ 1400921 w 1400921"/>
              <a:gd name="connsiteY2-106" fmla="*/ 890711 h 890711"/>
              <a:gd name="connsiteX3-107" fmla="*/ 746 w 1400921"/>
              <a:gd name="connsiteY3-108" fmla="*/ 766886 h 890711"/>
              <a:gd name="connsiteX4-109" fmla="*/ 353171 w 1400921"/>
              <a:gd name="connsiteY4-110" fmla="*/ 76323 h 890711"/>
              <a:gd name="connsiteX0-111" fmla="*/ 353171 w 1400921"/>
              <a:gd name="connsiteY0-112" fmla="*/ 76323 h 890711"/>
              <a:gd name="connsiteX1-113" fmla="*/ 1029446 w 1400921"/>
              <a:gd name="connsiteY1-114" fmla="*/ 66798 h 890711"/>
              <a:gd name="connsiteX2-115" fmla="*/ 1400921 w 1400921"/>
              <a:gd name="connsiteY2-116" fmla="*/ 890711 h 890711"/>
              <a:gd name="connsiteX3-117" fmla="*/ 746 w 1400921"/>
              <a:gd name="connsiteY3-118" fmla="*/ 766886 h 890711"/>
              <a:gd name="connsiteX4-119" fmla="*/ 353171 w 1400921"/>
              <a:gd name="connsiteY4-120" fmla="*/ 76323 h 890711"/>
              <a:gd name="connsiteX0-121" fmla="*/ 353171 w 1400921"/>
              <a:gd name="connsiteY0-122" fmla="*/ 76323 h 890711"/>
              <a:gd name="connsiteX1-123" fmla="*/ 1029446 w 1400921"/>
              <a:gd name="connsiteY1-124" fmla="*/ 66798 h 890711"/>
              <a:gd name="connsiteX2-125" fmla="*/ 1400921 w 1400921"/>
              <a:gd name="connsiteY2-126" fmla="*/ 890711 h 890711"/>
              <a:gd name="connsiteX3-127" fmla="*/ 746 w 1400921"/>
              <a:gd name="connsiteY3-128" fmla="*/ 766886 h 890711"/>
              <a:gd name="connsiteX4-129" fmla="*/ 353171 w 1400921"/>
              <a:gd name="connsiteY4-130" fmla="*/ 76323 h 890711"/>
              <a:gd name="connsiteX0-131" fmla="*/ 353171 w 1400921"/>
              <a:gd name="connsiteY0-132" fmla="*/ 74133 h 888521"/>
              <a:gd name="connsiteX1-133" fmla="*/ 1024684 w 1400921"/>
              <a:gd name="connsiteY1-134" fmla="*/ 69371 h 888521"/>
              <a:gd name="connsiteX2-135" fmla="*/ 1400921 w 1400921"/>
              <a:gd name="connsiteY2-136" fmla="*/ 888521 h 888521"/>
              <a:gd name="connsiteX3-137" fmla="*/ 746 w 1400921"/>
              <a:gd name="connsiteY3-138" fmla="*/ 764696 h 888521"/>
              <a:gd name="connsiteX4-139" fmla="*/ 353171 w 1400921"/>
              <a:gd name="connsiteY4-140" fmla="*/ 74133 h 888521"/>
              <a:gd name="connsiteX0-141" fmla="*/ 353171 w 1400921"/>
              <a:gd name="connsiteY0-142" fmla="*/ 74133 h 888521"/>
              <a:gd name="connsiteX1-143" fmla="*/ 1024684 w 1400921"/>
              <a:gd name="connsiteY1-144" fmla="*/ 69371 h 888521"/>
              <a:gd name="connsiteX2-145" fmla="*/ 1400921 w 1400921"/>
              <a:gd name="connsiteY2-146" fmla="*/ 888521 h 888521"/>
              <a:gd name="connsiteX3-147" fmla="*/ 746 w 1400921"/>
              <a:gd name="connsiteY3-148" fmla="*/ 764696 h 888521"/>
              <a:gd name="connsiteX4-149" fmla="*/ 353171 w 1400921"/>
              <a:gd name="connsiteY4-150" fmla="*/ 74133 h 888521"/>
              <a:gd name="connsiteX0-151" fmla="*/ 391099 w 1438849"/>
              <a:gd name="connsiteY0-152" fmla="*/ 74133 h 907571"/>
              <a:gd name="connsiteX1-153" fmla="*/ 1062612 w 1438849"/>
              <a:gd name="connsiteY1-154" fmla="*/ 69371 h 907571"/>
              <a:gd name="connsiteX2-155" fmla="*/ 1438849 w 1438849"/>
              <a:gd name="connsiteY2-156" fmla="*/ 888521 h 907571"/>
              <a:gd name="connsiteX3-157" fmla="*/ 574 w 1438849"/>
              <a:gd name="connsiteY3-158" fmla="*/ 907571 h 907571"/>
              <a:gd name="connsiteX4-159" fmla="*/ 391099 w 1438849"/>
              <a:gd name="connsiteY4-160" fmla="*/ 74133 h 907571"/>
              <a:gd name="connsiteX0-161" fmla="*/ 399188 w 1446938"/>
              <a:gd name="connsiteY0-162" fmla="*/ 74133 h 907571"/>
              <a:gd name="connsiteX1-163" fmla="*/ 1070701 w 1446938"/>
              <a:gd name="connsiteY1-164" fmla="*/ 69371 h 907571"/>
              <a:gd name="connsiteX2-165" fmla="*/ 1446938 w 1446938"/>
              <a:gd name="connsiteY2-166" fmla="*/ 888521 h 907571"/>
              <a:gd name="connsiteX3-167" fmla="*/ 8663 w 1446938"/>
              <a:gd name="connsiteY3-168" fmla="*/ 907571 h 907571"/>
              <a:gd name="connsiteX4-169" fmla="*/ 399188 w 1446938"/>
              <a:gd name="connsiteY4-170" fmla="*/ 74133 h 907571"/>
              <a:gd name="connsiteX0-171" fmla="*/ 399188 w 1460853"/>
              <a:gd name="connsiteY0-172" fmla="*/ 74133 h 907571"/>
              <a:gd name="connsiteX1-173" fmla="*/ 1070701 w 1460853"/>
              <a:gd name="connsiteY1-174" fmla="*/ 69371 h 907571"/>
              <a:gd name="connsiteX2-175" fmla="*/ 1446938 w 1460853"/>
              <a:gd name="connsiteY2-176" fmla="*/ 888521 h 907571"/>
              <a:gd name="connsiteX3-177" fmla="*/ 8663 w 1460853"/>
              <a:gd name="connsiteY3-178" fmla="*/ 907571 h 907571"/>
              <a:gd name="connsiteX4-179" fmla="*/ 399188 w 1460853"/>
              <a:gd name="connsiteY4-180" fmla="*/ 74133 h 9075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60853" h="907571">
                <a:moveTo>
                  <a:pt x="399188" y="74133"/>
                </a:moveTo>
                <a:cubicBezTo>
                  <a:pt x="691288" y="-38579"/>
                  <a:pt x="802413" y="-8417"/>
                  <a:pt x="1070701" y="69371"/>
                </a:cubicBezTo>
                <a:cubicBezTo>
                  <a:pt x="1458051" y="269396"/>
                  <a:pt x="1488213" y="740883"/>
                  <a:pt x="1446938" y="888521"/>
                </a:cubicBezTo>
                <a:lnTo>
                  <a:pt x="8663" y="907571"/>
                </a:lnTo>
                <a:cubicBezTo>
                  <a:pt x="-43725" y="458308"/>
                  <a:pt x="148363" y="213833"/>
                  <a:pt x="399188" y="74133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34" name="Group 333"/>
          <p:cNvGrpSpPr/>
          <p:nvPr/>
        </p:nvGrpSpPr>
        <p:grpSpPr>
          <a:xfrm>
            <a:off x="1057910" y="662305"/>
            <a:ext cx="189865" cy="156845"/>
            <a:chOff x="5032694" y="4040218"/>
            <a:chExt cx="987106" cy="988982"/>
          </a:xfrm>
        </p:grpSpPr>
        <p:sp>
          <p:nvSpPr>
            <p:cNvPr id="337" name="Oval 336"/>
            <p:cNvSpPr/>
            <p:nvPr/>
          </p:nvSpPr>
          <p:spPr>
            <a:xfrm>
              <a:off x="5032694" y="4040218"/>
              <a:ext cx="987106" cy="98898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38" name="Group 337"/>
            <p:cNvGrpSpPr/>
            <p:nvPr/>
          </p:nvGrpSpPr>
          <p:grpSpPr>
            <a:xfrm>
              <a:off x="5157746" y="4166208"/>
              <a:ext cx="737003" cy="737003"/>
              <a:chOff x="5121319" y="4128843"/>
              <a:chExt cx="737003" cy="737003"/>
            </a:xfrm>
          </p:grpSpPr>
          <p:sp>
            <p:nvSpPr>
              <p:cNvPr id="339" name="Freeform 338"/>
              <p:cNvSpPr/>
              <p:nvPr/>
            </p:nvSpPr>
            <p:spPr>
              <a:xfrm>
                <a:off x="5188961" y="4195062"/>
                <a:ext cx="601715" cy="604568"/>
              </a:xfrm>
              <a:custGeom>
                <a:avLst/>
                <a:gdLst>
                  <a:gd name="connsiteX0" fmla="*/ 252030 w 801265"/>
                  <a:gd name="connsiteY0" fmla="*/ 0 h 805063"/>
                  <a:gd name="connsiteX1" fmla="*/ 252030 w 801265"/>
                  <a:gd name="connsiteY1" fmla="*/ 136057 h 805063"/>
                  <a:gd name="connsiteX2" fmla="*/ 405956 w 801265"/>
                  <a:gd name="connsiteY2" fmla="*/ 323504 h 805063"/>
                  <a:gd name="connsiteX3" fmla="*/ 559882 w 801265"/>
                  <a:gd name="connsiteY3" fmla="*/ 136057 h 805063"/>
                  <a:gd name="connsiteX4" fmla="*/ 559882 w 801265"/>
                  <a:gd name="connsiteY4" fmla="*/ 4195 h 805063"/>
                  <a:gd name="connsiteX5" fmla="*/ 587158 w 801265"/>
                  <a:gd name="connsiteY5" fmla="*/ 14942 h 805063"/>
                  <a:gd name="connsiteX6" fmla="*/ 797061 w 801265"/>
                  <a:gd name="connsiteY6" fmla="*/ 235287 h 805063"/>
                  <a:gd name="connsiteX7" fmla="*/ 801265 w 801265"/>
                  <a:gd name="connsiteY7" fmla="*/ 248829 h 805063"/>
                  <a:gd name="connsiteX8" fmla="*/ 705432 w 801265"/>
                  <a:gd name="connsiteY8" fmla="*/ 248829 h 805063"/>
                  <a:gd name="connsiteX9" fmla="*/ 517985 w 801265"/>
                  <a:gd name="connsiteY9" fmla="*/ 402755 h 805063"/>
                  <a:gd name="connsiteX10" fmla="*/ 705432 w 801265"/>
                  <a:gd name="connsiteY10" fmla="*/ 556681 h 805063"/>
                  <a:gd name="connsiteX11" fmla="*/ 801265 w 801265"/>
                  <a:gd name="connsiteY11" fmla="*/ 556681 h 805063"/>
                  <a:gd name="connsiteX12" fmla="*/ 797061 w 801265"/>
                  <a:gd name="connsiteY12" fmla="*/ 570223 h 805063"/>
                  <a:gd name="connsiteX13" fmla="*/ 587158 w 801265"/>
                  <a:gd name="connsiteY13" fmla="*/ 790568 h 805063"/>
                  <a:gd name="connsiteX14" fmla="*/ 558747 w 801265"/>
                  <a:gd name="connsiteY14" fmla="*/ 801762 h 805063"/>
                  <a:gd name="connsiteX15" fmla="*/ 558747 w 801265"/>
                  <a:gd name="connsiteY15" fmla="*/ 669456 h 805063"/>
                  <a:gd name="connsiteX16" fmla="*/ 404821 w 801265"/>
                  <a:gd name="connsiteY16" fmla="*/ 482009 h 805063"/>
                  <a:gd name="connsiteX17" fmla="*/ 250895 w 801265"/>
                  <a:gd name="connsiteY17" fmla="*/ 669456 h 805063"/>
                  <a:gd name="connsiteX18" fmla="*/ 250895 w 801265"/>
                  <a:gd name="connsiteY18" fmla="*/ 805063 h 805063"/>
                  <a:gd name="connsiteX19" fmla="*/ 214106 w 801265"/>
                  <a:gd name="connsiteY19" fmla="*/ 790568 h 805063"/>
                  <a:gd name="connsiteX20" fmla="*/ 4204 w 801265"/>
                  <a:gd name="connsiteY20" fmla="*/ 570223 h 805063"/>
                  <a:gd name="connsiteX21" fmla="*/ 0 w 801265"/>
                  <a:gd name="connsiteY21" fmla="*/ 556681 h 805063"/>
                  <a:gd name="connsiteX22" fmla="*/ 95833 w 801265"/>
                  <a:gd name="connsiteY22" fmla="*/ 556681 h 805063"/>
                  <a:gd name="connsiteX23" fmla="*/ 283280 w 801265"/>
                  <a:gd name="connsiteY23" fmla="*/ 402755 h 805063"/>
                  <a:gd name="connsiteX24" fmla="*/ 95833 w 801265"/>
                  <a:gd name="connsiteY24" fmla="*/ 248829 h 805063"/>
                  <a:gd name="connsiteX25" fmla="*/ 0 w 801265"/>
                  <a:gd name="connsiteY25" fmla="*/ 248829 h 805063"/>
                  <a:gd name="connsiteX26" fmla="*/ 4204 w 801265"/>
                  <a:gd name="connsiteY26" fmla="*/ 235287 h 805063"/>
                  <a:gd name="connsiteX27" fmla="*/ 214106 w 801265"/>
                  <a:gd name="connsiteY27" fmla="*/ 14942 h 805063"/>
                  <a:gd name="connsiteX28" fmla="*/ 252030 w 801265"/>
                  <a:gd name="connsiteY28" fmla="*/ 0 h 80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01265" h="805063">
                    <a:moveTo>
                      <a:pt x="252030" y="0"/>
                    </a:moveTo>
                    <a:lnTo>
                      <a:pt x="252030" y="136057"/>
                    </a:lnTo>
                    <a:cubicBezTo>
                      <a:pt x="252030" y="239581"/>
                      <a:pt x="320945" y="323504"/>
                      <a:pt x="405956" y="323504"/>
                    </a:cubicBezTo>
                    <a:cubicBezTo>
                      <a:pt x="490967" y="323504"/>
                      <a:pt x="559882" y="239581"/>
                      <a:pt x="559882" y="136057"/>
                    </a:cubicBezTo>
                    <a:lnTo>
                      <a:pt x="559882" y="4195"/>
                    </a:lnTo>
                    <a:lnTo>
                      <a:pt x="587158" y="14942"/>
                    </a:lnTo>
                    <a:cubicBezTo>
                      <a:pt x="681203" y="60258"/>
                      <a:pt x="756240" y="138775"/>
                      <a:pt x="797061" y="235287"/>
                    </a:cubicBezTo>
                    <a:lnTo>
                      <a:pt x="801265" y="248829"/>
                    </a:lnTo>
                    <a:lnTo>
                      <a:pt x="705432" y="248829"/>
                    </a:lnTo>
                    <a:cubicBezTo>
                      <a:pt x="601908" y="248829"/>
                      <a:pt x="517985" y="317744"/>
                      <a:pt x="517985" y="402755"/>
                    </a:cubicBezTo>
                    <a:cubicBezTo>
                      <a:pt x="517985" y="487766"/>
                      <a:pt x="601908" y="556681"/>
                      <a:pt x="705432" y="556681"/>
                    </a:cubicBezTo>
                    <a:lnTo>
                      <a:pt x="801265" y="556681"/>
                    </a:lnTo>
                    <a:lnTo>
                      <a:pt x="797061" y="570223"/>
                    </a:lnTo>
                    <a:cubicBezTo>
                      <a:pt x="756240" y="666735"/>
                      <a:pt x="681203" y="745252"/>
                      <a:pt x="587158" y="790568"/>
                    </a:cubicBezTo>
                    <a:lnTo>
                      <a:pt x="558747" y="801762"/>
                    </a:lnTo>
                    <a:lnTo>
                      <a:pt x="558747" y="669456"/>
                    </a:lnTo>
                    <a:cubicBezTo>
                      <a:pt x="558747" y="565932"/>
                      <a:pt x="489832" y="482009"/>
                      <a:pt x="404821" y="482009"/>
                    </a:cubicBezTo>
                    <a:cubicBezTo>
                      <a:pt x="319810" y="482009"/>
                      <a:pt x="250895" y="565932"/>
                      <a:pt x="250895" y="669456"/>
                    </a:cubicBezTo>
                    <a:lnTo>
                      <a:pt x="250895" y="805063"/>
                    </a:lnTo>
                    <a:lnTo>
                      <a:pt x="214106" y="790568"/>
                    </a:lnTo>
                    <a:cubicBezTo>
                      <a:pt x="120061" y="745252"/>
                      <a:pt x="45025" y="666735"/>
                      <a:pt x="4204" y="570223"/>
                    </a:cubicBezTo>
                    <a:lnTo>
                      <a:pt x="0" y="556681"/>
                    </a:lnTo>
                    <a:lnTo>
                      <a:pt x="95833" y="556681"/>
                    </a:lnTo>
                    <a:cubicBezTo>
                      <a:pt x="199357" y="556681"/>
                      <a:pt x="283280" y="487766"/>
                      <a:pt x="283280" y="402755"/>
                    </a:cubicBezTo>
                    <a:cubicBezTo>
                      <a:pt x="283280" y="317744"/>
                      <a:pt x="199357" y="248829"/>
                      <a:pt x="95833" y="248829"/>
                    </a:cubicBezTo>
                    <a:lnTo>
                      <a:pt x="0" y="248829"/>
                    </a:lnTo>
                    <a:lnTo>
                      <a:pt x="4204" y="235287"/>
                    </a:lnTo>
                    <a:cubicBezTo>
                      <a:pt x="45025" y="138775"/>
                      <a:pt x="120061" y="60258"/>
                      <a:pt x="214106" y="14942"/>
                    </a:cubicBezTo>
                    <a:lnTo>
                      <a:pt x="25203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0" name="Freeform 339"/>
              <p:cNvSpPr/>
              <p:nvPr/>
            </p:nvSpPr>
            <p:spPr>
              <a:xfrm>
                <a:off x="5121319" y="4128843"/>
                <a:ext cx="737003" cy="737003"/>
              </a:xfrm>
              <a:custGeom>
                <a:avLst/>
                <a:gdLst>
                  <a:gd name="connsiteX0" fmla="*/ 490709 w 981418"/>
                  <a:gd name="connsiteY0" fmla="*/ 0 h 981418"/>
                  <a:gd name="connsiteX1" fmla="*/ 981418 w 981418"/>
                  <a:gd name="connsiteY1" fmla="*/ 490709 h 981418"/>
                  <a:gd name="connsiteX2" fmla="*/ 490709 w 981418"/>
                  <a:gd name="connsiteY2" fmla="*/ 981418 h 981418"/>
                  <a:gd name="connsiteX3" fmla="*/ 0 w 981418"/>
                  <a:gd name="connsiteY3" fmla="*/ 490709 h 981418"/>
                  <a:gd name="connsiteX4" fmla="*/ 490709 w 981418"/>
                  <a:gd name="connsiteY4" fmla="*/ 0 h 981418"/>
                  <a:gd name="connsiteX5" fmla="*/ 342107 w 981418"/>
                  <a:gd name="connsiteY5" fmla="*/ 88178 h 981418"/>
                  <a:gd name="connsiteX6" fmla="*/ 304183 w 981418"/>
                  <a:gd name="connsiteY6" fmla="*/ 103120 h 981418"/>
                  <a:gd name="connsiteX7" fmla="*/ 94281 w 981418"/>
                  <a:gd name="connsiteY7" fmla="*/ 323465 h 981418"/>
                  <a:gd name="connsiteX8" fmla="*/ 90077 w 981418"/>
                  <a:gd name="connsiteY8" fmla="*/ 337007 h 981418"/>
                  <a:gd name="connsiteX9" fmla="*/ 185910 w 981418"/>
                  <a:gd name="connsiteY9" fmla="*/ 337007 h 981418"/>
                  <a:gd name="connsiteX10" fmla="*/ 373357 w 981418"/>
                  <a:gd name="connsiteY10" fmla="*/ 490933 h 981418"/>
                  <a:gd name="connsiteX11" fmla="*/ 185910 w 981418"/>
                  <a:gd name="connsiteY11" fmla="*/ 644859 h 981418"/>
                  <a:gd name="connsiteX12" fmla="*/ 90077 w 981418"/>
                  <a:gd name="connsiteY12" fmla="*/ 644859 h 981418"/>
                  <a:gd name="connsiteX13" fmla="*/ 94281 w 981418"/>
                  <a:gd name="connsiteY13" fmla="*/ 658401 h 981418"/>
                  <a:gd name="connsiteX14" fmla="*/ 304183 w 981418"/>
                  <a:gd name="connsiteY14" fmla="*/ 878746 h 981418"/>
                  <a:gd name="connsiteX15" fmla="*/ 340972 w 981418"/>
                  <a:gd name="connsiteY15" fmla="*/ 893241 h 981418"/>
                  <a:gd name="connsiteX16" fmla="*/ 340972 w 981418"/>
                  <a:gd name="connsiteY16" fmla="*/ 757634 h 981418"/>
                  <a:gd name="connsiteX17" fmla="*/ 494898 w 981418"/>
                  <a:gd name="connsiteY17" fmla="*/ 570187 h 981418"/>
                  <a:gd name="connsiteX18" fmla="*/ 648824 w 981418"/>
                  <a:gd name="connsiteY18" fmla="*/ 757634 h 981418"/>
                  <a:gd name="connsiteX19" fmla="*/ 648824 w 981418"/>
                  <a:gd name="connsiteY19" fmla="*/ 889940 h 981418"/>
                  <a:gd name="connsiteX20" fmla="*/ 677235 w 981418"/>
                  <a:gd name="connsiteY20" fmla="*/ 878746 h 981418"/>
                  <a:gd name="connsiteX21" fmla="*/ 887138 w 981418"/>
                  <a:gd name="connsiteY21" fmla="*/ 658401 h 981418"/>
                  <a:gd name="connsiteX22" fmla="*/ 891342 w 981418"/>
                  <a:gd name="connsiteY22" fmla="*/ 644859 h 981418"/>
                  <a:gd name="connsiteX23" fmla="*/ 795509 w 981418"/>
                  <a:gd name="connsiteY23" fmla="*/ 644859 h 981418"/>
                  <a:gd name="connsiteX24" fmla="*/ 608062 w 981418"/>
                  <a:gd name="connsiteY24" fmla="*/ 490933 h 981418"/>
                  <a:gd name="connsiteX25" fmla="*/ 795509 w 981418"/>
                  <a:gd name="connsiteY25" fmla="*/ 337007 h 981418"/>
                  <a:gd name="connsiteX26" fmla="*/ 891342 w 981418"/>
                  <a:gd name="connsiteY26" fmla="*/ 337007 h 981418"/>
                  <a:gd name="connsiteX27" fmla="*/ 887138 w 981418"/>
                  <a:gd name="connsiteY27" fmla="*/ 323465 h 981418"/>
                  <a:gd name="connsiteX28" fmla="*/ 677235 w 981418"/>
                  <a:gd name="connsiteY28" fmla="*/ 103120 h 981418"/>
                  <a:gd name="connsiteX29" fmla="*/ 649959 w 981418"/>
                  <a:gd name="connsiteY29" fmla="*/ 92373 h 981418"/>
                  <a:gd name="connsiteX30" fmla="*/ 649959 w 981418"/>
                  <a:gd name="connsiteY30" fmla="*/ 224235 h 981418"/>
                  <a:gd name="connsiteX31" fmla="*/ 496033 w 981418"/>
                  <a:gd name="connsiteY31" fmla="*/ 411682 h 981418"/>
                  <a:gd name="connsiteX32" fmla="*/ 342107 w 981418"/>
                  <a:gd name="connsiteY32" fmla="*/ 224235 h 981418"/>
                  <a:gd name="connsiteX33" fmla="*/ 342107 w 981418"/>
                  <a:gd name="connsiteY33" fmla="*/ 88178 h 98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1418" h="981418">
                    <a:moveTo>
                      <a:pt x="490709" y="0"/>
                    </a:moveTo>
                    <a:cubicBezTo>
                      <a:pt x="761720" y="0"/>
                      <a:pt x="981418" y="219698"/>
                      <a:pt x="981418" y="490709"/>
                    </a:cubicBezTo>
                    <a:cubicBezTo>
                      <a:pt x="981418" y="761720"/>
                      <a:pt x="761720" y="981418"/>
                      <a:pt x="490709" y="981418"/>
                    </a:cubicBezTo>
                    <a:cubicBezTo>
                      <a:pt x="219698" y="981418"/>
                      <a:pt x="0" y="761720"/>
                      <a:pt x="0" y="490709"/>
                    </a:cubicBezTo>
                    <a:cubicBezTo>
                      <a:pt x="0" y="219698"/>
                      <a:pt x="219698" y="0"/>
                      <a:pt x="490709" y="0"/>
                    </a:cubicBezTo>
                    <a:close/>
                    <a:moveTo>
                      <a:pt x="342107" y="88178"/>
                    </a:moveTo>
                    <a:lnTo>
                      <a:pt x="304183" y="103120"/>
                    </a:lnTo>
                    <a:cubicBezTo>
                      <a:pt x="210138" y="148436"/>
                      <a:pt x="135102" y="226953"/>
                      <a:pt x="94281" y="323465"/>
                    </a:cubicBezTo>
                    <a:lnTo>
                      <a:pt x="90077" y="337007"/>
                    </a:lnTo>
                    <a:lnTo>
                      <a:pt x="185910" y="337007"/>
                    </a:lnTo>
                    <a:cubicBezTo>
                      <a:pt x="289434" y="337007"/>
                      <a:pt x="373357" y="405922"/>
                      <a:pt x="373357" y="490933"/>
                    </a:cubicBezTo>
                    <a:cubicBezTo>
                      <a:pt x="373357" y="575944"/>
                      <a:pt x="289434" y="644859"/>
                      <a:pt x="185910" y="644859"/>
                    </a:cubicBezTo>
                    <a:lnTo>
                      <a:pt x="90077" y="644859"/>
                    </a:lnTo>
                    <a:lnTo>
                      <a:pt x="94281" y="658401"/>
                    </a:lnTo>
                    <a:cubicBezTo>
                      <a:pt x="135102" y="754913"/>
                      <a:pt x="210138" y="833430"/>
                      <a:pt x="304183" y="878746"/>
                    </a:cubicBezTo>
                    <a:lnTo>
                      <a:pt x="340972" y="893241"/>
                    </a:lnTo>
                    <a:lnTo>
                      <a:pt x="340972" y="757634"/>
                    </a:lnTo>
                    <a:cubicBezTo>
                      <a:pt x="340972" y="654110"/>
                      <a:pt x="409887" y="570187"/>
                      <a:pt x="494898" y="570187"/>
                    </a:cubicBezTo>
                    <a:cubicBezTo>
                      <a:pt x="579909" y="570187"/>
                      <a:pt x="648824" y="654110"/>
                      <a:pt x="648824" y="757634"/>
                    </a:cubicBezTo>
                    <a:lnTo>
                      <a:pt x="648824" y="889940"/>
                    </a:lnTo>
                    <a:lnTo>
                      <a:pt x="677235" y="878746"/>
                    </a:lnTo>
                    <a:cubicBezTo>
                      <a:pt x="771280" y="833430"/>
                      <a:pt x="846317" y="754913"/>
                      <a:pt x="887138" y="658401"/>
                    </a:cubicBezTo>
                    <a:lnTo>
                      <a:pt x="891342" y="644859"/>
                    </a:lnTo>
                    <a:lnTo>
                      <a:pt x="795509" y="644859"/>
                    </a:lnTo>
                    <a:cubicBezTo>
                      <a:pt x="691985" y="644859"/>
                      <a:pt x="608062" y="575944"/>
                      <a:pt x="608062" y="490933"/>
                    </a:cubicBezTo>
                    <a:cubicBezTo>
                      <a:pt x="608062" y="405922"/>
                      <a:pt x="691985" y="337007"/>
                      <a:pt x="795509" y="337007"/>
                    </a:cubicBezTo>
                    <a:lnTo>
                      <a:pt x="891342" y="337007"/>
                    </a:lnTo>
                    <a:lnTo>
                      <a:pt x="887138" y="323465"/>
                    </a:lnTo>
                    <a:cubicBezTo>
                      <a:pt x="846317" y="226953"/>
                      <a:pt x="771280" y="148436"/>
                      <a:pt x="677235" y="103120"/>
                    </a:cubicBezTo>
                    <a:lnTo>
                      <a:pt x="649959" y="92373"/>
                    </a:lnTo>
                    <a:lnTo>
                      <a:pt x="649959" y="224235"/>
                    </a:lnTo>
                    <a:cubicBezTo>
                      <a:pt x="649959" y="327759"/>
                      <a:pt x="581044" y="411682"/>
                      <a:pt x="496033" y="411682"/>
                    </a:cubicBezTo>
                    <a:cubicBezTo>
                      <a:pt x="411022" y="411682"/>
                      <a:pt x="342107" y="327759"/>
                      <a:pt x="342107" y="224235"/>
                    </a:cubicBezTo>
                    <a:lnTo>
                      <a:pt x="342107" y="8817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5362034" y="4369558"/>
                <a:ext cx="255576" cy="2555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335" name="Rectangle 38"/>
          <p:cNvSpPr/>
          <p:nvPr/>
        </p:nvSpPr>
        <p:spPr>
          <a:xfrm>
            <a:off x="342265" y="492760"/>
            <a:ext cx="71120" cy="139065"/>
          </a:xfrm>
          <a:custGeom>
            <a:avLst/>
            <a:gdLst>
              <a:gd name="connsiteX0" fmla="*/ 0 w 194140"/>
              <a:gd name="connsiteY0" fmla="*/ 0 h 338138"/>
              <a:gd name="connsiteX1" fmla="*/ 194140 w 194140"/>
              <a:gd name="connsiteY1" fmla="*/ 0 h 338138"/>
              <a:gd name="connsiteX2" fmla="*/ 194140 w 194140"/>
              <a:gd name="connsiteY2" fmla="*/ 338138 h 338138"/>
              <a:gd name="connsiteX3" fmla="*/ 0 w 194140"/>
              <a:gd name="connsiteY3" fmla="*/ 338138 h 338138"/>
              <a:gd name="connsiteX4" fmla="*/ 0 w 194140"/>
              <a:gd name="connsiteY4" fmla="*/ 0 h 338138"/>
              <a:gd name="connsiteX0-1" fmla="*/ 0 w 194140"/>
              <a:gd name="connsiteY0-2" fmla="*/ 184150 h 522288"/>
              <a:gd name="connsiteX1-3" fmla="*/ 162390 w 194140"/>
              <a:gd name="connsiteY1-4" fmla="*/ 0 h 522288"/>
              <a:gd name="connsiteX2-5" fmla="*/ 194140 w 194140"/>
              <a:gd name="connsiteY2-6" fmla="*/ 522288 h 522288"/>
              <a:gd name="connsiteX3-7" fmla="*/ 0 w 194140"/>
              <a:gd name="connsiteY3-8" fmla="*/ 522288 h 522288"/>
              <a:gd name="connsiteX4-9" fmla="*/ 0 w 194140"/>
              <a:gd name="connsiteY4-10" fmla="*/ 184150 h 522288"/>
              <a:gd name="connsiteX0-11" fmla="*/ 135731 w 194140"/>
              <a:gd name="connsiteY0-12" fmla="*/ 0 h 528638"/>
              <a:gd name="connsiteX1-13" fmla="*/ 162390 w 194140"/>
              <a:gd name="connsiteY1-14" fmla="*/ 6350 h 528638"/>
              <a:gd name="connsiteX2-15" fmla="*/ 194140 w 194140"/>
              <a:gd name="connsiteY2-16" fmla="*/ 528638 h 528638"/>
              <a:gd name="connsiteX3-17" fmla="*/ 0 w 194140"/>
              <a:gd name="connsiteY3-18" fmla="*/ 528638 h 528638"/>
              <a:gd name="connsiteX4-19" fmla="*/ 135731 w 194140"/>
              <a:gd name="connsiteY4-20" fmla="*/ 0 h 528638"/>
              <a:gd name="connsiteX0-21" fmla="*/ 466725 w 525134"/>
              <a:gd name="connsiteY0-22" fmla="*/ 0 h 1173957"/>
              <a:gd name="connsiteX1-23" fmla="*/ 493384 w 525134"/>
              <a:gd name="connsiteY1-24" fmla="*/ 6350 h 1173957"/>
              <a:gd name="connsiteX2-25" fmla="*/ 525134 w 525134"/>
              <a:gd name="connsiteY2-26" fmla="*/ 528638 h 1173957"/>
              <a:gd name="connsiteX3-27" fmla="*/ 0 w 525134"/>
              <a:gd name="connsiteY3-28" fmla="*/ 1173957 h 1173957"/>
              <a:gd name="connsiteX4-29" fmla="*/ 466725 w 525134"/>
              <a:gd name="connsiteY4-30" fmla="*/ 0 h 1173957"/>
              <a:gd name="connsiteX0-31" fmla="*/ 466725 w 493384"/>
              <a:gd name="connsiteY0-32" fmla="*/ 0 h 1173957"/>
              <a:gd name="connsiteX1-33" fmla="*/ 493384 w 493384"/>
              <a:gd name="connsiteY1-34" fmla="*/ 6350 h 1173957"/>
              <a:gd name="connsiteX2-35" fmla="*/ 96509 w 493384"/>
              <a:gd name="connsiteY2-36" fmla="*/ 1085850 h 1173957"/>
              <a:gd name="connsiteX3-37" fmla="*/ 0 w 493384"/>
              <a:gd name="connsiteY3-38" fmla="*/ 1173957 h 1173957"/>
              <a:gd name="connsiteX4-39" fmla="*/ 466725 w 493384"/>
              <a:gd name="connsiteY4-40" fmla="*/ 0 h 1173957"/>
              <a:gd name="connsiteX0-41" fmla="*/ 466725 w 493384"/>
              <a:gd name="connsiteY0-42" fmla="*/ 0 h 1173957"/>
              <a:gd name="connsiteX1-43" fmla="*/ 493384 w 493384"/>
              <a:gd name="connsiteY1-44" fmla="*/ 6350 h 1173957"/>
              <a:gd name="connsiteX2-45" fmla="*/ 96509 w 493384"/>
              <a:gd name="connsiteY2-46" fmla="*/ 1085850 h 1173957"/>
              <a:gd name="connsiteX3-47" fmla="*/ 0 w 493384"/>
              <a:gd name="connsiteY3-48" fmla="*/ 1173957 h 1173957"/>
              <a:gd name="connsiteX4-49" fmla="*/ 466725 w 493384"/>
              <a:gd name="connsiteY4-50" fmla="*/ 0 h 1173957"/>
              <a:gd name="connsiteX0-51" fmla="*/ 469831 w 496490"/>
              <a:gd name="connsiteY0-52" fmla="*/ 0 h 1173957"/>
              <a:gd name="connsiteX1-53" fmla="*/ 496490 w 496490"/>
              <a:gd name="connsiteY1-54" fmla="*/ 6350 h 1173957"/>
              <a:gd name="connsiteX2-55" fmla="*/ 99615 w 496490"/>
              <a:gd name="connsiteY2-56" fmla="*/ 1085850 h 1173957"/>
              <a:gd name="connsiteX3-57" fmla="*/ 3106 w 496490"/>
              <a:gd name="connsiteY3-58" fmla="*/ 1173957 h 1173957"/>
              <a:gd name="connsiteX4-59" fmla="*/ 469831 w 496490"/>
              <a:gd name="connsiteY4-60" fmla="*/ 0 h 1173957"/>
              <a:gd name="connsiteX0-61" fmla="*/ 470954 w 497613"/>
              <a:gd name="connsiteY0-62" fmla="*/ 0 h 1173957"/>
              <a:gd name="connsiteX1-63" fmla="*/ 497613 w 497613"/>
              <a:gd name="connsiteY1-64" fmla="*/ 6350 h 1173957"/>
              <a:gd name="connsiteX2-65" fmla="*/ 100738 w 497613"/>
              <a:gd name="connsiteY2-66" fmla="*/ 1085850 h 1173957"/>
              <a:gd name="connsiteX3-67" fmla="*/ 4229 w 497613"/>
              <a:gd name="connsiteY3-68" fmla="*/ 1173957 h 1173957"/>
              <a:gd name="connsiteX4-69" fmla="*/ 470954 w 497613"/>
              <a:gd name="connsiteY4-70" fmla="*/ 0 h 1173957"/>
              <a:gd name="connsiteX0-71" fmla="*/ 470954 w 497613"/>
              <a:gd name="connsiteY0-72" fmla="*/ 0 h 1173957"/>
              <a:gd name="connsiteX1-73" fmla="*/ 497613 w 497613"/>
              <a:gd name="connsiteY1-74" fmla="*/ 6350 h 1173957"/>
              <a:gd name="connsiteX2-75" fmla="*/ 100738 w 497613"/>
              <a:gd name="connsiteY2-76" fmla="*/ 1085850 h 1173957"/>
              <a:gd name="connsiteX3-77" fmla="*/ 4229 w 497613"/>
              <a:gd name="connsiteY3-78" fmla="*/ 1173957 h 1173957"/>
              <a:gd name="connsiteX4-79" fmla="*/ 470954 w 497613"/>
              <a:gd name="connsiteY4-80" fmla="*/ 0 h 1173957"/>
              <a:gd name="connsiteX0-81" fmla="*/ 470954 w 497613"/>
              <a:gd name="connsiteY0-82" fmla="*/ 0 h 1173957"/>
              <a:gd name="connsiteX1-83" fmla="*/ 497613 w 497613"/>
              <a:gd name="connsiteY1-84" fmla="*/ 6350 h 1173957"/>
              <a:gd name="connsiteX2-85" fmla="*/ 100738 w 497613"/>
              <a:gd name="connsiteY2-86" fmla="*/ 1085850 h 1173957"/>
              <a:gd name="connsiteX3-87" fmla="*/ 4229 w 497613"/>
              <a:gd name="connsiteY3-88" fmla="*/ 1173957 h 1173957"/>
              <a:gd name="connsiteX4-89" fmla="*/ 470954 w 497613"/>
              <a:gd name="connsiteY4-90" fmla="*/ 0 h 11739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97613" h="1173957">
                <a:moveTo>
                  <a:pt x="470954" y="0"/>
                </a:moveTo>
                <a:lnTo>
                  <a:pt x="497613" y="6350"/>
                </a:lnTo>
                <a:cubicBezTo>
                  <a:pt x="112908" y="423333"/>
                  <a:pt x="123492" y="868892"/>
                  <a:pt x="100738" y="1085850"/>
                </a:cubicBezTo>
                <a:cubicBezTo>
                  <a:pt x="66187" y="1143794"/>
                  <a:pt x="36399" y="1144588"/>
                  <a:pt x="4229" y="1173957"/>
                </a:cubicBezTo>
                <a:cubicBezTo>
                  <a:pt x="-35458" y="689769"/>
                  <a:pt x="210604" y="224632"/>
                  <a:pt x="4709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6" name="Rectangle 39"/>
          <p:cNvSpPr/>
          <p:nvPr/>
        </p:nvSpPr>
        <p:spPr>
          <a:xfrm>
            <a:off x="342900" y="568960"/>
            <a:ext cx="21590" cy="62230"/>
          </a:xfrm>
          <a:custGeom>
            <a:avLst/>
            <a:gdLst>
              <a:gd name="connsiteX0" fmla="*/ 0 w 191516"/>
              <a:gd name="connsiteY0" fmla="*/ 0 h 249189"/>
              <a:gd name="connsiteX1" fmla="*/ 191516 w 191516"/>
              <a:gd name="connsiteY1" fmla="*/ 0 h 249189"/>
              <a:gd name="connsiteX2" fmla="*/ 191516 w 191516"/>
              <a:gd name="connsiteY2" fmla="*/ 249189 h 249189"/>
              <a:gd name="connsiteX3" fmla="*/ 0 w 191516"/>
              <a:gd name="connsiteY3" fmla="*/ 249189 h 249189"/>
              <a:gd name="connsiteX4" fmla="*/ 0 w 191516"/>
              <a:gd name="connsiteY4" fmla="*/ 0 h 249189"/>
              <a:gd name="connsiteX0-1" fmla="*/ 97632 w 289148"/>
              <a:gd name="connsiteY0-2" fmla="*/ 0 h 387302"/>
              <a:gd name="connsiteX1-3" fmla="*/ 289148 w 289148"/>
              <a:gd name="connsiteY1-4" fmla="*/ 0 h 387302"/>
              <a:gd name="connsiteX2-5" fmla="*/ 289148 w 289148"/>
              <a:gd name="connsiteY2-6" fmla="*/ 249189 h 387302"/>
              <a:gd name="connsiteX3-7" fmla="*/ 0 w 289148"/>
              <a:gd name="connsiteY3-8" fmla="*/ 387302 h 387302"/>
              <a:gd name="connsiteX4-9" fmla="*/ 97632 w 289148"/>
              <a:gd name="connsiteY4-10" fmla="*/ 0 h 387302"/>
              <a:gd name="connsiteX0-11" fmla="*/ 97632 w 289148"/>
              <a:gd name="connsiteY0-12" fmla="*/ 0 h 387302"/>
              <a:gd name="connsiteX1-13" fmla="*/ 289148 w 289148"/>
              <a:gd name="connsiteY1-14" fmla="*/ 0 h 387302"/>
              <a:gd name="connsiteX2-15" fmla="*/ 115317 w 289148"/>
              <a:gd name="connsiteY2-16" fmla="*/ 284908 h 387302"/>
              <a:gd name="connsiteX3-17" fmla="*/ 0 w 289148"/>
              <a:gd name="connsiteY3-18" fmla="*/ 387302 h 387302"/>
              <a:gd name="connsiteX4-19" fmla="*/ 97632 w 289148"/>
              <a:gd name="connsiteY4-20" fmla="*/ 0 h 387302"/>
              <a:gd name="connsiteX0-21" fmla="*/ 47626 w 289148"/>
              <a:gd name="connsiteY0-22" fmla="*/ 0 h 473027"/>
              <a:gd name="connsiteX1-23" fmla="*/ 289148 w 289148"/>
              <a:gd name="connsiteY1-24" fmla="*/ 85725 h 473027"/>
              <a:gd name="connsiteX2-25" fmla="*/ 115317 w 289148"/>
              <a:gd name="connsiteY2-26" fmla="*/ 370633 h 473027"/>
              <a:gd name="connsiteX3-27" fmla="*/ 0 w 289148"/>
              <a:gd name="connsiteY3-28" fmla="*/ 473027 h 473027"/>
              <a:gd name="connsiteX4-29" fmla="*/ 47626 w 289148"/>
              <a:gd name="connsiteY4-30" fmla="*/ 0 h 473027"/>
              <a:gd name="connsiteX0-31" fmla="*/ 47626 w 148654"/>
              <a:gd name="connsiteY0-32" fmla="*/ 23813 h 496840"/>
              <a:gd name="connsiteX1-33" fmla="*/ 148654 w 148654"/>
              <a:gd name="connsiteY1-34" fmla="*/ 0 h 496840"/>
              <a:gd name="connsiteX2-35" fmla="*/ 115317 w 148654"/>
              <a:gd name="connsiteY2-36" fmla="*/ 394446 h 496840"/>
              <a:gd name="connsiteX3-37" fmla="*/ 0 w 148654"/>
              <a:gd name="connsiteY3-38" fmla="*/ 496840 h 496840"/>
              <a:gd name="connsiteX4-39" fmla="*/ 47626 w 148654"/>
              <a:gd name="connsiteY4-40" fmla="*/ 23813 h 496840"/>
              <a:gd name="connsiteX0-41" fmla="*/ 47626 w 148654"/>
              <a:gd name="connsiteY0-42" fmla="*/ 23813 h 496840"/>
              <a:gd name="connsiteX1-43" fmla="*/ 148654 w 148654"/>
              <a:gd name="connsiteY1-44" fmla="*/ 0 h 496840"/>
              <a:gd name="connsiteX2-45" fmla="*/ 103411 w 148654"/>
              <a:gd name="connsiteY2-46" fmla="*/ 399208 h 496840"/>
              <a:gd name="connsiteX3-47" fmla="*/ 0 w 148654"/>
              <a:gd name="connsiteY3-48" fmla="*/ 496840 h 496840"/>
              <a:gd name="connsiteX4-49" fmla="*/ 47626 w 148654"/>
              <a:gd name="connsiteY4-50" fmla="*/ 23813 h 496840"/>
              <a:gd name="connsiteX0-51" fmla="*/ 47626 w 148654"/>
              <a:gd name="connsiteY0-52" fmla="*/ 23813 h 496840"/>
              <a:gd name="connsiteX1-53" fmla="*/ 148654 w 148654"/>
              <a:gd name="connsiteY1-54" fmla="*/ 0 h 496840"/>
              <a:gd name="connsiteX2-55" fmla="*/ 103411 w 148654"/>
              <a:gd name="connsiteY2-56" fmla="*/ 399208 h 496840"/>
              <a:gd name="connsiteX3-57" fmla="*/ 0 w 148654"/>
              <a:gd name="connsiteY3-58" fmla="*/ 496840 h 496840"/>
              <a:gd name="connsiteX4-59" fmla="*/ 47626 w 148654"/>
              <a:gd name="connsiteY4-60" fmla="*/ 23813 h 496840"/>
              <a:gd name="connsiteX0-61" fmla="*/ 49877 w 150905"/>
              <a:gd name="connsiteY0-62" fmla="*/ 23813 h 496840"/>
              <a:gd name="connsiteX1-63" fmla="*/ 150905 w 150905"/>
              <a:gd name="connsiteY1-64" fmla="*/ 0 h 496840"/>
              <a:gd name="connsiteX2-65" fmla="*/ 105662 w 150905"/>
              <a:gd name="connsiteY2-66" fmla="*/ 399208 h 496840"/>
              <a:gd name="connsiteX3-67" fmla="*/ 2251 w 150905"/>
              <a:gd name="connsiteY3-68" fmla="*/ 496840 h 496840"/>
              <a:gd name="connsiteX4-69" fmla="*/ 49877 w 150905"/>
              <a:gd name="connsiteY4-70" fmla="*/ 23813 h 496840"/>
              <a:gd name="connsiteX0-71" fmla="*/ 50081 w 151109"/>
              <a:gd name="connsiteY0-72" fmla="*/ 23813 h 496840"/>
              <a:gd name="connsiteX1-73" fmla="*/ 151109 w 151109"/>
              <a:gd name="connsiteY1-74" fmla="*/ 0 h 496840"/>
              <a:gd name="connsiteX2-75" fmla="*/ 105866 w 151109"/>
              <a:gd name="connsiteY2-76" fmla="*/ 399208 h 496840"/>
              <a:gd name="connsiteX3-77" fmla="*/ 2455 w 151109"/>
              <a:gd name="connsiteY3-78" fmla="*/ 496840 h 496840"/>
              <a:gd name="connsiteX4-79" fmla="*/ 50081 w 151109"/>
              <a:gd name="connsiteY4-80" fmla="*/ 23813 h 496840"/>
              <a:gd name="connsiteX0-81" fmla="*/ 50081 w 151109"/>
              <a:gd name="connsiteY0-82" fmla="*/ 41025 h 514052"/>
              <a:gd name="connsiteX1-83" fmla="*/ 151109 w 151109"/>
              <a:gd name="connsiteY1-84" fmla="*/ 17212 h 514052"/>
              <a:gd name="connsiteX2-85" fmla="*/ 105866 w 151109"/>
              <a:gd name="connsiteY2-86" fmla="*/ 416420 h 514052"/>
              <a:gd name="connsiteX3-87" fmla="*/ 2455 w 151109"/>
              <a:gd name="connsiteY3-88" fmla="*/ 514052 h 514052"/>
              <a:gd name="connsiteX4-89" fmla="*/ 50081 w 151109"/>
              <a:gd name="connsiteY4-90" fmla="*/ 41025 h 514052"/>
              <a:gd name="connsiteX0-91" fmla="*/ 50081 w 151109"/>
              <a:gd name="connsiteY0-92" fmla="*/ 50978 h 524005"/>
              <a:gd name="connsiteX1-93" fmla="*/ 151109 w 151109"/>
              <a:gd name="connsiteY1-94" fmla="*/ 27165 h 524005"/>
              <a:gd name="connsiteX2-95" fmla="*/ 105866 w 151109"/>
              <a:gd name="connsiteY2-96" fmla="*/ 426373 h 524005"/>
              <a:gd name="connsiteX3-97" fmla="*/ 2455 w 151109"/>
              <a:gd name="connsiteY3-98" fmla="*/ 524005 h 524005"/>
              <a:gd name="connsiteX4-99" fmla="*/ 50081 w 151109"/>
              <a:gd name="connsiteY4-100" fmla="*/ 50978 h 524005"/>
              <a:gd name="connsiteX0-101" fmla="*/ 50081 w 151109"/>
              <a:gd name="connsiteY0-102" fmla="*/ 50978 h 524005"/>
              <a:gd name="connsiteX1-103" fmla="*/ 151109 w 151109"/>
              <a:gd name="connsiteY1-104" fmla="*/ 27165 h 524005"/>
              <a:gd name="connsiteX2-105" fmla="*/ 105866 w 151109"/>
              <a:gd name="connsiteY2-106" fmla="*/ 426373 h 524005"/>
              <a:gd name="connsiteX3-107" fmla="*/ 2455 w 151109"/>
              <a:gd name="connsiteY3-108" fmla="*/ 524005 h 524005"/>
              <a:gd name="connsiteX4-109" fmla="*/ 50081 w 151109"/>
              <a:gd name="connsiteY4-110" fmla="*/ 50978 h 524005"/>
              <a:gd name="connsiteX0-111" fmla="*/ 50081 w 151109"/>
              <a:gd name="connsiteY0-112" fmla="*/ 50978 h 524005"/>
              <a:gd name="connsiteX1-113" fmla="*/ 151109 w 151109"/>
              <a:gd name="connsiteY1-114" fmla="*/ 27165 h 524005"/>
              <a:gd name="connsiteX2-115" fmla="*/ 105866 w 151109"/>
              <a:gd name="connsiteY2-116" fmla="*/ 426373 h 524005"/>
              <a:gd name="connsiteX3-117" fmla="*/ 2455 w 151109"/>
              <a:gd name="connsiteY3-118" fmla="*/ 524005 h 524005"/>
              <a:gd name="connsiteX4-119" fmla="*/ 50081 w 151109"/>
              <a:gd name="connsiteY4-120" fmla="*/ 50978 h 524005"/>
              <a:gd name="connsiteX0-121" fmla="*/ 50081 w 151109"/>
              <a:gd name="connsiteY0-122" fmla="*/ 50978 h 524005"/>
              <a:gd name="connsiteX1-123" fmla="*/ 151109 w 151109"/>
              <a:gd name="connsiteY1-124" fmla="*/ 27165 h 524005"/>
              <a:gd name="connsiteX2-125" fmla="*/ 105866 w 151109"/>
              <a:gd name="connsiteY2-126" fmla="*/ 426373 h 524005"/>
              <a:gd name="connsiteX3-127" fmla="*/ 2455 w 151109"/>
              <a:gd name="connsiteY3-128" fmla="*/ 524005 h 524005"/>
              <a:gd name="connsiteX4-129" fmla="*/ 50081 w 151109"/>
              <a:gd name="connsiteY4-130" fmla="*/ 50978 h 5240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1109" h="524005">
                <a:moveTo>
                  <a:pt x="50081" y="50978"/>
                </a:moveTo>
                <a:cubicBezTo>
                  <a:pt x="76613" y="-2204"/>
                  <a:pt x="107908" y="-19666"/>
                  <a:pt x="151109" y="27165"/>
                </a:cubicBezTo>
                <a:cubicBezTo>
                  <a:pt x="119360" y="167377"/>
                  <a:pt x="104278" y="300448"/>
                  <a:pt x="105866" y="426373"/>
                </a:cubicBezTo>
                <a:cubicBezTo>
                  <a:pt x="47583" y="527973"/>
                  <a:pt x="36925" y="491461"/>
                  <a:pt x="2455" y="524005"/>
                </a:cubicBezTo>
                <a:cubicBezTo>
                  <a:pt x="-10245" y="240122"/>
                  <a:pt x="29444" y="151504"/>
                  <a:pt x="50081" y="50978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直接连接符 15"/>
          <p:cNvCxnSpPr/>
          <p:nvPr/>
        </p:nvCxnSpPr>
        <p:spPr>
          <a:xfrm>
            <a:off x="339725" y="903605"/>
            <a:ext cx="5105400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Freeform 5"/>
          <p:cNvSpPr>
            <a:spLocks noEditPoints="1"/>
          </p:cNvSpPr>
          <p:nvPr/>
        </p:nvSpPr>
        <p:spPr bwMode="auto">
          <a:xfrm flipH="1">
            <a:off x="852166" y="4207051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rgbClr val="FFA9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 flipH="1">
            <a:off x="1031920" y="3462930"/>
            <a:ext cx="272048" cy="744394"/>
          </a:xfrm>
          <a:custGeom>
            <a:avLst/>
            <a:gdLst>
              <a:gd name="T0" fmla="*/ 36 w 70"/>
              <a:gd name="T1" fmla="*/ 30 h 197"/>
              <a:gd name="T2" fmla="*/ 50 w 70"/>
              <a:gd name="T3" fmla="*/ 15 h 197"/>
              <a:gd name="T4" fmla="*/ 36 w 70"/>
              <a:gd name="T5" fmla="*/ 0 h 197"/>
              <a:gd name="T6" fmla="*/ 21 w 70"/>
              <a:gd name="T7" fmla="*/ 15 h 197"/>
              <a:gd name="T8" fmla="*/ 36 w 70"/>
              <a:gd name="T9" fmla="*/ 30 h 197"/>
              <a:gd name="T10" fmla="*/ 70 w 70"/>
              <a:gd name="T11" fmla="*/ 49 h 197"/>
              <a:gd name="T12" fmla="*/ 56 w 70"/>
              <a:gd name="T13" fmla="*/ 35 h 197"/>
              <a:gd name="T14" fmla="*/ 14 w 70"/>
              <a:gd name="T15" fmla="*/ 35 h 197"/>
              <a:gd name="T16" fmla="*/ 0 w 70"/>
              <a:gd name="T17" fmla="*/ 49 h 197"/>
              <a:gd name="T18" fmla="*/ 0 w 70"/>
              <a:gd name="T19" fmla="*/ 104 h 197"/>
              <a:gd name="T20" fmla="*/ 6 w 70"/>
              <a:gd name="T21" fmla="*/ 110 h 197"/>
              <a:gd name="T22" fmla="*/ 12 w 70"/>
              <a:gd name="T23" fmla="*/ 104 h 197"/>
              <a:gd name="T24" fmla="*/ 12 w 70"/>
              <a:gd name="T25" fmla="*/ 54 h 197"/>
              <a:gd name="T26" fmla="*/ 15 w 70"/>
              <a:gd name="T27" fmla="*/ 54 h 197"/>
              <a:gd name="T28" fmla="*/ 15 w 70"/>
              <a:gd name="T29" fmla="*/ 188 h 197"/>
              <a:gd name="T30" fmla="*/ 24 w 70"/>
              <a:gd name="T31" fmla="*/ 197 h 197"/>
              <a:gd name="T32" fmla="*/ 33 w 70"/>
              <a:gd name="T33" fmla="*/ 188 h 197"/>
              <a:gd name="T34" fmla="*/ 33 w 70"/>
              <a:gd name="T35" fmla="*/ 115 h 197"/>
              <a:gd name="T36" fmla="*/ 38 w 70"/>
              <a:gd name="T37" fmla="*/ 115 h 197"/>
              <a:gd name="T38" fmla="*/ 38 w 70"/>
              <a:gd name="T39" fmla="*/ 188 h 197"/>
              <a:gd name="T40" fmla="*/ 47 w 70"/>
              <a:gd name="T41" fmla="*/ 197 h 197"/>
              <a:gd name="T42" fmla="*/ 55 w 70"/>
              <a:gd name="T43" fmla="*/ 188 h 197"/>
              <a:gd name="T44" fmla="*/ 55 w 70"/>
              <a:gd name="T45" fmla="*/ 54 h 197"/>
              <a:gd name="T46" fmla="*/ 58 w 70"/>
              <a:gd name="T47" fmla="*/ 54 h 197"/>
              <a:gd name="T48" fmla="*/ 58 w 70"/>
              <a:gd name="T49" fmla="*/ 104 h 197"/>
              <a:gd name="T50" fmla="*/ 64 w 70"/>
              <a:gd name="T51" fmla="*/ 110 h 197"/>
              <a:gd name="T52" fmla="*/ 70 w 70"/>
              <a:gd name="T53" fmla="*/ 104 h 197"/>
              <a:gd name="T54" fmla="*/ 70 w 70"/>
              <a:gd name="T55" fmla="*/ 49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197">
                <a:moveTo>
                  <a:pt x="36" y="30"/>
                </a:moveTo>
                <a:cubicBezTo>
                  <a:pt x="44" y="30"/>
                  <a:pt x="50" y="23"/>
                  <a:pt x="50" y="15"/>
                </a:cubicBezTo>
                <a:cubicBezTo>
                  <a:pt x="50" y="7"/>
                  <a:pt x="44" y="0"/>
                  <a:pt x="36" y="0"/>
                </a:cubicBezTo>
                <a:cubicBezTo>
                  <a:pt x="27" y="0"/>
                  <a:pt x="21" y="7"/>
                  <a:pt x="21" y="15"/>
                </a:cubicBezTo>
                <a:cubicBezTo>
                  <a:pt x="21" y="23"/>
                  <a:pt x="27" y="30"/>
                  <a:pt x="36" y="30"/>
                </a:cubicBezTo>
                <a:close/>
                <a:moveTo>
                  <a:pt x="70" y="49"/>
                </a:moveTo>
                <a:cubicBezTo>
                  <a:pt x="70" y="42"/>
                  <a:pt x="64" y="35"/>
                  <a:pt x="56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7" y="35"/>
                  <a:pt x="0" y="42"/>
                  <a:pt x="0" y="4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3" y="110"/>
                  <a:pt x="6" y="110"/>
                </a:cubicBezTo>
                <a:cubicBezTo>
                  <a:pt x="10" y="110"/>
                  <a:pt x="12" y="107"/>
                  <a:pt x="12" y="104"/>
                </a:cubicBezTo>
                <a:cubicBezTo>
                  <a:pt x="12" y="54"/>
                  <a:pt x="12" y="54"/>
                  <a:pt x="12" y="54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5" y="193"/>
                  <a:pt x="19" y="197"/>
                  <a:pt x="24" y="197"/>
                </a:cubicBezTo>
                <a:cubicBezTo>
                  <a:pt x="29" y="197"/>
                  <a:pt x="33" y="193"/>
                  <a:pt x="33" y="188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8" y="188"/>
                  <a:pt x="38" y="188"/>
                  <a:pt x="38" y="188"/>
                </a:cubicBezTo>
                <a:cubicBezTo>
                  <a:pt x="38" y="193"/>
                  <a:pt x="42" y="197"/>
                  <a:pt x="47" y="197"/>
                </a:cubicBezTo>
                <a:cubicBezTo>
                  <a:pt x="51" y="197"/>
                  <a:pt x="55" y="193"/>
                  <a:pt x="55" y="188"/>
                </a:cubicBezTo>
                <a:cubicBezTo>
                  <a:pt x="55" y="54"/>
                  <a:pt x="55" y="54"/>
                  <a:pt x="55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107"/>
                  <a:pt x="60" y="110"/>
                  <a:pt x="64" y="110"/>
                </a:cubicBezTo>
                <a:cubicBezTo>
                  <a:pt x="67" y="110"/>
                  <a:pt x="70" y="107"/>
                  <a:pt x="70" y="104"/>
                </a:cubicBezTo>
                <a:lnTo>
                  <a:pt x="70" y="49"/>
                </a:lnTo>
                <a:close/>
              </a:path>
            </a:pathLst>
          </a:custGeom>
          <a:solidFill>
            <a:srgbClr val="FFA9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6095" y="5387975"/>
            <a:ext cx="16687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使用过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/>
              <a:t>  21.03%</a:t>
            </a:r>
            <a:endParaRPr lang="en-US" altLang="zh-CN" sz="2400" b="1"/>
          </a:p>
        </p:txBody>
      </p:sp>
      <p:sp>
        <p:nvSpPr>
          <p:cNvPr id="22" name="文本框 21"/>
          <p:cNvSpPr txBox="1"/>
          <p:nvPr/>
        </p:nvSpPr>
        <p:spPr>
          <a:xfrm>
            <a:off x="5462905" y="5387975"/>
            <a:ext cx="16687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未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使用过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/>
              <a:t>    78.97%</a:t>
            </a:r>
            <a:endParaRPr lang="en-US" altLang="zh-CN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1342390" y="325120"/>
            <a:ext cx="409448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居民是否使用过共享车位</a:t>
            </a:r>
            <a:endParaRPr lang="zh-CN" altLang="zh-CN" sz="2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32"/>
          <p:cNvSpPr txBox="1"/>
          <p:nvPr/>
        </p:nvSpPr>
        <p:spPr>
          <a:xfrm>
            <a:off x="8628380" y="2272030"/>
            <a:ext cx="3020695" cy="3037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受访居民中使用过共享车位的占比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仅占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21.03%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剩余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78.97%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的居民从未使用过共享车位。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4000"/>
              </a:lnSpc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使用过与未使用过人数比接近</a:t>
            </a:r>
            <a:r>
              <a:rPr lang="en-US" altLang="zh-CN" sz="2800" b="1" dirty="0">
                <a:solidFill>
                  <a:srgbClr val="FF0000"/>
                </a:solidFill>
                <a:ea typeface="+mj-ea"/>
              </a:rPr>
              <a:t>1:4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indent="457200">
              <a:lnSpc>
                <a:spcPct val="114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75" name="任意多边形 74"/>
          <p:cNvSpPr/>
          <p:nvPr/>
        </p:nvSpPr>
        <p:spPr>
          <a:xfrm flipH="1">
            <a:off x="7795110" y="1308554"/>
            <a:ext cx="45719" cy="4806099"/>
          </a:xfrm>
          <a:custGeom>
            <a:avLst/>
            <a:gdLst/>
            <a:ahLst/>
            <a:cxnLst/>
            <a:rect l="0" t="0" r="0" b="0"/>
            <a:pathLst>
              <a:path w="7181" h="1409884" fill="none">
                <a:moveTo>
                  <a:pt x="0" y="0"/>
                </a:moveTo>
                <a:lnTo>
                  <a:pt x="0" y="1409884"/>
                </a:lnTo>
              </a:path>
            </a:pathLst>
          </a:custGeom>
          <a:noFill/>
          <a:ln w="20267" cap="flat">
            <a:solidFill>
              <a:schemeClr val="bg1">
                <a:lumMod val="85000"/>
              </a:schemeClr>
            </a:solidFill>
            <a:bevel/>
            <a:headEnd type="oval" w="med" len="med"/>
            <a:tailEnd type="oval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8" grpId="0" bldLvl="0" animBg="1"/>
      <p:bldP spid="19" grpId="0" bldLvl="0" animBg="1"/>
      <p:bldP spid="28" grpId="0" bldLvl="0" animBg="1"/>
      <p:bldP spid="56" grpId="0" bldLvl="0" animBg="1"/>
      <p:bldP spid="58" grpId="0" bldLvl="0" animBg="1"/>
      <p:bldP spid="59" grpId="0" bldLvl="0" animBg="1"/>
      <p:bldP spid="17" grpId="0" bldLvl="0" animBg="1"/>
      <p:bldP spid="20" grpId="0" bldLvl="0" animBg="1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" name="Shape 6502"/>
          <p:cNvSpPr/>
          <p:nvPr/>
        </p:nvSpPr>
        <p:spPr>
          <a:xfrm>
            <a:off x="811530" y="2703830"/>
            <a:ext cx="1731010" cy="491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  <a:effectLst>
            <a:outerShdw blurRad="50800" dist="38100" dir="2700000" rotWithShape="0">
              <a:srgbClr val="273645">
                <a:alpha val="37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2" name="Shape 6503"/>
          <p:cNvSpPr/>
          <p:nvPr/>
        </p:nvSpPr>
        <p:spPr>
          <a:xfrm>
            <a:off x="811530" y="3195955"/>
            <a:ext cx="2769870" cy="502920"/>
          </a:xfrm>
          <a:prstGeom prst="rect">
            <a:avLst/>
          </a:prstGeom>
          <a:solidFill>
            <a:srgbClr val="3EB8CD"/>
          </a:solidFill>
          <a:ln w="12700">
            <a:miter lim="400000"/>
          </a:ln>
          <a:effectLst>
            <a:outerShdw blurRad="50800" dist="38100" dir="2700000" rotWithShape="0">
              <a:srgbClr val="273645">
                <a:alpha val="37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6500" name="Shape 6500"/>
          <p:cNvSpPr/>
          <p:nvPr/>
        </p:nvSpPr>
        <p:spPr>
          <a:xfrm>
            <a:off x="811530" y="1906270"/>
            <a:ext cx="269875" cy="43243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rotWithShape="0">
              <a:srgbClr val="273645">
                <a:alpha val="37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6501" name="Shape 6501"/>
          <p:cNvSpPr/>
          <p:nvPr/>
        </p:nvSpPr>
        <p:spPr>
          <a:xfrm>
            <a:off x="789940" y="2321560"/>
            <a:ext cx="1063625" cy="40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195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119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50800" dist="38100" dir="2700000" rotWithShape="0">
              <a:srgbClr val="273645">
                <a:alpha val="37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6503" name="Shape 6503"/>
          <p:cNvSpPr/>
          <p:nvPr/>
        </p:nvSpPr>
        <p:spPr>
          <a:xfrm>
            <a:off x="768985" y="4180205"/>
            <a:ext cx="5614670" cy="51943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miter lim="400000"/>
          </a:ln>
          <a:effectLst>
            <a:outerShdw blurRad="50800" dist="38100" dir="2700000" rotWithShape="0">
              <a:srgbClr val="273645">
                <a:alpha val="37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6525" name="Shape 6525"/>
          <p:cNvSpPr/>
          <p:nvPr/>
        </p:nvSpPr>
        <p:spPr>
          <a:xfrm>
            <a:off x="7366212" y="1688051"/>
            <a:ext cx="1" cy="3898901"/>
          </a:xfrm>
          <a:prstGeom prst="line">
            <a:avLst/>
          </a:prstGeom>
          <a:ln w="6350">
            <a:solidFill>
              <a:srgbClr val="7D7D7D"/>
            </a:solidFill>
            <a:prstDash val="sysDot"/>
            <a:miter/>
            <a:headEnd type="diamond"/>
            <a:tailEnd type="diamond"/>
          </a:ln>
        </p:spPr>
        <p:txBody>
          <a:bodyPr lIns="45719" rIns="45719"/>
          <a:lstStyle/>
          <a:p>
            <a:pPr defTabSz="457200">
              <a:defRPr sz="1200">
                <a:solidFill>
                  <a:srgbClr val="000000"/>
                </a:solidFill>
              </a:defRPr>
            </a:pPr>
          </a:p>
        </p:txBody>
      </p:sp>
      <p:sp>
        <p:nvSpPr>
          <p:cNvPr id="7" name="Shape 6503"/>
          <p:cNvSpPr/>
          <p:nvPr/>
        </p:nvSpPr>
        <p:spPr>
          <a:xfrm>
            <a:off x="811530" y="3698875"/>
            <a:ext cx="3214370" cy="502920"/>
          </a:xfrm>
          <a:prstGeom prst="rect">
            <a:avLst/>
          </a:prstGeom>
          <a:solidFill>
            <a:srgbClr val="4880CB"/>
          </a:solidFill>
          <a:ln w="12700">
            <a:noFill/>
            <a:miter lim="400000"/>
          </a:ln>
          <a:effectLst>
            <a:outerShdw blurRad="50800" dist="38100" dir="2700000" rotWithShape="0">
              <a:srgbClr val="273645">
                <a:alpha val="37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6504" name="Shape 6504"/>
          <p:cNvSpPr/>
          <p:nvPr/>
        </p:nvSpPr>
        <p:spPr>
          <a:xfrm>
            <a:off x="768985" y="1530985"/>
            <a:ext cx="1922780" cy="3474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80" y="0"/>
                </a:moveTo>
                <a:cubicBezTo>
                  <a:pt x="3120" y="0"/>
                  <a:pt x="3120" y="0"/>
                  <a:pt x="3120" y="0"/>
                </a:cubicBezTo>
                <a:cubicBezTo>
                  <a:pt x="1406" y="0"/>
                  <a:pt x="0" y="731"/>
                  <a:pt x="0" y="1623"/>
                </a:cubicBezTo>
                <a:cubicBezTo>
                  <a:pt x="0" y="19977"/>
                  <a:pt x="0" y="19977"/>
                  <a:pt x="0" y="19977"/>
                </a:cubicBezTo>
                <a:cubicBezTo>
                  <a:pt x="0" y="20869"/>
                  <a:pt x="1406" y="21600"/>
                  <a:pt x="3120" y="21600"/>
                </a:cubicBezTo>
                <a:cubicBezTo>
                  <a:pt x="18480" y="21600"/>
                  <a:pt x="18480" y="21600"/>
                  <a:pt x="18480" y="21600"/>
                </a:cubicBezTo>
                <a:cubicBezTo>
                  <a:pt x="20194" y="21600"/>
                  <a:pt x="21600" y="20869"/>
                  <a:pt x="21600" y="19977"/>
                </a:cubicBezTo>
                <a:cubicBezTo>
                  <a:pt x="21600" y="1623"/>
                  <a:pt x="21600" y="1623"/>
                  <a:pt x="21600" y="1623"/>
                </a:cubicBezTo>
                <a:cubicBezTo>
                  <a:pt x="21600" y="731"/>
                  <a:pt x="20194" y="0"/>
                  <a:pt x="18480" y="0"/>
                </a:cubicBezTo>
                <a:close/>
                <a:moveTo>
                  <a:pt x="8297" y="1070"/>
                </a:moveTo>
                <a:cubicBezTo>
                  <a:pt x="13303" y="1070"/>
                  <a:pt x="13303" y="1070"/>
                  <a:pt x="13303" y="1070"/>
                </a:cubicBezTo>
                <a:cubicBezTo>
                  <a:pt x="13543" y="1070"/>
                  <a:pt x="13749" y="1177"/>
                  <a:pt x="13749" y="1320"/>
                </a:cubicBezTo>
                <a:cubicBezTo>
                  <a:pt x="13749" y="1445"/>
                  <a:pt x="13543" y="1552"/>
                  <a:pt x="13303" y="1552"/>
                </a:cubicBezTo>
                <a:cubicBezTo>
                  <a:pt x="8297" y="1552"/>
                  <a:pt x="8297" y="1552"/>
                  <a:pt x="8297" y="1552"/>
                </a:cubicBezTo>
                <a:cubicBezTo>
                  <a:pt x="8023" y="1552"/>
                  <a:pt x="7817" y="1445"/>
                  <a:pt x="7817" y="1320"/>
                </a:cubicBezTo>
                <a:cubicBezTo>
                  <a:pt x="7817" y="1177"/>
                  <a:pt x="8023" y="1070"/>
                  <a:pt x="8297" y="1070"/>
                </a:cubicBezTo>
                <a:close/>
                <a:moveTo>
                  <a:pt x="10800" y="20994"/>
                </a:moveTo>
                <a:cubicBezTo>
                  <a:pt x="9909" y="20994"/>
                  <a:pt x="9154" y="20601"/>
                  <a:pt x="9154" y="20137"/>
                </a:cubicBezTo>
                <a:cubicBezTo>
                  <a:pt x="9154" y="19674"/>
                  <a:pt x="9909" y="19281"/>
                  <a:pt x="10800" y="19281"/>
                </a:cubicBezTo>
                <a:cubicBezTo>
                  <a:pt x="11691" y="19281"/>
                  <a:pt x="12446" y="19674"/>
                  <a:pt x="12446" y="20137"/>
                </a:cubicBezTo>
                <a:cubicBezTo>
                  <a:pt x="12446" y="20601"/>
                  <a:pt x="11691" y="20994"/>
                  <a:pt x="10800" y="20994"/>
                </a:cubicBezTo>
                <a:close/>
                <a:moveTo>
                  <a:pt x="20674" y="18782"/>
                </a:moveTo>
                <a:cubicBezTo>
                  <a:pt x="926" y="18782"/>
                  <a:pt x="926" y="18782"/>
                  <a:pt x="926" y="18782"/>
                </a:cubicBezTo>
                <a:cubicBezTo>
                  <a:pt x="926" y="2818"/>
                  <a:pt x="926" y="2818"/>
                  <a:pt x="926" y="2818"/>
                </a:cubicBezTo>
                <a:cubicBezTo>
                  <a:pt x="20674" y="2818"/>
                  <a:pt x="20674" y="2818"/>
                  <a:pt x="20674" y="2818"/>
                </a:cubicBezTo>
                <a:lnTo>
                  <a:pt x="20674" y="1878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/>
        </p:txBody>
      </p:sp>
      <p:grpSp>
        <p:nvGrpSpPr>
          <p:cNvPr id="6528" name="Group 6528"/>
          <p:cNvGrpSpPr/>
          <p:nvPr/>
        </p:nvGrpSpPr>
        <p:grpSpPr>
          <a:xfrm>
            <a:off x="1000125" y="1757680"/>
            <a:ext cx="729615" cy="729615"/>
            <a:chOff x="0" y="0"/>
            <a:chExt cx="1020325" cy="1020325"/>
          </a:xfrm>
        </p:grpSpPr>
        <p:sp>
          <p:nvSpPr>
            <p:cNvPr id="6526" name="Shape 6526"/>
            <p:cNvSpPr/>
            <p:nvPr/>
          </p:nvSpPr>
          <p:spPr>
            <a:xfrm>
              <a:off x="0" y="0"/>
              <a:ext cx="1020326" cy="102032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  <p:sp>
          <p:nvSpPr>
            <p:cNvPr id="6527" name="Shape 6527"/>
            <p:cNvSpPr/>
            <p:nvPr/>
          </p:nvSpPr>
          <p:spPr>
            <a:xfrm>
              <a:off x="120011" y="120011"/>
              <a:ext cx="780307" cy="780307"/>
            </a:xfrm>
            <a:prstGeom prst="ellipse">
              <a:avLst/>
            </a:prstGeom>
            <a:solidFill>
              <a:srgbClr val="F9F9F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</p:grpSp>
      <p:sp>
        <p:nvSpPr>
          <p:cNvPr id="12" name="椭圆 11"/>
          <p:cNvSpPr/>
          <p:nvPr/>
        </p:nvSpPr>
        <p:spPr>
          <a:xfrm>
            <a:off x="479425" y="5433695"/>
            <a:ext cx="153035" cy="153035"/>
          </a:xfrm>
          <a:prstGeom prst="ellipse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79425" y="5880100"/>
            <a:ext cx="153035" cy="153035"/>
          </a:xfrm>
          <a:prstGeom prst="ellipse">
            <a:avLst/>
          </a:prstGeom>
          <a:solidFill>
            <a:srgbClr val="78F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738630" y="5880100"/>
            <a:ext cx="153035" cy="153035"/>
          </a:xfrm>
          <a:prstGeom prst="ellipse">
            <a:avLst/>
          </a:prstGeom>
          <a:solidFill>
            <a:srgbClr val="3EB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37995" y="5433695"/>
            <a:ext cx="153035" cy="1530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737360" y="6304915"/>
            <a:ext cx="153035" cy="153035"/>
          </a:xfrm>
          <a:prstGeom prst="ellipse">
            <a:avLst/>
          </a:prstGeom>
          <a:solidFill>
            <a:srgbClr val="1E3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79425" y="6304915"/>
            <a:ext cx="153035" cy="153035"/>
          </a:xfrm>
          <a:prstGeom prst="ellipse">
            <a:avLst/>
          </a:prstGeom>
          <a:solidFill>
            <a:srgbClr val="488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55370" y="1939925"/>
            <a:ext cx="890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>
                <a:solidFill>
                  <a:schemeClr val="tx1"/>
                </a:solidFill>
              </a:rPr>
              <a:t>2.68%</a:t>
            </a:r>
            <a:endParaRPr sz="2000" b="1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54530" y="5326380"/>
            <a:ext cx="140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报纸刊物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54530" y="5772785"/>
            <a:ext cx="140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路上偶遇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18490" y="532638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其他途径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17855" y="5772150"/>
            <a:ext cx="1120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电视广播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954530" y="6197600"/>
            <a:ext cx="140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网络渠道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32460" y="6197600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朋友介绍</a:t>
            </a:r>
            <a:endParaRPr lang="zh-CN" altLang="en-US"/>
          </a:p>
        </p:txBody>
      </p:sp>
      <p:sp>
        <p:nvSpPr>
          <p:cNvPr id="46" name="文本框 162"/>
          <p:cNvSpPr txBox="1"/>
          <p:nvPr/>
        </p:nvSpPr>
        <p:spPr>
          <a:xfrm>
            <a:off x="559015" y="415925"/>
            <a:ext cx="704851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3340" y="415925"/>
            <a:ext cx="60788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居民对共享车位认知情况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6" name="Group 6528"/>
          <p:cNvGrpSpPr/>
          <p:nvPr/>
        </p:nvGrpSpPr>
        <p:grpSpPr>
          <a:xfrm>
            <a:off x="1696085" y="2109470"/>
            <a:ext cx="729615" cy="729615"/>
            <a:chOff x="0" y="0"/>
            <a:chExt cx="1020325" cy="1020325"/>
          </a:xfrm>
          <a:solidFill>
            <a:srgbClr val="FF2B2A"/>
          </a:solidFill>
        </p:grpSpPr>
        <p:sp>
          <p:nvSpPr>
            <p:cNvPr id="37" name="Shape 6526"/>
            <p:cNvSpPr/>
            <p:nvPr/>
          </p:nvSpPr>
          <p:spPr>
            <a:xfrm>
              <a:off x="0" y="0"/>
              <a:ext cx="1020326" cy="102032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  <p:sp>
          <p:nvSpPr>
            <p:cNvPr id="38" name="Shape 6527"/>
            <p:cNvSpPr/>
            <p:nvPr/>
          </p:nvSpPr>
          <p:spPr>
            <a:xfrm>
              <a:off x="120011" y="120011"/>
              <a:ext cx="780307" cy="780307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686560" y="2292350"/>
            <a:ext cx="1062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7.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61</a:t>
            </a:r>
            <a:r>
              <a:rPr sz="2000" b="1">
                <a:solidFill>
                  <a:schemeClr val="tx1"/>
                </a:solidFill>
              </a:rPr>
              <a:t>%</a:t>
            </a:r>
            <a:endParaRPr sz="2000" b="1">
              <a:solidFill>
                <a:schemeClr val="tx1"/>
              </a:solidFill>
            </a:endParaRPr>
          </a:p>
        </p:txBody>
      </p:sp>
      <p:grpSp>
        <p:nvGrpSpPr>
          <p:cNvPr id="40" name="Group 6528"/>
          <p:cNvGrpSpPr/>
          <p:nvPr/>
        </p:nvGrpSpPr>
        <p:grpSpPr>
          <a:xfrm>
            <a:off x="2292985" y="2584450"/>
            <a:ext cx="729615" cy="729615"/>
            <a:chOff x="0" y="0"/>
            <a:chExt cx="1020325" cy="1020325"/>
          </a:xfrm>
          <a:solidFill>
            <a:srgbClr val="78FEE7"/>
          </a:solidFill>
        </p:grpSpPr>
        <p:sp>
          <p:nvSpPr>
            <p:cNvPr id="41" name="Shape 6526"/>
            <p:cNvSpPr/>
            <p:nvPr/>
          </p:nvSpPr>
          <p:spPr>
            <a:xfrm>
              <a:off x="0" y="0"/>
              <a:ext cx="1020326" cy="102032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  <p:sp>
          <p:nvSpPr>
            <p:cNvPr id="42" name="Shape 6527"/>
            <p:cNvSpPr/>
            <p:nvPr/>
          </p:nvSpPr>
          <p:spPr>
            <a:xfrm>
              <a:off x="120011" y="120011"/>
              <a:ext cx="780307" cy="780307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2292985" y="2745740"/>
            <a:ext cx="1062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9.40</a:t>
            </a:r>
            <a:r>
              <a:rPr sz="2000" b="1" dirty="0">
                <a:solidFill>
                  <a:schemeClr val="tx1"/>
                </a:solidFill>
              </a:rPr>
              <a:t>%</a:t>
            </a:r>
            <a:endParaRPr sz="2000" b="1" dirty="0">
              <a:solidFill>
                <a:schemeClr val="tx1"/>
              </a:solidFill>
            </a:endParaRPr>
          </a:p>
        </p:txBody>
      </p:sp>
      <p:grpSp>
        <p:nvGrpSpPr>
          <p:cNvPr id="47" name="Group 6528"/>
          <p:cNvGrpSpPr/>
          <p:nvPr/>
        </p:nvGrpSpPr>
        <p:grpSpPr>
          <a:xfrm>
            <a:off x="3320415" y="3058795"/>
            <a:ext cx="729615" cy="729615"/>
            <a:chOff x="0" y="0"/>
            <a:chExt cx="1020325" cy="1020325"/>
          </a:xfrm>
          <a:solidFill>
            <a:srgbClr val="3EB8CD"/>
          </a:solidFill>
        </p:grpSpPr>
        <p:sp>
          <p:nvSpPr>
            <p:cNvPr id="49" name="Shape 6526"/>
            <p:cNvSpPr/>
            <p:nvPr/>
          </p:nvSpPr>
          <p:spPr>
            <a:xfrm>
              <a:off x="0" y="0"/>
              <a:ext cx="1020326" cy="102032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  <p:sp>
          <p:nvSpPr>
            <p:cNvPr id="50" name="Shape 6527"/>
            <p:cNvSpPr/>
            <p:nvPr/>
          </p:nvSpPr>
          <p:spPr>
            <a:xfrm>
              <a:off x="120011" y="120011"/>
              <a:ext cx="780307" cy="780307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361690" y="3223895"/>
            <a:ext cx="1062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14.09</a:t>
            </a:r>
            <a:r>
              <a:rPr sz="2000" b="1" dirty="0">
                <a:solidFill>
                  <a:schemeClr val="tx1"/>
                </a:solidFill>
              </a:rPr>
              <a:t>%</a:t>
            </a:r>
            <a:endParaRPr sz="2000" b="1" dirty="0">
              <a:solidFill>
                <a:schemeClr val="tx1"/>
              </a:solidFill>
            </a:endParaRPr>
          </a:p>
        </p:txBody>
      </p:sp>
      <p:grpSp>
        <p:nvGrpSpPr>
          <p:cNvPr id="52" name="Group 6528"/>
          <p:cNvGrpSpPr/>
          <p:nvPr/>
        </p:nvGrpSpPr>
        <p:grpSpPr>
          <a:xfrm>
            <a:off x="3940175" y="3585845"/>
            <a:ext cx="729615" cy="729615"/>
            <a:chOff x="0" y="0"/>
            <a:chExt cx="1020325" cy="1020325"/>
          </a:xfrm>
          <a:solidFill>
            <a:srgbClr val="4880CB"/>
          </a:solidFill>
        </p:grpSpPr>
        <p:sp>
          <p:nvSpPr>
            <p:cNvPr id="53" name="Shape 6526"/>
            <p:cNvSpPr/>
            <p:nvPr/>
          </p:nvSpPr>
          <p:spPr>
            <a:xfrm>
              <a:off x="0" y="0"/>
              <a:ext cx="1020326" cy="102032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  <p:sp>
          <p:nvSpPr>
            <p:cNvPr id="54" name="Shape 6527"/>
            <p:cNvSpPr/>
            <p:nvPr/>
          </p:nvSpPr>
          <p:spPr>
            <a:xfrm>
              <a:off x="120011" y="120011"/>
              <a:ext cx="780307" cy="780307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</p:grpSp>
      <p:grpSp>
        <p:nvGrpSpPr>
          <p:cNvPr id="56" name="Group 6528"/>
          <p:cNvGrpSpPr/>
          <p:nvPr/>
        </p:nvGrpSpPr>
        <p:grpSpPr>
          <a:xfrm>
            <a:off x="6132195" y="4094480"/>
            <a:ext cx="729615" cy="729615"/>
            <a:chOff x="0" y="0"/>
            <a:chExt cx="1020325" cy="1020325"/>
          </a:xfrm>
          <a:solidFill>
            <a:srgbClr val="1E3F6B"/>
          </a:solidFill>
        </p:grpSpPr>
        <p:sp>
          <p:nvSpPr>
            <p:cNvPr id="57" name="Shape 6526"/>
            <p:cNvSpPr/>
            <p:nvPr/>
          </p:nvSpPr>
          <p:spPr>
            <a:xfrm>
              <a:off x="0" y="0"/>
              <a:ext cx="1020326" cy="102032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  <p:sp>
          <p:nvSpPr>
            <p:cNvPr id="58" name="Shape 6527"/>
            <p:cNvSpPr/>
            <p:nvPr/>
          </p:nvSpPr>
          <p:spPr>
            <a:xfrm>
              <a:off x="120011" y="120011"/>
              <a:ext cx="780307" cy="780307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32195" y="4260215"/>
            <a:ext cx="1062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48.77</a:t>
            </a:r>
            <a:r>
              <a:rPr sz="2000" b="1">
                <a:solidFill>
                  <a:schemeClr val="tx1"/>
                </a:solidFill>
              </a:rPr>
              <a:t>%</a:t>
            </a:r>
            <a:endParaRPr sz="2000" b="1">
              <a:solidFill>
                <a:schemeClr val="tx1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085455" y="2550160"/>
            <a:ext cx="3301365" cy="2273935"/>
            <a:chOff x="1263866" y="5524712"/>
            <a:chExt cx="4303239" cy="3503498"/>
          </a:xfrm>
        </p:grpSpPr>
        <p:sp>
          <p:nvSpPr>
            <p:cNvPr id="61" name="圆角矩形 60"/>
            <p:cNvSpPr/>
            <p:nvPr/>
          </p:nvSpPr>
          <p:spPr>
            <a:xfrm>
              <a:off x="1263866" y="5524712"/>
              <a:ext cx="4303239" cy="3503498"/>
            </a:xfrm>
            <a:prstGeom prst="roundRect">
              <a:avLst>
                <a:gd name="adj" fmla="val 11847"/>
              </a:avLst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endParaRPr sz="910" dirty="0">
                <a:solidFill>
                  <a:srgbClr val="3E3938"/>
                </a:solidFill>
                <a:latin typeface="Calibri" panose="020F0502020204030204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492551" y="5970162"/>
              <a:ext cx="4074431" cy="27325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网络渠道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宣传占比最高，为</a:t>
              </a: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48.77%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；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14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其次为</a:t>
              </a: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朋友介绍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，占17.45%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2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313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4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5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6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7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8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9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0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1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2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23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347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8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342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43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6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333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337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39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0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33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39725" y="903605"/>
            <a:ext cx="5105400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781810" y="1162685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已使用过的居民了解共享车位的途径</a:t>
            </a:r>
            <a:endParaRPr lang="zh-CN" altLang="en-US"/>
          </a:p>
        </p:txBody>
      </p:sp>
      <p:grpSp>
        <p:nvGrpSpPr>
          <p:cNvPr id="96" name="Group 6528"/>
          <p:cNvGrpSpPr/>
          <p:nvPr/>
        </p:nvGrpSpPr>
        <p:grpSpPr>
          <a:xfrm>
            <a:off x="3940175" y="3585845"/>
            <a:ext cx="729615" cy="729615"/>
            <a:chOff x="0" y="0"/>
            <a:chExt cx="1020325" cy="1020325"/>
          </a:xfrm>
          <a:solidFill>
            <a:srgbClr val="4880CB"/>
          </a:solidFill>
        </p:grpSpPr>
        <p:sp>
          <p:nvSpPr>
            <p:cNvPr id="97" name="Shape 6526"/>
            <p:cNvSpPr/>
            <p:nvPr/>
          </p:nvSpPr>
          <p:spPr>
            <a:xfrm>
              <a:off x="0" y="0"/>
              <a:ext cx="1020326" cy="1020326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  <p:sp>
          <p:nvSpPr>
            <p:cNvPr id="98" name="Shape 6527"/>
            <p:cNvSpPr/>
            <p:nvPr/>
          </p:nvSpPr>
          <p:spPr>
            <a:xfrm>
              <a:off x="120011" y="120011"/>
              <a:ext cx="780307" cy="780307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9F9F9"/>
                  </a:solidFill>
                </a:defRPr>
              </a:p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3766609" y="3773487"/>
            <a:ext cx="1062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17.45</a:t>
            </a:r>
            <a:r>
              <a:rPr sz="2000" b="1" dirty="0">
                <a:solidFill>
                  <a:schemeClr val="tx1"/>
                </a:solidFill>
              </a:rPr>
              <a:t>%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500380" y="5433695"/>
            <a:ext cx="153035" cy="153035"/>
          </a:xfrm>
          <a:prstGeom prst="ellipse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500380" y="5880100"/>
            <a:ext cx="153035" cy="153035"/>
          </a:xfrm>
          <a:prstGeom prst="ellipse">
            <a:avLst/>
          </a:prstGeom>
          <a:solidFill>
            <a:srgbClr val="78F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500380" y="6304915"/>
            <a:ext cx="153035" cy="153035"/>
          </a:xfrm>
          <a:prstGeom prst="ellipse">
            <a:avLst/>
          </a:prstGeom>
          <a:solidFill>
            <a:srgbClr val="488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65" fill="hold"/>
                                        <p:tgtEl>
                                          <p:spTgt spid="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" grpId="0" animBg="1"/>
      <p:bldP spid="2" grpId="0" animBg="1"/>
      <p:bldP spid="6500" grpId="0" bldLvl="0" animBg="1"/>
      <p:bldP spid="6501" grpId="0" animBg="1"/>
      <p:bldP spid="6503" grpId="0" animBg="1"/>
      <p:bldP spid="7" grpId="0" animBg="1"/>
      <p:bldP spid="6504" grpId="0" bldLvl="0" animBg="1" advAuto="0"/>
      <p:bldP spid="12" grpId="0" animBg="1"/>
      <p:bldP spid="13" grpId="0" animBg="1"/>
      <p:bldP spid="15" grpId="0" animBg="1"/>
      <p:bldP spid="16" grpId="0" animBg="1"/>
      <p:bldP spid="17" grpId="0" animBg="1"/>
      <p:bldP spid="18" grpId="0"/>
      <p:bldP spid="20" grpId="0"/>
      <p:bldP spid="21" grpId="0"/>
      <p:bldP spid="22" grpId="0"/>
      <p:bldP spid="23" grpId="0"/>
      <p:bldP spid="24" grpId="0"/>
      <p:bldP spid="25" grpId="0"/>
      <p:bldP spid="39" grpId="0"/>
      <p:bldP spid="43" grpId="0"/>
      <p:bldP spid="51" grpId="0"/>
      <p:bldP spid="59" grpId="0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6"/>
          <p:cNvGraphicFramePr/>
          <p:nvPr/>
        </p:nvGraphicFramePr>
        <p:xfrm>
          <a:off x="870585" y="2009140"/>
          <a:ext cx="5038090" cy="328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Oval 328"/>
          <p:cNvSpPr/>
          <p:nvPr/>
        </p:nvSpPr>
        <p:spPr>
          <a:xfrm>
            <a:off x="1252855" y="633730"/>
            <a:ext cx="18415" cy="1524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" name="任意多边形 74"/>
          <p:cNvSpPr/>
          <p:nvPr/>
        </p:nvSpPr>
        <p:spPr>
          <a:xfrm flipH="1">
            <a:off x="6334610" y="1278074"/>
            <a:ext cx="45719" cy="4806099"/>
          </a:xfrm>
          <a:custGeom>
            <a:avLst/>
            <a:gdLst/>
            <a:ahLst/>
            <a:cxnLst/>
            <a:rect l="0" t="0" r="0" b="0"/>
            <a:pathLst>
              <a:path w="7181" h="1409884" fill="none">
                <a:moveTo>
                  <a:pt x="0" y="0"/>
                </a:moveTo>
                <a:lnTo>
                  <a:pt x="0" y="1409884"/>
                </a:lnTo>
              </a:path>
            </a:pathLst>
          </a:custGeom>
          <a:noFill/>
          <a:ln w="20267" cap="flat">
            <a:solidFill>
              <a:schemeClr val="bg1">
                <a:lumMod val="85000"/>
              </a:schemeClr>
            </a:solidFill>
            <a:bevel/>
            <a:headEnd type="oval" w="med" len="med"/>
            <a:tailEnd type="oval" w="med" len="med"/>
          </a:ln>
        </p:spPr>
      </p:sp>
      <p:sp>
        <p:nvSpPr>
          <p:cNvPr id="26" name="圆角矩形 25"/>
          <p:cNvSpPr/>
          <p:nvPr/>
        </p:nvSpPr>
        <p:spPr>
          <a:xfrm>
            <a:off x="7036435" y="2745740"/>
            <a:ext cx="4745990" cy="1871980"/>
          </a:xfrm>
          <a:prstGeom prst="roundRect">
            <a:avLst>
              <a:gd name="adj" fmla="val 11847"/>
            </a:avLst>
          </a:prstGeom>
          <a:solidFill>
            <a:srgbClr val="F7F7F7"/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wrap="square" lIns="0" tIns="0" rIns="0" bIns="0" rtlCol="0" anchor="ctr"/>
          <a:lstStyle/>
          <a:p>
            <a:endParaRPr sz="910" dirty="0">
              <a:solidFill>
                <a:srgbClr val="3E3938"/>
              </a:solidFill>
              <a:latin typeface="Calibri" panose="020F0502020204030204"/>
            </a:endParaRPr>
          </a:p>
        </p:txBody>
      </p:sp>
      <p:sp>
        <p:nvSpPr>
          <p:cNvPr id="27" name="文本框 44"/>
          <p:cNvSpPr txBox="1"/>
          <p:nvPr/>
        </p:nvSpPr>
        <p:spPr>
          <a:xfrm>
            <a:off x="6221533" y="3029257"/>
            <a:ext cx="6375597" cy="1353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宣传效果一般的占一半以上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4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侧面反映共享车位的宣传与普及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4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有着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巨大潜力和前景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rPr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1190" y="5511800"/>
            <a:ext cx="158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宣传效果较好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452755" y="5619750"/>
            <a:ext cx="153035" cy="153035"/>
          </a:xfrm>
          <a:prstGeom prst="ellipse">
            <a:avLst/>
          </a:prstGeom>
          <a:solidFill>
            <a:srgbClr val="FF2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499360" y="5619750"/>
            <a:ext cx="153035" cy="153035"/>
          </a:xfrm>
          <a:prstGeom prst="ellipse">
            <a:avLst/>
          </a:prstGeom>
          <a:solidFill>
            <a:srgbClr val="298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358005" y="5619115"/>
            <a:ext cx="153035" cy="153035"/>
          </a:xfrm>
          <a:prstGeom prst="ellipse">
            <a:avLst/>
          </a:prstGeom>
          <a:solidFill>
            <a:srgbClr val="85C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652395" y="5511800"/>
            <a:ext cx="170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宣传效果一般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3340" y="415925"/>
            <a:ext cx="60788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居民对共享车位认知情况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2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34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0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1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3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45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46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7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48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9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5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57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60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61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62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4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5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66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67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68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69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70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71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72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73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4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76" name="直接连接符 75"/>
          <p:cNvCxnSpPr/>
          <p:nvPr/>
        </p:nvCxnSpPr>
        <p:spPr>
          <a:xfrm>
            <a:off x="339725" y="903605"/>
            <a:ext cx="5105400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87570" y="5512435"/>
            <a:ext cx="169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宣传效果较差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文本框 43"/>
          <p:cNvSpPr txBox="1"/>
          <p:nvPr/>
        </p:nvSpPr>
        <p:spPr>
          <a:xfrm>
            <a:off x="1311910" y="1610360"/>
            <a:ext cx="389255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共享车位宣传效果状况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Oval 328"/>
          <p:cNvSpPr/>
          <p:nvPr/>
        </p:nvSpPr>
        <p:spPr>
          <a:xfrm>
            <a:off x="1252855" y="633730"/>
            <a:ext cx="18415" cy="15240"/>
          </a:xfrm>
          <a:prstGeom prst="ellipse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" name="任意多边形 74"/>
          <p:cNvSpPr/>
          <p:nvPr/>
        </p:nvSpPr>
        <p:spPr>
          <a:xfrm flipH="1">
            <a:off x="6334610" y="1278074"/>
            <a:ext cx="45719" cy="4806099"/>
          </a:xfrm>
          <a:custGeom>
            <a:avLst/>
            <a:gdLst/>
            <a:ahLst/>
            <a:cxnLst/>
            <a:rect l="0" t="0" r="0" b="0"/>
            <a:pathLst>
              <a:path w="7181" h="1409884" fill="none">
                <a:moveTo>
                  <a:pt x="0" y="0"/>
                </a:moveTo>
                <a:lnTo>
                  <a:pt x="0" y="1409884"/>
                </a:lnTo>
              </a:path>
            </a:pathLst>
          </a:custGeom>
          <a:noFill/>
          <a:ln w="20267" cap="flat">
            <a:solidFill>
              <a:schemeClr val="bg1">
                <a:lumMod val="85000"/>
              </a:schemeClr>
            </a:solidFill>
            <a:bevel/>
            <a:headEnd type="oval" w="med" len="med"/>
            <a:tailEnd type="oval" w="med" len="med"/>
          </a:ln>
        </p:spPr>
      </p:sp>
      <p:sp>
        <p:nvSpPr>
          <p:cNvPr id="26" name="圆角矩形 25"/>
          <p:cNvSpPr/>
          <p:nvPr/>
        </p:nvSpPr>
        <p:spPr>
          <a:xfrm>
            <a:off x="7037070" y="2009140"/>
            <a:ext cx="4745990" cy="3007995"/>
          </a:xfrm>
          <a:prstGeom prst="roundRect">
            <a:avLst>
              <a:gd name="adj" fmla="val 11847"/>
            </a:avLst>
          </a:prstGeom>
          <a:solidFill>
            <a:srgbClr val="F7F7F7"/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wrap="square" lIns="0" tIns="0" rIns="0" bIns="0" rtlCol="0" anchor="ctr"/>
          <a:lstStyle/>
          <a:p>
            <a:endParaRPr sz="910" dirty="0">
              <a:solidFill>
                <a:srgbClr val="3E3938"/>
              </a:solidFill>
              <a:latin typeface="Calibri" panose="020F05020202040302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12900" y="5512435"/>
            <a:ext cx="158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非常愿意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311910" y="5619115"/>
            <a:ext cx="153035" cy="153035"/>
          </a:xfrm>
          <a:prstGeom prst="ellipse">
            <a:avLst/>
          </a:prstGeom>
          <a:solidFill>
            <a:srgbClr val="00A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838575" y="5619750"/>
            <a:ext cx="153035" cy="153035"/>
          </a:xfrm>
          <a:prstGeom prst="ellipse">
            <a:avLst/>
          </a:prstGeom>
          <a:solidFill>
            <a:srgbClr val="F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38575" y="6193790"/>
            <a:ext cx="153035" cy="153035"/>
          </a:xfrm>
          <a:prstGeom prst="ellipse">
            <a:avLst/>
          </a:prstGeom>
          <a:solidFill>
            <a:srgbClr val="FCF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083050" y="5511800"/>
            <a:ext cx="201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有顾虑但会提供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3340" y="415925"/>
            <a:ext cx="60788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居民对共享车位认知情况</a:t>
            </a: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2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34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0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1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3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45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46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7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48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9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5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57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60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61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62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4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5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66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67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68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69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70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71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72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73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4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76" name="直接连接符 75"/>
          <p:cNvCxnSpPr/>
          <p:nvPr/>
        </p:nvCxnSpPr>
        <p:spPr>
          <a:xfrm>
            <a:off x="339725" y="903605"/>
            <a:ext cx="5105400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117975" y="6085840"/>
            <a:ext cx="169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坚决不同意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文本框 43"/>
          <p:cNvSpPr txBox="1"/>
          <p:nvPr/>
        </p:nvSpPr>
        <p:spPr>
          <a:xfrm>
            <a:off x="1552575" y="1610360"/>
            <a:ext cx="389255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居民提供车位的意愿程度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CB2DV2P{ERL)]C3A(_ZFKF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2191385"/>
            <a:ext cx="4923790" cy="302831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283335" y="6191250"/>
            <a:ext cx="153035" cy="153035"/>
          </a:xfrm>
          <a:prstGeom prst="ellipse">
            <a:avLst/>
          </a:prstGeom>
          <a:solidFill>
            <a:srgbClr val="308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12900" y="6084570"/>
            <a:ext cx="169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不太愿意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77125" y="2239645"/>
            <a:ext cx="3865245" cy="2546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457200">
              <a:lnSpc>
                <a:spcPct val="114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有所顾虑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但仍然愿意提供自己的车位进行作为共享车位供社会大众使用的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占比最高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14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14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半数以上的居民倾向于愿意提供车位，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私家车位共享有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较好前景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Elbow Connector 67"/>
          <p:cNvCxnSpPr/>
          <p:nvPr/>
        </p:nvCxnSpPr>
        <p:spPr>
          <a:xfrm>
            <a:off x="1123770" y="2691928"/>
            <a:ext cx="1027297" cy="263850"/>
          </a:xfrm>
          <a:prstGeom prst="bentConnector3">
            <a:avLst>
              <a:gd name="adj1" fmla="val 10066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7995" y="4759325"/>
            <a:ext cx="1557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18.12%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cxnSp>
        <p:nvCxnSpPr>
          <p:cNvPr id="12" name="Elbow Connector 72"/>
          <p:cNvCxnSpPr/>
          <p:nvPr/>
        </p:nvCxnSpPr>
        <p:spPr>
          <a:xfrm flipV="1">
            <a:off x="1682115" y="4235450"/>
            <a:ext cx="1560195" cy="764540"/>
          </a:xfrm>
          <a:prstGeom prst="bentConnector3">
            <a:avLst>
              <a:gd name="adj1" fmla="val 5002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3515" y="2560955"/>
            <a:ext cx="15570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1"/>
                </a:solidFill>
              </a:rPr>
              <a:t>40.94%</a:t>
            </a:r>
            <a:endParaRPr lang="en-US" altLang="zh-CN" sz="2800" b="1">
              <a:solidFill>
                <a:schemeClr val="accent1"/>
              </a:solidFill>
            </a:endParaRPr>
          </a:p>
        </p:txBody>
      </p:sp>
      <p:cxnSp>
        <p:nvCxnSpPr>
          <p:cNvPr id="14" name="Elbow Connector 75"/>
          <p:cNvCxnSpPr/>
          <p:nvPr/>
        </p:nvCxnSpPr>
        <p:spPr>
          <a:xfrm rot="10800000" flipV="1">
            <a:off x="4117975" y="2601595"/>
            <a:ext cx="1539875" cy="440055"/>
          </a:xfrm>
          <a:prstGeom prst="bentConnector3">
            <a:avLst>
              <a:gd name="adj1" fmla="val 4997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17490" y="2239645"/>
            <a:ext cx="1557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34.23%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45125" y="4325620"/>
            <a:ext cx="1557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6.71%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cxnSp>
        <p:nvCxnSpPr>
          <p:cNvPr id="17" name="Elbow Connector 75"/>
          <p:cNvCxnSpPr/>
          <p:nvPr/>
        </p:nvCxnSpPr>
        <p:spPr>
          <a:xfrm rot="10800000">
            <a:off x="4387850" y="4234815"/>
            <a:ext cx="1164590" cy="489585"/>
          </a:xfrm>
          <a:prstGeom prst="bentConnector3">
            <a:avLst>
              <a:gd name="adj1" fmla="val 4994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43400" y="5732298"/>
            <a:ext cx="914400" cy="6644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6933249" y="4510361"/>
            <a:ext cx="914400" cy="6816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/>
          <p:cNvSpPr/>
          <p:nvPr/>
        </p:nvSpPr>
        <p:spPr>
          <a:xfrm>
            <a:off x="4343400" y="3294336"/>
            <a:ext cx="914400" cy="6644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6934200" y="2075136"/>
            <a:ext cx="914400" cy="6644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" name="Group 9"/>
          <p:cNvGrpSpPr/>
          <p:nvPr/>
        </p:nvGrpSpPr>
        <p:grpSpPr>
          <a:xfrm>
            <a:off x="5257800" y="-152400"/>
            <a:ext cx="1676400" cy="7772400"/>
            <a:chOff x="5257800" y="762000"/>
            <a:chExt cx="1676400" cy="6858000"/>
          </a:xfrm>
          <a:solidFill>
            <a:schemeClr val="bg1">
              <a:lumMod val="8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5257800" y="1371600"/>
              <a:ext cx="838200" cy="5486400"/>
            </a:xfrm>
            <a:prstGeom prst="rect">
              <a:avLst/>
            </a:prstGeom>
            <a:grpFill/>
            <a:ln>
              <a:noFill/>
            </a:ln>
            <a:effectLst>
              <a:outerShdw blurRad="6350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1371600"/>
              <a:ext cx="838200" cy="5486400"/>
            </a:xfrm>
            <a:prstGeom prst="rect">
              <a:avLst/>
            </a:prstGeom>
            <a:grpFill/>
            <a:ln>
              <a:noFill/>
            </a:ln>
            <a:effectLst>
              <a:outerShdw blurRad="6350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762000"/>
              <a:ext cx="1676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45" y="365125"/>
            <a:ext cx="10515600" cy="549275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杭州市共享车位市场前景分析</a:t>
            </a:r>
            <a:endParaRPr lang="zh-CN" altLang="en-US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657024" y="1536191"/>
            <a:ext cx="4275273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Freeform 13"/>
          <p:cNvSpPr/>
          <p:nvPr/>
        </p:nvSpPr>
        <p:spPr>
          <a:xfrm flipH="1">
            <a:off x="5257799" y="2741965"/>
            <a:ext cx="4276800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14"/>
          <p:cNvSpPr/>
          <p:nvPr/>
        </p:nvSpPr>
        <p:spPr>
          <a:xfrm>
            <a:off x="2657024" y="3962231"/>
            <a:ext cx="4275273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Freeform 15"/>
          <p:cNvSpPr/>
          <p:nvPr/>
        </p:nvSpPr>
        <p:spPr>
          <a:xfrm flipH="1">
            <a:off x="5257799" y="5180365"/>
            <a:ext cx="4276800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6934200" y="1524000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6"/>
          <p:cNvSpPr/>
          <p:nvPr/>
        </p:nvSpPr>
        <p:spPr>
          <a:xfrm flipH="1">
            <a:off x="4343400" y="2735974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6"/>
          <p:cNvSpPr/>
          <p:nvPr/>
        </p:nvSpPr>
        <p:spPr>
          <a:xfrm>
            <a:off x="6934200" y="3972801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16"/>
          <p:cNvSpPr/>
          <p:nvPr/>
        </p:nvSpPr>
        <p:spPr>
          <a:xfrm flipH="1">
            <a:off x="4343400" y="5174374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TextBox 27"/>
          <p:cNvSpPr txBox="1"/>
          <p:nvPr/>
        </p:nvSpPr>
        <p:spPr>
          <a:xfrm>
            <a:off x="5789501" y="168506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01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9057" y="413219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03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5276" y="290681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02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8668" y="54099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04</a:t>
            </a:r>
            <a:endParaRPr lang="vi-VN" sz="3200" b="1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57800" y="1743232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33249" y="2962432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57800" y="4190999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33249" y="5420508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34"/>
          <p:cNvSpPr txBox="1"/>
          <p:nvPr/>
        </p:nvSpPr>
        <p:spPr>
          <a:xfrm>
            <a:off x="648970" y="1748155"/>
            <a:ext cx="180086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调查方案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1" name="TextBox 134"/>
          <p:cNvSpPr txBox="1"/>
          <p:nvPr/>
        </p:nvSpPr>
        <p:spPr>
          <a:xfrm>
            <a:off x="96520" y="4009390"/>
            <a:ext cx="2560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共享车位供给方意愿分析</a:t>
            </a:r>
            <a:endParaRPr lang="zh-CN" altLang="en-US" sz="28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3" name="TextBox 134"/>
          <p:cNvSpPr txBox="1"/>
          <p:nvPr/>
        </p:nvSpPr>
        <p:spPr>
          <a:xfrm>
            <a:off x="9665335" y="2736215"/>
            <a:ext cx="20574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基本信息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描述统计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5" name="TextBox 134"/>
          <p:cNvSpPr txBox="1"/>
          <p:nvPr/>
        </p:nvSpPr>
        <p:spPr>
          <a:xfrm>
            <a:off x="9534525" y="5257165"/>
            <a:ext cx="25736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共享车位使用方</a:t>
            </a:r>
            <a:endParaRPr lang="zh-CN" altLang="en-US" sz="26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意愿分析</a:t>
            </a:r>
            <a:endParaRPr lang="zh-CN" altLang="en-US" sz="28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7" name="Shape 3394"/>
          <p:cNvSpPr/>
          <p:nvPr/>
        </p:nvSpPr>
        <p:spPr>
          <a:xfrm>
            <a:off x="3866739" y="1734233"/>
            <a:ext cx="475354" cy="475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7200"/>
                </a:moveTo>
                <a:cubicBezTo>
                  <a:pt x="12784" y="7200"/>
                  <a:pt x="14402" y="8817"/>
                  <a:pt x="14402" y="10799"/>
                </a:cubicBezTo>
                <a:cubicBezTo>
                  <a:pt x="14402" y="12783"/>
                  <a:pt x="12784" y="14399"/>
                  <a:pt x="10802" y="14399"/>
                </a:cubicBezTo>
                <a:cubicBezTo>
                  <a:pt x="8816" y="14399"/>
                  <a:pt x="7201" y="12783"/>
                  <a:pt x="7201" y="10799"/>
                </a:cubicBezTo>
                <a:cubicBezTo>
                  <a:pt x="7201" y="8817"/>
                  <a:pt x="8816" y="7200"/>
                  <a:pt x="10802" y="7200"/>
                </a:cubicBezTo>
                <a:close/>
                <a:moveTo>
                  <a:pt x="379" y="8706"/>
                </a:moveTo>
                <a:cubicBezTo>
                  <a:pt x="169" y="8747"/>
                  <a:pt x="0" y="9001"/>
                  <a:pt x="0" y="9209"/>
                </a:cubicBezTo>
                <a:lnTo>
                  <a:pt x="0" y="12333"/>
                </a:lnTo>
                <a:cubicBezTo>
                  <a:pt x="0" y="12572"/>
                  <a:pt x="169" y="12797"/>
                  <a:pt x="410" y="12839"/>
                </a:cubicBezTo>
                <a:lnTo>
                  <a:pt x="2981" y="13219"/>
                </a:lnTo>
                <a:cubicBezTo>
                  <a:pt x="3123" y="13697"/>
                  <a:pt x="3320" y="14161"/>
                  <a:pt x="3561" y="14611"/>
                </a:cubicBezTo>
                <a:cubicBezTo>
                  <a:pt x="3080" y="15271"/>
                  <a:pt x="2562" y="15891"/>
                  <a:pt x="2081" y="16537"/>
                </a:cubicBezTo>
                <a:cubicBezTo>
                  <a:pt x="2013" y="16637"/>
                  <a:pt x="1970" y="16732"/>
                  <a:pt x="1970" y="16860"/>
                </a:cubicBezTo>
                <a:cubicBezTo>
                  <a:pt x="1970" y="16973"/>
                  <a:pt x="1998" y="17085"/>
                  <a:pt x="2068" y="17184"/>
                </a:cubicBezTo>
                <a:cubicBezTo>
                  <a:pt x="2657" y="18000"/>
                  <a:pt x="3644" y="18872"/>
                  <a:pt x="4390" y="19546"/>
                </a:cubicBezTo>
                <a:cubicBezTo>
                  <a:pt x="4488" y="19645"/>
                  <a:pt x="4615" y="19701"/>
                  <a:pt x="4741" y="19701"/>
                </a:cubicBezTo>
                <a:cubicBezTo>
                  <a:pt x="4867" y="19701"/>
                  <a:pt x="4994" y="19659"/>
                  <a:pt x="5092" y="19574"/>
                </a:cubicBezTo>
                <a:lnTo>
                  <a:pt x="7075" y="18070"/>
                </a:lnTo>
                <a:cubicBezTo>
                  <a:pt x="7482" y="18281"/>
                  <a:pt x="7904" y="18449"/>
                  <a:pt x="8342" y="18591"/>
                </a:cubicBezTo>
                <a:lnTo>
                  <a:pt x="8733" y="21177"/>
                </a:lnTo>
                <a:cubicBezTo>
                  <a:pt x="8761" y="21417"/>
                  <a:pt x="8986" y="21600"/>
                  <a:pt x="9239" y="21600"/>
                </a:cubicBezTo>
                <a:lnTo>
                  <a:pt x="12361" y="21600"/>
                </a:lnTo>
                <a:cubicBezTo>
                  <a:pt x="12614" y="21600"/>
                  <a:pt x="12811" y="21430"/>
                  <a:pt x="12867" y="21205"/>
                </a:cubicBezTo>
                <a:cubicBezTo>
                  <a:pt x="13095" y="20361"/>
                  <a:pt x="13178" y="19448"/>
                  <a:pt x="13277" y="18591"/>
                </a:cubicBezTo>
                <a:cubicBezTo>
                  <a:pt x="13712" y="18449"/>
                  <a:pt x="14149" y="18267"/>
                  <a:pt x="14556" y="18057"/>
                </a:cubicBezTo>
                <a:lnTo>
                  <a:pt x="16495" y="19574"/>
                </a:lnTo>
                <a:cubicBezTo>
                  <a:pt x="16609" y="19645"/>
                  <a:pt x="16736" y="19701"/>
                  <a:pt x="16862" y="19701"/>
                </a:cubicBezTo>
                <a:cubicBezTo>
                  <a:pt x="17340" y="19701"/>
                  <a:pt x="19239" y="17635"/>
                  <a:pt x="19578" y="17184"/>
                </a:cubicBezTo>
                <a:cubicBezTo>
                  <a:pt x="19661" y="17085"/>
                  <a:pt x="19701" y="16987"/>
                  <a:pt x="19701" y="16860"/>
                </a:cubicBezTo>
                <a:cubicBezTo>
                  <a:pt x="19701" y="16732"/>
                  <a:pt x="19646" y="16608"/>
                  <a:pt x="19563" y="16509"/>
                </a:cubicBezTo>
                <a:cubicBezTo>
                  <a:pt x="19042" y="15876"/>
                  <a:pt x="18536" y="15258"/>
                  <a:pt x="18058" y="14569"/>
                </a:cubicBezTo>
                <a:cubicBezTo>
                  <a:pt x="18283" y="14161"/>
                  <a:pt x="18450" y="13739"/>
                  <a:pt x="18607" y="13288"/>
                </a:cubicBezTo>
                <a:lnTo>
                  <a:pt x="21209" y="12895"/>
                </a:lnTo>
                <a:cubicBezTo>
                  <a:pt x="21431" y="12853"/>
                  <a:pt x="21600" y="12599"/>
                  <a:pt x="21600" y="12389"/>
                </a:cubicBezTo>
                <a:lnTo>
                  <a:pt x="21600" y="9267"/>
                </a:lnTo>
                <a:cubicBezTo>
                  <a:pt x="21600" y="9029"/>
                  <a:pt x="21431" y="8804"/>
                  <a:pt x="21193" y="8761"/>
                </a:cubicBezTo>
                <a:lnTo>
                  <a:pt x="18619" y="8368"/>
                </a:lnTo>
                <a:cubicBezTo>
                  <a:pt x="18480" y="7904"/>
                  <a:pt x="18283" y="7439"/>
                  <a:pt x="18043" y="6988"/>
                </a:cubicBezTo>
                <a:cubicBezTo>
                  <a:pt x="18520" y="6328"/>
                  <a:pt x="19042" y="5710"/>
                  <a:pt x="19519" y="5062"/>
                </a:cubicBezTo>
                <a:cubicBezTo>
                  <a:pt x="19590" y="4964"/>
                  <a:pt x="19633" y="4865"/>
                  <a:pt x="19633" y="4740"/>
                </a:cubicBezTo>
                <a:cubicBezTo>
                  <a:pt x="19633" y="4627"/>
                  <a:pt x="19606" y="4514"/>
                  <a:pt x="19535" y="4429"/>
                </a:cubicBezTo>
                <a:cubicBezTo>
                  <a:pt x="18943" y="3600"/>
                  <a:pt x="17960" y="2728"/>
                  <a:pt x="17213" y="2039"/>
                </a:cubicBezTo>
                <a:cubicBezTo>
                  <a:pt x="17115" y="1956"/>
                  <a:pt x="16989" y="1898"/>
                  <a:pt x="16862" y="1898"/>
                </a:cubicBezTo>
                <a:cubicBezTo>
                  <a:pt x="16736" y="1898"/>
                  <a:pt x="16609" y="1940"/>
                  <a:pt x="16526" y="2025"/>
                </a:cubicBezTo>
                <a:lnTo>
                  <a:pt x="14528" y="3530"/>
                </a:lnTo>
                <a:cubicBezTo>
                  <a:pt x="14122" y="3320"/>
                  <a:pt x="13699" y="3150"/>
                  <a:pt x="13261" y="3010"/>
                </a:cubicBezTo>
                <a:lnTo>
                  <a:pt x="12867" y="422"/>
                </a:lnTo>
                <a:cubicBezTo>
                  <a:pt x="12839" y="184"/>
                  <a:pt x="12614" y="0"/>
                  <a:pt x="12361" y="0"/>
                </a:cubicBezTo>
                <a:lnTo>
                  <a:pt x="9239" y="0"/>
                </a:lnTo>
                <a:cubicBezTo>
                  <a:pt x="8986" y="0"/>
                  <a:pt x="8789" y="170"/>
                  <a:pt x="8733" y="394"/>
                </a:cubicBezTo>
                <a:cubicBezTo>
                  <a:pt x="8508" y="1238"/>
                  <a:pt x="8425" y="2152"/>
                  <a:pt x="8326" y="3010"/>
                </a:cubicBezTo>
                <a:cubicBezTo>
                  <a:pt x="7891" y="3150"/>
                  <a:pt x="7454" y="3334"/>
                  <a:pt x="7047" y="3544"/>
                </a:cubicBezTo>
                <a:lnTo>
                  <a:pt x="5105" y="2039"/>
                </a:lnTo>
                <a:cubicBezTo>
                  <a:pt x="4994" y="1956"/>
                  <a:pt x="4867" y="1898"/>
                  <a:pt x="4741" y="1898"/>
                </a:cubicBezTo>
                <a:cubicBezTo>
                  <a:pt x="4263" y="1898"/>
                  <a:pt x="2364" y="3952"/>
                  <a:pt x="2025" y="4416"/>
                </a:cubicBezTo>
                <a:cubicBezTo>
                  <a:pt x="1954" y="4514"/>
                  <a:pt x="1899" y="4612"/>
                  <a:pt x="1899" y="4740"/>
                </a:cubicBezTo>
                <a:cubicBezTo>
                  <a:pt x="1899" y="4865"/>
                  <a:pt x="1954" y="4978"/>
                  <a:pt x="2041" y="5076"/>
                </a:cubicBezTo>
                <a:cubicBezTo>
                  <a:pt x="2562" y="5710"/>
                  <a:pt x="3067" y="6342"/>
                  <a:pt x="3545" y="7016"/>
                </a:cubicBezTo>
                <a:cubicBezTo>
                  <a:pt x="3320" y="7439"/>
                  <a:pt x="3138" y="7860"/>
                  <a:pt x="2996" y="8311"/>
                </a:cubicBezTo>
                <a:cubicBezTo>
                  <a:pt x="2996" y="8311"/>
                  <a:pt x="379" y="8706"/>
                  <a:pt x="379" y="870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8" name="Shape 3145"/>
          <p:cNvSpPr/>
          <p:nvPr/>
        </p:nvSpPr>
        <p:spPr>
          <a:xfrm>
            <a:off x="2195830" y="915035"/>
            <a:ext cx="399415" cy="110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9799"/>
                </a:lnTo>
                <a:lnTo>
                  <a:pt x="1349" y="19799"/>
                </a:lnTo>
                <a:cubicBezTo>
                  <a:pt x="1349" y="19799"/>
                  <a:pt x="1349" y="0"/>
                  <a:pt x="1349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25" name="Shape 3579"/>
          <p:cNvSpPr/>
          <p:nvPr/>
        </p:nvSpPr>
        <p:spPr>
          <a:xfrm>
            <a:off x="7847667" y="5410381"/>
            <a:ext cx="532578" cy="455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3" extrusionOk="0">
                <a:moveTo>
                  <a:pt x="10800" y="0"/>
                </a:moveTo>
                <a:cubicBezTo>
                  <a:pt x="4833" y="0"/>
                  <a:pt x="0" y="4029"/>
                  <a:pt x="0" y="8988"/>
                </a:cubicBezTo>
                <a:cubicBezTo>
                  <a:pt x="0" y="11840"/>
                  <a:pt x="1591" y="14380"/>
                  <a:pt x="4073" y="16024"/>
                </a:cubicBezTo>
                <a:cubicBezTo>
                  <a:pt x="3508" y="18369"/>
                  <a:pt x="2639" y="19212"/>
                  <a:pt x="1880" y="20208"/>
                </a:cubicBezTo>
                <a:cubicBezTo>
                  <a:pt x="1699" y="20461"/>
                  <a:pt x="1495" y="20673"/>
                  <a:pt x="1555" y="21023"/>
                </a:cubicBezTo>
                <a:cubicBezTo>
                  <a:pt x="1555" y="21023"/>
                  <a:pt x="1555" y="21023"/>
                  <a:pt x="1555" y="21037"/>
                </a:cubicBezTo>
                <a:cubicBezTo>
                  <a:pt x="1615" y="21376"/>
                  <a:pt x="1869" y="21600"/>
                  <a:pt x="2133" y="21571"/>
                </a:cubicBezTo>
                <a:cubicBezTo>
                  <a:pt x="2603" y="21501"/>
                  <a:pt x="3074" y="21403"/>
                  <a:pt x="3508" y="21262"/>
                </a:cubicBezTo>
                <a:cubicBezTo>
                  <a:pt x="5592" y="20644"/>
                  <a:pt x="7473" y="19492"/>
                  <a:pt x="9052" y="17863"/>
                </a:cubicBezTo>
                <a:cubicBezTo>
                  <a:pt x="9617" y="17933"/>
                  <a:pt x="10209" y="17976"/>
                  <a:pt x="10800" y="17976"/>
                </a:cubicBezTo>
                <a:cubicBezTo>
                  <a:pt x="16766" y="17976"/>
                  <a:pt x="21600" y="13959"/>
                  <a:pt x="21600" y="8988"/>
                </a:cubicBezTo>
                <a:cubicBezTo>
                  <a:pt x="21600" y="4015"/>
                  <a:pt x="16766" y="0"/>
                  <a:pt x="108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grpSp>
        <p:nvGrpSpPr>
          <p:cNvPr id="26" name="Group 56"/>
          <p:cNvGrpSpPr/>
          <p:nvPr/>
        </p:nvGrpSpPr>
        <p:grpSpPr>
          <a:xfrm>
            <a:off x="3866515" y="4246245"/>
            <a:ext cx="476885" cy="417830"/>
            <a:chOff x="3042973" y="1300046"/>
            <a:chExt cx="315853" cy="268583"/>
          </a:xfrm>
          <a:solidFill>
            <a:schemeClr val="bg1"/>
          </a:solidFill>
        </p:grpSpPr>
        <p:sp>
          <p:nvSpPr>
            <p:cNvPr id="32" name="Shape 3583"/>
            <p:cNvSpPr/>
            <p:nvPr/>
          </p:nvSpPr>
          <p:spPr>
            <a:xfrm>
              <a:off x="3090309" y="1307936"/>
              <a:ext cx="268517" cy="20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287" extrusionOk="0">
                  <a:moveTo>
                    <a:pt x="17590" y="470"/>
                  </a:moveTo>
                  <a:lnTo>
                    <a:pt x="7762" y="13152"/>
                  </a:lnTo>
                  <a:lnTo>
                    <a:pt x="3767" y="7997"/>
                  </a:lnTo>
                  <a:cubicBezTo>
                    <a:pt x="3281" y="7370"/>
                    <a:pt x="2521" y="7370"/>
                    <a:pt x="2034" y="7997"/>
                  </a:cubicBezTo>
                  <a:lnTo>
                    <a:pt x="365" y="10153"/>
                  </a:lnTo>
                  <a:cubicBezTo>
                    <a:pt x="-122" y="10779"/>
                    <a:pt x="-122" y="11759"/>
                    <a:pt x="365" y="12388"/>
                  </a:cubicBezTo>
                  <a:lnTo>
                    <a:pt x="6895" y="20816"/>
                  </a:lnTo>
                  <a:cubicBezTo>
                    <a:pt x="7382" y="21443"/>
                    <a:pt x="8141" y="21443"/>
                    <a:pt x="8628" y="20816"/>
                  </a:cubicBezTo>
                  <a:lnTo>
                    <a:pt x="20993" y="4861"/>
                  </a:lnTo>
                  <a:cubicBezTo>
                    <a:pt x="21478" y="4231"/>
                    <a:pt x="21478" y="3252"/>
                    <a:pt x="20993" y="2626"/>
                  </a:cubicBezTo>
                  <a:lnTo>
                    <a:pt x="19322" y="470"/>
                  </a:lnTo>
                  <a:cubicBezTo>
                    <a:pt x="18837" y="-157"/>
                    <a:pt x="18076" y="-157"/>
                    <a:pt x="17590" y="47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/>
            </a:p>
          </p:txBody>
        </p:sp>
        <p:sp>
          <p:nvSpPr>
            <p:cNvPr id="66" name="Shape 3584"/>
            <p:cNvSpPr/>
            <p:nvPr/>
          </p:nvSpPr>
          <p:spPr>
            <a:xfrm>
              <a:off x="3042973" y="1300046"/>
              <a:ext cx="268916" cy="26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17" y="1964"/>
                  </a:moveTo>
                  <a:lnTo>
                    <a:pt x="17181" y="1964"/>
                  </a:lnTo>
                  <a:cubicBezTo>
                    <a:pt x="17412" y="1964"/>
                    <a:pt x="17641" y="1994"/>
                    <a:pt x="17872" y="2056"/>
                  </a:cubicBezTo>
                  <a:cubicBezTo>
                    <a:pt x="17917" y="2070"/>
                    <a:pt x="17963" y="2086"/>
                    <a:pt x="18009" y="2086"/>
                  </a:cubicBezTo>
                  <a:cubicBezTo>
                    <a:pt x="18132" y="2086"/>
                    <a:pt x="18271" y="2025"/>
                    <a:pt x="18362" y="1933"/>
                  </a:cubicBezTo>
                  <a:lnTo>
                    <a:pt x="19114" y="1180"/>
                  </a:lnTo>
                  <a:cubicBezTo>
                    <a:pt x="19238" y="1058"/>
                    <a:pt x="19283" y="904"/>
                    <a:pt x="19251" y="736"/>
                  </a:cubicBezTo>
                  <a:cubicBezTo>
                    <a:pt x="19221" y="582"/>
                    <a:pt x="19114" y="445"/>
                    <a:pt x="18976" y="382"/>
                  </a:cubicBezTo>
                  <a:cubicBezTo>
                    <a:pt x="18409" y="122"/>
                    <a:pt x="17795" y="0"/>
                    <a:pt x="17181" y="0"/>
                  </a:cubicBezTo>
                  <a:lnTo>
                    <a:pt x="4417" y="0"/>
                  </a:lnTo>
                  <a:cubicBezTo>
                    <a:pt x="1978" y="0"/>
                    <a:pt x="0" y="1979"/>
                    <a:pt x="0" y="4418"/>
                  </a:cubicBezTo>
                  <a:lnTo>
                    <a:pt x="0" y="17181"/>
                  </a:lnTo>
                  <a:cubicBezTo>
                    <a:pt x="0" y="19621"/>
                    <a:pt x="1978" y="21600"/>
                    <a:pt x="4417" y="21600"/>
                  </a:cubicBezTo>
                  <a:lnTo>
                    <a:pt x="17181" y="21600"/>
                  </a:lnTo>
                  <a:cubicBezTo>
                    <a:pt x="19620" y="21600"/>
                    <a:pt x="21600" y="19621"/>
                    <a:pt x="21600" y="17181"/>
                  </a:cubicBezTo>
                  <a:lnTo>
                    <a:pt x="21600" y="12302"/>
                  </a:lnTo>
                  <a:cubicBezTo>
                    <a:pt x="21600" y="12103"/>
                    <a:pt x="21476" y="11934"/>
                    <a:pt x="21293" y="11857"/>
                  </a:cubicBezTo>
                  <a:cubicBezTo>
                    <a:pt x="21231" y="11827"/>
                    <a:pt x="21171" y="11812"/>
                    <a:pt x="21108" y="11812"/>
                  </a:cubicBezTo>
                  <a:cubicBezTo>
                    <a:pt x="20986" y="11812"/>
                    <a:pt x="20862" y="11857"/>
                    <a:pt x="20756" y="11966"/>
                  </a:cubicBezTo>
                  <a:lnTo>
                    <a:pt x="19774" y="12947"/>
                  </a:lnTo>
                  <a:cubicBezTo>
                    <a:pt x="19682" y="13039"/>
                    <a:pt x="19637" y="13163"/>
                    <a:pt x="19637" y="13285"/>
                  </a:cubicBezTo>
                  <a:lnTo>
                    <a:pt x="19637" y="17181"/>
                  </a:lnTo>
                  <a:cubicBezTo>
                    <a:pt x="19637" y="18530"/>
                    <a:pt x="18531" y="19636"/>
                    <a:pt x="17181" y="19636"/>
                  </a:cubicBezTo>
                  <a:lnTo>
                    <a:pt x="4417" y="19636"/>
                  </a:lnTo>
                  <a:cubicBezTo>
                    <a:pt x="3068" y="19636"/>
                    <a:pt x="1965" y="18530"/>
                    <a:pt x="1965" y="17181"/>
                  </a:cubicBezTo>
                  <a:lnTo>
                    <a:pt x="1965" y="4418"/>
                  </a:lnTo>
                  <a:cubicBezTo>
                    <a:pt x="1965" y="3068"/>
                    <a:pt x="3068" y="1964"/>
                    <a:pt x="4417" y="196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/>
            </a:p>
          </p:txBody>
        </p:sp>
      </p:grpSp>
      <p:sp>
        <p:nvSpPr>
          <p:cNvPr id="67" name="Shape 3331"/>
          <p:cNvSpPr/>
          <p:nvPr/>
        </p:nvSpPr>
        <p:spPr>
          <a:xfrm>
            <a:off x="7848867" y="2998261"/>
            <a:ext cx="551280" cy="43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26" y="15120"/>
                </a:moveTo>
                <a:cubicBezTo>
                  <a:pt x="17297" y="15120"/>
                  <a:pt x="16539" y="14147"/>
                  <a:pt x="16539" y="12960"/>
                </a:cubicBezTo>
                <a:cubicBezTo>
                  <a:pt x="16539" y="11773"/>
                  <a:pt x="17297" y="10800"/>
                  <a:pt x="18226" y="10800"/>
                </a:cubicBezTo>
                <a:cubicBezTo>
                  <a:pt x="19154" y="10800"/>
                  <a:pt x="19913" y="11773"/>
                  <a:pt x="19913" y="12960"/>
                </a:cubicBezTo>
                <a:cubicBezTo>
                  <a:pt x="19913" y="14147"/>
                  <a:pt x="19154" y="15120"/>
                  <a:pt x="18226" y="15120"/>
                </a:cubicBezTo>
                <a:close/>
                <a:moveTo>
                  <a:pt x="5443" y="8639"/>
                </a:moveTo>
                <a:lnTo>
                  <a:pt x="6381" y="3821"/>
                </a:lnTo>
                <a:cubicBezTo>
                  <a:pt x="6412" y="3673"/>
                  <a:pt x="6625" y="3456"/>
                  <a:pt x="6750" y="3456"/>
                </a:cubicBezTo>
                <a:lnTo>
                  <a:pt x="14851" y="3456"/>
                </a:lnTo>
                <a:cubicBezTo>
                  <a:pt x="14977" y="3456"/>
                  <a:pt x="15189" y="3673"/>
                  <a:pt x="15219" y="3821"/>
                </a:cubicBezTo>
                <a:lnTo>
                  <a:pt x="16158" y="8639"/>
                </a:lnTo>
                <a:cubicBezTo>
                  <a:pt x="16158" y="8639"/>
                  <a:pt x="5443" y="8639"/>
                  <a:pt x="5443" y="8639"/>
                </a:cubicBezTo>
                <a:close/>
                <a:moveTo>
                  <a:pt x="3375" y="15120"/>
                </a:moveTo>
                <a:cubicBezTo>
                  <a:pt x="2447" y="15120"/>
                  <a:pt x="1688" y="14147"/>
                  <a:pt x="1688" y="12960"/>
                </a:cubicBezTo>
                <a:cubicBezTo>
                  <a:pt x="1688" y="11773"/>
                  <a:pt x="2447" y="10800"/>
                  <a:pt x="3375" y="10800"/>
                </a:cubicBezTo>
                <a:cubicBezTo>
                  <a:pt x="4304" y="10800"/>
                  <a:pt x="5062" y="11773"/>
                  <a:pt x="5062" y="12960"/>
                </a:cubicBezTo>
                <a:cubicBezTo>
                  <a:pt x="5062" y="14147"/>
                  <a:pt x="4304" y="15120"/>
                  <a:pt x="3375" y="15120"/>
                </a:cubicBezTo>
                <a:close/>
                <a:moveTo>
                  <a:pt x="19239" y="8639"/>
                </a:moveTo>
                <a:lnTo>
                  <a:pt x="18943" y="8639"/>
                </a:lnTo>
                <a:lnTo>
                  <a:pt x="17836" y="2984"/>
                </a:lnTo>
                <a:cubicBezTo>
                  <a:pt x="17508" y="1283"/>
                  <a:pt x="16222" y="0"/>
                  <a:pt x="14851" y="0"/>
                </a:cubicBezTo>
                <a:lnTo>
                  <a:pt x="6750" y="0"/>
                </a:lnTo>
                <a:cubicBezTo>
                  <a:pt x="5379" y="0"/>
                  <a:pt x="4093" y="1283"/>
                  <a:pt x="3765" y="2984"/>
                </a:cubicBezTo>
                <a:lnTo>
                  <a:pt x="2657" y="8639"/>
                </a:lnTo>
                <a:lnTo>
                  <a:pt x="2362" y="8639"/>
                </a:lnTo>
                <a:cubicBezTo>
                  <a:pt x="1055" y="8639"/>
                  <a:pt x="0" y="9990"/>
                  <a:pt x="0" y="11664"/>
                </a:cubicBezTo>
                <a:lnTo>
                  <a:pt x="0" y="16848"/>
                </a:lnTo>
                <a:cubicBezTo>
                  <a:pt x="0" y="17091"/>
                  <a:pt x="148" y="17280"/>
                  <a:pt x="338" y="17280"/>
                </a:cubicBezTo>
                <a:lnTo>
                  <a:pt x="1350" y="17280"/>
                </a:lnTo>
                <a:lnTo>
                  <a:pt x="1350" y="19008"/>
                </a:lnTo>
                <a:cubicBezTo>
                  <a:pt x="1350" y="20438"/>
                  <a:pt x="2257" y="21600"/>
                  <a:pt x="3375" y="21600"/>
                </a:cubicBezTo>
                <a:cubicBezTo>
                  <a:pt x="4493" y="21600"/>
                  <a:pt x="5400" y="20438"/>
                  <a:pt x="5400" y="19008"/>
                </a:cubicBezTo>
                <a:lnTo>
                  <a:pt x="5400" y="17280"/>
                </a:lnTo>
                <a:lnTo>
                  <a:pt x="16201" y="17280"/>
                </a:lnTo>
                <a:lnTo>
                  <a:pt x="16201" y="19008"/>
                </a:lnTo>
                <a:cubicBezTo>
                  <a:pt x="16201" y="20438"/>
                  <a:pt x="17108" y="21600"/>
                  <a:pt x="18226" y="21600"/>
                </a:cubicBezTo>
                <a:cubicBezTo>
                  <a:pt x="19343" y="21600"/>
                  <a:pt x="20250" y="20438"/>
                  <a:pt x="20250" y="19008"/>
                </a:cubicBezTo>
                <a:lnTo>
                  <a:pt x="20250" y="17280"/>
                </a:lnTo>
                <a:lnTo>
                  <a:pt x="21263" y="17280"/>
                </a:lnTo>
                <a:cubicBezTo>
                  <a:pt x="21453" y="17280"/>
                  <a:pt x="21600" y="17091"/>
                  <a:pt x="21600" y="16848"/>
                </a:cubicBezTo>
                <a:lnTo>
                  <a:pt x="21600" y="11664"/>
                </a:lnTo>
                <a:cubicBezTo>
                  <a:pt x="21600" y="9990"/>
                  <a:pt x="20547" y="8639"/>
                  <a:pt x="19239" y="863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4" name="矩形 3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5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1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93155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提供方意愿分析</a:t>
            </a:r>
            <a:r>
              <a:rPr lang="en-US" b="1" dirty="0"/>
              <a:t> / </a:t>
            </a:r>
            <a:r>
              <a:rPr lang="zh-CN" altLang="en-US" b="1" dirty="0">
                <a:solidFill>
                  <a:schemeClr val="accent1"/>
                </a:solidFill>
                <a:sym typeface="+mn-ea"/>
              </a:rPr>
              <a:t>机器学习模型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  <p:grpSp>
        <p:nvGrpSpPr>
          <p:cNvPr id="4" name="Group 29"/>
          <p:cNvGrpSpPr/>
          <p:nvPr/>
        </p:nvGrpSpPr>
        <p:grpSpPr>
          <a:xfrm>
            <a:off x="940435" y="1852930"/>
            <a:ext cx="3151505" cy="3844925"/>
            <a:chOff x="3935665" y="1579498"/>
            <a:chExt cx="3151299" cy="3844988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27" name="Isosceles Triangle 25"/>
            <p:cNvSpPr/>
            <p:nvPr/>
          </p:nvSpPr>
          <p:spPr>
            <a:xfrm>
              <a:off x="5027913" y="4800400"/>
              <a:ext cx="1584579" cy="600075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-1" fmla="*/ 0 w 1060704"/>
                <a:gd name="connsiteY0-2" fmla="*/ 1352550 h 1352550"/>
                <a:gd name="connsiteX1-3" fmla="*/ 116015 w 1060704"/>
                <a:gd name="connsiteY1-4" fmla="*/ 0 h 1352550"/>
                <a:gd name="connsiteX2-5" fmla="*/ 1060704 w 1060704"/>
                <a:gd name="connsiteY2-6" fmla="*/ 1352550 h 1352550"/>
                <a:gd name="connsiteX3-7" fmla="*/ 0 w 1060704"/>
                <a:gd name="connsiteY3-8" fmla="*/ 1352550 h 1352550"/>
                <a:gd name="connsiteX0-9" fmla="*/ 0 w 1741741"/>
                <a:gd name="connsiteY0-10" fmla="*/ 100013 h 1352550"/>
                <a:gd name="connsiteX1-11" fmla="*/ 797052 w 1741741"/>
                <a:gd name="connsiteY1-12" fmla="*/ 0 h 1352550"/>
                <a:gd name="connsiteX2-13" fmla="*/ 1741741 w 1741741"/>
                <a:gd name="connsiteY2-14" fmla="*/ 1352550 h 1352550"/>
                <a:gd name="connsiteX3-15" fmla="*/ 0 w 1741741"/>
                <a:gd name="connsiteY3-16" fmla="*/ 100013 h 1352550"/>
                <a:gd name="connsiteX0-17" fmla="*/ 0 w 1584579"/>
                <a:gd name="connsiteY0-18" fmla="*/ 100013 h 600075"/>
                <a:gd name="connsiteX1-19" fmla="*/ 797052 w 1584579"/>
                <a:gd name="connsiteY1-20" fmla="*/ 0 h 600075"/>
                <a:gd name="connsiteX2-21" fmla="*/ 1584579 w 1584579"/>
                <a:gd name="connsiteY2-22" fmla="*/ 600075 h 600075"/>
                <a:gd name="connsiteX3-23" fmla="*/ 0 w 1584579"/>
                <a:gd name="connsiteY3-24" fmla="*/ 100013 h 600075"/>
                <a:gd name="connsiteX0-25" fmla="*/ 0 w 1584579"/>
                <a:gd name="connsiteY0-26" fmla="*/ 100013 h 600075"/>
                <a:gd name="connsiteX1-27" fmla="*/ 797052 w 1584579"/>
                <a:gd name="connsiteY1-28" fmla="*/ 0 h 600075"/>
                <a:gd name="connsiteX2-29" fmla="*/ 1584579 w 1584579"/>
                <a:gd name="connsiteY2-30" fmla="*/ 600075 h 600075"/>
                <a:gd name="connsiteX3-31" fmla="*/ 0 w 1584579"/>
                <a:gd name="connsiteY3-32" fmla="*/ 100013 h 600075"/>
                <a:gd name="connsiteX0-33" fmla="*/ 0 w 1584579"/>
                <a:gd name="connsiteY0-34" fmla="*/ 100013 h 600075"/>
                <a:gd name="connsiteX1-35" fmla="*/ 797052 w 1584579"/>
                <a:gd name="connsiteY1-36" fmla="*/ 0 h 600075"/>
                <a:gd name="connsiteX2-37" fmla="*/ 1584579 w 1584579"/>
                <a:gd name="connsiteY2-38" fmla="*/ 600075 h 600075"/>
                <a:gd name="connsiteX3-39" fmla="*/ 0 w 1584579"/>
                <a:gd name="connsiteY3-40" fmla="*/ 100013 h 6000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4579" h="600075">
                  <a:moveTo>
                    <a:pt x="0" y="100013"/>
                  </a:moveTo>
                  <a:lnTo>
                    <a:pt x="797052" y="0"/>
                  </a:lnTo>
                  <a:lnTo>
                    <a:pt x="1584579" y="600075"/>
                  </a:lnTo>
                  <a:cubicBezTo>
                    <a:pt x="1056386" y="433388"/>
                    <a:pt x="113856" y="240506"/>
                    <a:pt x="0" y="1000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24536" y="2141538"/>
              <a:ext cx="1255770" cy="2157411"/>
            </a:xfrm>
            <a:custGeom>
              <a:avLst/>
              <a:gdLst>
                <a:gd name="connsiteX0" fmla="*/ 0 w 990600"/>
                <a:gd name="connsiteY0" fmla="*/ 0 h 838200"/>
                <a:gd name="connsiteX1" fmla="*/ 990600 w 990600"/>
                <a:gd name="connsiteY1" fmla="*/ 0 h 838200"/>
                <a:gd name="connsiteX2" fmla="*/ 990600 w 990600"/>
                <a:gd name="connsiteY2" fmla="*/ 838200 h 838200"/>
                <a:gd name="connsiteX3" fmla="*/ 0 w 990600"/>
                <a:gd name="connsiteY3" fmla="*/ 838200 h 838200"/>
                <a:gd name="connsiteX4" fmla="*/ 0 w 990600"/>
                <a:gd name="connsiteY4" fmla="*/ 0 h 838200"/>
                <a:gd name="connsiteX0-1" fmla="*/ 271463 w 1262063"/>
                <a:gd name="connsiteY0-2" fmla="*/ 0 h 838200"/>
                <a:gd name="connsiteX1-3" fmla="*/ 1262063 w 1262063"/>
                <a:gd name="connsiteY1-4" fmla="*/ 0 h 838200"/>
                <a:gd name="connsiteX2-5" fmla="*/ 1262063 w 1262063"/>
                <a:gd name="connsiteY2-6" fmla="*/ 838200 h 838200"/>
                <a:gd name="connsiteX3-7" fmla="*/ 0 w 1262063"/>
                <a:gd name="connsiteY3-8" fmla="*/ 180975 h 838200"/>
                <a:gd name="connsiteX4-9" fmla="*/ 271463 w 1262063"/>
                <a:gd name="connsiteY4-10" fmla="*/ 0 h 838200"/>
                <a:gd name="connsiteX0-11" fmla="*/ 390525 w 1262063"/>
                <a:gd name="connsiteY0-12" fmla="*/ 0 h 1252537"/>
                <a:gd name="connsiteX1-13" fmla="*/ 1262063 w 1262063"/>
                <a:gd name="connsiteY1-14" fmla="*/ 414337 h 1252537"/>
                <a:gd name="connsiteX2-15" fmla="*/ 1262063 w 1262063"/>
                <a:gd name="connsiteY2-16" fmla="*/ 1252537 h 1252537"/>
                <a:gd name="connsiteX3-17" fmla="*/ 0 w 1262063"/>
                <a:gd name="connsiteY3-18" fmla="*/ 595312 h 1252537"/>
                <a:gd name="connsiteX4-19" fmla="*/ 390525 w 1262063"/>
                <a:gd name="connsiteY4-20" fmla="*/ 0 h 1252537"/>
                <a:gd name="connsiteX0-21" fmla="*/ 390525 w 1262063"/>
                <a:gd name="connsiteY0-22" fmla="*/ 0 h 2124074"/>
                <a:gd name="connsiteX1-23" fmla="*/ 1262063 w 1262063"/>
                <a:gd name="connsiteY1-24" fmla="*/ 414337 h 2124074"/>
                <a:gd name="connsiteX2-25" fmla="*/ 852488 w 1262063"/>
                <a:gd name="connsiteY2-26" fmla="*/ 2124074 h 2124074"/>
                <a:gd name="connsiteX3-27" fmla="*/ 0 w 1262063"/>
                <a:gd name="connsiteY3-28" fmla="*/ 595312 h 2124074"/>
                <a:gd name="connsiteX4-29" fmla="*/ 390525 w 1262063"/>
                <a:gd name="connsiteY4-30" fmla="*/ 0 h 2124074"/>
                <a:gd name="connsiteX0-31" fmla="*/ 390525 w 1247776"/>
                <a:gd name="connsiteY0-32" fmla="*/ 0 h 2124074"/>
                <a:gd name="connsiteX1-33" fmla="*/ 1247776 w 1247776"/>
                <a:gd name="connsiteY1-34" fmla="*/ 1543050 h 2124074"/>
                <a:gd name="connsiteX2-35" fmla="*/ 852488 w 1247776"/>
                <a:gd name="connsiteY2-36" fmla="*/ 2124074 h 2124074"/>
                <a:gd name="connsiteX3-37" fmla="*/ 0 w 1247776"/>
                <a:gd name="connsiteY3-38" fmla="*/ 595312 h 2124074"/>
                <a:gd name="connsiteX4-39" fmla="*/ 390525 w 1247776"/>
                <a:gd name="connsiteY4-40" fmla="*/ 0 h 2124074"/>
                <a:gd name="connsiteX0-41" fmla="*/ 390525 w 1255867"/>
                <a:gd name="connsiteY0-42" fmla="*/ 0 h 2124074"/>
                <a:gd name="connsiteX1-43" fmla="*/ 1247776 w 1255867"/>
                <a:gd name="connsiteY1-44" fmla="*/ 1543050 h 2124074"/>
                <a:gd name="connsiteX2-45" fmla="*/ 852488 w 1255867"/>
                <a:gd name="connsiteY2-46" fmla="*/ 2124074 h 2124074"/>
                <a:gd name="connsiteX3-47" fmla="*/ 0 w 1255867"/>
                <a:gd name="connsiteY3-48" fmla="*/ 595312 h 2124074"/>
                <a:gd name="connsiteX4-49" fmla="*/ 390525 w 1255867"/>
                <a:gd name="connsiteY4-50" fmla="*/ 0 h 2124074"/>
                <a:gd name="connsiteX0-51" fmla="*/ 390525 w 1255770"/>
                <a:gd name="connsiteY0-52" fmla="*/ 0 h 2124074"/>
                <a:gd name="connsiteX1-53" fmla="*/ 1247776 w 1255770"/>
                <a:gd name="connsiteY1-54" fmla="*/ 1543050 h 2124074"/>
                <a:gd name="connsiteX2-55" fmla="*/ 852488 w 1255770"/>
                <a:gd name="connsiteY2-56" fmla="*/ 2124074 h 2124074"/>
                <a:gd name="connsiteX3-57" fmla="*/ 0 w 1255770"/>
                <a:gd name="connsiteY3-58" fmla="*/ 595312 h 2124074"/>
                <a:gd name="connsiteX4-59" fmla="*/ 390525 w 1255770"/>
                <a:gd name="connsiteY4-60" fmla="*/ 0 h 2124074"/>
                <a:gd name="connsiteX0-61" fmla="*/ 390525 w 1255770"/>
                <a:gd name="connsiteY0-62" fmla="*/ 0 h 2124074"/>
                <a:gd name="connsiteX1-63" fmla="*/ 1247776 w 1255770"/>
                <a:gd name="connsiteY1-64" fmla="*/ 1543050 h 2124074"/>
                <a:gd name="connsiteX2-65" fmla="*/ 852488 w 1255770"/>
                <a:gd name="connsiteY2-66" fmla="*/ 2124074 h 2124074"/>
                <a:gd name="connsiteX3-67" fmla="*/ 0 w 1255770"/>
                <a:gd name="connsiteY3-68" fmla="*/ 595312 h 2124074"/>
                <a:gd name="connsiteX4-69" fmla="*/ 390525 w 1255770"/>
                <a:gd name="connsiteY4-70" fmla="*/ 0 h 2124074"/>
                <a:gd name="connsiteX0-71" fmla="*/ 390525 w 1255770"/>
                <a:gd name="connsiteY0-72" fmla="*/ 0 h 2124074"/>
                <a:gd name="connsiteX1-73" fmla="*/ 1247776 w 1255770"/>
                <a:gd name="connsiteY1-74" fmla="*/ 1543050 h 2124074"/>
                <a:gd name="connsiteX2-75" fmla="*/ 852488 w 1255770"/>
                <a:gd name="connsiteY2-76" fmla="*/ 2124074 h 2124074"/>
                <a:gd name="connsiteX3-77" fmla="*/ 0 w 1255770"/>
                <a:gd name="connsiteY3-78" fmla="*/ 595312 h 2124074"/>
                <a:gd name="connsiteX4-79" fmla="*/ 390525 w 1255770"/>
                <a:gd name="connsiteY4-80" fmla="*/ 0 h 2124074"/>
                <a:gd name="connsiteX0-81" fmla="*/ 390525 w 1255770"/>
                <a:gd name="connsiteY0-82" fmla="*/ 0 h 2124074"/>
                <a:gd name="connsiteX1-83" fmla="*/ 1247776 w 1255770"/>
                <a:gd name="connsiteY1-84" fmla="*/ 1543050 h 2124074"/>
                <a:gd name="connsiteX2-85" fmla="*/ 852488 w 1255770"/>
                <a:gd name="connsiteY2-86" fmla="*/ 2124074 h 2124074"/>
                <a:gd name="connsiteX3-87" fmla="*/ 0 w 1255770"/>
                <a:gd name="connsiteY3-88" fmla="*/ 595312 h 2124074"/>
                <a:gd name="connsiteX4-89" fmla="*/ 390525 w 1255770"/>
                <a:gd name="connsiteY4-90" fmla="*/ 0 h 2124074"/>
                <a:gd name="connsiteX0-91" fmla="*/ 390525 w 1255770"/>
                <a:gd name="connsiteY0-92" fmla="*/ 0 h 2124074"/>
                <a:gd name="connsiteX1-93" fmla="*/ 1247776 w 1255770"/>
                <a:gd name="connsiteY1-94" fmla="*/ 1543050 h 2124074"/>
                <a:gd name="connsiteX2-95" fmla="*/ 852488 w 1255770"/>
                <a:gd name="connsiteY2-96" fmla="*/ 2124074 h 2124074"/>
                <a:gd name="connsiteX3-97" fmla="*/ 0 w 1255770"/>
                <a:gd name="connsiteY3-98" fmla="*/ 595312 h 2124074"/>
                <a:gd name="connsiteX4-99" fmla="*/ 390525 w 1255770"/>
                <a:gd name="connsiteY4-100" fmla="*/ 0 h 2124074"/>
                <a:gd name="connsiteX0-101" fmla="*/ 390525 w 1255770"/>
                <a:gd name="connsiteY0-102" fmla="*/ 0 h 2124074"/>
                <a:gd name="connsiteX1-103" fmla="*/ 1247776 w 1255770"/>
                <a:gd name="connsiteY1-104" fmla="*/ 1543050 h 2124074"/>
                <a:gd name="connsiteX2-105" fmla="*/ 852488 w 1255770"/>
                <a:gd name="connsiteY2-106" fmla="*/ 2124074 h 2124074"/>
                <a:gd name="connsiteX3-107" fmla="*/ 0 w 1255770"/>
                <a:gd name="connsiteY3-108" fmla="*/ 595312 h 2124074"/>
                <a:gd name="connsiteX4-109" fmla="*/ 390525 w 1255770"/>
                <a:gd name="connsiteY4-110" fmla="*/ 0 h 2124074"/>
                <a:gd name="connsiteX0-111" fmla="*/ 390525 w 1255482"/>
                <a:gd name="connsiteY0-112" fmla="*/ 0 h 2138361"/>
                <a:gd name="connsiteX1-113" fmla="*/ 1247776 w 1255482"/>
                <a:gd name="connsiteY1-114" fmla="*/ 1543050 h 2138361"/>
                <a:gd name="connsiteX2-115" fmla="*/ 838200 w 1255482"/>
                <a:gd name="connsiteY2-116" fmla="*/ 2138361 h 2138361"/>
                <a:gd name="connsiteX3-117" fmla="*/ 0 w 1255482"/>
                <a:gd name="connsiteY3-118" fmla="*/ 595312 h 2138361"/>
                <a:gd name="connsiteX4-119" fmla="*/ 390525 w 1255482"/>
                <a:gd name="connsiteY4-120" fmla="*/ 0 h 2138361"/>
                <a:gd name="connsiteX0-121" fmla="*/ 390525 w 1255870"/>
                <a:gd name="connsiteY0-122" fmla="*/ 0 h 2143123"/>
                <a:gd name="connsiteX1-123" fmla="*/ 1247776 w 1255870"/>
                <a:gd name="connsiteY1-124" fmla="*/ 1543050 h 2143123"/>
                <a:gd name="connsiteX2-125" fmla="*/ 857250 w 1255870"/>
                <a:gd name="connsiteY2-126" fmla="*/ 2143123 h 2143123"/>
                <a:gd name="connsiteX3-127" fmla="*/ 0 w 1255870"/>
                <a:gd name="connsiteY3-128" fmla="*/ 595312 h 2143123"/>
                <a:gd name="connsiteX4-129" fmla="*/ 390525 w 1255870"/>
                <a:gd name="connsiteY4-130" fmla="*/ 0 h 2143123"/>
                <a:gd name="connsiteX0-131" fmla="*/ 390525 w 1255870"/>
                <a:gd name="connsiteY0-132" fmla="*/ 0 h 2138361"/>
                <a:gd name="connsiteX1-133" fmla="*/ 1247776 w 1255870"/>
                <a:gd name="connsiteY1-134" fmla="*/ 1543050 h 2138361"/>
                <a:gd name="connsiteX2-135" fmla="*/ 857250 w 1255870"/>
                <a:gd name="connsiteY2-136" fmla="*/ 2138361 h 2138361"/>
                <a:gd name="connsiteX3-137" fmla="*/ 0 w 1255870"/>
                <a:gd name="connsiteY3-138" fmla="*/ 595312 h 2138361"/>
                <a:gd name="connsiteX4-139" fmla="*/ 390525 w 1255870"/>
                <a:gd name="connsiteY4-140" fmla="*/ 0 h 2138361"/>
                <a:gd name="connsiteX0-141" fmla="*/ 390525 w 1255870"/>
                <a:gd name="connsiteY0-142" fmla="*/ 0 h 2147886"/>
                <a:gd name="connsiteX1-143" fmla="*/ 1247776 w 1255870"/>
                <a:gd name="connsiteY1-144" fmla="*/ 1543050 h 2147886"/>
                <a:gd name="connsiteX2-145" fmla="*/ 857250 w 1255870"/>
                <a:gd name="connsiteY2-146" fmla="*/ 2147886 h 2147886"/>
                <a:gd name="connsiteX3-147" fmla="*/ 0 w 1255870"/>
                <a:gd name="connsiteY3-148" fmla="*/ 595312 h 2147886"/>
                <a:gd name="connsiteX4-149" fmla="*/ 390525 w 1255870"/>
                <a:gd name="connsiteY4-150" fmla="*/ 0 h 2147886"/>
                <a:gd name="connsiteX0-151" fmla="*/ 364331 w 1255870"/>
                <a:gd name="connsiteY0-152" fmla="*/ 0 h 2166936"/>
                <a:gd name="connsiteX1-153" fmla="*/ 1247776 w 1255870"/>
                <a:gd name="connsiteY1-154" fmla="*/ 1562100 h 2166936"/>
                <a:gd name="connsiteX2-155" fmla="*/ 857250 w 1255870"/>
                <a:gd name="connsiteY2-156" fmla="*/ 2166936 h 2166936"/>
                <a:gd name="connsiteX3-157" fmla="*/ 0 w 1255870"/>
                <a:gd name="connsiteY3-158" fmla="*/ 614362 h 2166936"/>
                <a:gd name="connsiteX4-159" fmla="*/ 364331 w 1255870"/>
                <a:gd name="connsiteY4-160" fmla="*/ 0 h 2166936"/>
                <a:gd name="connsiteX0-161" fmla="*/ 364331 w 1255870"/>
                <a:gd name="connsiteY0-162" fmla="*/ 0 h 2166936"/>
                <a:gd name="connsiteX1-163" fmla="*/ 1247776 w 1255870"/>
                <a:gd name="connsiteY1-164" fmla="*/ 1562100 h 2166936"/>
                <a:gd name="connsiteX2-165" fmla="*/ 857250 w 1255870"/>
                <a:gd name="connsiteY2-166" fmla="*/ 2166936 h 2166936"/>
                <a:gd name="connsiteX3-167" fmla="*/ 0 w 1255870"/>
                <a:gd name="connsiteY3-168" fmla="*/ 614362 h 2166936"/>
                <a:gd name="connsiteX4-169" fmla="*/ 364331 w 1255870"/>
                <a:gd name="connsiteY4-170" fmla="*/ 0 h 2166936"/>
                <a:gd name="connsiteX0-171" fmla="*/ 364331 w 1255770"/>
                <a:gd name="connsiteY0-172" fmla="*/ 0 h 2157411"/>
                <a:gd name="connsiteX1-173" fmla="*/ 1247776 w 1255770"/>
                <a:gd name="connsiteY1-174" fmla="*/ 1562100 h 2157411"/>
                <a:gd name="connsiteX2-175" fmla="*/ 852487 w 1255770"/>
                <a:gd name="connsiteY2-176" fmla="*/ 2157411 h 2157411"/>
                <a:gd name="connsiteX3-177" fmla="*/ 0 w 1255770"/>
                <a:gd name="connsiteY3-178" fmla="*/ 614362 h 2157411"/>
                <a:gd name="connsiteX4-179" fmla="*/ 364331 w 1255770"/>
                <a:gd name="connsiteY4-180" fmla="*/ 0 h 21574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55770" h="2157411">
                  <a:moveTo>
                    <a:pt x="364331" y="0"/>
                  </a:moveTo>
                  <a:lnTo>
                    <a:pt x="1247776" y="1562100"/>
                  </a:lnTo>
                  <a:cubicBezTo>
                    <a:pt x="1311276" y="1746250"/>
                    <a:pt x="979488" y="2058986"/>
                    <a:pt x="852487" y="2157411"/>
                  </a:cubicBezTo>
                  <a:lnTo>
                    <a:pt x="0" y="614362"/>
                  </a:lnTo>
                  <a:cubicBezTo>
                    <a:pt x="96837" y="515938"/>
                    <a:pt x="453231" y="229394"/>
                    <a:pt x="364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5665" y="2425525"/>
              <a:ext cx="981902" cy="687031"/>
            </a:xfrm>
            <a:custGeom>
              <a:avLst/>
              <a:gdLst>
                <a:gd name="connsiteX0" fmla="*/ 0 w 1477540"/>
                <a:gd name="connsiteY0" fmla="*/ 0 h 673094"/>
                <a:gd name="connsiteX1" fmla="*/ 1477540 w 1477540"/>
                <a:gd name="connsiteY1" fmla="*/ 0 h 673094"/>
                <a:gd name="connsiteX2" fmla="*/ 1477540 w 1477540"/>
                <a:gd name="connsiteY2" fmla="*/ 673094 h 673094"/>
                <a:gd name="connsiteX3" fmla="*/ 0 w 1477540"/>
                <a:gd name="connsiteY3" fmla="*/ 673094 h 673094"/>
                <a:gd name="connsiteX4" fmla="*/ 0 w 1477540"/>
                <a:gd name="connsiteY4" fmla="*/ 0 h 673094"/>
                <a:gd name="connsiteX0-1" fmla="*/ 0 w 1477540"/>
                <a:gd name="connsiteY0-2" fmla="*/ 11906 h 685000"/>
                <a:gd name="connsiteX1-3" fmla="*/ 398834 w 1477540"/>
                <a:gd name="connsiteY1-4" fmla="*/ 0 h 685000"/>
                <a:gd name="connsiteX2-5" fmla="*/ 1477540 w 1477540"/>
                <a:gd name="connsiteY2-6" fmla="*/ 685000 h 685000"/>
                <a:gd name="connsiteX3-7" fmla="*/ 0 w 1477540"/>
                <a:gd name="connsiteY3-8" fmla="*/ 685000 h 685000"/>
                <a:gd name="connsiteX4-9" fmla="*/ 0 w 1477540"/>
                <a:gd name="connsiteY4-10" fmla="*/ 11906 h 685000"/>
                <a:gd name="connsiteX0-11" fmla="*/ 0 w 582190"/>
                <a:gd name="connsiteY0-12" fmla="*/ 11906 h 685000"/>
                <a:gd name="connsiteX1-13" fmla="*/ 398834 w 582190"/>
                <a:gd name="connsiteY1-14" fmla="*/ 0 h 685000"/>
                <a:gd name="connsiteX2-15" fmla="*/ 582190 w 582190"/>
                <a:gd name="connsiteY2-16" fmla="*/ 187319 h 685000"/>
                <a:gd name="connsiteX3-17" fmla="*/ 0 w 582190"/>
                <a:gd name="connsiteY3-18" fmla="*/ 685000 h 685000"/>
                <a:gd name="connsiteX4-19" fmla="*/ 0 w 582190"/>
                <a:gd name="connsiteY4-20" fmla="*/ 11906 h 685000"/>
                <a:gd name="connsiteX0-21" fmla="*/ 0 w 582190"/>
                <a:gd name="connsiteY0-22" fmla="*/ 11906 h 520694"/>
                <a:gd name="connsiteX1-23" fmla="*/ 398834 w 582190"/>
                <a:gd name="connsiteY1-24" fmla="*/ 0 h 520694"/>
                <a:gd name="connsiteX2-25" fmla="*/ 582190 w 582190"/>
                <a:gd name="connsiteY2-26" fmla="*/ 187319 h 520694"/>
                <a:gd name="connsiteX3-27" fmla="*/ 445293 w 582190"/>
                <a:gd name="connsiteY3-28" fmla="*/ 520694 h 520694"/>
                <a:gd name="connsiteX4-29" fmla="*/ 0 w 582190"/>
                <a:gd name="connsiteY4-30" fmla="*/ 11906 h 520694"/>
                <a:gd name="connsiteX0-31" fmla="*/ 0 w 617115"/>
                <a:gd name="connsiteY0-32" fmla="*/ 27781 h 520694"/>
                <a:gd name="connsiteX1-33" fmla="*/ 433759 w 617115"/>
                <a:gd name="connsiteY1-34" fmla="*/ 0 h 520694"/>
                <a:gd name="connsiteX2-35" fmla="*/ 617115 w 617115"/>
                <a:gd name="connsiteY2-36" fmla="*/ 187319 h 520694"/>
                <a:gd name="connsiteX3-37" fmla="*/ 480218 w 617115"/>
                <a:gd name="connsiteY3-38" fmla="*/ 520694 h 520694"/>
                <a:gd name="connsiteX4-39" fmla="*/ 0 w 617115"/>
                <a:gd name="connsiteY4-40" fmla="*/ 27781 h 520694"/>
                <a:gd name="connsiteX0-41" fmla="*/ 54983 w 672098"/>
                <a:gd name="connsiteY0-42" fmla="*/ 27781 h 640641"/>
                <a:gd name="connsiteX1-43" fmla="*/ 488742 w 672098"/>
                <a:gd name="connsiteY1-44" fmla="*/ 0 h 640641"/>
                <a:gd name="connsiteX2-45" fmla="*/ 672098 w 672098"/>
                <a:gd name="connsiteY2-46" fmla="*/ 187319 h 640641"/>
                <a:gd name="connsiteX3-47" fmla="*/ 535201 w 672098"/>
                <a:gd name="connsiteY3-48" fmla="*/ 520694 h 640641"/>
                <a:gd name="connsiteX4-49" fmla="*/ 54983 w 672098"/>
                <a:gd name="connsiteY4-50" fmla="*/ 27781 h 640641"/>
                <a:gd name="connsiteX0-51" fmla="*/ 364787 w 981902"/>
                <a:gd name="connsiteY0-52" fmla="*/ 27781 h 681238"/>
                <a:gd name="connsiteX1-53" fmla="*/ 798546 w 981902"/>
                <a:gd name="connsiteY1-54" fmla="*/ 0 h 681238"/>
                <a:gd name="connsiteX2-55" fmla="*/ 981902 w 981902"/>
                <a:gd name="connsiteY2-56" fmla="*/ 187319 h 681238"/>
                <a:gd name="connsiteX3-57" fmla="*/ 845005 w 981902"/>
                <a:gd name="connsiteY3-58" fmla="*/ 520694 h 681238"/>
                <a:gd name="connsiteX4-59" fmla="*/ 364787 w 981902"/>
                <a:gd name="connsiteY4-60" fmla="*/ 27781 h 681238"/>
                <a:gd name="connsiteX0-61" fmla="*/ 364787 w 981902"/>
                <a:gd name="connsiteY0-62" fmla="*/ 27781 h 681238"/>
                <a:gd name="connsiteX1-63" fmla="*/ 798546 w 981902"/>
                <a:gd name="connsiteY1-64" fmla="*/ 0 h 681238"/>
                <a:gd name="connsiteX2-65" fmla="*/ 981902 w 981902"/>
                <a:gd name="connsiteY2-66" fmla="*/ 187319 h 681238"/>
                <a:gd name="connsiteX3-67" fmla="*/ 845005 w 981902"/>
                <a:gd name="connsiteY3-68" fmla="*/ 520694 h 681238"/>
                <a:gd name="connsiteX4-69" fmla="*/ 364787 w 981902"/>
                <a:gd name="connsiteY4-70" fmla="*/ 27781 h 681238"/>
                <a:gd name="connsiteX0-71" fmla="*/ 364787 w 969202"/>
                <a:gd name="connsiteY0-72" fmla="*/ 27781 h 681238"/>
                <a:gd name="connsiteX1-73" fmla="*/ 798546 w 969202"/>
                <a:gd name="connsiteY1-74" fmla="*/ 0 h 681238"/>
                <a:gd name="connsiteX2-75" fmla="*/ 969202 w 969202"/>
                <a:gd name="connsiteY2-76" fmla="*/ 187319 h 681238"/>
                <a:gd name="connsiteX3-77" fmla="*/ 845005 w 969202"/>
                <a:gd name="connsiteY3-78" fmla="*/ 520694 h 681238"/>
                <a:gd name="connsiteX4-79" fmla="*/ 364787 w 969202"/>
                <a:gd name="connsiteY4-80" fmla="*/ 27781 h 681238"/>
                <a:gd name="connsiteX0-81" fmla="*/ 364787 w 969202"/>
                <a:gd name="connsiteY0-82" fmla="*/ 27781 h 681238"/>
                <a:gd name="connsiteX1-83" fmla="*/ 798546 w 969202"/>
                <a:gd name="connsiteY1-84" fmla="*/ 0 h 681238"/>
                <a:gd name="connsiteX2-85" fmla="*/ 969202 w 969202"/>
                <a:gd name="connsiteY2-86" fmla="*/ 187319 h 681238"/>
                <a:gd name="connsiteX3-87" fmla="*/ 845005 w 969202"/>
                <a:gd name="connsiteY3-88" fmla="*/ 520694 h 681238"/>
                <a:gd name="connsiteX4-89" fmla="*/ 364787 w 969202"/>
                <a:gd name="connsiteY4-90" fmla="*/ 27781 h 681238"/>
                <a:gd name="connsiteX0-91" fmla="*/ 364787 w 981902"/>
                <a:gd name="connsiteY0-92" fmla="*/ 27781 h 681238"/>
                <a:gd name="connsiteX1-93" fmla="*/ 798546 w 981902"/>
                <a:gd name="connsiteY1-94" fmla="*/ 0 h 681238"/>
                <a:gd name="connsiteX2-95" fmla="*/ 981902 w 981902"/>
                <a:gd name="connsiteY2-96" fmla="*/ 184144 h 681238"/>
                <a:gd name="connsiteX3-97" fmla="*/ 845005 w 981902"/>
                <a:gd name="connsiteY3-98" fmla="*/ 520694 h 681238"/>
                <a:gd name="connsiteX4-99" fmla="*/ 364787 w 981902"/>
                <a:gd name="connsiteY4-100" fmla="*/ 27781 h 681238"/>
                <a:gd name="connsiteX0-101" fmla="*/ 364787 w 981902"/>
                <a:gd name="connsiteY0-102" fmla="*/ 27781 h 681238"/>
                <a:gd name="connsiteX1-103" fmla="*/ 798546 w 981902"/>
                <a:gd name="connsiteY1-104" fmla="*/ 0 h 681238"/>
                <a:gd name="connsiteX2-105" fmla="*/ 981902 w 981902"/>
                <a:gd name="connsiteY2-106" fmla="*/ 184144 h 681238"/>
                <a:gd name="connsiteX3-107" fmla="*/ 845005 w 981902"/>
                <a:gd name="connsiteY3-108" fmla="*/ 520694 h 681238"/>
                <a:gd name="connsiteX4-109" fmla="*/ 364787 w 981902"/>
                <a:gd name="connsiteY4-110" fmla="*/ 27781 h 681238"/>
                <a:gd name="connsiteX0-111" fmla="*/ 364787 w 981902"/>
                <a:gd name="connsiteY0-112" fmla="*/ 27781 h 681238"/>
                <a:gd name="connsiteX1-113" fmla="*/ 798546 w 981902"/>
                <a:gd name="connsiteY1-114" fmla="*/ 0 h 681238"/>
                <a:gd name="connsiteX2-115" fmla="*/ 981902 w 981902"/>
                <a:gd name="connsiteY2-116" fmla="*/ 184144 h 681238"/>
                <a:gd name="connsiteX3-117" fmla="*/ 845005 w 981902"/>
                <a:gd name="connsiteY3-118" fmla="*/ 520694 h 681238"/>
                <a:gd name="connsiteX4-119" fmla="*/ 364787 w 981902"/>
                <a:gd name="connsiteY4-120" fmla="*/ 27781 h 681238"/>
                <a:gd name="connsiteX0-121" fmla="*/ 364787 w 981902"/>
                <a:gd name="connsiteY0-122" fmla="*/ 27781 h 687031"/>
                <a:gd name="connsiteX1-123" fmla="*/ 798546 w 981902"/>
                <a:gd name="connsiteY1-124" fmla="*/ 0 h 687031"/>
                <a:gd name="connsiteX2-125" fmla="*/ 981902 w 981902"/>
                <a:gd name="connsiteY2-126" fmla="*/ 184144 h 687031"/>
                <a:gd name="connsiteX3-127" fmla="*/ 845005 w 981902"/>
                <a:gd name="connsiteY3-128" fmla="*/ 527838 h 687031"/>
                <a:gd name="connsiteX4-129" fmla="*/ 364787 w 981902"/>
                <a:gd name="connsiteY4-130" fmla="*/ 27781 h 687031"/>
                <a:gd name="connsiteX0-131" fmla="*/ 364787 w 981902"/>
                <a:gd name="connsiteY0-132" fmla="*/ 27781 h 687031"/>
                <a:gd name="connsiteX1-133" fmla="*/ 798546 w 981902"/>
                <a:gd name="connsiteY1-134" fmla="*/ 0 h 687031"/>
                <a:gd name="connsiteX2-135" fmla="*/ 981902 w 981902"/>
                <a:gd name="connsiteY2-136" fmla="*/ 191288 h 687031"/>
                <a:gd name="connsiteX3-137" fmla="*/ 845005 w 981902"/>
                <a:gd name="connsiteY3-138" fmla="*/ 527838 h 687031"/>
                <a:gd name="connsiteX4-139" fmla="*/ 364787 w 981902"/>
                <a:gd name="connsiteY4-140" fmla="*/ 27781 h 6870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81902" h="687031">
                  <a:moveTo>
                    <a:pt x="364787" y="27781"/>
                  </a:moveTo>
                  <a:lnTo>
                    <a:pt x="798546" y="0"/>
                  </a:lnTo>
                  <a:cubicBezTo>
                    <a:pt x="504065" y="310090"/>
                    <a:pt x="838233" y="246323"/>
                    <a:pt x="981902" y="191288"/>
                  </a:cubicBezTo>
                  <a:lnTo>
                    <a:pt x="845005" y="527838"/>
                  </a:lnTo>
                  <a:cubicBezTo>
                    <a:pt x="-96118" y="931859"/>
                    <a:pt x="-243490" y="493710"/>
                    <a:pt x="364787" y="2778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21637" y="1579498"/>
              <a:ext cx="513065" cy="960742"/>
            </a:xfrm>
            <a:custGeom>
              <a:avLst/>
              <a:gdLst>
                <a:gd name="connsiteX0" fmla="*/ 0 w 605935"/>
                <a:gd name="connsiteY0" fmla="*/ 0 h 605935"/>
                <a:gd name="connsiteX1" fmla="*/ 605935 w 605935"/>
                <a:gd name="connsiteY1" fmla="*/ 0 h 605935"/>
                <a:gd name="connsiteX2" fmla="*/ 605935 w 605935"/>
                <a:gd name="connsiteY2" fmla="*/ 605935 h 605935"/>
                <a:gd name="connsiteX3" fmla="*/ 0 w 605935"/>
                <a:gd name="connsiteY3" fmla="*/ 605935 h 605935"/>
                <a:gd name="connsiteX4" fmla="*/ 0 w 605935"/>
                <a:gd name="connsiteY4" fmla="*/ 0 h 605935"/>
                <a:gd name="connsiteX0-1" fmla="*/ 140494 w 605935"/>
                <a:gd name="connsiteY0-2" fmla="*/ 0 h 822629"/>
                <a:gd name="connsiteX1-3" fmla="*/ 605935 w 605935"/>
                <a:gd name="connsiteY1-4" fmla="*/ 216694 h 822629"/>
                <a:gd name="connsiteX2-5" fmla="*/ 605935 w 605935"/>
                <a:gd name="connsiteY2-6" fmla="*/ 822629 h 822629"/>
                <a:gd name="connsiteX3-7" fmla="*/ 0 w 605935"/>
                <a:gd name="connsiteY3-8" fmla="*/ 822629 h 822629"/>
                <a:gd name="connsiteX4-9" fmla="*/ 140494 w 605935"/>
                <a:gd name="connsiteY4-10" fmla="*/ 0 h 822629"/>
                <a:gd name="connsiteX0-11" fmla="*/ 166687 w 632128"/>
                <a:gd name="connsiteY0-12" fmla="*/ 0 h 822629"/>
                <a:gd name="connsiteX1-13" fmla="*/ 632128 w 632128"/>
                <a:gd name="connsiteY1-14" fmla="*/ 216694 h 822629"/>
                <a:gd name="connsiteX2-15" fmla="*/ 632128 w 632128"/>
                <a:gd name="connsiteY2-16" fmla="*/ 822629 h 822629"/>
                <a:gd name="connsiteX3-17" fmla="*/ 0 w 632128"/>
                <a:gd name="connsiteY3-18" fmla="*/ 334473 h 822629"/>
                <a:gd name="connsiteX4-19" fmla="*/ 166687 w 632128"/>
                <a:gd name="connsiteY4-20" fmla="*/ 0 h 822629"/>
                <a:gd name="connsiteX0-21" fmla="*/ 166687 w 632128"/>
                <a:gd name="connsiteY0-22" fmla="*/ 0 h 955979"/>
                <a:gd name="connsiteX1-23" fmla="*/ 632128 w 632128"/>
                <a:gd name="connsiteY1-24" fmla="*/ 216694 h 955979"/>
                <a:gd name="connsiteX2-25" fmla="*/ 343997 w 632128"/>
                <a:gd name="connsiteY2-26" fmla="*/ 955979 h 955979"/>
                <a:gd name="connsiteX3-27" fmla="*/ 0 w 632128"/>
                <a:gd name="connsiteY3-28" fmla="*/ 334473 h 955979"/>
                <a:gd name="connsiteX4-29" fmla="*/ 166687 w 632128"/>
                <a:gd name="connsiteY4-30" fmla="*/ 0 h 955979"/>
                <a:gd name="connsiteX0-31" fmla="*/ 166687 w 513065"/>
                <a:gd name="connsiteY0-32" fmla="*/ 0 h 955979"/>
                <a:gd name="connsiteX1-33" fmla="*/ 513065 w 513065"/>
                <a:gd name="connsiteY1-34" fmla="*/ 619125 h 955979"/>
                <a:gd name="connsiteX2-35" fmla="*/ 343997 w 513065"/>
                <a:gd name="connsiteY2-36" fmla="*/ 955979 h 955979"/>
                <a:gd name="connsiteX3-37" fmla="*/ 0 w 513065"/>
                <a:gd name="connsiteY3-38" fmla="*/ 334473 h 955979"/>
                <a:gd name="connsiteX4-39" fmla="*/ 166687 w 513065"/>
                <a:gd name="connsiteY4-40" fmla="*/ 0 h 955979"/>
                <a:gd name="connsiteX0-41" fmla="*/ 171450 w 513065"/>
                <a:gd name="connsiteY0-42" fmla="*/ 0 h 960742"/>
                <a:gd name="connsiteX1-43" fmla="*/ 513065 w 513065"/>
                <a:gd name="connsiteY1-44" fmla="*/ 623888 h 960742"/>
                <a:gd name="connsiteX2-45" fmla="*/ 343997 w 513065"/>
                <a:gd name="connsiteY2-46" fmla="*/ 960742 h 960742"/>
                <a:gd name="connsiteX3-47" fmla="*/ 0 w 513065"/>
                <a:gd name="connsiteY3-48" fmla="*/ 339236 h 960742"/>
                <a:gd name="connsiteX4-49" fmla="*/ 171450 w 513065"/>
                <a:gd name="connsiteY4-50" fmla="*/ 0 h 960742"/>
                <a:gd name="connsiteX0-51" fmla="*/ 171450 w 513065"/>
                <a:gd name="connsiteY0-52" fmla="*/ 0 h 960742"/>
                <a:gd name="connsiteX1-53" fmla="*/ 513065 w 513065"/>
                <a:gd name="connsiteY1-54" fmla="*/ 623888 h 960742"/>
                <a:gd name="connsiteX2-55" fmla="*/ 343997 w 513065"/>
                <a:gd name="connsiteY2-56" fmla="*/ 960742 h 960742"/>
                <a:gd name="connsiteX3-57" fmla="*/ 0 w 513065"/>
                <a:gd name="connsiteY3-58" fmla="*/ 346379 h 960742"/>
                <a:gd name="connsiteX4-59" fmla="*/ 171450 w 513065"/>
                <a:gd name="connsiteY4-60" fmla="*/ 0 h 9607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3065" h="960742">
                  <a:moveTo>
                    <a:pt x="171450" y="0"/>
                  </a:moveTo>
                  <a:lnTo>
                    <a:pt x="513065" y="623888"/>
                  </a:lnTo>
                  <a:lnTo>
                    <a:pt x="343997" y="960742"/>
                  </a:lnTo>
                  <a:lnTo>
                    <a:pt x="0" y="34637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 13"/>
            <p:cNvSpPr/>
            <p:nvPr/>
          </p:nvSpPr>
          <p:spPr>
            <a:xfrm>
              <a:off x="4120488" y="2124448"/>
              <a:ext cx="613078" cy="329711"/>
            </a:xfrm>
            <a:custGeom>
              <a:avLst/>
              <a:gdLst>
                <a:gd name="connsiteX0" fmla="*/ 0 w 605935"/>
                <a:gd name="connsiteY0" fmla="*/ 0 h 605935"/>
                <a:gd name="connsiteX1" fmla="*/ 605935 w 605935"/>
                <a:gd name="connsiteY1" fmla="*/ 0 h 605935"/>
                <a:gd name="connsiteX2" fmla="*/ 605935 w 605935"/>
                <a:gd name="connsiteY2" fmla="*/ 605935 h 605935"/>
                <a:gd name="connsiteX3" fmla="*/ 0 w 605935"/>
                <a:gd name="connsiteY3" fmla="*/ 605935 h 605935"/>
                <a:gd name="connsiteX4" fmla="*/ 0 w 605935"/>
                <a:gd name="connsiteY4" fmla="*/ 0 h 605935"/>
                <a:gd name="connsiteX0-1" fmla="*/ 140494 w 605935"/>
                <a:gd name="connsiteY0-2" fmla="*/ 0 h 822629"/>
                <a:gd name="connsiteX1-3" fmla="*/ 605935 w 605935"/>
                <a:gd name="connsiteY1-4" fmla="*/ 216694 h 822629"/>
                <a:gd name="connsiteX2-5" fmla="*/ 605935 w 605935"/>
                <a:gd name="connsiteY2-6" fmla="*/ 822629 h 822629"/>
                <a:gd name="connsiteX3-7" fmla="*/ 0 w 605935"/>
                <a:gd name="connsiteY3-8" fmla="*/ 822629 h 822629"/>
                <a:gd name="connsiteX4-9" fmla="*/ 140494 w 605935"/>
                <a:gd name="connsiteY4-10" fmla="*/ 0 h 822629"/>
                <a:gd name="connsiteX0-11" fmla="*/ 166687 w 632128"/>
                <a:gd name="connsiteY0-12" fmla="*/ 0 h 822629"/>
                <a:gd name="connsiteX1-13" fmla="*/ 632128 w 632128"/>
                <a:gd name="connsiteY1-14" fmla="*/ 216694 h 822629"/>
                <a:gd name="connsiteX2-15" fmla="*/ 632128 w 632128"/>
                <a:gd name="connsiteY2-16" fmla="*/ 822629 h 822629"/>
                <a:gd name="connsiteX3-17" fmla="*/ 0 w 632128"/>
                <a:gd name="connsiteY3-18" fmla="*/ 334473 h 822629"/>
                <a:gd name="connsiteX4-19" fmla="*/ 166687 w 632128"/>
                <a:gd name="connsiteY4-20" fmla="*/ 0 h 822629"/>
                <a:gd name="connsiteX0-21" fmla="*/ 166687 w 632128"/>
                <a:gd name="connsiteY0-22" fmla="*/ 0 h 955979"/>
                <a:gd name="connsiteX1-23" fmla="*/ 632128 w 632128"/>
                <a:gd name="connsiteY1-24" fmla="*/ 216694 h 955979"/>
                <a:gd name="connsiteX2-25" fmla="*/ 343997 w 632128"/>
                <a:gd name="connsiteY2-26" fmla="*/ 955979 h 955979"/>
                <a:gd name="connsiteX3-27" fmla="*/ 0 w 632128"/>
                <a:gd name="connsiteY3-28" fmla="*/ 334473 h 955979"/>
                <a:gd name="connsiteX4-29" fmla="*/ 166687 w 632128"/>
                <a:gd name="connsiteY4-30" fmla="*/ 0 h 955979"/>
                <a:gd name="connsiteX0-31" fmla="*/ 166687 w 513065"/>
                <a:gd name="connsiteY0-32" fmla="*/ 0 h 955979"/>
                <a:gd name="connsiteX1-33" fmla="*/ 513065 w 513065"/>
                <a:gd name="connsiteY1-34" fmla="*/ 619125 h 955979"/>
                <a:gd name="connsiteX2-35" fmla="*/ 343997 w 513065"/>
                <a:gd name="connsiteY2-36" fmla="*/ 955979 h 955979"/>
                <a:gd name="connsiteX3-37" fmla="*/ 0 w 513065"/>
                <a:gd name="connsiteY3-38" fmla="*/ 334473 h 955979"/>
                <a:gd name="connsiteX4-39" fmla="*/ 166687 w 513065"/>
                <a:gd name="connsiteY4-40" fmla="*/ 0 h 955979"/>
                <a:gd name="connsiteX0-41" fmla="*/ 171450 w 513065"/>
                <a:gd name="connsiteY0-42" fmla="*/ 0 h 960742"/>
                <a:gd name="connsiteX1-43" fmla="*/ 513065 w 513065"/>
                <a:gd name="connsiteY1-44" fmla="*/ 623888 h 960742"/>
                <a:gd name="connsiteX2-45" fmla="*/ 343997 w 513065"/>
                <a:gd name="connsiteY2-46" fmla="*/ 960742 h 960742"/>
                <a:gd name="connsiteX3-47" fmla="*/ 0 w 513065"/>
                <a:gd name="connsiteY3-48" fmla="*/ 339236 h 960742"/>
                <a:gd name="connsiteX4-49" fmla="*/ 171450 w 513065"/>
                <a:gd name="connsiteY4-50" fmla="*/ 0 h 960742"/>
                <a:gd name="connsiteX0-51" fmla="*/ 319088 w 660703"/>
                <a:gd name="connsiteY0-52" fmla="*/ 0 h 960742"/>
                <a:gd name="connsiteX1-53" fmla="*/ 660703 w 660703"/>
                <a:gd name="connsiteY1-54" fmla="*/ 623888 h 960742"/>
                <a:gd name="connsiteX2-55" fmla="*/ 491635 w 660703"/>
                <a:gd name="connsiteY2-56" fmla="*/ 960742 h 960742"/>
                <a:gd name="connsiteX3-57" fmla="*/ 0 w 660703"/>
                <a:gd name="connsiteY3-58" fmla="*/ 224936 h 960742"/>
                <a:gd name="connsiteX4-59" fmla="*/ 319088 w 660703"/>
                <a:gd name="connsiteY4-60" fmla="*/ 0 h 960742"/>
                <a:gd name="connsiteX0-61" fmla="*/ 445295 w 660703"/>
                <a:gd name="connsiteY0-62" fmla="*/ 0 h 739286"/>
                <a:gd name="connsiteX1-63" fmla="*/ 660703 w 660703"/>
                <a:gd name="connsiteY1-64" fmla="*/ 402432 h 739286"/>
                <a:gd name="connsiteX2-65" fmla="*/ 491635 w 660703"/>
                <a:gd name="connsiteY2-66" fmla="*/ 739286 h 739286"/>
                <a:gd name="connsiteX3-67" fmla="*/ 0 w 660703"/>
                <a:gd name="connsiteY3-68" fmla="*/ 3480 h 739286"/>
                <a:gd name="connsiteX4-69" fmla="*/ 445295 w 660703"/>
                <a:gd name="connsiteY4-70" fmla="*/ 0 h 739286"/>
                <a:gd name="connsiteX0-71" fmla="*/ 445295 w 605934"/>
                <a:gd name="connsiteY0-72" fmla="*/ 0 h 739286"/>
                <a:gd name="connsiteX1-73" fmla="*/ 605934 w 605934"/>
                <a:gd name="connsiteY1-74" fmla="*/ 285751 h 739286"/>
                <a:gd name="connsiteX2-75" fmla="*/ 491635 w 605934"/>
                <a:gd name="connsiteY2-76" fmla="*/ 739286 h 739286"/>
                <a:gd name="connsiteX3-77" fmla="*/ 0 w 605934"/>
                <a:gd name="connsiteY3-78" fmla="*/ 3480 h 739286"/>
                <a:gd name="connsiteX4-79" fmla="*/ 445295 w 605934"/>
                <a:gd name="connsiteY4-80" fmla="*/ 0 h 739286"/>
                <a:gd name="connsiteX0-81" fmla="*/ 445295 w 605934"/>
                <a:gd name="connsiteY0-82" fmla="*/ 0 h 320186"/>
                <a:gd name="connsiteX1-83" fmla="*/ 605934 w 605934"/>
                <a:gd name="connsiteY1-84" fmla="*/ 285751 h 320186"/>
                <a:gd name="connsiteX2-85" fmla="*/ 165404 w 605934"/>
                <a:gd name="connsiteY2-86" fmla="*/ 320186 h 320186"/>
                <a:gd name="connsiteX3-87" fmla="*/ 0 w 605934"/>
                <a:gd name="connsiteY3-88" fmla="*/ 3480 h 320186"/>
                <a:gd name="connsiteX4-89" fmla="*/ 445295 w 605934"/>
                <a:gd name="connsiteY4-90" fmla="*/ 0 h 320186"/>
                <a:gd name="connsiteX0-91" fmla="*/ 445295 w 605934"/>
                <a:gd name="connsiteY0-92" fmla="*/ 0 h 320186"/>
                <a:gd name="connsiteX1-93" fmla="*/ 605934 w 605934"/>
                <a:gd name="connsiteY1-94" fmla="*/ 292895 h 320186"/>
                <a:gd name="connsiteX2-95" fmla="*/ 165404 w 605934"/>
                <a:gd name="connsiteY2-96" fmla="*/ 320186 h 320186"/>
                <a:gd name="connsiteX3-97" fmla="*/ 0 w 605934"/>
                <a:gd name="connsiteY3-98" fmla="*/ 3480 h 320186"/>
                <a:gd name="connsiteX4-99" fmla="*/ 445295 w 605934"/>
                <a:gd name="connsiteY4-100" fmla="*/ 0 h 320186"/>
                <a:gd name="connsiteX0-101" fmla="*/ 452439 w 605934"/>
                <a:gd name="connsiteY0-102" fmla="*/ 0 h 329711"/>
                <a:gd name="connsiteX1-103" fmla="*/ 605934 w 605934"/>
                <a:gd name="connsiteY1-104" fmla="*/ 302420 h 329711"/>
                <a:gd name="connsiteX2-105" fmla="*/ 165404 w 605934"/>
                <a:gd name="connsiteY2-106" fmla="*/ 329711 h 329711"/>
                <a:gd name="connsiteX3-107" fmla="*/ 0 w 605934"/>
                <a:gd name="connsiteY3-108" fmla="*/ 13005 h 329711"/>
                <a:gd name="connsiteX4-109" fmla="*/ 452439 w 605934"/>
                <a:gd name="connsiteY4-110" fmla="*/ 0 h 329711"/>
                <a:gd name="connsiteX0-111" fmla="*/ 459583 w 613078"/>
                <a:gd name="connsiteY0-112" fmla="*/ 0 h 329711"/>
                <a:gd name="connsiteX1-113" fmla="*/ 613078 w 613078"/>
                <a:gd name="connsiteY1-114" fmla="*/ 302420 h 329711"/>
                <a:gd name="connsiteX2-115" fmla="*/ 172548 w 613078"/>
                <a:gd name="connsiteY2-116" fmla="*/ 329711 h 329711"/>
                <a:gd name="connsiteX3-117" fmla="*/ 0 w 613078"/>
                <a:gd name="connsiteY3-118" fmla="*/ 13005 h 329711"/>
                <a:gd name="connsiteX4-119" fmla="*/ 459583 w 613078"/>
                <a:gd name="connsiteY4-120" fmla="*/ 0 h 3297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13078" h="329711">
                  <a:moveTo>
                    <a:pt x="459583" y="0"/>
                  </a:moveTo>
                  <a:lnTo>
                    <a:pt x="613078" y="302420"/>
                  </a:lnTo>
                  <a:lnTo>
                    <a:pt x="172548" y="329711"/>
                  </a:lnTo>
                  <a:lnTo>
                    <a:pt x="0" y="13005"/>
                  </a:lnTo>
                  <a:lnTo>
                    <a:pt x="45958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 13"/>
            <p:cNvSpPr/>
            <p:nvPr/>
          </p:nvSpPr>
          <p:spPr>
            <a:xfrm>
              <a:off x="4566065" y="1916196"/>
              <a:ext cx="359569" cy="220174"/>
            </a:xfrm>
            <a:custGeom>
              <a:avLst/>
              <a:gdLst>
                <a:gd name="connsiteX0" fmla="*/ 0 w 605935"/>
                <a:gd name="connsiteY0" fmla="*/ 0 h 605935"/>
                <a:gd name="connsiteX1" fmla="*/ 605935 w 605935"/>
                <a:gd name="connsiteY1" fmla="*/ 0 h 605935"/>
                <a:gd name="connsiteX2" fmla="*/ 605935 w 605935"/>
                <a:gd name="connsiteY2" fmla="*/ 605935 h 605935"/>
                <a:gd name="connsiteX3" fmla="*/ 0 w 605935"/>
                <a:gd name="connsiteY3" fmla="*/ 605935 h 605935"/>
                <a:gd name="connsiteX4" fmla="*/ 0 w 605935"/>
                <a:gd name="connsiteY4" fmla="*/ 0 h 605935"/>
                <a:gd name="connsiteX0-1" fmla="*/ 140494 w 605935"/>
                <a:gd name="connsiteY0-2" fmla="*/ 0 h 822629"/>
                <a:gd name="connsiteX1-3" fmla="*/ 605935 w 605935"/>
                <a:gd name="connsiteY1-4" fmla="*/ 216694 h 822629"/>
                <a:gd name="connsiteX2-5" fmla="*/ 605935 w 605935"/>
                <a:gd name="connsiteY2-6" fmla="*/ 822629 h 822629"/>
                <a:gd name="connsiteX3-7" fmla="*/ 0 w 605935"/>
                <a:gd name="connsiteY3-8" fmla="*/ 822629 h 822629"/>
                <a:gd name="connsiteX4-9" fmla="*/ 140494 w 605935"/>
                <a:gd name="connsiteY4-10" fmla="*/ 0 h 822629"/>
                <a:gd name="connsiteX0-11" fmla="*/ 166687 w 632128"/>
                <a:gd name="connsiteY0-12" fmla="*/ 0 h 822629"/>
                <a:gd name="connsiteX1-13" fmla="*/ 632128 w 632128"/>
                <a:gd name="connsiteY1-14" fmla="*/ 216694 h 822629"/>
                <a:gd name="connsiteX2-15" fmla="*/ 632128 w 632128"/>
                <a:gd name="connsiteY2-16" fmla="*/ 822629 h 822629"/>
                <a:gd name="connsiteX3-17" fmla="*/ 0 w 632128"/>
                <a:gd name="connsiteY3-18" fmla="*/ 334473 h 822629"/>
                <a:gd name="connsiteX4-19" fmla="*/ 166687 w 632128"/>
                <a:gd name="connsiteY4-20" fmla="*/ 0 h 822629"/>
                <a:gd name="connsiteX0-21" fmla="*/ 166687 w 632128"/>
                <a:gd name="connsiteY0-22" fmla="*/ 0 h 955979"/>
                <a:gd name="connsiteX1-23" fmla="*/ 632128 w 632128"/>
                <a:gd name="connsiteY1-24" fmla="*/ 216694 h 955979"/>
                <a:gd name="connsiteX2-25" fmla="*/ 343997 w 632128"/>
                <a:gd name="connsiteY2-26" fmla="*/ 955979 h 955979"/>
                <a:gd name="connsiteX3-27" fmla="*/ 0 w 632128"/>
                <a:gd name="connsiteY3-28" fmla="*/ 334473 h 955979"/>
                <a:gd name="connsiteX4-29" fmla="*/ 166687 w 632128"/>
                <a:gd name="connsiteY4-30" fmla="*/ 0 h 955979"/>
                <a:gd name="connsiteX0-31" fmla="*/ 166687 w 513065"/>
                <a:gd name="connsiteY0-32" fmla="*/ 0 h 955979"/>
                <a:gd name="connsiteX1-33" fmla="*/ 513065 w 513065"/>
                <a:gd name="connsiteY1-34" fmla="*/ 619125 h 955979"/>
                <a:gd name="connsiteX2-35" fmla="*/ 343997 w 513065"/>
                <a:gd name="connsiteY2-36" fmla="*/ 955979 h 955979"/>
                <a:gd name="connsiteX3-37" fmla="*/ 0 w 513065"/>
                <a:gd name="connsiteY3-38" fmla="*/ 334473 h 955979"/>
                <a:gd name="connsiteX4-39" fmla="*/ 166687 w 513065"/>
                <a:gd name="connsiteY4-40" fmla="*/ 0 h 955979"/>
                <a:gd name="connsiteX0-41" fmla="*/ 171450 w 513065"/>
                <a:gd name="connsiteY0-42" fmla="*/ 0 h 960742"/>
                <a:gd name="connsiteX1-43" fmla="*/ 513065 w 513065"/>
                <a:gd name="connsiteY1-44" fmla="*/ 623888 h 960742"/>
                <a:gd name="connsiteX2-45" fmla="*/ 343997 w 513065"/>
                <a:gd name="connsiteY2-46" fmla="*/ 960742 h 960742"/>
                <a:gd name="connsiteX3-47" fmla="*/ 0 w 513065"/>
                <a:gd name="connsiteY3-48" fmla="*/ 339236 h 960742"/>
                <a:gd name="connsiteX4-49" fmla="*/ 171450 w 513065"/>
                <a:gd name="connsiteY4-50" fmla="*/ 0 h 960742"/>
                <a:gd name="connsiteX0-51" fmla="*/ 319088 w 660703"/>
                <a:gd name="connsiteY0-52" fmla="*/ 0 h 960742"/>
                <a:gd name="connsiteX1-53" fmla="*/ 660703 w 660703"/>
                <a:gd name="connsiteY1-54" fmla="*/ 623888 h 960742"/>
                <a:gd name="connsiteX2-55" fmla="*/ 491635 w 660703"/>
                <a:gd name="connsiteY2-56" fmla="*/ 960742 h 960742"/>
                <a:gd name="connsiteX3-57" fmla="*/ 0 w 660703"/>
                <a:gd name="connsiteY3-58" fmla="*/ 224936 h 960742"/>
                <a:gd name="connsiteX4-59" fmla="*/ 319088 w 660703"/>
                <a:gd name="connsiteY4-60" fmla="*/ 0 h 960742"/>
                <a:gd name="connsiteX0-61" fmla="*/ 445295 w 660703"/>
                <a:gd name="connsiteY0-62" fmla="*/ 0 h 739286"/>
                <a:gd name="connsiteX1-63" fmla="*/ 660703 w 660703"/>
                <a:gd name="connsiteY1-64" fmla="*/ 402432 h 739286"/>
                <a:gd name="connsiteX2-65" fmla="*/ 491635 w 660703"/>
                <a:gd name="connsiteY2-66" fmla="*/ 739286 h 739286"/>
                <a:gd name="connsiteX3-67" fmla="*/ 0 w 660703"/>
                <a:gd name="connsiteY3-68" fmla="*/ 3480 h 739286"/>
                <a:gd name="connsiteX4-69" fmla="*/ 445295 w 660703"/>
                <a:gd name="connsiteY4-70" fmla="*/ 0 h 739286"/>
                <a:gd name="connsiteX0-71" fmla="*/ 445295 w 605934"/>
                <a:gd name="connsiteY0-72" fmla="*/ 0 h 739286"/>
                <a:gd name="connsiteX1-73" fmla="*/ 605934 w 605934"/>
                <a:gd name="connsiteY1-74" fmla="*/ 285751 h 739286"/>
                <a:gd name="connsiteX2-75" fmla="*/ 491635 w 605934"/>
                <a:gd name="connsiteY2-76" fmla="*/ 739286 h 739286"/>
                <a:gd name="connsiteX3-77" fmla="*/ 0 w 605934"/>
                <a:gd name="connsiteY3-78" fmla="*/ 3480 h 739286"/>
                <a:gd name="connsiteX4-79" fmla="*/ 445295 w 605934"/>
                <a:gd name="connsiteY4-80" fmla="*/ 0 h 739286"/>
                <a:gd name="connsiteX0-81" fmla="*/ 445295 w 605934"/>
                <a:gd name="connsiteY0-82" fmla="*/ 0 h 320186"/>
                <a:gd name="connsiteX1-83" fmla="*/ 605934 w 605934"/>
                <a:gd name="connsiteY1-84" fmla="*/ 285751 h 320186"/>
                <a:gd name="connsiteX2-85" fmla="*/ 165404 w 605934"/>
                <a:gd name="connsiteY2-86" fmla="*/ 320186 h 320186"/>
                <a:gd name="connsiteX3-87" fmla="*/ 0 w 605934"/>
                <a:gd name="connsiteY3-88" fmla="*/ 3480 h 320186"/>
                <a:gd name="connsiteX4-89" fmla="*/ 445295 w 605934"/>
                <a:gd name="connsiteY4-90" fmla="*/ 0 h 320186"/>
                <a:gd name="connsiteX0-91" fmla="*/ 445295 w 605934"/>
                <a:gd name="connsiteY0-92" fmla="*/ 0 h 320186"/>
                <a:gd name="connsiteX1-93" fmla="*/ 605934 w 605934"/>
                <a:gd name="connsiteY1-94" fmla="*/ 292895 h 320186"/>
                <a:gd name="connsiteX2-95" fmla="*/ 165404 w 605934"/>
                <a:gd name="connsiteY2-96" fmla="*/ 320186 h 320186"/>
                <a:gd name="connsiteX3-97" fmla="*/ 0 w 605934"/>
                <a:gd name="connsiteY3-98" fmla="*/ 3480 h 320186"/>
                <a:gd name="connsiteX4-99" fmla="*/ 445295 w 605934"/>
                <a:gd name="connsiteY4-100" fmla="*/ 0 h 320186"/>
                <a:gd name="connsiteX0-101" fmla="*/ 452439 w 605934"/>
                <a:gd name="connsiteY0-102" fmla="*/ 0 h 329711"/>
                <a:gd name="connsiteX1-103" fmla="*/ 605934 w 605934"/>
                <a:gd name="connsiteY1-104" fmla="*/ 302420 h 329711"/>
                <a:gd name="connsiteX2-105" fmla="*/ 165404 w 605934"/>
                <a:gd name="connsiteY2-106" fmla="*/ 329711 h 329711"/>
                <a:gd name="connsiteX3-107" fmla="*/ 0 w 605934"/>
                <a:gd name="connsiteY3-108" fmla="*/ 13005 h 329711"/>
                <a:gd name="connsiteX4-109" fmla="*/ 452439 w 605934"/>
                <a:gd name="connsiteY4-110" fmla="*/ 0 h 329711"/>
                <a:gd name="connsiteX0-111" fmla="*/ 459583 w 613078"/>
                <a:gd name="connsiteY0-112" fmla="*/ 0 h 329711"/>
                <a:gd name="connsiteX1-113" fmla="*/ 613078 w 613078"/>
                <a:gd name="connsiteY1-114" fmla="*/ 302420 h 329711"/>
                <a:gd name="connsiteX2-115" fmla="*/ 172548 w 613078"/>
                <a:gd name="connsiteY2-116" fmla="*/ 329711 h 329711"/>
                <a:gd name="connsiteX3-117" fmla="*/ 0 w 613078"/>
                <a:gd name="connsiteY3-118" fmla="*/ 13005 h 329711"/>
                <a:gd name="connsiteX4-119" fmla="*/ 459583 w 613078"/>
                <a:gd name="connsiteY4-120" fmla="*/ 0 h 329711"/>
                <a:gd name="connsiteX0-121" fmla="*/ 581027 w 734522"/>
                <a:gd name="connsiteY0-122" fmla="*/ 141776 h 471487"/>
                <a:gd name="connsiteX1-123" fmla="*/ 734522 w 734522"/>
                <a:gd name="connsiteY1-124" fmla="*/ 444196 h 471487"/>
                <a:gd name="connsiteX2-125" fmla="*/ 293992 w 734522"/>
                <a:gd name="connsiteY2-126" fmla="*/ 471487 h 471487"/>
                <a:gd name="connsiteX3-127" fmla="*/ 0 w 734522"/>
                <a:gd name="connsiteY3-128" fmla="*/ 0 h 471487"/>
                <a:gd name="connsiteX4-129" fmla="*/ 581027 w 734522"/>
                <a:gd name="connsiteY4-130" fmla="*/ 141776 h 471487"/>
                <a:gd name="connsiteX0-131" fmla="*/ 238127 w 734522"/>
                <a:gd name="connsiteY0-132" fmla="*/ 1282 h 471487"/>
                <a:gd name="connsiteX1-133" fmla="*/ 734522 w 734522"/>
                <a:gd name="connsiteY1-134" fmla="*/ 444196 h 471487"/>
                <a:gd name="connsiteX2-135" fmla="*/ 293992 w 734522"/>
                <a:gd name="connsiteY2-136" fmla="*/ 471487 h 471487"/>
                <a:gd name="connsiteX3-137" fmla="*/ 0 w 734522"/>
                <a:gd name="connsiteY3-138" fmla="*/ 0 h 471487"/>
                <a:gd name="connsiteX4-139" fmla="*/ 238127 w 734522"/>
                <a:gd name="connsiteY4-140" fmla="*/ 1282 h 471487"/>
                <a:gd name="connsiteX0-141" fmla="*/ 345283 w 734522"/>
                <a:gd name="connsiteY0-142" fmla="*/ 0 h 658323"/>
                <a:gd name="connsiteX1-143" fmla="*/ 734522 w 734522"/>
                <a:gd name="connsiteY1-144" fmla="*/ 631032 h 658323"/>
                <a:gd name="connsiteX2-145" fmla="*/ 293992 w 734522"/>
                <a:gd name="connsiteY2-146" fmla="*/ 658323 h 658323"/>
                <a:gd name="connsiteX3-147" fmla="*/ 0 w 734522"/>
                <a:gd name="connsiteY3-148" fmla="*/ 186836 h 658323"/>
                <a:gd name="connsiteX4-149" fmla="*/ 345283 w 734522"/>
                <a:gd name="connsiteY4-150" fmla="*/ 0 h 658323"/>
                <a:gd name="connsiteX0-151" fmla="*/ 345283 w 345283"/>
                <a:gd name="connsiteY0-152" fmla="*/ 0 h 658323"/>
                <a:gd name="connsiteX1-153" fmla="*/ 241603 w 345283"/>
                <a:gd name="connsiteY1-154" fmla="*/ 176213 h 658323"/>
                <a:gd name="connsiteX2-155" fmla="*/ 293992 w 345283"/>
                <a:gd name="connsiteY2-156" fmla="*/ 658323 h 658323"/>
                <a:gd name="connsiteX3-157" fmla="*/ 0 w 345283"/>
                <a:gd name="connsiteY3-158" fmla="*/ 186836 h 658323"/>
                <a:gd name="connsiteX4-159" fmla="*/ 345283 w 345283"/>
                <a:gd name="connsiteY4-160" fmla="*/ 0 h 658323"/>
                <a:gd name="connsiteX0-161" fmla="*/ 345283 w 345283"/>
                <a:gd name="connsiteY0-162" fmla="*/ 0 h 186836"/>
                <a:gd name="connsiteX1-163" fmla="*/ 241603 w 345283"/>
                <a:gd name="connsiteY1-164" fmla="*/ 176213 h 186836"/>
                <a:gd name="connsiteX2-165" fmla="*/ 248748 w 345283"/>
                <a:gd name="connsiteY2-166" fmla="*/ 174930 h 186836"/>
                <a:gd name="connsiteX3-167" fmla="*/ 0 w 345283"/>
                <a:gd name="connsiteY3-168" fmla="*/ 186836 h 186836"/>
                <a:gd name="connsiteX4-169" fmla="*/ 345283 w 345283"/>
                <a:gd name="connsiteY4-170" fmla="*/ 0 h 186836"/>
                <a:gd name="connsiteX0-171" fmla="*/ 345283 w 345283"/>
                <a:gd name="connsiteY0-172" fmla="*/ 0 h 186836"/>
                <a:gd name="connsiteX1-173" fmla="*/ 241603 w 345283"/>
                <a:gd name="connsiteY1-174" fmla="*/ 176213 h 186836"/>
                <a:gd name="connsiteX2-175" fmla="*/ 248748 w 345283"/>
                <a:gd name="connsiteY2-176" fmla="*/ 174930 h 186836"/>
                <a:gd name="connsiteX3-177" fmla="*/ 0 w 345283"/>
                <a:gd name="connsiteY3-178" fmla="*/ 186836 h 186836"/>
                <a:gd name="connsiteX4-179" fmla="*/ 345283 w 345283"/>
                <a:gd name="connsiteY4-180" fmla="*/ 0 h 186836"/>
                <a:gd name="connsiteX0-181" fmla="*/ 345283 w 345283"/>
                <a:gd name="connsiteY0-182" fmla="*/ 0 h 186836"/>
                <a:gd name="connsiteX1-183" fmla="*/ 241603 w 345283"/>
                <a:gd name="connsiteY1-184" fmla="*/ 176213 h 186836"/>
                <a:gd name="connsiteX2-185" fmla="*/ 248748 w 345283"/>
                <a:gd name="connsiteY2-186" fmla="*/ 174930 h 186836"/>
                <a:gd name="connsiteX3-187" fmla="*/ 0 w 345283"/>
                <a:gd name="connsiteY3-188" fmla="*/ 186836 h 186836"/>
                <a:gd name="connsiteX4-189" fmla="*/ 345283 w 345283"/>
                <a:gd name="connsiteY4-190" fmla="*/ 0 h 186836"/>
                <a:gd name="connsiteX0-191" fmla="*/ 345283 w 345283"/>
                <a:gd name="connsiteY0-192" fmla="*/ 0 h 186836"/>
                <a:gd name="connsiteX1-193" fmla="*/ 241603 w 345283"/>
                <a:gd name="connsiteY1-194" fmla="*/ 176213 h 186836"/>
                <a:gd name="connsiteX2-195" fmla="*/ 248748 w 345283"/>
                <a:gd name="connsiteY2-196" fmla="*/ 174930 h 186836"/>
                <a:gd name="connsiteX3-197" fmla="*/ 0 w 345283"/>
                <a:gd name="connsiteY3-198" fmla="*/ 186836 h 186836"/>
                <a:gd name="connsiteX4-199" fmla="*/ 345283 w 345283"/>
                <a:gd name="connsiteY4-200" fmla="*/ 0 h 186836"/>
                <a:gd name="connsiteX0-201" fmla="*/ 345283 w 345283"/>
                <a:gd name="connsiteY0-202" fmla="*/ 0 h 186836"/>
                <a:gd name="connsiteX1-203" fmla="*/ 241603 w 345283"/>
                <a:gd name="connsiteY1-204" fmla="*/ 176213 h 186836"/>
                <a:gd name="connsiteX2-205" fmla="*/ 248748 w 345283"/>
                <a:gd name="connsiteY2-206" fmla="*/ 174930 h 186836"/>
                <a:gd name="connsiteX3-207" fmla="*/ 0 w 345283"/>
                <a:gd name="connsiteY3-208" fmla="*/ 186836 h 186836"/>
                <a:gd name="connsiteX4-209" fmla="*/ 345283 w 345283"/>
                <a:gd name="connsiteY4-210" fmla="*/ 0 h 186836"/>
                <a:gd name="connsiteX0-211" fmla="*/ 340520 w 340520"/>
                <a:gd name="connsiteY0-212" fmla="*/ 0 h 196361"/>
                <a:gd name="connsiteX1-213" fmla="*/ 241603 w 340520"/>
                <a:gd name="connsiteY1-214" fmla="*/ 185738 h 196361"/>
                <a:gd name="connsiteX2-215" fmla="*/ 248748 w 340520"/>
                <a:gd name="connsiteY2-216" fmla="*/ 184455 h 196361"/>
                <a:gd name="connsiteX3-217" fmla="*/ 0 w 340520"/>
                <a:gd name="connsiteY3-218" fmla="*/ 196361 h 196361"/>
                <a:gd name="connsiteX4-219" fmla="*/ 340520 w 340520"/>
                <a:gd name="connsiteY4-220" fmla="*/ 0 h 196361"/>
                <a:gd name="connsiteX0-221" fmla="*/ 345282 w 345282"/>
                <a:gd name="connsiteY0-222" fmla="*/ 0 h 205886"/>
                <a:gd name="connsiteX1-223" fmla="*/ 241603 w 345282"/>
                <a:gd name="connsiteY1-224" fmla="*/ 195263 h 205886"/>
                <a:gd name="connsiteX2-225" fmla="*/ 248748 w 345282"/>
                <a:gd name="connsiteY2-226" fmla="*/ 193980 h 205886"/>
                <a:gd name="connsiteX3-227" fmla="*/ 0 w 345282"/>
                <a:gd name="connsiteY3-228" fmla="*/ 205886 h 205886"/>
                <a:gd name="connsiteX4-229" fmla="*/ 345282 w 345282"/>
                <a:gd name="connsiteY4-230" fmla="*/ 0 h 205886"/>
                <a:gd name="connsiteX0-231" fmla="*/ 359569 w 359569"/>
                <a:gd name="connsiteY0-232" fmla="*/ 0 h 201124"/>
                <a:gd name="connsiteX1-233" fmla="*/ 255890 w 359569"/>
                <a:gd name="connsiteY1-234" fmla="*/ 195263 h 201124"/>
                <a:gd name="connsiteX2-235" fmla="*/ 263035 w 359569"/>
                <a:gd name="connsiteY2-236" fmla="*/ 193980 h 201124"/>
                <a:gd name="connsiteX3-237" fmla="*/ 0 w 359569"/>
                <a:gd name="connsiteY3-238" fmla="*/ 201124 h 201124"/>
                <a:gd name="connsiteX4-239" fmla="*/ 359569 w 359569"/>
                <a:gd name="connsiteY4-240" fmla="*/ 0 h 201124"/>
                <a:gd name="connsiteX0-241" fmla="*/ 359569 w 359569"/>
                <a:gd name="connsiteY0-242" fmla="*/ 0 h 201124"/>
                <a:gd name="connsiteX1-243" fmla="*/ 255890 w 359569"/>
                <a:gd name="connsiteY1-244" fmla="*/ 195263 h 201124"/>
                <a:gd name="connsiteX2-245" fmla="*/ 267797 w 359569"/>
                <a:gd name="connsiteY2-246" fmla="*/ 198742 h 201124"/>
                <a:gd name="connsiteX3-247" fmla="*/ 0 w 359569"/>
                <a:gd name="connsiteY3-248" fmla="*/ 201124 h 201124"/>
                <a:gd name="connsiteX4-249" fmla="*/ 359569 w 359569"/>
                <a:gd name="connsiteY4-250" fmla="*/ 0 h 201124"/>
                <a:gd name="connsiteX0-251" fmla="*/ 359569 w 359569"/>
                <a:gd name="connsiteY0-252" fmla="*/ 0 h 220174"/>
                <a:gd name="connsiteX1-253" fmla="*/ 255890 w 359569"/>
                <a:gd name="connsiteY1-254" fmla="*/ 195263 h 220174"/>
                <a:gd name="connsiteX2-255" fmla="*/ 267797 w 359569"/>
                <a:gd name="connsiteY2-256" fmla="*/ 198742 h 220174"/>
                <a:gd name="connsiteX3-257" fmla="*/ 0 w 359569"/>
                <a:gd name="connsiteY3-258" fmla="*/ 220174 h 220174"/>
                <a:gd name="connsiteX4-259" fmla="*/ 359569 w 359569"/>
                <a:gd name="connsiteY4-260" fmla="*/ 0 h 2201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9569" h="220174">
                  <a:moveTo>
                    <a:pt x="359569" y="0"/>
                  </a:moveTo>
                  <a:lnTo>
                    <a:pt x="255890" y="195263"/>
                  </a:lnTo>
                  <a:lnTo>
                    <a:pt x="267797" y="198742"/>
                  </a:lnTo>
                  <a:lnTo>
                    <a:pt x="0" y="220174"/>
                  </a:lnTo>
                  <a:cubicBezTo>
                    <a:pt x="43656" y="165038"/>
                    <a:pt x="123030" y="59898"/>
                    <a:pt x="359569" y="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4799" y="1584228"/>
              <a:ext cx="981643" cy="559594"/>
            </a:xfrm>
            <a:custGeom>
              <a:avLst/>
              <a:gdLst>
                <a:gd name="connsiteX0" fmla="*/ 0 w 1269774"/>
                <a:gd name="connsiteY0" fmla="*/ 0 h 609600"/>
                <a:gd name="connsiteX1" fmla="*/ 1269774 w 1269774"/>
                <a:gd name="connsiteY1" fmla="*/ 0 h 609600"/>
                <a:gd name="connsiteX2" fmla="*/ 1269774 w 1269774"/>
                <a:gd name="connsiteY2" fmla="*/ 609600 h 609600"/>
                <a:gd name="connsiteX3" fmla="*/ 0 w 1269774"/>
                <a:gd name="connsiteY3" fmla="*/ 609600 h 609600"/>
                <a:gd name="connsiteX4" fmla="*/ 0 w 1269774"/>
                <a:gd name="connsiteY4" fmla="*/ 0 h 609600"/>
                <a:gd name="connsiteX0-1" fmla="*/ 0 w 1269774"/>
                <a:gd name="connsiteY0-2" fmla="*/ 542925 h 1152525"/>
                <a:gd name="connsiteX1-3" fmla="*/ 981643 w 1269774"/>
                <a:gd name="connsiteY1-4" fmla="*/ 0 h 1152525"/>
                <a:gd name="connsiteX2-5" fmla="*/ 1269774 w 1269774"/>
                <a:gd name="connsiteY2-6" fmla="*/ 1152525 h 1152525"/>
                <a:gd name="connsiteX3-7" fmla="*/ 0 w 1269774"/>
                <a:gd name="connsiteY3-8" fmla="*/ 1152525 h 1152525"/>
                <a:gd name="connsiteX4-9" fmla="*/ 0 w 1269774"/>
                <a:gd name="connsiteY4-10" fmla="*/ 542925 h 1152525"/>
                <a:gd name="connsiteX0-11" fmla="*/ 0 w 981643"/>
                <a:gd name="connsiteY0-12" fmla="*/ 542925 h 1152525"/>
                <a:gd name="connsiteX1-13" fmla="*/ 981643 w 981643"/>
                <a:gd name="connsiteY1-14" fmla="*/ 0 h 1152525"/>
                <a:gd name="connsiteX2-15" fmla="*/ 814956 w 981643"/>
                <a:gd name="connsiteY2-16" fmla="*/ 311943 h 1152525"/>
                <a:gd name="connsiteX3-17" fmla="*/ 0 w 981643"/>
                <a:gd name="connsiteY3-18" fmla="*/ 1152525 h 1152525"/>
                <a:gd name="connsiteX4-19" fmla="*/ 0 w 981643"/>
                <a:gd name="connsiteY4-20" fmla="*/ 542925 h 1152525"/>
                <a:gd name="connsiteX0-21" fmla="*/ 0 w 981643"/>
                <a:gd name="connsiteY0-22" fmla="*/ 542925 h 542925"/>
                <a:gd name="connsiteX1-23" fmla="*/ 981643 w 981643"/>
                <a:gd name="connsiteY1-24" fmla="*/ 0 h 542925"/>
                <a:gd name="connsiteX2-25" fmla="*/ 814956 w 981643"/>
                <a:gd name="connsiteY2-26" fmla="*/ 311943 h 542925"/>
                <a:gd name="connsiteX3-27" fmla="*/ 464343 w 981643"/>
                <a:gd name="connsiteY3-28" fmla="*/ 540544 h 542925"/>
                <a:gd name="connsiteX4-29" fmla="*/ 0 w 981643"/>
                <a:gd name="connsiteY4-30" fmla="*/ 542925 h 542925"/>
                <a:gd name="connsiteX0-31" fmla="*/ 0 w 981643"/>
                <a:gd name="connsiteY0-32" fmla="*/ 542925 h 542925"/>
                <a:gd name="connsiteX1-33" fmla="*/ 981643 w 981643"/>
                <a:gd name="connsiteY1-34" fmla="*/ 0 h 542925"/>
                <a:gd name="connsiteX2-35" fmla="*/ 814956 w 981643"/>
                <a:gd name="connsiteY2-36" fmla="*/ 311943 h 542925"/>
                <a:gd name="connsiteX3-37" fmla="*/ 464343 w 981643"/>
                <a:gd name="connsiteY3-38" fmla="*/ 540544 h 542925"/>
                <a:gd name="connsiteX4-39" fmla="*/ 0 w 981643"/>
                <a:gd name="connsiteY4-40" fmla="*/ 542925 h 542925"/>
                <a:gd name="connsiteX0-41" fmla="*/ 0 w 981643"/>
                <a:gd name="connsiteY0-42" fmla="*/ 542925 h 542925"/>
                <a:gd name="connsiteX1-43" fmla="*/ 981643 w 981643"/>
                <a:gd name="connsiteY1-44" fmla="*/ 0 h 542925"/>
                <a:gd name="connsiteX2-45" fmla="*/ 814956 w 981643"/>
                <a:gd name="connsiteY2-46" fmla="*/ 311943 h 542925"/>
                <a:gd name="connsiteX3-47" fmla="*/ 464343 w 981643"/>
                <a:gd name="connsiteY3-48" fmla="*/ 540544 h 542925"/>
                <a:gd name="connsiteX4-49" fmla="*/ 0 w 981643"/>
                <a:gd name="connsiteY4-50" fmla="*/ 542925 h 542925"/>
                <a:gd name="connsiteX0-51" fmla="*/ 0 w 981643"/>
                <a:gd name="connsiteY0-52" fmla="*/ 542925 h 542925"/>
                <a:gd name="connsiteX1-53" fmla="*/ 981643 w 981643"/>
                <a:gd name="connsiteY1-54" fmla="*/ 0 h 542925"/>
                <a:gd name="connsiteX2-55" fmla="*/ 814956 w 981643"/>
                <a:gd name="connsiteY2-56" fmla="*/ 311943 h 542925"/>
                <a:gd name="connsiteX3-57" fmla="*/ 464343 w 981643"/>
                <a:gd name="connsiteY3-58" fmla="*/ 540544 h 542925"/>
                <a:gd name="connsiteX4-59" fmla="*/ 0 w 981643"/>
                <a:gd name="connsiteY4-60" fmla="*/ 542925 h 542925"/>
                <a:gd name="connsiteX0-61" fmla="*/ 0 w 981643"/>
                <a:gd name="connsiteY0-62" fmla="*/ 542925 h 542925"/>
                <a:gd name="connsiteX1-63" fmla="*/ 981643 w 981643"/>
                <a:gd name="connsiteY1-64" fmla="*/ 0 h 542925"/>
                <a:gd name="connsiteX2-65" fmla="*/ 814956 w 981643"/>
                <a:gd name="connsiteY2-66" fmla="*/ 311943 h 542925"/>
                <a:gd name="connsiteX3-67" fmla="*/ 464343 w 981643"/>
                <a:gd name="connsiteY3-68" fmla="*/ 540544 h 542925"/>
                <a:gd name="connsiteX4-69" fmla="*/ 0 w 981643"/>
                <a:gd name="connsiteY4-70" fmla="*/ 542925 h 542925"/>
                <a:gd name="connsiteX0-71" fmla="*/ 0 w 981643"/>
                <a:gd name="connsiteY0-72" fmla="*/ 542925 h 542925"/>
                <a:gd name="connsiteX1-73" fmla="*/ 981643 w 981643"/>
                <a:gd name="connsiteY1-74" fmla="*/ 0 h 542925"/>
                <a:gd name="connsiteX2-75" fmla="*/ 803050 w 981643"/>
                <a:gd name="connsiteY2-76" fmla="*/ 333374 h 542925"/>
                <a:gd name="connsiteX3-77" fmla="*/ 464343 w 981643"/>
                <a:gd name="connsiteY3-78" fmla="*/ 540544 h 542925"/>
                <a:gd name="connsiteX4-79" fmla="*/ 0 w 981643"/>
                <a:gd name="connsiteY4-80" fmla="*/ 542925 h 542925"/>
                <a:gd name="connsiteX0-81" fmla="*/ 0 w 981643"/>
                <a:gd name="connsiteY0-82" fmla="*/ 559594 h 559594"/>
                <a:gd name="connsiteX1-83" fmla="*/ 981643 w 981643"/>
                <a:gd name="connsiteY1-84" fmla="*/ 0 h 559594"/>
                <a:gd name="connsiteX2-85" fmla="*/ 803050 w 981643"/>
                <a:gd name="connsiteY2-86" fmla="*/ 333374 h 559594"/>
                <a:gd name="connsiteX3-87" fmla="*/ 464343 w 981643"/>
                <a:gd name="connsiteY3-88" fmla="*/ 540544 h 559594"/>
                <a:gd name="connsiteX4-89" fmla="*/ 0 w 981643"/>
                <a:gd name="connsiteY4-90" fmla="*/ 559594 h 559594"/>
                <a:gd name="connsiteX0-91" fmla="*/ 0 w 981643"/>
                <a:gd name="connsiteY0-92" fmla="*/ 559594 h 559594"/>
                <a:gd name="connsiteX1-93" fmla="*/ 981643 w 981643"/>
                <a:gd name="connsiteY1-94" fmla="*/ 0 h 559594"/>
                <a:gd name="connsiteX2-95" fmla="*/ 803050 w 981643"/>
                <a:gd name="connsiteY2-96" fmla="*/ 333374 h 559594"/>
                <a:gd name="connsiteX3-97" fmla="*/ 464343 w 981643"/>
                <a:gd name="connsiteY3-98" fmla="*/ 540544 h 559594"/>
                <a:gd name="connsiteX4-99" fmla="*/ 0 w 981643"/>
                <a:gd name="connsiteY4-100" fmla="*/ 559594 h 559594"/>
                <a:gd name="connsiteX0-101" fmla="*/ 0 w 981643"/>
                <a:gd name="connsiteY0-102" fmla="*/ 559594 h 559594"/>
                <a:gd name="connsiteX1-103" fmla="*/ 981643 w 981643"/>
                <a:gd name="connsiteY1-104" fmla="*/ 0 h 559594"/>
                <a:gd name="connsiteX2-105" fmla="*/ 803050 w 981643"/>
                <a:gd name="connsiteY2-106" fmla="*/ 333374 h 559594"/>
                <a:gd name="connsiteX3-107" fmla="*/ 464343 w 981643"/>
                <a:gd name="connsiteY3-108" fmla="*/ 540544 h 559594"/>
                <a:gd name="connsiteX4-109" fmla="*/ 0 w 981643"/>
                <a:gd name="connsiteY4-110" fmla="*/ 559594 h 559594"/>
                <a:gd name="connsiteX0-111" fmla="*/ 0 w 981643"/>
                <a:gd name="connsiteY0-112" fmla="*/ 559594 h 559594"/>
                <a:gd name="connsiteX1-113" fmla="*/ 981643 w 981643"/>
                <a:gd name="connsiteY1-114" fmla="*/ 0 h 559594"/>
                <a:gd name="connsiteX2-115" fmla="*/ 812575 w 981643"/>
                <a:gd name="connsiteY2-116" fmla="*/ 340518 h 559594"/>
                <a:gd name="connsiteX3-117" fmla="*/ 464343 w 981643"/>
                <a:gd name="connsiteY3-118" fmla="*/ 540544 h 559594"/>
                <a:gd name="connsiteX4-119" fmla="*/ 0 w 981643"/>
                <a:gd name="connsiteY4-120" fmla="*/ 559594 h 559594"/>
                <a:gd name="connsiteX0-121" fmla="*/ 0 w 981643"/>
                <a:gd name="connsiteY0-122" fmla="*/ 559594 h 559594"/>
                <a:gd name="connsiteX1-123" fmla="*/ 981643 w 981643"/>
                <a:gd name="connsiteY1-124" fmla="*/ 0 h 559594"/>
                <a:gd name="connsiteX2-125" fmla="*/ 812575 w 981643"/>
                <a:gd name="connsiteY2-126" fmla="*/ 340518 h 559594"/>
                <a:gd name="connsiteX3-127" fmla="*/ 464343 w 981643"/>
                <a:gd name="connsiteY3-128" fmla="*/ 540544 h 559594"/>
                <a:gd name="connsiteX4-129" fmla="*/ 0 w 981643"/>
                <a:gd name="connsiteY4-130" fmla="*/ 559594 h 5595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81643" h="559594">
                  <a:moveTo>
                    <a:pt x="0" y="559594"/>
                  </a:moveTo>
                  <a:cubicBezTo>
                    <a:pt x="272445" y="342901"/>
                    <a:pt x="554416" y="138113"/>
                    <a:pt x="981643" y="0"/>
                  </a:cubicBezTo>
                  <a:lnTo>
                    <a:pt x="812575" y="340518"/>
                  </a:lnTo>
                  <a:cubicBezTo>
                    <a:pt x="652841" y="373856"/>
                    <a:pt x="500252" y="483394"/>
                    <a:pt x="464343" y="540544"/>
                  </a:cubicBezTo>
                  <a:lnTo>
                    <a:pt x="0" y="55959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24287" y="1920598"/>
              <a:ext cx="442912" cy="809626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-1" fmla="*/ 0 w 1095375"/>
                <a:gd name="connsiteY0-2" fmla="*/ 352425 h 914400"/>
                <a:gd name="connsiteX1-3" fmla="*/ 1095375 w 1095375"/>
                <a:gd name="connsiteY1-4" fmla="*/ 0 h 914400"/>
                <a:gd name="connsiteX2-5" fmla="*/ 1095375 w 1095375"/>
                <a:gd name="connsiteY2-6" fmla="*/ 914400 h 914400"/>
                <a:gd name="connsiteX3-7" fmla="*/ 180975 w 1095375"/>
                <a:gd name="connsiteY3-8" fmla="*/ 914400 h 914400"/>
                <a:gd name="connsiteX4-9" fmla="*/ 0 w 1095375"/>
                <a:gd name="connsiteY4-10" fmla="*/ 352425 h 914400"/>
                <a:gd name="connsiteX0-11" fmla="*/ 0 w 1095375"/>
                <a:gd name="connsiteY0-12" fmla="*/ 190500 h 752475"/>
                <a:gd name="connsiteX1-13" fmla="*/ 61913 w 1095375"/>
                <a:gd name="connsiteY1-14" fmla="*/ 0 h 752475"/>
                <a:gd name="connsiteX2-15" fmla="*/ 1095375 w 1095375"/>
                <a:gd name="connsiteY2-16" fmla="*/ 752475 h 752475"/>
                <a:gd name="connsiteX3-17" fmla="*/ 180975 w 1095375"/>
                <a:gd name="connsiteY3-18" fmla="*/ 752475 h 752475"/>
                <a:gd name="connsiteX4-19" fmla="*/ 0 w 1095375"/>
                <a:gd name="connsiteY4-20" fmla="*/ 190500 h 752475"/>
                <a:gd name="connsiteX0-21" fmla="*/ 0 w 1116806"/>
                <a:gd name="connsiteY0-22" fmla="*/ 197644 h 752475"/>
                <a:gd name="connsiteX1-23" fmla="*/ 83344 w 1116806"/>
                <a:gd name="connsiteY1-24" fmla="*/ 0 h 752475"/>
                <a:gd name="connsiteX2-25" fmla="*/ 1116806 w 1116806"/>
                <a:gd name="connsiteY2-26" fmla="*/ 752475 h 752475"/>
                <a:gd name="connsiteX3-27" fmla="*/ 202406 w 1116806"/>
                <a:gd name="connsiteY3-28" fmla="*/ 752475 h 752475"/>
                <a:gd name="connsiteX4-29" fmla="*/ 0 w 1116806"/>
                <a:gd name="connsiteY4-30" fmla="*/ 197644 h 752475"/>
                <a:gd name="connsiteX0-31" fmla="*/ 0 w 1116806"/>
                <a:gd name="connsiteY0-32" fmla="*/ 180976 h 735807"/>
                <a:gd name="connsiteX1-33" fmla="*/ 90488 w 1116806"/>
                <a:gd name="connsiteY1-34" fmla="*/ 0 h 735807"/>
                <a:gd name="connsiteX2-35" fmla="*/ 1116806 w 1116806"/>
                <a:gd name="connsiteY2-36" fmla="*/ 735807 h 735807"/>
                <a:gd name="connsiteX3-37" fmla="*/ 202406 w 1116806"/>
                <a:gd name="connsiteY3-38" fmla="*/ 735807 h 735807"/>
                <a:gd name="connsiteX4-39" fmla="*/ 0 w 1116806"/>
                <a:gd name="connsiteY4-40" fmla="*/ 180976 h 735807"/>
                <a:gd name="connsiteX0-41" fmla="*/ 0 w 440531"/>
                <a:gd name="connsiteY0-42" fmla="*/ 180976 h 735807"/>
                <a:gd name="connsiteX1-43" fmla="*/ 90488 w 440531"/>
                <a:gd name="connsiteY1-44" fmla="*/ 0 h 735807"/>
                <a:gd name="connsiteX2-45" fmla="*/ 440531 w 440531"/>
                <a:gd name="connsiteY2-46" fmla="*/ 619125 h 735807"/>
                <a:gd name="connsiteX3-47" fmla="*/ 202406 w 440531"/>
                <a:gd name="connsiteY3-48" fmla="*/ 735807 h 735807"/>
                <a:gd name="connsiteX4-49" fmla="*/ 0 w 440531"/>
                <a:gd name="connsiteY4-50" fmla="*/ 180976 h 735807"/>
                <a:gd name="connsiteX0-51" fmla="*/ 0 w 440531"/>
                <a:gd name="connsiteY0-52" fmla="*/ 180976 h 809626"/>
                <a:gd name="connsiteX1-53" fmla="*/ 90488 w 440531"/>
                <a:gd name="connsiteY1-54" fmla="*/ 0 h 809626"/>
                <a:gd name="connsiteX2-55" fmla="*/ 440531 w 440531"/>
                <a:gd name="connsiteY2-56" fmla="*/ 619125 h 809626"/>
                <a:gd name="connsiteX3-57" fmla="*/ 342899 w 440531"/>
                <a:gd name="connsiteY3-58" fmla="*/ 809626 h 809626"/>
                <a:gd name="connsiteX4-59" fmla="*/ 0 w 440531"/>
                <a:gd name="connsiteY4-60" fmla="*/ 180976 h 809626"/>
                <a:gd name="connsiteX0-61" fmla="*/ 0 w 442912"/>
                <a:gd name="connsiteY0-62" fmla="*/ 188120 h 809626"/>
                <a:gd name="connsiteX1-63" fmla="*/ 92869 w 442912"/>
                <a:gd name="connsiteY1-64" fmla="*/ 0 h 809626"/>
                <a:gd name="connsiteX2-65" fmla="*/ 442912 w 442912"/>
                <a:gd name="connsiteY2-66" fmla="*/ 619125 h 809626"/>
                <a:gd name="connsiteX3-67" fmla="*/ 345280 w 442912"/>
                <a:gd name="connsiteY3-68" fmla="*/ 809626 h 809626"/>
                <a:gd name="connsiteX4-69" fmla="*/ 0 w 442912"/>
                <a:gd name="connsiteY4-70" fmla="*/ 188120 h 809626"/>
                <a:gd name="connsiteX0-71" fmla="*/ 0 w 442912"/>
                <a:gd name="connsiteY0-72" fmla="*/ 188120 h 809626"/>
                <a:gd name="connsiteX1-73" fmla="*/ 95250 w 442912"/>
                <a:gd name="connsiteY1-74" fmla="*/ 0 h 809626"/>
                <a:gd name="connsiteX2-75" fmla="*/ 442912 w 442912"/>
                <a:gd name="connsiteY2-76" fmla="*/ 619125 h 809626"/>
                <a:gd name="connsiteX3-77" fmla="*/ 345280 w 442912"/>
                <a:gd name="connsiteY3-78" fmla="*/ 809626 h 809626"/>
                <a:gd name="connsiteX4-79" fmla="*/ 0 w 442912"/>
                <a:gd name="connsiteY4-80" fmla="*/ 188120 h 8096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2912" h="809626">
                  <a:moveTo>
                    <a:pt x="0" y="188120"/>
                  </a:moveTo>
                  <a:lnTo>
                    <a:pt x="95250" y="0"/>
                  </a:lnTo>
                  <a:lnTo>
                    <a:pt x="442912" y="619125"/>
                  </a:lnTo>
                  <a:lnTo>
                    <a:pt x="345280" y="809626"/>
                  </a:lnTo>
                  <a:lnTo>
                    <a:pt x="0" y="18812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Isosceles Triangle 18"/>
            <p:cNvSpPr/>
            <p:nvPr/>
          </p:nvSpPr>
          <p:spPr>
            <a:xfrm rot="19563816">
              <a:off x="5196539" y="2993148"/>
              <a:ext cx="366271" cy="155313"/>
            </a:xfrm>
            <a:custGeom>
              <a:avLst/>
              <a:gdLst>
                <a:gd name="connsiteX0" fmla="*/ 0 w 651745"/>
                <a:gd name="connsiteY0" fmla="*/ 561849 h 561849"/>
                <a:gd name="connsiteX1" fmla="*/ 325873 w 651745"/>
                <a:gd name="connsiteY1" fmla="*/ 0 h 561849"/>
                <a:gd name="connsiteX2" fmla="*/ 651745 w 651745"/>
                <a:gd name="connsiteY2" fmla="*/ 561849 h 561849"/>
                <a:gd name="connsiteX3" fmla="*/ 0 w 651745"/>
                <a:gd name="connsiteY3" fmla="*/ 561849 h 561849"/>
                <a:gd name="connsiteX0-1" fmla="*/ 0 w 495886"/>
                <a:gd name="connsiteY0-2" fmla="*/ 561849 h 561849"/>
                <a:gd name="connsiteX1-3" fmla="*/ 325873 w 495886"/>
                <a:gd name="connsiteY1-4" fmla="*/ 0 h 561849"/>
                <a:gd name="connsiteX2-5" fmla="*/ 495886 w 495886"/>
                <a:gd name="connsiteY2-6" fmla="*/ 150822 h 561849"/>
                <a:gd name="connsiteX3-7" fmla="*/ 0 w 495886"/>
                <a:gd name="connsiteY3-8" fmla="*/ 561849 h 561849"/>
                <a:gd name="connsiteX0-9" fmla="*/ 0 w 362776"/>
                <a:gd name="connsiteY0-10" fmla="*/ 119482 h 150822"/>
                <a:gd name="connsiteX1-11" fmla="*/ 192763 w 362776"/>
                <a:gd name="connsiteY1-12" fmla="*/ 0 h 150822"/>
                <a:gd name="connsiteX2-13" fmla="*/ 362776 w 362776"/>
                <a:gd name="connsiteY2-14" fmla="*/ 150822 h 150822"/>
                <a:gd name="connsiteX3-15" fmla="*/ 0 w 362776"/>
                <a:gd name="connsiteY3-16" fmla="*/ 119482 h 150822"/>
                <a:gd name="connsiteX0-17" fmla="*/ 0 w 362776"/>
                <a:gd name="connsiteY0-18" fmla="*/ 119482 h 159909"/>
                <a:gd name="connsiteX1-19" fmla="*/ 192763 w 362776"/>
                <a:gd name="connsiteY1-20" fmla="*/ 0 h 159909"/>
                <a:gd name="connsiteX2-21" fmla="*/ 362776 w 362776"/>
                <a:gd name="connsiteY2-22" fmla="*/ 150822 h 159909"/>
                <a:gd name="connsiteX3-23" fmla="*/ 0 w 362776"/>
                <a:gd name="connsiteY3-24" fmla="*/ 119482 h 159909"/>
                <a:gd name="connsiteX0-25" fmla="*/ 0 w 344238"/>
                <a:gd name="connsiteY0-26" fmla="*/ 108995 h 154025"/>
                <a:gd name="connsiteX1-27" fmla="*/ 174225 w 344238"/>
                <a:gd name="connsiteY1-28" fmla="*/ 0 h 154025"/>
                <a:gd name="connsiteX2-29" fmla="*/ 344238 w 344238"/>
                <a:gd name="connsiteY2-30" fmla="*/ 150822 h 154025"/>
                <a:gd name="connsiteX3-31" fmla="*/ 0 w 344238"/>
                <a:gd name="connsiteY3-32" fmla="*/ 108995 h 154025"/>
                <a:gd name="connsiteX0-33" fmla="*/ 0 w 344238"/>
                <a:gd name="connsiteY0-34" fmla="*/ 108995 h 154109"/>
                <a:gd name="connsiteX1-35" fmla="*/ 174225 w 344238"/>
                <a:gd name="connsiteY1-36" fmla="*/ 0 h 154109"/>
                <a:gd name="connsiteX2-37" fmla="*/ 344238 w 344238"/>
                <a:gd name="connsiteY2-38" fmla="*/ 150822 h 154109"/>
                <a:gd name="connsiteX3-39" fmla="*/ 0 w 344238"/>
                <a:gd name="connsiteY3-40" fmla="*/ 108995 h 154109"/>
                <a:gd name="connsiteX0-41" fmla="*/ 0 w 344238"/>
                <a:gd name="connsiteY0-42" fmla="*/ 108995 h 157534"/>
                <a:gd name="connsiteX1-43" fmla="*/ 174225 w 344238"/>
                <a:gd name="connsiteY1-44" fmla="*/ 0 h 157534"/>
                <a:gd name="connsiteX2-45" fmla="*/ 344238 w 344238"/>
                <a:gd name="connsiteY2-46" fmla="*/ 150822 h 157534"/>
                <a:gd name="connsiteX3-47" fmla="*/ 0 w 344238"/>
                <a:gd name="connsiteY3-48" fmla="*/ 108995 h 157534"/>
                <a:gd name="connsiteX0-49" fmla="*/ 0 w 366271"/>
                <a:gd name="connsiteY0-50" fmla="*/ 108995 h 155313"/>
                <a:gd name="connsiteX1-51" fmla="*/ 174225 w 366271"/>
                <a:gd name="connsiteY1-52" fmla="*/ 0 h 155313"/>
                <a:gd name="connsiteX2-53" fmla="*/ 366271 w 366271"/>
                <a:gd name="connsiteY2-54" fmla="*/ 146512 h 155313"/>
                <a:gd name="connsiteX3-55" fmla="*/ 0 w 366271"/>
                <a:gd name="connsiteY3-56" fmla="*/ 108995 h 155313"/>
                <a:gd name="connsiteX0-57" fmla="*/ 0 w 366271"/>
                <a:gd name="connsiteY0-58" fmla="*/ 108995 h 155313"/>
                <a:gd name="connsiteX1-59" fmla="*/ 174225 w 366271"/>
                <a:gd name="connsiteY1-60" fmla="*/ 0 h 155313"/>
                <a:gd name="connsiteX2-61" fmla="*/ 366271 w 366271"/>
                <a:gd name="connsiteY2-62" fmla="*/ 146512 h 155313"/>
                <a:gd name="connsiteX3-63" fmla="*/ 0 w 366271"/>
                <a:gd name="connsiteY3-64" fmla="*/ 108995 h 1553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6271" h="155313">
                  <a:moveTo>
                    <a:pt x="0" y="108995"/>
                  </a:moveTo>
                  <a:lnTo>
                    <a:pt x="174225" y="0"/>
                  </a:lnTo>
                  <a:lnTo>
                    <a:pt x="366271" y="146512"/>
                  </a:lnTo>
                  <a:cubicBezTo>
                    <a:pt x="281412" y="145027"/>
                    <a:pt x="177005" y="183966"/>
                    <a:pt x="0" y="1089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63450" y="2726839"/>
              <a:ext cx="406865" cy="301219"/>
            </a:xfrm>
            <a:custGeom>
              <a:avLst/>
              <a:gdLst>
                <a:gd name="connsiteX0" fmla="*/ 0 w 233033"/>
                <a:gd name="connsiteY0" fmla="*/ 0 h 277407"/>
                <a:gd name="connsiteX1" fmla="*/ 233033 w 233033"/>
                <a:gd name="connsiteY1" fmla="*/ 0 h 277407"/>
                <a:gd name="connsiteX2" fmla="*/ 233033 w 233033"/>
                <a:gd name="connsiteY2" fmla="*/ 277407 h 277407"/>
                <a:gd name="connsiteX3" fmla="*/ 0 w 233033"/>
                <a:gd name="connsiteY3" fmla="*/ 277407 h 277407"/>
                <a:gd name="connsiteX4" fmla="*/ 0 w 233033"/>
                <a:gd name="connsiteY4" fmla="*/ 0 h 277407"/>
                <a:gd name="connsiteX0-1" fmla="*/ 0 w 399721"/>
                <a:gd name="connsiteY0-2" fmla="*/ 0 h 298838"/>
                <a:gd name="connsiteX1-3" fmla="*/ 233033 w 399721"/>
                <a:gd name="connsiteY1-4" fmla="*/ 0 h 298838"/>
                <a:gd name="connsiteX2-5" fmla="*/ 399721 w 399721"/>
                <a:gd name="connsiteY2-6" fmla="*/ 298838 h 298838"/>
                <a:gd name="connsiteX3-7" fmla="*/ 0 w 399721"/>
                <a:gd name="connsiteY3-8" fmla="*/ 277407 h 298838"/>
                <a:gd name="connsiteX4-9" fmla="*/ 0 w 399721"/>
                <a:gd name="connsiteY4-10" fmla="*/ 0 h 298838"/>
                <a:gd name="connsiteX0-11" fmla="*/ 0 w 399721"/>
                <a:gd name="connsiteY0-12" fmla="*/ 0 h 298838"/>
                <a:gd name="connsiteX1-13" fmla="*/ 233033 w 399721"/>
                <a:gd name="connsiteY1-14" fmla="*/ 0 h 298838"/>
                <a:gd name="connsiteX2-15" fmla="*/ 399721 w 399721"/>
                <a:gd name="connsiteY2-16" fmla="*/ 298838 h 298838"/>
                <a:gd name="connsiteX3-17" fmla="*/ 154782 w 399721"/>
                <a:gd name="connsiteY3-18" fmla="*/ 294076 h 298838"/>
                <a:gd name="connsiteX4-19" fmla="*/ 0 w 399721"/>
                <a:gd name="connsiteY4-20" fmla="*/ 0 h 298838"/>
                <a:gd name="connsiteX0-21" fmla="*/ 0 w 406865"/>
                <a:gd name="connsiteY0-22" fmla="*/ 0 h 301219"/>
                <a:gd name="connsiteX1-23" fmla="*/ 240177 w 406865"/>
                <a:gd name="connsiteY1-24" fmla="*/ 2381 h 301219"/>
                <a:gd name="connsiteX2-25" fmla="*/ 406865 w 406865"/>
                <a:gd name="connsiteY2-26" fmla="*/ 301219 h 301219"/>
                <a:gd name="connsiteX3-27" fmla="*/ 161926 w 406865"/>
                <a:gd name="connsiteY3-28" fmla="*/ 296457 h 301219"/>
                <a:gd name="connsiteX4-29" fmla="*/ 0 w 406865"/>
                <a:gd name="connsiteY4-30" fmla="*/ 0 h 3012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06865" h="301219">
                  <a:moveTo>
                    <a:pt x="0" y="0"/>
                  </a:moveTo>
                  <a:lnTo>
                    <a:pt x="240177" y="2381"/>
                  </a:lnTo>
                  <a:lnTo>
                    <a:pt x="406865" y="301219"/>
                  </a:lnTo>
                  <a:lnTo>
                    <a:pt x="161926" y="296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Rectangle 19"/>
            <p:cNvSpPr/>
            <p:nvPr/>
          </p:nvSpPr>
          <p:spPr>
            <a:xfrm>
              <a:off x="5167884" y="2491474"/>
              <a:ext cx="390963" cy="247199"/>
            </a:xfrm>
            <a:custGeom>
              <a:avLst/>
              <a:gdLst>
                <a:gd name="connsiteX0" fmla="*/ 0 w 233033"/>
                <a:gd name="connsiteY0" fmla="*/ 0 h 277407"/>
                <a:gd name="connsiteX1" fmla="*/ 233033 w 233033"/>
                <a:gd name="connsiteY1" fmla="*/ 0 h 277407"/>
                <a:gd name="connsiteX2" fmla="*/ 233033 w 233033"/>
                <a:gd name="connsiteY2" fmla="*/ 277407 h 277407"/>
                <a:gd name="connsiteX3" fmla="*/ 0 w 233033"/>
                <a:gd name="connsiteY3" fmla="*/ 277407 h 277407"/>
                <a:gd name="connsiteX4" fmla="*/ 0 w 233033"/>
                <a:gd name="connsiteY4" fmla="*/ 0 h 277407"/>
                <a:gd name="connsiteX0-1" fmla="*/ 0 w 399721"/>
                <a:gd name="connsiteY0-2" fmla="*/ 0 h 298838"/>
                <a:gd name="connsiteX1-3" fmla="*/ 233033 w 399721"/>
                <a:gd name="connsiteY1-4" fmla="*/ 0 h 298838"/>
                <a:gd name="connsiteX2-5" fmla="*/ 399721 w 399721"/>
                <a:gd name="connsiteY2-6" fmla="*/ 298838 h 298838"/>
                <a:gd name="connsiteX3-7" fmla="*/ 0 w 399721"/>
                <a:gd name="connsiteY3-8" fmla="*/ 277407 h 298838"/>
                <a:gd name="connsiteX4-9" fmla="*/ 0 w 399721"/>
                <a:gd name="connsiteY4-10" fmla="*/ 0 h 298838"/>
                <a:gd name="connsiteX0-11" fmla="*/ 0 w 399721"/>
                <a:gd name="connsiteY0-12" fmla="*/ 0 h 298838"/>
                <a:gd name="connsiteX1-13" fmla="*/ 233033 w 399721"/>
                <a:gd name="connsiteY1-14" fmla="*/ 0 h 298838"/>
                <a:gd name="connsiteX2-15" fmla="*/ 399721 w 399721"/>
                <a:gd name="connsiteY2-16" fmla="*/ 298838 h 298838"/>
                <a:gd name="connsiteX3-17" fmla="*/ 154782 w 399721"/>
                <a:gd name="connsiteY3-18" fmla="*/ 294076 h 298838"/>
                <a:gd name="connsiteX4-19" fmla="*/ 0 w 399721"/>
                <a:gd name="connsiteY4-20" fmla="*/ 0 h 298838"/>
                <a:gd name="connsiteX0-21" fmla="*/ 0 w 406865"/>
                <a:gd name="connsiteY0-22" fmla="*/ 0 h 301219"/>
                <a:gd name="connsiteX1-23" fmla="*/ 240177 w 406865"/>
                <a:gd name="connsiteY1-24" fmla="*/ 2381 h 301219"/>
                <a:gd name="connsiteX2-25" fmla="*/ 406865 w 406865"/>
                <a:gd name="connsiteY2-26" fmla="*/ 301219 h 301219"/>
                <a:gd name="connsiteX3-27" fmla="*/ 161926 w 406865"/>
                <a:gd name="connsiteY3-28" fmla="*/ 296457 h 301219"/>
                <a:gd name="connsiteX4-29" fmla="*/ 0 w 406865"/>
                <a:gd name="connsiteY4-30" fmla="*/ 0 h 301219"/>
                <a:gd name="connsiteX0-31" fmla="*/ 0 w 516402"/>
                <a:gd name="connsiteY0-32" fmla="*/ 28575 h 298838"/>
                <a:gd name="connsiteX1-33" fmla="*/ 349714 w 516402"/>
                <a:gd name="connsiteY1-34" fmla="*/ 0 h 298838"/>
                <a:gd name="connsiteX2-35" fmla="*/ 516402 w 516402"/>
                <a:gd name="connsiteY2-36" fmla="*/ 298838 h 298838"/>
                <a:gd name="connsiteX3-37" fmla="*/ 271463 w 516402"/>
                <a:gd name="connsiteY3-38" fmla="*/ 294076 h 298838"/>
                <a:gd name="connsiteX4-39" fmla="*/ 0 w 516402"/>
                <a:gd name="connsiteY4-40" fmla="*/ 28575 h 298838"/>
                <a:gd name="connsiteX0-41" fmla="*/ 83344 w 599746"/>
                <a:gd name="connsiteY0-42" fmla="*/ 28575 h 298838"/>
                <a:gd name="connsiteX1-43" fmla="*/ 433058 w 599746"/>
                <a:gd name="connsiteY1-44" fmla="*/ 0 h 298838"/>
                <a:gd name="connsiteX2-45" fmla="*/ 599746 w 599746"/>
                <a:gd name="connsiteY2-46" fmla="*/ 298838 h 298838"/>
                <a:gd name="connsiteX3-47" fmla="*/ 0 w 599746"/>
                <a:gd name="connsiteY3-48" fmla="*/ 217876 h 298838"/>
                <a:gd name="connsiteX4-49" fmla="*/ 83344 w 599746"/>
                <a:gd name="connsiteY4-50" fmla="*/ 28575 h 298838"/>
                <a:gd name="connsiteX0-51" fmla="*/ 83344 w 433058"/>
                <a:gd name="connsiteY0-52" fmla="*/ 28575 h 234544"/>
                <a:gd name="connsiteX1-53" fmla="*/ 433058 w 433058"/>
                <a:gd name="connsiteY1-54" fmla="*/ 0 h 234544"/>
                <a:gd name="connsiteX2-55" fmla="*/ 230653 w 433058"/>
                <a:gd name="connsiteY2-56" fmla="*/ 234544 h 234544"/>
                <a:gd name="connsiteX3-57" fmla="*/ 0 w 433058"/>
                <a:gd name="connsiteY3-58" fmla="*/ 217876 h 234544"/>
                <a:gd name="connsiteX4-59" fmla="*/ 83344 w 433058"/>
                <a:gd name="connsiteY4-60" fmla="*/ 28575 h 234544"/>
                <a:gd name="connsiteX0-61" fmla="*/ 92869 w 433058"/>
                <a:gd name="connsiteY0-62" fmla="*/ 35719 h 234544"/>
                <a:gd name="connsiteX1-63" fmla="*/ 433058 w 433058"/>
                <a:gd name="connsiteY1-64" fmla="*/ 0 h 234544"/>
                <a:gd name="connsiteX2-65" fmla="*/ 230653 w 433058"/>
                <a:gd name="connsiteY2-66" fmla="*/ 234544 h 234544"/>
                <a:gd name="connsiteX3-67" fmla="*/ 0 w 433058"/>
                <a:gd name="connsiteY3-68" fmla="*/ 217876 h 234544"/>
                <a:gd name="connsiteX4-69" fmla="*/ 92869 w 433058"/>
                <a:gd name="connsiteY4-70" fmla="*/ 35719 h 234544"/>
                <a:gd name="connsiteX0-71" fmla="*/ 92869 w 230653"/>
                <a:gd name="connsiteY0-72" fmla="*/ 0 h 198825"/>
                <a:gd name="connsiteX1-73" fmla="*/ 230653 w 230653"/>
                <a:gd name="connsiteY1-74" fmla="*/ 198825 h 198825"/>
                <a:gd name="connsiteX2-75" fmla="*/ 0 w 230653"/>
                <a:gd name="connsiteY2-76" fmla="*/ 182157 h 198825"/>
                <a:gd name="connsiteX3-77" fmla="*/ 92869 w 230653"/>
                <a:gd name="connsiteY3-78" fmla="*/ 0 h 198825"/>
                <a:gd name="connsiteX0-79" fmla="*/ 92869 w 298675"/>
                <a:gd name="connsiteY0-80" fmla="*/ 0 h 198825"/>
                <a:gd name="connsiteX1-81" fmla="*/ 230653 w 298675"/>
                <a:gd name="connsiteY1-82" fmla="*/ 198825 h 198825"/>
                <a:gd name="connsiteX2-83" fmla="*/ 0 w 298675"/>
                <a:gd name="connsiteY2-84" fmla="*/ 182157 h 198825"/>
                <a:gd name="connsiteX3-85" fmla="*/ 92869 w 298675"/>
                <a:gd name="connsiteY3-86" fmla="*/ 0 h 198825"/>
                <a:gd name="connsiteX0-87" fmla="*/ 92869 w 340376"/>
                <a:gd name="connsiteY0-88" fmla="*/ 41483 h 240308"/>
                <a:gd name="connsiteX1-89" fmla="*/ 230653 w 340376"/>
                <a:gd name="connsiteY1-90" fmla="*/ 240308 h 240308"/>
                <a:gd name="connsiteX2-91" fmla="*/ 0 w 340376"/>
                <a:gd name="connsiteY2-92" fmla="*/ 223640 h 240308"/>
                <a:gd name="connsiteX3-93" fmla="*/ 92869 w 340376"/>
                <a:gd name="connsiteY3-94" fmla="*/ 41483 h 240308"/>
                <a:gd name="connsiteX0-95" fmla="*/ 92869 w 372804"/>
                <a:gd name="connsiteY0-96" fmla="*/ 43883 h 242708"/>
                <a:gd name="connsiteX1-97" fmla="*/ 230653 w 372804"/>
                <a:gd name="connsiteY1-98" fmla="*/ 242708 h 242708"/>
                <a:gd name="connsiteX2-99" fmla="*/ 0 w 372804"/>
                <a:gd name="connsiteY2-100" fmla="*/ 226040 h 242708"/>
                <a:gd name="connsiteX3-101" fmla="*/ 92869 w 372804"/>
                <a:gd name="connsiteY3-102" fmla="*/ 43883 h 242708"/>
                <a:gd name="connsiteX0-103" fmla="*/ 100013 w 379948"/>
                <a:gd name="connsiteY0-104" fmla="*/ 43883 h 242708"/>
                <a:gd name="connsiteX1-105" fmla="*/ 237797 w 379948"/>
                <a:gd name="connsiteY1-106" fmla="*/ 242708 h 242708"/>
                <a:gd name="connsiteX2-107" fmla="*/ 0 w 379948"/>
                <a:gd name="connsiteY2-108" fmla="*/ 233183 h 242708"/>
                <a:gd name="connsiteX3-109" fmla="*/ 100013 w 379948"/>
                <a:gd name="connsiteY3-110" fmla="*/ 43883 h 242708"/>
                <a:gd name="connsiteX0-111" fmla="*/ 100013 w 381189"/>
                <a:gd name="connsiteY0-112" fmla="*/ 50225 h 249050"/>
                <a:gd name="connsiteX1-113" fmla="*/ 237797 w 381189"/>
                <a:gd name="connsiteY1-114" fmla="*/ 249050 h 249050"/>
                <a:gd name="connsiteX2-115" fmla="*/ 0 w 381189"/>
                <a:gd name="connsiteY2-116" fmla="*/ 239525 h 249050"/>
                <a:gd name="connsiteX3-117" fmla="*/ 100013 w 381189"/>
                <a:gd name="connsiteY3-118" fmla="*/ 50225 h 249050"/>
                <a:gd name="connsiteX0-119" fmla="*/ 100013 w 381189"/>
                <a:gd name="connsiteY0-120" fmla="*/ 44645 h 243470"/>
                <a:gd name="connsiteX1-121" fmla="*/ 237797 w 381189"/>
                <a:gd name="connsiteY1-122" fmla="*/ 243470 h 243470"/>
                <a:gd name="connsiteX2-123" fmla="*/ 0 w 381189"/>
                <a:gd name="connsiteY2-124" fmla="*/ 233945 h 243470"/>
                <a:gd name="connsiteX3-125" fmla="*/ 100013 w 381189"/>
                <a:gd name="connsiteY3-126" fmla="*/ 44645 h 243470"/>
                <a:gd name="connsiteX0-127" fmla="*/ 100013 w 388887"/>
                <a:gd name="connsiteY0-128" fmla="*/ 50925 h 249750"/>
                <a:gd name="connsiteX1-129" fmla="*/ 237797 w 388887"/>
                <a:gd name="connsiteY1-130" fmla="*/ 249750 h 249750"/>
                <a:gd name="connsiteX2-131" fmla="*/ 0 w 388887"/>
                <a:gd name="connsiteY2-132" fmla="*/ 240225 h 249750"/>
                <a:gd name="connsiteX3-133" fmla="*/ 100013 w 388887"/>
                <a:gd name="connsiteY3-134" fmla="*/ 50925 h 249750"/>
                <a:gd name="connsiteX0-135" fmla="*/ 100013 w 390963"/>
                <a:gd name="connsiteY0-136" fmla="*/ 48374 h 247199"/>
                <a:gd name="connsiteX1-137" fmla="*/ 237797 w 390963"/>
                <a:gd name="connsiteY1-138" fmla="*/ 247199 h 247199"/>
                <a:gd name="connsiteX2-139" fmla="*/ 0 w 390963"/>
                <a:gd name="connsiteY2-140" fmla="*/ 237674 h 247199"/>
                <a:gd name="connsiteX3-141" fmla="*/ 100013 w 390963"/>
                <a:gd name="connsiteY3-142" fmla="*/ 48374 h 2471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0963" h="247199">
                  <a:moveTo>
                    <a:pt x="100013" y="48374"/>
                  </a:moveTo>
                  <a:cubicBezTo>
                    <a:pt x="386447" y="-68706"/>
                    <a:pt x="513339" y="38050"/>
                    <a:pt x="237797" y="247199"/>
                  </a:cubicBezTo>
                  <a:lnTo>
                    <a:pt x="0" y="237674"/>
                  </a:lnTo>
                  <a:lnTo>
                    <a:pt x="100013" y="4837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10414" y="2421086"/>
              <a:ext cx="418763" cy="787400"/>
            </a:xfrm>
            <a:custGeom>
              <a:avLst/>
              <a:gdLst>
                <a:gd name="connsiteX0" fmla="*/ 0 w 486233"/>
                <a:gd name="connsiteY0" fmla="*/ 0 h 914400"/>
                <a:gd name="connsiteX1" fmla="*/ 486233 w 486233"/>
                <a:gd name="connsiteY1" fmla="*/ 0 h 914400"/>
                <a:gd name="connsiteX2" fmla="*/ 486233 w 486233"/>
                <a:gd name="connsiteY2" fmla="*/ 914400 h 914400"/>
                <a:gd name="connsiteX3" fmla="*/ 0 w 486233"/>
                <a:gd name="connsiteY3" fmla="*/ 914400 h 914400"/>
                <a:gd name="connsiteX4" fmla="*/ 0 w 486233"/>
                <a:gd name="connsiteY4" fmla="*/ 0 h 914400"/>
                <a:gd name="connsiteX0-1" fmla="*/ 0 w 502108"/>
                <a:gd name="connsiteY0-2" fmla="*/ 298450 h 914400"/>
                <a:gd name="connsiteX1-3" fmla="*/ 502108 w 502108"/>
                <a:gd name="connsiteY1-4" fmla="*/ 0 h 914400"/>
                <a:gd name="connsiteX2-5" fmla="*/ 502108 w 502108"/>
                <a:gd name="connsiteY2-6" fmla="*/ 914400 h 914400"/>
                <a:gd name="connsiteX3-7" fmla="*/ 15875 w 502108"/>
                <a:gd name="connsiteY3-8" fmla="*/ 914400 h 914400"/>
                <a:gd name="connsiteX4-9" fmla="*/ 0 w 502108"/>
                <a:gd name="connsiteY4-10" fmla="*/ 298450 h 914400"/>
                <a:gd name="connsiteX0-11" fmla="*/ 0 w 502108"/>
                <a:gd name="connsiteY0-12" fmla="*/ 193675 h 809625"/>
                <a:gd name="connsiteX1-13" fmla="*/ 89358 w 502108"/>
                <a:gd name="connsiteY1-14" fmla="*/ 0 h 809625"/>
                <a:gd name="connsiteX2-15" fmla="*/ 502108 w 502108"/>
                <a:gd name="connsiteY2-16" fmla="*/ 809625 h 809625"/>
                <a:gd name="connsiteX3-17" fmla="*/ 15875 w 502108"/>
                <a:gd name="connsiteY3-18" fmla="*/ 809625 h 809625"/>
                <a:gd name="connsiteX4-19" fmla="*/ 0 w 502108"/>
                <a:gd name="connsiteY4-20" fmla="*/ 193675 h 809625"/>
                <a:gd name="connsiteX0-21" fmla="*/ 0 w 416383"/>
                <a:gd name="connsiteY0-22" fmla="*/ 193675 h 809625"/>
                <a:gd name="connsiteX1-23" fmla="*/ 89358 w 416383"/>
                <a:gd name="connsiteY1-24" fmla="*/ 0 h 809625"/>
                <a:gd name="connsiteX2-25" fmla="*/ 416383 w 416383"/>
                <a:gd name="connsiteY2-26" fmla="*/ 615950 h 809625"/>
                <a:gd name="connsiteX3-27" fmla="*/ 15875 w 416383"/>
                <a:gd name="connsiteY3-28" fmla="*/ 809625 h 809625"/>
                <a:gd name="connsiteX4-29" fmla="*/ 0 w 416383"/>
                <a:gd name="connsiteY4-30" fmla="*/ 193675 h 809625"/>
                <a:gd name="connsiteX0-31" fmla="*/ 0 w 416383"/>
                <a:gd name="connsiteY0-32" fmla="*/ 193675 h 787400"/>
                <a:gd name="connsiteX1-33" fmla="*/ 89358 w 416383"/>
                <a:gd name="connsiteY1-34" fmla="*/ 0 h 787400"/>
                <a:gd name="connsiteX2-35" fmla="*/ 416383 w 416383"/>
                <a:gd name="connsiteY2-36" fmla="*/ 615950 h 787400"/>
                <a:gd name="connsiteX3-37" fmla="*/ 339725 w 416383"/>
                <a:gd name="connsiteY3-38" fmla="*/ 787400 h 787400"/>
                <a:gd name="connsiteX4-39" fmla="*/ 0 w 416383"/>
                <a:gd name="connsiteY4-40" fmla="*/ 193675 h 787400"/>
                <a:gd name="connsiteX0-41" fmla="*/ 0 w 402095"/>
                <a:gd name="connsiteY0-42" fmla="*/ 193675 h 787400"/>
                <a:gd name="connsiteX1-43" fmla="*/ 89358 w 402095"/>
                <a:gd name="connsiteY1-44" fmla="*/ 0 h 787400"/>
                <a:gd name="connsiteX2-45" fmla="*/ 402095 w 402095"/>
                <a:gd name="connsiteY2-46" fmla="*/ 608806 h 787400"/>
                <a:gd name="connsiteX3-47" fmla="*/ 339725 w 402095"/>
                <a:gd name="connsiteY3-48" fmla="*/ 787400 h 787400"/>
                <a:gd name="connsiteX4-49" fmla="*/ 0 w 402095"/>
                <a:gd name="connsiteY4-50" fmla="*/ 193675 h 787400"/>
                <a:gd name="connsiteX0-51" fmla="*/ 0 w 416382"/>
                <a:gd name="connsiteY0-52" fmla="*/ 193675 h 787400"/>
                <a:gd name="connsiteX1-53" fmla="*/ 89358 w 416382"/>
                <a:gd name="connsiteY1-54" fmla="*/ 0 h 787400"/>
                <a:gd name="connsiteX2-55" fmla="*/ 416382 w 416382"/>
                <a:gd name="connsiteY2-56" fmla="*/ 606424 h 787400"/>
                <a:gd name="connsiteX3-57" fmla="*/ 339725 w 416382"/>
                <a:gd name="connsiteY3-58" fmla="*/ 787400 h 787400"/>
                <a:gd name="connsiteX4-59" fmla="*/ 0 w 416382"/>
                <a:gd name="connsiteY4-60" fmla="*/ 193675 h 787400"/>
                <a:gd name="connsiteX0-61" fmla="*/ 0 w 416382"/>
                <a:gd name="connsiteY0-62" fmla="*/ 193675 h 777875"/>
                <a:gd name="connsiteX1-63" fmla="*/ 89358 w 416382"/>
                <a:gd name="connsiteY1-64" fmla="*/ 0 h 777875"/>
                <a:gd name="connsiteX2-65" fmla="*/ 416382 w 416382"/>
                <a:gd name="connsiteY2-66" fmla="*/ 606424 h 777875"/>
                <a:gd name="connsiteX3-67" fmla="*/ 334962 w 416382"/>
                <a:gd name="connsiteY3-68" fmla="*/ 777875 h 777875"/>
                <a:gd name="connsiteX4-69" fmla="*/ 0 w 416382"/>
                <a:gd name="connsiteY4-70" fmla="*/ 193675 h 777875"/>
                <a:gd name="connsiteX0-71" fmla="*/ 0 w 418763"/>
                <a:gd name="connsiteY0-72" fmla="*/ 196056 h 777875"/>
                <a:gd name="connsiteX1-73" fmla="*/ 91739 w 418763"/>
                <a:gd name="connsiteY1-74" fmla="*/ 0 h 777875"/>
                <a:gd name="connsiteX2-75" fmla="*/ 418763 w 418763"/>
                <a:gd name="connsiteY2-76" fmla="*/ 606424 h 777875"/>
                <a:gd name="connsiteX3-77" fmla="*/ 337343 w 418763"/>
                <a:gd name="connsiteY3-78" fmla="*/ 777875 h 777875"/>
                <a:gd name="connsiteX4-79" fmla="*/ 0 w 418763"/>
                <a:gd name="connsiteY4-80" fmla="*/ 196056 h 777875"/>
                <a:gd name="connsiteX0-81" fmla="*/ 0 w 418763"/>
                <a:gd name="connsiteY0-82" fmla="*/ 196056 h 787400"/>
                <a:gd name="connsiteX1-83" fmla="*/ 91739 w 418763"/>
                <a:gd name="connsiteY1-84" fmla="*/ 0 h 787400"/>
                <a:gd name="connsiteX2-85" fmla="*/ 418763 w 418763"/>
                <a:gd name="connsiteY2-86" fmla="*/ 606424 h 787400"/>
                <a:gd name="connsiteX3-87" fmla="*/ 337343 w 418763"/>
                <a:gd name="connsiteY3-88" fmla="*/ 787400 h 787400"/>
                <a:gd name="connsiteX4-89" fmla="*/ 0 w 418763"/>
                <a:gd name="connsiteY4-90" fmla="*/ 196056 h 787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18763" h="787400">
                  <a:moveTo>
                    <a:pt x="0" y="196056"/>
                  </a:moveTo>
                  <a:lnTo>
                    <a:pt x="91739" y="0"/>
                  </a:lnTo>
                  <a:lnTo>
                    <a:pt x="418763" y="606424"/>
                  </a:lnTo>
                  <a:lnTo>
                    <a:pt x="337343" y="787400"/>
                  </a:lnTo>
                  <a:lnTo>
                    <a:pt x="0" y="196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Rectangle 21"/>
            <p:cNvSpPr/>
            <p:nvPr/>
          </p:nvSpPr>
          <p:spPr>
            <a:xfrm>
              <a:off x="4609575" y="2414281"/>
              <a:ext cx="399800" cy="248267"/>
            </a:xfrm>
            <a:custGeom>
              <a:avLst/>
              <a:gdLst>
                <a:gd name="connsiteX0" fmla="*/ 0 w 486233"/>
                <a:gd name="connsiteY0" fmla="*/ 0 h 914400"/>
                <a:gd name="connsiteX1" fmla="*/ 486233 w 486233"/>
                <a:gd name="connsiteY1" fmla="*/ 0 h 914400"/>
                <a:gd name="connsiteX2" fmla="*/ 486233 w 486233"/>
                <a:gd name="connsiteY2" fmla="*/ 914400 h 914400"/>
                <a:gd name="connsiteX3" fmla="*/ 0 w 486233"/>
                <a:gd name="connsiteY3" fmla="*/ 914400 h 914400"/>
                <a:gd name="connsiteX4" fmla="*/ 0 w 486233"/>
                <a:gd name="connsiteY4" fmla="*/ 0 h 914400"/>
                <a:gd name="connsiteX0-1" fmla="*/ 0 w 502108"/>
                <a:gd name="connsiteY0-2" fmla="*/ 298450 h 914400"/>
                <a:gd name="connsiteX1-3" fmla="*/ 502108 w 502108"/>
                <a:gd name="connsiteY1-4" fmla="*/ 0 h 914400"/>
                <a:gd name="connsiteX2-5" fmla="*/ 502108 w 502108"/>
                <a:gd name="connsiteY2-6" fmla="*/ 914400 h 914400"/>
                <a:gd name="connsiteX3-7" fmla="*/ 15875 w 502108"/>
                <a:gd name="connsiteY3-8" fmla="*/ 914400 h 914400"/>
                <a:gd name="connsiteX4-9" fmla="*/ 0 w 502108"/>
                <a:gd name="connsiteY4-10" fmla="*/ 298450 h 914400"/>
                <a:gd name="connsiteX0-11" fmla="*/ 0 w 502108"/>
                <a:gd name="connsiteY0-12" fmla="*/ 193675 h 809625"/>
                <a:gd name="connsiteX1-13" fmla="*/ 89358 w 502108"/>
                <a:gd name="connsiteY1-14" fmla="*/ 0 h 809625"/>
                <a:gd name="connsiteX2-15" fmla="*/ 502108 w 502108"/>
                <a:gd name="connsiteY2-16" fmla="*/ 809625 h 809625"/>
                <a:gd name="connsiteX3-17" fmla="*/ 15875 w 502108"/>
                <a:gd name="connsiteY3-18" fmla="*/ 809625 h 809625"/>
                <a:gd name="connsiteX4-19" fmla="*/ 0 w 502108"/>
                <a:gd name="connsiteY4-20" fmla="*/ 193675 h 809625"/>
                <a:gd name="connsiteX0-21" fmla="*/ 0 w 416383"/>
                <a:gd name="connsiteY0-22" fmla="*/ 193675 h 809625"/>
                <a:gd name="connsiteX1-23" fmla="*/ 89358 w 416383"/>
                <a:gd name="connsiteY1-24" fmla="*/ 0 h 809625"/>
                <a:gd name="connsiteX2-25" fmla="*/ 416383 w 416383"/>
                <a:gd name="connsiteY2-26" fmla="*/ 615950 h 809625"/>
                <a:gd name="connsiteX3-27" fmla="*/ 15875 w 416383"/>
                <a:gd name="connsiteY3-28" fmla="*/ 809625 h 809625"/>
                <a:gd name="connsiteX4-29" fmla="*/ 0 w 416383"/>
                <a:gd name="connsiteY4-30" fmla="*/ 193675 h 809625"/>
                <a:gd name="connsiteX0-31" fmla="*/ 0 w 416383"/>
                <a:gd name="connsiteY0-32" fmla="*/ 193675 h 787400"/>
                <a:gd name="connsiteX1-33" fmla="*/ 89358 w 416383"/>
                <a:gd name="connsiteY1-34" fmla="*/ 0 h 787400"/>
                <a:gd name="connsiteX2-35" fmla="*/ 416383 w 416383"/>
                <a:gd name="connsiteY2-36" fmla="*/ 615950 h 787400"/>
                <a:gd name="connsiteX3-37" fmla="*/ 339725 w 416383"/>
                <a:gd name="connsiteY3-38" fmla="*/ 787400 h 787400"/>
                <a:gd name="connsiteX4-39" fmla="*/ 0 w 416383"/>
                <a:gd name="connsiteY4-40" fmla="*/ 193675 h 787400"/>
                <a:gd name="connsiteX0-41" fmla="*/ 0 w 402095"/>
                <a:gd name="connsiteY0-42" fmla="*/ 193675 h 787400"/>
                <a:gd name="connsiteX1-43" fmla="*/ 89358 w 402095"/>
                <a:gd name="connsiteY1-44" fmla="*/ 0 h 787400"/>
                <a:gd name="connsiteX2-45" fmla="*/ 402095 w 402095"/>
                <a:gd name="connsiteY2-46" fmla="*/ 608806 h 787400"/>
                <a:gd name="connsiteX3-47" fmla="*/ 339725 w 402095"/>
                <a:gd name="connsiteY3-48" fmla="*/ 787400 h 787400"/>
                <a:gd name="connsiteX4-49" fmla="*/ 0 w 402095"/>
                <a:gd name="connsiteY4-50" fmla="*/ 193675 h 787400"/>
                <a:gd name="connsiteX0-51" fmla="*/ 0 w 416382"/>
                <a:gd name="connsiteY0-52" fmla="*/ 193675 h 787400"/>
                <a:gd name="connsiteX1-53" fmla="*/ 89358 w 416382"/>
                <a:gd name="connsiteY1-54" fmla="*/ 0 h 787400"/>
                <a:gd name="connsiteX2-55" fmla="*/ 416382 w 416382"/>
                <a:gd name="connsiteY2-56" fmla="*/ 606424 h 787400"/>
                <a:gd name="connsiteX3-57" fmla="*/ 339725 w 416382"/>
                <a:gd name="connsiteY3-58" fmla="*/ 787400 h 787400"/>
                <a:gd name="connsiteX4-59" fmla="*/ 0 w 416382"/>
                <a:gd name="connsiteY4-60" fmla="*/ 193675 h 787400"/>
                <a:gd name="connsiteX0-61" fmla="*/ 0 w 416382"/>
                <a:gd name="connsiteY0-62" fmla="*/ 193675 h 777875"/>
                <a:gd name="connsiteX1-63" fmla="*/ 89358 w 416382"/>
                <a:gd name="connsiteY1-64" fmla="*/ 0 h 777875"/>
                <a:gd name="connsiteX2-65" fmla="*/ 416382 w 416382"/>
                <a:gd name="connsiteY2-66" fmla="*/ 606424 h 777875"/>
                <a:gd name="connsiteX3-67" fmla="*/ 334962 w 416382"/>
                <a:gd name="connsiteY3-68" fmla="*/ 777875 h 777875"/>
                <a:gd name="connsiteX4-69" fmla="*/ 0 w 416382"/>
                <a:gd name="connsiteY4-70" fmla="*/ 193675 h 777875"/>
                <a:gd name="connsiteX0-71" fmla="*/ 0 w 418763"/>
                <a:gd name="connsiteY0-72" fmla="*/ 196056 h 777875"/>
                <a:gd name="connsiteX1-73" fmla="*/ 91739 w 418763"/>
                <a:gd name="connsiteY1-74" fmla="*/ 0 h 777875"/>
                <a:gd name="connsiteX2-75" fmla="*/ 418763 w 418763"/>
                <a:gd name="connsiteY2-76" fmla="*/ 606424 h 777875"/>
                <a:gd name="connsiteX3-77" fmla="*/ 337343 w 418763"/>
                <a:gd name="connsiteY3-78" fmla="*/ 777875 h 777875"/>
                <a:gd name="connsiteX4-79" fmla="*/ 0 w 418763"/>
                <a:gd name="connsiteY4-80" fmla="*/ 196056 h 777875"/>
                <a:gd name="connsiteX0-81" fmla="*/ 0 w 418763"/>
                <a:gd name="connsiteY0-82" fmla="*/ 84137 h 665956"/>
                <a:gd name="connsiteX1-83" fmla="*/ 267951 w 418763"/>
                <a:gd name="connsiteY1-84" fmla="*/ 0 h 665956"/>
                <a:gd name="connsiteX2-85" fmla="*/ 418763 w 418763"/>
                <a:gd name="connsiteY2-86" fmla="*/ 494505 h 665956"/>
                <a:gd name="connsiteX3-87" fmla="*/ 337343 w 418763"/>
                <a:gd name="connsiteY3-88" fmla="*/ 665956 h 665956"/>
                <a:gd name="connsiteX4-89" fmla="*/ 0 w 418763"/>
                <a:gd name="connsiteY4-90" fmla="*/ 84137 h 665956"/>
                <a:gd name="connsiteX0-91" fmla="*/ 0 w 540207"/>
                <a:gd name="connsiteY0-92" fmla="*/ 89695 h 671514"/>
                <a:gd name="connsiteX1-93" fmla="*/ 267951 w 540207"/>
                <a:gd name="connsiteY1-94" fmla="*/ 5558 h 671514"/>
                <a:gd name="connsiteX2-95" fmla="*/ 540207 w 540207"/>
                <a:gd name="connsiteY2-96" fmla="*/ 0 h 671514"/>
                <a:gd name="connsiteX3-97" fmla="*/ 337343 w 540207"/>
                <a:gd name="connsiteY3-98" fmla="*/ 671514 h 671514"/>
                <a:gd name="connsiteX4-99" fmla="*/ 0 w 540207"/>
                <a:gd name="connsiteY4-100" fmla="*/ 89695 h 671514"/>
                <a:gd name="connsiteX0-101" fmla="*/ 0 w 540207"/>
                <a:gd name="connsiteY0-102" fmla="*/ 89695 h 185739"/>
                <a:gd name="connsiteX1-103" fmla="*/ 267951 w 540207"/>
                <a:gd name="connsiteY1-104" fmla="*/ 5558 h 185739"/>
                <a:gd name="connsiteX2-105" fmla="*/ 540207 w 540207"/>
                <a:gd name="connsiteY2-106" fmla="*/ 0 h 185739"/>
                <a:gd name="connsiteX3-107" fmla="*/ 458787 w 540207"/>
                <a:gd name="connsiteY3-108" fmla="*/ 185739 h 185739"/>
                <a:gd name="connsiteX4-109" fmla="*/ 0 w 540207"/>
                <a:gd name="connsiteY4-110" fmla="*/ 89695 h 185739"/>
                <a:gd name="connsiteX0-111" fmla="*/ 190836 w 272256"/>
                <a:gd name="connsiteY0-112" fmla="*/ 185739 h 185739"/>
                <a:gd name="connsiteX1-113" fmla="*/ 0 w 272256"/>
                <a:gd name="connsiteY1-114" fmla="*/ 5558 h 185739"/>
                <a:gd name="connsiteX2-115" fmla="*/ 272256 w 272256"/>
                <a:gd name="connsiteY2-116" fmla="*/ 0 h 185739"/>
                <a:gd name="connsiteX3-117" fmla="*/ 190836 w 272256"/>
                <a:gd name="connsiteY3-118" fmla="*/ 185739 h 185739"/>
                <a:gd name="connsiteX0-119" fmla="*/ 234791 w 316211"/>
                <a:gd name="connsiteY0-120" fmla="*/ 185739 h 221940"/>
                <a:gd name="connsiteX1-121" fmla="*/ 43955 w 316211"/>
                <a:gd name="connsiteY1-122" fmla="*/ 5558 h 221940"/>
                <a:gd name="connsiteX2-123" fmla="*/ 316211 w 316211"/>
                <a:gd name="connsiteY2-124" fmla="*/ 0 h 221940"/>
                <a:gd name="connsiteX3-125" fmla="*/ 234791 w 316211"/>
                <a:gd name="connsiteY3-126" fmla="*/ 185739 h 221940"/>
                <a:gd name="connsiteX0-127" fmla="*/ 309395 w 390815"/>
                <a:gd name="connsiteY0-128" fmla="*/ 185739 h 231442"/>
                <a:gd name="connsiteX1-129" fmla="*/ 118559 w 390815"/>
                <a:gd name="connsiteY1-130" fmla="*/ 5558 h 231442"/>
                <a:gd name="connsiteX2-131" fmla="*/ 390815 w 390815"/>
                <a:gd name="connsiteY2-132" fmla="*/ 0 h 231442"/>
                <a:gd name="connsiteX3-133" fmla="*/ 309395 w 390815"/>
                <a:gd name="connsiteY3-134" fmla="*/ 185739 h 231442"/>
                <a:gd name="connsiteX0-135" fmla="*/ 301488 w 397196"/>
                <a:gd name="connsiteY0-136" fmla="*/ 197646 h 241541"/>
                <a:gd name="connsiteX1-137" fmla="*/ 124940 w 397196"/>
                <a:gd name="connsiteY1-138" fmla="*/ 5558 h 241541"/>
                <a:gd name="connsiteX2-139" fmla="*/ 397196 w 397196"/>
                <a:gd name="connsiteY2-140" fmla="*/ 0 h 241541"/>
                <a:gd name="connsiteX3-141" fmla="*/ 301488 w 397196"/>
                <a:gd name="connsiteY3-142" fmla="*/ 197646 h 241541"/>
                <a:gd name="connsiteX0-143" fmla="*/ 304092 w 399800"/>
                <a:gd name="connsiteY0-144" fmla="*/ 206375 h 248267"/>
                <a:gd name="connsiteX1-145" fmla="*/ 122782 w 399800"/>
                <a:gd name="connsiteY1-146" fmla="*/ 0 h 248267"/>
                <a:gd name="connsiteX2-147" fmla="*/ 399800 w 399800"/>
                <a:gd name="connsiteY2-148" fmla="*/ 8729 h 248267"/>
                <a:gd name="connsiteX3-149" fmla="*/ 304092 w 399800"/>
                <a:gd name="connsiteY3-150" fmla="*/ 206375 h 2482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9800" h="248267">
                  <a:moveTo>
                    <a:pt x="304092" y="206375"/>
                  </a:moveTo>
                  <a:cubicBezTo>
                    <a:pt x="-123851" y="334434"/>
                    <a:pt x="-16012" y="141023"/>
                    <a:pt x="122782" y="0"/>
                  </a:cubicBezTo>
                  <a:lnTo>
                    <a:pt x="399800" y="8729"/>
                  </a:lnTo>
                  <a:lnTo>
                    <a:pt x="304092" y="20637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9453" y="2611341"/>
              <a:ext cx="469107" cy="959644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  <a:gd name="connsiteX4" fmla="*/ 0 w 228600"/>
                <a:gd name="connsiteY4" fmla="*/ 0 h 228600"/>
                <a:gd name="connsiteX0-1" fmla="*/ 138113 w 366713"/>
                <a:gd name="connsiteY0-2" fmla="*/ 0 h 347662"/>
                <a:gd name="connsiteX1-3" fmla="*/ 366713 w 366713"/>
                <a:gd name="connsiteY1-4" fmla="*/ 0 h 347662"/>
                <a:gd name="connsiteX2-5" fmla="*/ 366713 w 366713"/>
                <a:gd name="connsiteY2-6" fmla="*/ 228600 h 347662"/>
                <a:gd name="connsiteX3-7" fmla="*/ 0 w 366713"/>
                <a:gd name="connsiteY3-8" fmla="*/ 347662 h 347662"/>
                <a:gd name="connsiteX4-9" fmla="*/ 138113 w 366713"/>
                <a:gd name="connsiteY4-10" fmla="*/ 0 h 347662"/>
                <a:gd name="connsiteX0-11" fmla="*/ 138113 w 366713"/>
                <a:gd name="connsiteY0-12" fmla="*/ 0 h 935831"/>
                <a:gd name="connsiteX1-13" fmla="*/ 366713 w 366713"/>
                <a:gd name="connsiteY1-14" fmla="*/ 0 h 935831"/>
                <a:gd name="connsiteX2-15" fmla="*/ 342901 w 366713"/>
                <a:gd name="connsiteY2-16" fmla="*/ 935831 h 935831"/>
                <a:gd name="connsiteX3-17" fmla="*/ 0 w 366713"/>
                <a:gd name="connsiteY3-18" fmla="*/ 347662 h 935831"/>
                <a:gd name="connsiteX4-19" fmla="*/ 138113 w 366713"/>
                <a:gd name="connsiteY4-20" fmla="*/ 0 h 935831"/>
                <a:gd name="connsiteX0-21" fmla="*/ 138113 w 469107"/>
                <a:gd name="connsiteY0-22" fmla="*/ 0 h 935831"/>
                <a:gd name="connsiteX1-23" fmla="*/ 469107 w 469107"/>
                <a:gd name="connsiteY1-24" fmla="*/ 600075 h 935831"/>
                <a:gd name="connsiteX2-25" fmla="*/ 342901 w 469107"/>
                <a:gd name="connsiteY2-26" fmla="*/ 935831 h 935831"/>
                <a:gd name="connsiteX3-27" fmla="*/ 0 w 469107"/>
                <a:gd name="connsiteY3-28" fmla="*/ 347662 h 935831"/>
                <a:gd name="connsiteX4-29" fmla="*/ 138113 w 469107"/>
                <a:gd name="connsiteY4-30" fmla="*/ 0 h 935831"/>
                <a:gd name="connsiteX0-31" fmla="*/ 138113 w 469107"/>
                <a:gd name="connsiteY0-32" fmla="*/ 0 h 959644"/>
                <a:gd name="connsiteX1-33" fmla="*/ 469107 w 469107"/>
                <a:gd name="connsiteY1-34" fmla="*/ 600075 h 959644"/>
                <a:gd name="connsiteX2-35" fmla="*/ 342901 w 469107"/>
                <a:gd name="connsiteY2-36" fmla="*/ 959644 h 959644"/>
                <a:gd name="connsiteX3-37" fmla="*/ 0 w 469107"/>
                <a:gd name="connsiteY3-38" fmla="*/ 347662 h 959644"/>
                <a:gd name="connsiteX4-39" fmla="*/ 138113 w 469107"/>
                <a:gd name="connsiteY4-40" fmla="*/ 0 h 9596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9107" h="959644">
                  <a:moveTo>
                    <a:pt x="138113" y="0"/>
                  </a:moveTo>
                  <a:lnTo>
                    <a:pt x="469107" y="600075"/>
                  </a:lnTo>
                  <a:lnTo>
                    <a:pt x="342901" y="959644"/>
                  </a:lnTo>
                  <a:lnTo>
                    <a:pt x="0" y="347662"/>
                  </a:lnTo>
                  <a:lnTo>
                    <a:pt x="13811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12829" y="3024188"/>
              <a:ext cx="876070" cy="540543"/>
            </a:xfrm>
            <a:custGeom>
              <a:avLst/>
              <a:gdLst>
                <a:gd name="connsiteX0" fmla="*/ 0 w 571271"/>
                <a:gd name="connsiteY0" fmla="*/ 0 h 76200"/>
                <a:gd name="connsiteX1" fmla="*/ 571271 w 571271"/>
                <a:gd name="connsiteY1" fmla="*/ 0 h 76200"/>
                <a:gd name="connsiteX2" fmla="*/ 571271 w 571271"/>
                <a:gd name="connsiteY2" fmla="*/ 76200 h 76200"/>
                <a:gd name="connsiteX3" fmla="*/ 0 w 571271"/>
                <a:gd name="connsiteY3" fmla="*/ 76200 h 76200"/>
                <a:gd name="connsiteX4" fmla="*/ 0 w 571271"/>
                <a:gd name="connsiteY4" fmla="*/ 0 h 76200"/>
                <a:gd name="connsiteX0-1" fmla="*/ 0 w 571271"/>
                <a:gd name="connsiteY0-2" fmla="*/ 176212 h 252412"/>
                <a:gd name="connsiteX1-3" fmla="*/ 314096 w 571271"/>
                <a:gd name="connsiteY1-4" fmla="*/ 0 h 252412"/>
                <a:gd name="connsiteX2-5" fmla="*/ 571271 w 571271"/>
                <a:gd name="connsiteY2-6" fmla="*/ 252412 h 252412"/>
                <a:gd name="connsiteX3-7" fmla="*/ 0 w 571271"/>
                <a:gd name="connsiteY3-8" fmla="*/ 252412 h 252412"/>
                <a:gd name="connsiteX4-9" fmla="*/ 0 w 571271"/>
                <a:gd name="connsiteY4-10" fmla="*/ 176212 h 252412"/>
                <a:gd name="connsiteX0-11" fmla="*/ 0 w 728433"/>
                <a:gd name="connsiteY0-12" fmla="*/ 176212 h 252412"/>
                <a:gd name="connsiteX1-13" fmla="*/ 314096 w 728433"/>
                <a:gd name="connsiteY1-14" fmla="*/ 0 h 252412"/>
                <a:gd name="connsiteX2-15" fmla="*/ 728433 w 728433"/>
                <a:gd name="connsiteY2-16" fmla="*/ 28575 h 252412"/>
                <a:gd name="connsiteX3-17" fmla="*/ 0 w 728433"/>
                <a:gd name="connsiteY3-18" fmla="*/ 252412 h 252412"/>
                <a:gd name="connsiteX4-19" fmla="*/ 0 w 728433"/>
                <a:gd name="connsiteY4-20" fmla="*/ 176212 h 252412"/>
                <a:gd name="connsiteX0-21" fmla="*/ 135731 w 864164"/>
                <a:gd name="connsiteY0-22" fmla="*/ 176212 h 540543"/>
                <a:gd name="connsiteX1-23" fmla="*/ 449827 w 864164"/>
                <a:gd name="connsiteY1-24" fmla="*/ 0 h 540543"/>
                <a:gd name="connsiteX2-25" fmla="*/ 864164 w 864164"/>
                <a:gd name="connsiteY2-26" fmla="*/ 28575 h 540543"/>
                <a:gd name="connsiteX3-27" fmla="*/ 0 w 864164"/>
                <a:gd name="connsiteY3-28" fmla="*/ 540543 h 540543"/>
                <a:gd name="connsiteX4-29" fmla="*/ 135731 w 864164"/>
                <a:gd name="connsiteY4-30" fmla="*/ 176212 h 540543"/>
                <a:gd name="connsiteX0-31" fmla="*/ 135731 w 864164"/>
                <a:gd name="connsiteY0-32" fmla="*/ 176212 h 540543"/>
                <a:gd name="connsiteX1-33" fmla="*/ 449827 w 864164"/>
                <a:gd name="connsiteY1-34" fmla="*/ 0 h 540543"/>
                <a:gd name="connsiteX2-35" fmla="*/ 864164 w 864164"/>
                <a:gd name="connsiteY2-36" fmla="*/ 28575 h 540543"/>
                <a:gd name="connsiteX3-37" fmla="*/ 0 w 864164"/>
                <a:gd name="connsiteY3-38" fmla="*/ 540543 h 540543"/>
                <a:gd name="connsiteX4-39" fmla="*/ 135731 w 864164"/>
                <a:gd name="connsiteY4-40" fmla="*/ 176212 h 540543"/>
                <a:gd name="connsiteX0-41" fmla="*/ 135731 w 864164"/>
                <a:gd name="connsiteY0-42" fmla="*/ 176212 h 540543"/>
                <a:gd name="connsiteX1-43" fmla="*/ 449827 w 864164"/>
                <a:gd name="connsiteY1-44" fmla="*/ 0 h 540543"/>
                <a:gd name="connsiteX2-45" fmla="*/ 864164 w 864164"/>
                <a:gd name="connsiteY2-46" fmla="*/ 28575 h 540543"/>
                <a:gd name="connsiteX3-47" fmla="*/ 0 w 864164"/>
                <a:gd name="connsiteY3-48" fmla="*/ 540543 h 540543"/>
                <a:gd name="connsiteX4-49" fmla="*/ 135731 w 864164"/>
                <a:gd name="connsiteY4-50" fmla="*/ 176212 h 540543"/>
                <a:gd name="connsiteX0-51" fmla="*/ 135731 w 864164"/>
                <a:gd name="connsiteY0-52" fmla="*/ 176212 h 540543"/>
                <a:gd name="connsiteX1-53" fmla="*/ 449827 w 864164"/>
                <a:gd name="connsiteY1-54" fmla="*/ 0 h 540543"/>
                <a:gd name="connsiteX2-55" fmla="*/ 864164 w 864164"/>
                <a:gd name="connsiteY2-56" fmla="*/ 28575 h 540543"/>
                <a:gd name="connsiteX3-57" fmla="*/ 0 w 864164"/>
                <a:gd name="connsiteY3-58" fmla="*/ 540543 h 540543"/>
                <a:gd name="connsiteX4-59" fmla="*/ 135731 w 864164"/>
                <a:gd name="connsiteY4-60" fmla="*/ 176212 h 540543"/>
                <a:gd name="connsiteX0-61" fmla="*/ 135731 w 864164"/>
                <a:gd name="connsiteY0-62" fmla="*/ 176212 h 540543"/>
                <a:gd name="connsiteX1-63" fmla="*/ 449827 w 864164"/>
                <a:gd name="connsiteY1-64" fmla="*/ 0 h 540543"/>
                <a:gd name="connsiteX2-65" fmla="*/ 864164 w 864164"/>
                <a:gd name="connsiteY2-66" fmla="*/ 28575 h 540543"/>
                <a:gd name="connsiteX3-67" fmla="*/ 0 w 864164"/>
                <a:gd name="connsiteY3-68" fmla="*/ 540543 h 540543"/>
                <a:gd name="connsiteX4-69" fmla="*/ 135731 w 864164"/>
                <a:gd name="connsiteY4-70" fmla="*/ 176212 h 540543"/>
                <a:gd name="connsiteX0-71" fmla="*/ 135731 w 876070"/>
                <a:gd name="connsiteY0-72" fmla="*/ 176212 h 540543"/>
                <a:gd name="connsiteX1-73" fmla="*/ 449827 w 876070"/>
                <a:gd name="connsiteY1-74" fmla="*/ 0 h 540543"/>
                <a:gd name="connsiteX2-75" fmla="*/ 876070 w 876070"/>
                <a:gd name="connsiteY2-76" fmla="*/ 14287 h 540543"/>
                <a:gd name="connsiteX3-77" fmla="*/ 0 w 876070"/>
                <a:gd name="connsiteY3-78" fmla="*/ 540543 h 540543"/>
                <a:gd name="connsiteX4-79" fmla="*/ 135731 w 876070"/>
                <a:gd name="connsiteY4-80" fmla="*/ 176212 h 540543"/>
                <a:gd name="connsiteX0-81" fmla="*/ 135731 w 876070"/>
                <a:gd name="connsiteY0-82" fmla="*/ 176212 h 540543"/>
                <a:gd name="connsiteX1-83" fmla="*/ 449827 w 876070"/>
                <a:gd name="connsiteY1-84" fmla="*/ 0 h 540543"/>
                <a:gd name="connsiteX2-85" fmla="*/ 876070 w 876070"/>
                <a:gd name="connsiteY2-86" fmla="*/ 14287 h 540543"/>
                <a:gd name="connsiteX3-87" fmla="*/ 0 w 876070"/>
                <a:gd name="connsiteY3-88" fmla="*/ 540543 h 540543"/>
                <a:gd name="connsiteX4-89" fmla="*/ 135731 w 876070"/>
                <a:gd name="connsiteY4-90" fmla="*/ 176212 h 540543"/>
                <a:gd name="connsiteX0-91" fmla="*/ 135731 w 876070"/>
                <a:gd name="connsiteY0-92" fmla="*/ 176212 h 540543"/>
                <a:gd name="connsiteX1-93" fmla="*/ 449827 w 876070"/>
                <a:gd name="connsiteY1-94" fmla="*/ 0 h 540543"/>
                <a:gd name="connsiteX2-95" fmla="*/ 876070 w 876070"/>
                <a:gd name="connsiteY2-96" fmla="*/ 14287 h 540543"/>
                <a:gd name="connsiteX3-97" fmla="*/ 0 w 876070"/>
                <a:gd name="connsiteY3-98" fmla="*/ 540543 h 540543"/>
                <a:gd name="connsiteX4-99" fmla="*/ 135731 w 876070"/>
                <a:gd name="connsiteY4-100" fmla="*/ 176212 h 5405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76070" h="540543">
                  <a:moveTo>
                    <a:pt x="135731" y="176212"/>
                  </a:moveTo>
                  <a:cubicBezTo>
                    <a:pt x="233286" y="153193"/>
                    <a:pt x="316553" y="120650"/>
                    <a:pt x="449827" y="0"/>
                  </a:cubicBezTo>
                  <a:lnTo>
                    <a:pt x="876070" y="14287"/>
                  </a:lnTo>
                  <a:cubicBezTo>
                    <a:pt x="583252" y="282574"/>
                    <a:pt x="214237" y="436562"/>
                    <a:pt x="0" y="540543"/>
                  </a:cubicBezTo>
                  <a:lnTo>
                    <a:pt x="135731" y="17621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6604253" y="3698462"/>
              <a:ext cx="477711" cy="1718469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-1" fmla="*/ 0 w 2006854"/>
                <a:gd name="connsiteY0-2" fmla="*/ 0 h 1041400"/>
                <a:gd name="connsiteX1-3" fmla="*/ 1476502 w 2006854"/>
                <a:gd name="connsiteY1-4" fmla="*/ 127000 h 1041400"/>
                <a:gd name="connsiteX2-5" fmla="*/ 2006854 w 2006854"/>
                <a:gd name="connsiteY2-6" fmla="*/ 1041400 h 1041400"/>
                <a:gd name="connsiteX3-7" fmla="*/ 0 w 2006854"/>
                <a:gd name="connsiteY3-8" fmla="*/ 0 h 1041400"/>
                <a:gd name="connsiteX0-9" fmla="*/ 0 w 2006854"/>
                <a:gd name="connsiteY0-10" fmla="*/ 571500 h 1612900"/>
                <a:gd name="connsiteX1-11" fmla="*/ 422402 w 2006854"/>
                <a:gd name="connsiteY1-12" fmla="*/ 0 h 1612900"/>
                <a:gd name="connsiteX2-13" fmla="*/ 2006854 w 2006854"/>
                <a:gd name="connsiteY2-14" fmla="*/ 1612900 h 1612900"/>
                <a:gd name="connsiteX3-15" fmla="*/ 0 w 2006854"/>
                <a:gd name="connsiteY3-16" fmla="*/ 571500 h 1612900"/>
                <a:gd name="connsiteX0-17" fmla="*/ 69596 w 491998"/>
                <a:gd name="connsiteY0-18" fmla="*/ 571500 h 1701800"/>
                <a:gd name="connsiteX1-19" fmla="*/ 491998 w 491998"/>
                <a:gd name="connsiteY1-20" fmla="*/ 0 h 1701800"/>
                <a:gd name="connsiteX2-21" fmla="*/ 0 w 491998"/>
                <a:gd name="connsiteY2-22" fmla="*/ 1701800 h 1701800"/>
                <a:gd name="connsiteX3-23" fmla="*/ 69596 w 491998"/>
                <a:gd name="connsiteY3-24" fmla="*/ 571500 h 1701800"/>
                <a:gd name="connsiteX0-25" fmla="*/ 69596 w 477711"/>
                <a:gd name="connsiteY0-26" fmla="*/ 588169 h 1718469"/>
                <a:gd name="connsiteX1-27" fmla="*/ 477711 w 477711"/>
                <a:gd name="connsiteY1-28" fmla="*/ 0 h 1718469"/>
                <a:gd name="connsiteX2-29" fmla="*/ 0 w 477711"/>
                <a:gd name="connsiteY2-30" fmla="*/ 1718469 h 1718469"/>
                <a:gd name="connsiteX3-31" fmla="*/ 69596 w 477711"/>
                <a:gd name="connsiteY3-32" fmla="*/ 588169 h 1718469"/>
                <a:gd name="connsiteX0-33" fmla="*/ 69596 w 481261"/>
                <a:gd name="connsiteY0-34" fmla="*/ 588169 h 1718469"/>
                <a:gd name="connsiteX1-35" fmla="*/ 477711 w 481261"/>
                <a:gd name="connsiteY1-36" fmla="*/ 0 h 1718469"/>
                <a:gd name="connsiteX2-37" fmla="*/ 0 w 481261"/>
                <a:gd name="connsiteY2-38" fmla="*/ 1718469 h 1718469"/>
                <a:gd name="connsiteX3-39" fmla="*/ 69596 w 481261"/>
                <a:gd name="connsiteY3-40" fmla="*/ 588169 h 1718469"/>
                <a:gd name="connsiteX0-41" fmla="*/ 69596 w 481261"/>
                <a:gd name="connsiteY0-42" fmla="*/ 588169 h 1718469"/>
                <a:gd name="connsiteX1-43" fmla="*/ 477711 w 481261"/>
                <a:gd name="connsiteY1-44" fmla="*/ 0 h 1718469"/>
                <a:gd name="connsiteX2-45" fmla="*/ 0 w 481261"/>
                <a:gd name="connsiteY2-46" fmla="*/ 1718469 h 1718469"/>
                <a:gd name="connsiteX3-47" fmla="*/ 69596 w 481261"/>
                <a:gd name="connsiteY3-48" fmla="*/ 588169 h 1718469"/>
                <a:gd name="connsiteX0-49" fmla="*/ 69596 w 481261"/>
                <a:gd name="connsiteY0-50" fmla="*/ 588169 h 1718469"/>
                <a:gd name="connsiteX1-51" fmla="*/ 477711 w 481261"/>
                <a:gd name="connsiteY1-52" fmla="*/ 0 h 1718469"/>
                <a:gd name="connsiteX2-53" fmla="*/ 0 w 481261"/>
                <a:gd name="connsiteY2-54" fmla="*/ 1718469 h 1718469"/>
                <a:gd name="connsiteX3-55" fmla="*/ 69596 w 481261"/>
                <a:gd name="connsiteY3-56" fmla="*/ 588169 h 1718469"/>
                <a:gd name="connsiteX0-57" fmla="*/ 69596 w 481261"/>
                <a:gd name="connsiteY0-58" fmla="*/ 588169 h 1718469"/>
                <a:gd name="connsiteX1-59" fmla="*/ 477711 w 481261"/>
                <a:gd name="connsiteY1-60" fmla="*/ 0 h 1718469"/>
                <a:gd name="connsiteX2-61" fmla="*/ 0 w 481261"/>
                <a:gd name="connsiteY2-62" fmla="*/ 1718469 h 1718469"/>
                <a:gd name="connsiteX3-63" fmla="*/ 69596 w 481261"/>
                <a:gd name="connsiteY3-64" fmla="*/ 588169 h 1718469"/>
                <a:gd name="connsiteX0-65" fmla="*/ 69596 w 477711"/>
                <a:gd name="connsiteY0-66" fmla="*/ 588169 h 1718469"/>
                <a:gd name="connsiteX1-67" fmla="*/ 477711 w 477711"/>
                <a:gd name="connsiteY1-68" fmla="*/ 0 h 1718469"/>
                <a:gd name="connsiteX2-69" fmla="*/ 0 w 477711"/>
                <a:gd name="connsiteY2-70" fmla="*/ 1718469 h 1718469"/>
                <a:gd name="connsiteX3-71" fmla="*/ 69596 w 477711"/>
                <a:gd name="connsiteY3-72" fmla="*/ 588169 h 1718469"/>
                <a:gd name="connsiteX0-73" fmla="*/ 69596 w 477711"/>
                <a:gd name="connsiteY0-74" fmla="*/ 588169 h 1718469"/>
                <a:gd name="connsiteX1-75" fmla="*/ 477711 w 477711"/>
                <a:gd name="connsiteY1-76" fmla="*/ 0 h 1718469"/>
                <a:gd name="connsiteX2-77" fmla="*/ 0 w 477711"/>
                <a:gd name="connsiteY2-78" fmla="*/ 1718469 h 1718469"/>
                <a:gd name="connsiteX3-79" fmla="*/ 69596 w 477711"/>
                <a:gd name="connsiteY3-80" fmla="*/ 588169 h 17184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77711" h="1718469">
                  <a:moveTo>
                    <a:pt x="69596" y="588169"/>
                  </a:moveTo>
                  <a:cubicBezTo>
                    <a:pt x="93714" y="537369"/>
                    <a:pt x="425017" y="391318"/>
                    <a:pt x="477711" y="0"/>
                  </a:cubicBezTo>
                  <a:cubicBezTo>
                    <a:pt x="444680" y="556154"/>
                    <a:pt x="159237" y="1145646"/>
                    <a:pt x="0" y="1718469"/>
                  </a:cubicBezTo>
                  <a:lnTo>
                    <a:pt x="69596" y="58816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Isosceles Triangle 23"/>
            <p:cNvSpPr/>
            <p:nvPr/>
          </p:nvSpPr>
          <p:spPr>
            <a:xfrm>
              <a:off x="6609253" y="3684567"/>
              <a:ext cx="477711" cy="1718469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-1" fmla="*/ 0 w 2006854"/>
                <a:gd name="connsiteY0-2" fmla="*/ 0 h 1041400"/>
                <a:gd name="connsiteX1-3" fmla="*/ 1476502 w 2006854"/>
                <a:gd name="connsiteY1-4" fmla="*/ 127000 h 1041400"/>
                <a:gd name="connsiteX2-5" fmla="*/ 2006854 w 2006854"/>
                <a:gd name="connsiteY2-6" fmla="*/ 1041400 h 1041400"/>
                <a:gd name="connsiteX3-7" fmla="*/ 0 w 2006854"/>
                <a:gd name="connsiteY3-8" fmla="*/ 0 h 1041400"/>
                <a:gd name="connsiteX0-9" fmla="*/ 0 w 2006854"/>
                <a:gd name="connsiteY0-10" fmla="*/ 571500 h 1612900"/>
                <a:gd name="connsiteX1-11" fmla="*/ 422402 w 2006854"/>
                <a:gd name="connsiteY1-12" fmla="*/ 0 h 1612900"/>
                <a:gd name="connsiteX2-13" fmla="*/ 2006854 w 2006854"/>
                <a:gd name="connsiteY2-14" fmla="*/ 1612900 h 1612900"/>
                <a:gd name="connsiteX3-15" fmla="*/ 0 w 2006854"/>
                <a:gd name="connsiteY3-16" fmla="*/ 571500 h 1612900"/>
                <a:gd name="connsiteX0-17" fmla="*/ 69596 w 491998"/>
                <a:gd name="connsiteY0-18" fmla="*/ 571500 h 1701800"/>
                <a:gd name="connsiteX1-19" fmla="*/ 491998 w 491998"/>
                <a:gd name="connsiteY1-20" fmla="*/ 0 h 1701800"/>
                <a:gd name="connsiteX2-21" fmla="*/ 0 w 491998"/>
                <a:gd name="connsiteY2-22" fmla="*/ 1701800 h 1701800"/>
                <a:gd name="connsiteX3-23" fmla="*/ 69596 w 491998"/>
                <a:gd name="connsiteY3-24" fmla="*/ 571500 h 1701800"/>
                <a:gd name="connsiteX0-25" fmla="*/ 69596 w 477711"/>
                <a:gd name="connsiteY0-26" fmla="*/ 588169 h 1718469"/>
                <a:gd name="connsiteX1-27" fmla="*/ 477711 w 477711"/>
                <a:gd name="connsiteY1-28" fmla="*/ 0 h 1718469"/>
                <a:gd name="connsiteX2-29" fmla="*/ 0 w 477711"/>
                <a:gd name="connsiteY2-30" fmla="*/ 1718469 h 1718469"/>
                <a:gd name="connsiteX3-31" fmla="*/ 69596 w 477711"/>
                <a:gd name="connsiteY3-32" fmla="*/ 588169 h 1718469"/>
                <a:gd name="connsiteX0-33" fmla="*/ 69596 w 481261"/>
                <a:gd name="connsiteY0-34" fmla="*/ 588169 h 1718469"/>
                <a:gd name="connsiteX1-35" fmla="*/ 477711 w 481261"/>
                <a:gd name="connsiteY1-36" fmla="*/ 0 h 1718469"/>
                <a:gd name="connsiteX2-37" fmla="*/ 0 w 481261"/>
                <a:gd name="connsiteY2-38" fmla="*/ 1718469 h 1718469"/>
                <a:gd name="connsiteX3-39" fmla="*/ 69596 w 481261"/>
                <a:gd name="connsiteY3-40" fmla="*/ 588169 h 1718469"/>
                <a:gd name="connsiteX0-41" fmla="*/ 69596 w 481261"/>
                <a:gd name="connsiteY0-42" fmla="*/ 588169 h 1718469"/>
                <a:gd name="connsiteX1-43" fmla="*/ 477711 w 481261"/>
                <a:gd name="connsiteY1-44" fmla="*/ 0 h 1718469"/>
                <a:gd name="connsiteX2-45" fmla="*/ 0 w 481261"/>
                <a:gd name="connsiteY2-46" fmla="*/ 1718469 h 1718469"/>
                <a:gd name="connsiteX3-47" fmla="*/ 69596 w 481261"/>
                <a:gd name="connsiteY3-48" fmla="*/ 588169 h 1718469"/>
                <a:gd name="connsiteX0-49" fmla="*/ 69596 w 481261"/>
                <a:gd name="connsiteY0-50" fmla="*/ 588169 h 1718469"/>
                <a:gd name="connsiteX1-51" fmla="*/ 477711 w 481261"/>
                <a:gd name="connsiteY1-52" fmla="*/ 0 h 1718469"/>
                <a:gd name="connsiteX2-53" fmla="*/ 0 w 481261"/>
                <a:gd name="connsiteY2-54" fmla="*/ 1718469 h 1718469"/>
                <a:gd name="connsiteX3-55" fmla="*/ 69596 w 481261"/>
                <a:gd name="connsiteY3-56" fmla="*/ 588169 h 1718469"/>
                <a:gd name="connsiteX0-57" fmla="*/ 69596 w 481261"/>
                <a:gd name="connsiteY0-58" fmla="*/ 588169 h 1718469"/>
                <a:gd name="connsiteX1-59" fmla="*/ 477711 w 481261"/>
                <a:gd name="connsiteY1-60" fmla="*/ 0 h 1718469"/>
                <a:gd name="connsiteX2-61" fmla="*/ 0 w 481261"/>
                <a:gd name="connsiteY2-62" fmla="*/ 1718469 h 1718469"/>
                <a:gd name="connsiteX3-63" fmla="*/ 69596 w 481261"/>
                <a:gd name="connsiteY3-64" fmla="*/ 588169 h 1718469"/>
                <a:gd name="connsiteX0-65" fmla="*/ 69596 w 477711"/>
                <a:gd name="connsiteY0-66" fmla="*/ 588169 h 1718469"/>
                <a:gd name="connsiteX1-67" fmla="*/ 477711 w 477711"/>
                <a:gd name="connsiteY1-68" fmla="*/ 0 h 1718469"/>
                <a:gd name="connsiteX2-69" fmla="*/ 0 w 477711"/>
                <a:gd name="connsiteY2-70" fmla="*/ 1718469 h 1718469"/>
                <a:gd name="connsiteX3-71" fmla="*/ 69596 w 477711"/>
                <a:gd name="connsiteY3-72" fmla="*/ 588169 h 17184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77711" h="1718469">
                  <a:moveTo>
                    <a:pt x="69596" y="588169"/>
                  </a:moveTo>
                  <a:cubicBezTo>
                    <a:pt x="96096" y="561182"/>
                    <a:pt x="425017" y="391318"/>
                    <a:pt x="477711" y="0"/>
                  </a:cubicBezTo>
                  <a:cubicBezTo>
                    <a:pt x="444680" y="556154"/>
                    <a:pt x="159237" y="1145646"/>
                    <a:pt x="0" y="1718469"/>
                  </a:cubicBezTo>
                  <a:lnTo>
                    <a:pt x="69596" y="588169"/>
                  </a:ln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5804153" y="4271962"/>
              <a:ext cx="878014" cy="115252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-1" fmla="*/ 0 w 1060704"/>
                <a:gd name="connsiteY0-2" fmla="*/ 1290637 h 1290637"/>
                <a:gd name="connsiteX1-3" fmla="*/ 54102 w 1060704"/>
                <a:gd name="connsiteY1-4" fmla="*/ 0 h 1290637"/>
                <a:gd name="connsiteX2-5" fmla="*/ 1060704 w 1060704"/>
                <a:gd name="connsiteY2-6" fmla="*/ 1290637 h 1290637"/>
                <a:gd name="connsiteX3-7" fmla="*/ 0 w 1060704"/>
                <a:gd name="connsiteY3-8" fmla="*/ 1290637 h 1290637"/>
                <a:gd name="connsiteX0-9" fmla="*/ 0 w 1836992"/>
                <a:gd name="connsiteY0-10" fmla="*/ 523875 h 1290637"/>
                <a:gd name="connsiteX1-11" fmla="*/ 830390 w 1836992"/>
                <a:gd name="connsiteY1-12" fmla="*/ 0 h 1290637"/>
                <a:gd name="connsiteX2-13" fmla="*/ 1836992 w 1836992"/>
                <a:gd name="connsiteY2-14" fmla="*/ 1290637 h 1290637"/>
                <a:gd name="connsiteX3-15" fmla="*/ 0 w 1836992"/>
                <a:gd name="connsiteY3-16" fmla="*/ 523875 h 1290637"/>
                <a:gd name="connsiteX0-17" fmla="*/ 0 w 830390"/>
                <a:gd name="connsiteY0-18" fmla="*/ 523875 h 1152524"/>
                <a:gd name="connsiteX1-19" fmla="*/ 830390 w 830390"/>
                <a:gd name="connsiteY1-20" fmla="*/ 0 h 1152524"/>
                <a:gd name="connsiteX2-21" fmla="*/ 774954 w 830390"/>
                <a:gd name="connsiteY2-22" fmla="*/ 1152524 h 1152524"/>
                <a:gd name="connsiteX3-23" fmla="*/ 0 w 830390"/>
                <a:gd name="connsiteY3-24" fmla="*/ 523875 h 1152524"/>
                <a:gd name="connsiteX0-25" fmla="*/ 0 w 854202"/>
                <a:gd name="connsiteY0-26" fmla="*/ 552450 h 1181099"/>
                <a:gd name="connsiteX1-27" fmla="*/ 854202 w 854202"/>
                <a:gd name="connsiteY1-28" fmla="*/ 0 h 1181099"/>
                <a:gd name="connsiteX2-29" fmla="*/ 774954 w 854202"/>
                <a:gd name="connsiteY2-30" fmla="*/ 1181099 h 1181099"/>
                <a:gd name="connsiteX3-31" fmla="*/ 0 w 854202"/>
                <a:gd name="connsiteY3-32" fmla="*/ 552450 h 1181099"/>
                <a:gd name="connsiteX0-33" fmla="*/ 0 w 878014"/>
                <a:gd name="connsiteY0-34" fmla="*/ 557213 h 1181099"/>
                <a:gd name="connsiteX1-35" fmla="*/ 878014 w 878014"/>
                <a:gd name="connsiteY1-36" fmla="*/ 0 h 1181099"/>
                <a:gd name="connsiteX2-37" fmla="*/ 798766 w 878014"/>
                <a:gd name="connsiteY2-38" fmla="*/ 1181099 h 1181099"/>
                <a:gd name="connsiteX3-39" fmla="*/ 0 w 878014"/>
                <a:gd name="connsiteY3-40" fmla="*/ 557213 h 1181099"/>
                <a:gd name="connsiteX0-41" fmla="*/ 0 w 878014"/>
                <a:gd name="connsiteY0-42" fmla="*/ 528638 h 1152524"/>
                <a:gd name="connsiteX1-43" fmla="*/ 878014 w 878014"/>
                <a:gd name="connsiteY1-44" fmla="*/ 0 h 1152524"/>
                <a:gd name="connsiteX2-45" fmla="*/ 798766 w 878014"/>
                <a:gd name="connsiteY2-46" fmla="*/ 1152524 h 1152524"/>
                <a:gd name="connsiteX3-47" fmla="*/ 0 w 878014"/>
                <a:gd name="connsiteY3-48" fmla="*/ 528638 h 11525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78014" h="1152524">
                  <a:moveTo>
                    <a:pt x="0" y="528638"/>
                  </a:moveTo>
                  <a:lnTo>
                    <a:pt x="878014" y="0"/>
                  </a:lnTo>
                  <a:lnTo>
                    <a:pt x="798766" y="1152524"/>
                  </a:lnTo>
                  <a:lnTo>
                    <a:pt x="0" y="52863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 16"/>
            <p:cNvSpPr/>
            <p:nvPr/>
          </p:nvSpPr>
          <p:spPr>
            <a:xfrm>
              <a:off x="4578693" y="2104795"/>
              <a:ext cx="419893" cy="31908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-1" fmla="*/ 0 w 1095375"/>
                <a:gd name="connsiteY0-2" fmla="*/ 352425 h 914400"/>
                <a:gd name="connsiteX1-3" fmla="*/ 1095375 w 1095375"/>
                <a:gd name="connsiteY1-4" fmla="*/ 0 h 914400"/>
                <a:gd name="connsiteX2-5" fmla="*/ 1095375 w 1095375"/>
                <a:gd name="connsiteY2-6" fmla="*/ 914400 h 914400"/>
                <a:gd name="connsiteX3-7" fmla="*/ 180975 w 1095375"/>
                <a:gd name="connsiteY3-8" fmla="*/ 914400 h 914400"/>
                <a:gd name="connsiteX4-9" fmla="*/ 0 w 1095375"/>
                <a:gd name="connsiteY4-10" fmla="*/ 352425 h 914400"/>
                <a:gd name="connsiteX0-11" fmla="*/ 0 w 1095375"/>
                <a:gd name="connsiteY0-12" fmla="*/ 190500 h 752475"/>
                <a:gd name="connsiteX1-13" fmla="*/ 61913 w 1095375"/>
                <a:gd name="connsiteY1-14" fmla="*/ 0 h 752475"/>
                <a:gd name="connsiteX2-15" fmla="*/ 1095375 w 1095375"/>
                <a:gd name="connsiteY2-16" fmla="*/ 752475 h 752475"/>
                <a:gd name="connsiteX3-17" fmla="*/ 180975 w 1095375"/>
                <a:gd name="connsiteY3-18" fmla="*/ 752475 h 752475"/>
                <a:gd name="connsiteX4-19" fmla="*/ 0 w 1095375"/>
                <a:gd name="connsiteY4-20" fmla="*/ 190500 h 752475"/>
                <a:gd name="connsiteX0-21" fmla="*/ 0 w 1116806"/>
                <a:gd name="connsiteY0-22" fmla="*/ 197644 h 752475"/>
                <a:gd name="connsiteX1-23" fmla="*/ 83344 w 1116806"/>
                <a:gd name="connsiteY1-24" fmla="*/ 0 h 752475"/>
                <a:gd name="connsiteX2-25" fmla="*/ 1116806 w 1116806"/>
                <a:gd name="connsiteY2-26" fmla="*/ 752475 h 752475"/>
                <a:gd name="connsiteX3-27" fmla="*/ 202406 w 1116806"/>
                <a:gd name="connsiteY3-28" fmla="*/ 752475 h 752475"/>
                <a:gd name="connsiteX4-29" fmla="*/ 0 w 1116806"/>
                <a:gd name="connsiteY4-30" fmla="*/ 197644 h 752475"/>
                <a:gd name="connsiteX0-31" fmla="*/ 0 w 1116806"/>
                <a:gd name="connsiteY0-32" fmla="*/ 180976 h 735807"/>
                <a:gd name="connsiteX1-33" fmla="*/ 90488 w 1116806"/>
                <a:gd name="connsiteY1-34" fmla="*/ 0 h 735807"/>
                <a:gd name="connsiteX2-35" fmla="*/ 1116806 w 1116806"/>
                <a:gd name="connsiteY2-36" fmla="*/ 735807 h 735807"/>
                <a:gd name="connsiteX3-37" fmla="*/ 202406 w 1116806"/>
                <a:gd name="connsiteY3-38" fmla="*/ 735807 h 735807"/>
                <a:gd name="connsiteX4-39" fmla="*/ 0 w 1116806"/>
                <a:gd name="connsiteY4-40" fmla="*/ 180976 h 735807"/>
                <a:gd name="connsiteX0-41" fmla="*/ 0 w 440531"/>
                <a:gd name="connsiteY0-42" fmla="*/ 180976 h 735807"/>
                <a:gd name="connsiteX1-43" fmla="*/ 90488 w 440531"/>
                <a:gd name="connsiteY1-44" fmla="*/ 0 h 735807"/>
                <a:gd name="connsiteX2-45" fmla="*/ 440531 w 440531"/>
                <a:gd name="connsiteY2-46" fmla="*/ 619125 h 735807"/>
                <a:gd name="connsiteX3-47" fmla="*/ 202406 w 440531"/>
                <a:gd name="connsiteY3-48" fmla="*/ 735807 h 735807"/>
                <a:gd name="connsiteX4-49" fmla="*/ 0 w 440531"/>
                <a:gd name="connsiteY4-50" fmla="*/ 180976 h 735807"/>
                <a:gd name="connsiteX0-51" fmla="*/ 0 w 440531"/>
                <a:gd name="connsiteY0-52" fmla="*/ 180976 h 809626"/>
                <a:gd name="connsiteX1-53" fmla="*/ 90488 w 440531"/>
                <a:gd name="connsiteY1-54" fmla="*/ 0 h 809626"/>
                <a:gd name="connsiteX2-55" fmla="*/ 440531 w 440531"/>
                <a:gd name="connsiteY2-56" fmla="*/ 619125 h 809626"/>
                <a:gd name="connsiteX3-57" fmla="*/ 342899 w 440531"/>
                <a:gd name="connsiteY3-58" fmla="*/ 809626 h 809626"/>
                <a:gd name="connsiteX4-59" fmla="*/ 0 w 440531"/>
                <a:gd name="connsiteY4-60" fmla="*/ 180976 h 809626"/>
                <a:gd name="connsiteX0-61" fmla="*/ 0 w 442912"/>
                <a:gd name="connsiteY0-62" fmla="*/ 188120 h 809626"/>
                <a:gd name="connsiteX1-63" fmla="*/ 92869 w 442912"/>
                <a:gd name="connsiteY1-64" fmla="*/ 0 h 809626"/>
                <a:gd name="connsiteX2-65" fmla="*/ 442912 w 442912"/>
                <a:gd name="connsiteY2-66" fmla="*/ 619125 h 809626"/>
                <a:gd name="connsiteX3-67" fmla="*/ 345280 w 442912"/>
                <a:gd name="connsiteY3-68" fmla="*/ 809626 h 809626"/>
                <a:gd name="connsiteX4-69" fmla="*/ 0 w 442912"/>
                <a:gd name="connsiteY4-70" fmla="*/ 188120 h 809626"/>
                <a:gd name="connsiteX0-71" fmla="*/ 0 w 442912"/>
                <a:gd name="connsiteY0-72" fmla="*/ 188120 h 809626"/>
                <a:gd name="connsiteX1-73" fmla="*/ 95250 w 442912"/>
                <a:gd name="connsiteY1-74" fmla="*/ 0 h 809626"/>
                <a:gd name="connsiteX2-75" fmla="*/ 442912 w 442912"/>
                <a:gd name="connsiteY2-76" fmla="*/ 619125 h 809626"/>
                <a:gd name="connsiteX3-77" fmla="*/ 345280 w 442912"/>
                <a:gd name="connsiteY3-78" fmla="*/ 809626 h 809626"/>
                <a:gd name="connsiteX4-79" fmla="*/ 0 w 442912"/>
                <a:gd name="connsiteY4-80" fmla="*/ 188120 h 809626"/>
                <a:gd name="connsiteX0-81" fmla="*/ 0 w 442912"/>
                <a:gd name="connsiteY0-82" fmla="*/ 96045 h 717551"/>
                <a:gd name="connsiteX1-83" fmla="*/ 193675 w 442912"/>
                <a:gd name="connsiteY1-84" fmla="*/ 0 h 717551"/>
                <a:gd name="connsiteX2-85" fmla="*/ 442912 w 442912"/>
                <a:gd name="connsiteY2-86" fmla="*/ 527050 h 717551"/>
                <a:gd name="connsiteX3-87" fmla="*/ 345280 w 442912"/>
                <a:gd name="connsiteY3-88" fmla="*/ 717551 h 717551"/>
                <a:gd name="connsiteX4-89" fmla="*/ 0 w 442912"/>
                <a:gd name="connsiteY4-90" fmla="*/ 96045 h 717551"/>
                <a:gd name="connsiteX0-91" fmla="*/ 0 w 484187"/>
                <a:gd name="connsiteY0-92" fmla="*/ 13495 h 717551"/>
                <a:gd name="connsiteX1-93" fmla="*/ 234950 w 484187"/>
                <a:gd name="connsiteY1-94" fmla="*/ 0 h 717551"/>
                <a:gd name="connsiteX2-95" fmla="*/ 484187 w 484187"/>
                <a:gd name="connsiteY2-96" fmla="*/ 527050 h 717551"/>
                <a:gd name="connsiteX3-97" fmla="*/ 386555 w 484187"/>
                <a:gd name="connsiteY3-98" fmla="*/ 717551 h 717551"/>
                <a:gd name="connsiteX4-99" fmla="*/ 0 w 484187"/>
                <a:gd name="connsiteY4-100" fmla="*/ 13495 h 717551"/>
                <a:gd name="connsiteX0-101" fmla="*/ 0 w 484187"/>
                <a:gd name="connsiteY0-102" fmla="*/ 13495 h 527050"/>
                <a:gd name="connsiteX1-103" fmla="*/ 234950 w 484187"/>
                <a:gd name="connsiteY1-104" fmla="*/ 0 h 527050"/>
                <a:gd name="connsiteX2-105" fmla="*/ 484187 w 484187"/>
                <a:gd name="connsiteY2-106" fmla="*/ 527050 h 527050"/>
                <a:gd name="connsiteX3-107" fmla="*/ 145255 w 484187"/>
                <a:gd name="connsiteY3-108" fmla="*/ 314326 h 527050"/>
                <a:gd name="connsiteX4-109" fmla="*/ 0 w 484187"/>
                <a:gd name="connsiteY4-110" fmla="*/ 13495 h 527050"/>
                <a:gd name="connsiteX0-111" fmla="*/ 0 w 398462"/>
                <a:gd name="connsiteY0-112" fmla="*/ 13495 h 317500"/>
                <a:gd name="connsiteX1-113" fmla="*/ 234950 w 398462"/>
                <a:gd name="connsiteY1-114" fmla="*/ 0 h 317500"/>
                <a:gd name="connsiteX2-115" fmla="*/ 398462 w 398462"/>
                <a:gd name="connsiteY2-116" fmla="*/ 317500 h 317500"/>
                <a:gd name="connsiteX3-117" fmla="*/ 145255 w 398462"/>
                <a:gd name="connsiteY3-118" fmla="*/ 314326 h 317500"/>
                <a:gd name="connsiteX4-119" fmla="*/ 0 w 398462"/>
                <a:gd name="connsiteY4-120" fmla="*/ 13495 h 317500"/>
                <a:gd name="connsiteX0-121" fmla="*/ 0 w 410368"/>
                <a:gd name="connsiteY0-122" fmla="*/ 13495 h 317500"/>
                <a:gd name="connsiteX1-123" fmla="*/ 234950 w 410368"/>
                <a:gd name="connsiteY1-124" fmla="*/ 0 h 317500"/>
                <a:gd name="connsiteX2-125" fmla="*/ 410368 w 410368"/>
                <a:gd name="connsiteY2-126" fmla="*/ 317500 h 317500"/>
                <a:gd name="connsiteX3-127" fmla="*/ 145255 w 410368"/>
                <a:gd name="connsiteY3-128" fmla="*/ 314326 h 317500"/>
                <a:gd name="connsiteX4-129" fmla="*/ 0 w 410368"/>
                <a:gd name="connsiteY4-130" fmla="*/ 13495 h 317500"/>
                <a:gd name="connsiteX0-131" fmla="*/ 0 w 417512"/>
                <a:gd name="connsiteY0-132" fmla="*/ 18257 h 317500"/>
                <a:gd name="connsiteX1-133" fmla="*/ 242094 w 417512"/>
                <a:gd name="connsiteY1-134" fmla="*/ 0 h 317500"/>
                <a:gd name="connsiteX2-135" fmla="*/ 417512 w 417512"/>
                <a:gd name="connsiteY2-136" fmla="*/ 317500 h 317500"/>
                <a:gd name="connsiteX3-137" fmla="*/ 152399 w 417512"/>
                <a:gd name="connsiteY3-138" fmla="*/ 314326 h 317500"/>
                <a:gd name="connsiteX4-139" fmla="*/ 0 w 417512"/>
                <a:gd name="connsiteY4-140" fmla="*/ 18257 h 317500"/>
                <a:gd name="connsiteX0-141" fmla="*/ 0 w 417512"/>
                <a:gd name="connsiteY0-142" fmla="*/ 18257 h 319089"/>
                <a:gd name="connsiteX1-143" fmla="*/ 242094 w 417512"/>
                <a:gd name="connsiteY1-144" fmla="*/ 0 h 319089"/>
                <a:gd name="connsiteX2-145" fmla="*/ 417512 w 417512"/>
                <a:gd name="connsiteY2-146" fmla="*/ 317500 h 319089"/>
                <a:gd name="connsiteX3-147" fmla="*/ 150018 w 417512"/>
                <a:gd name="connsiteY3-148" fmla="*/ 319089 h 319089"/>
                <a:gd name="connsiteX4-149" fmla="*/ 0 w 417512"/>
                <a:gd name="connsiteY4-150" fmla="*/ 18257 h 319089"/>
                <a:gd name="connsiteX0-151" fmla="*/ 0 w 419893"/>
                <a:gd name="connsiteY0-152" fmla="*/ 20638 h 319089"/>
                <a:gd name="connsiteX1-153" fmla="*/ 244475 w 419893"/>
                <a:gd name="connsiteY1-154" fmla="*/ 0 h 319089"/>
                <a:gd name="connsiteX2-155" fmla="*/ 419893 w 419893"/>
                <a:gd name="connsiteY2-156" fmla="*/ 317500 h 319089"/>
                <a:gd name="connsiteX3-157" fmla="*/ 152399 w 419893"/>
                <a:gd name="connsiteY3-158" fmla="*/ 319089 h 319089"/>
                <a:gd name="connsiteX4-159" fmla="*/ 0 w 419893"/>
                <a:gd name="connsiteY4-160" fmla="*/ 20638 h 3190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19893" h="319089">
                  <a:moveTo>
                    <a:pt x="0" y="20638"/>
                  </a:moveTo>
                  <a:lnTo>
                    <a:pt x="244475" y="0"/>
                  </a:lnTo>
                  <a:lnTo>
                    <a:pt x="419893" y="317500"/>
                  </a:lnTo>
                  <a:lnTo>
                    <a:pt x="152399" y="319089"/>
                  </a:lnTo>
                  <a:lnTo>
                    <a:pt x="0" y="206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60439" y="2077459"/>
              <a:ext cx="957773" cy="695231"/>
            </a:xfrm>
            <a:custGeom>
              <a:avLst/>
              <a:gdLst>
                <a:gd name="connsiteX0" fmla="*/ 0 w 328954"/>
                <a:gd name="connsiteY0" fmla="*/ 0 h 450752"/>
                <a:gd name="connsiteX1" fmla="*/ 328954 w 328954"/>
                <a:gd name="connsiteY1" fmla="*/ 0 h 450752"/>
                <a:gd name="connsiteX2" fmla="*/ 328954 w 328954"/>
                <a:gd name="connsiteY2" fmla="*/ 450752 h 450752"/>
                <a:gd name="connsiteX3" fmla="*/ 0 w 328954"/>
                <a:gd name="connsiteY3" fmla="*/ 450752 h 450752"/>
                <a:gd name="connsiteX4" fmla="*/ 0 w 328954"/>
                <a:gd name="connsiteY4" fmla="*/ 0 h 450752"/>
                <a:gd name="connsiteX0-1" fmla="*/ 0 w 524216"/>
                <a:gd name="connsiteY0-2" fmla="*/ 38100 h 450752"/>
                <a:gd name="connsiteX1-3" fmla="*/ 524216 w 524216"/>
                <a:gd name="connsiteY1-4" fmla="*/ 0 h 450752"/>
                <a:gd name="connsiteX2-5" fmla="*/ 524216 w 524216"/>
                <a:gd name="connsiteY2-6" fmla="*/ 450752 h 450752"/>
                <a:gd name="connsiteX3-7" fmla="*/ 195262 w 524216"/>
                <a:gd name="connsiteY3-8" fmla="*/ 450752 h 450752"/>
                <a:gd name="connsiteX4-9" fmla="*/ 0 w 524216"/>
                <a:gd name="connsiteY4-10" fmla="*/ 38100 h 450752"/>
                <a:gd name="connsiteX0-11" fmla="*/ 176213 w 700429"/>
                <a:gd name="connsiteY0-12" fmla="*/ 38100 h 450752"/>
                <a:gd name="connsiteX1-13" fmla="*/ 700429 w 700429"/>
                <a:gd name="connsiteY1-14" fmla="*/ 0 h 450752"/>
                <a:gd name="connsiteX2-15" fmla="*/ 700429 w 700429"/>
                <a:gd name="connsiteY2-16" fmla="*/ 450752 h 450752"/>
                <a:gd name="connsiteX3-17" fmla="*/ 0 w 700429"/>
                <a:gd name="connsiteY3-18" fmla="*/ 374552 h 450752"/>
                <a:gd name="connsiteX4-19" fmla="*/ 176213 w 700429"/>
                <a:gd name="connsiteY4-20" fmla="*/ 38100 h 450752"/>
                <a:gd name="connsiteX0-21" fmla="*/ 176213 w 700429"/>
                <a:gd name="connsiteY0-22" fmla="*/ 38100 h 572196"/>
                <a:gd name="connsiteX1-23" fmla="*/ 700429 w 700429"/>
                <a:gd name="connsiteY1-24" fmla="*/ 0 h 572196"/>
                <a:gd name="connsiteX2-25" fmla="*/ 140835 w 700429"/>
                <a:gd name="connsiteY2-26" fmla="*/ 572196 h 572196"/>
                <a:gd name="connsiteX3-27" fmla="*/ 0 w 700429"/>
                <a:gd name="connsiteY3-28" fmla="*/ 374552 h 572196"/>
                <a:gd name="connsiteX4-29" fmla="*/ 176213 w 700429"/>
                <a:gd name="connsiteY4-30" fmla="*/ 38100 h 572196"/>
                <a:gd name="connsiteX0-31" fmla="*/ 176213 w 559935"/>
                <a:gd name="connsiteY0-32" fmla="*/ 0 h 573881"/>
                <a:gd name="connsiteX1-33" fmla="*/ 559935 w 559935"/>
                <a:gd name="connsiteY1-34" fmla="*/ 573881 h 573881"/>
                <a:gd name="connsiteX2-35" fmla="*/ 140835 w 559935"/>
                <a:gd name="connsiteY2-36" fmla="*/ 534096 h 573881"/>
                <a:gd name="connsiteX3-37" fmla="*/ 0 w 559935"/>
                <a:gd name="connsiteY3-38" fmla="*/ 336452 h 573881"/>
                <a:gd name="connsiteX4-39" fmla="*/ 176213 w 559935"/>
                <a:gd name="connsiteY4-40" fmla="*/ 0 h 573881"/>
                <a:gd name="connsiteX0-41" fmla="*/ 176213 w 559935"/>
                <a:gd name="connsiteY0-42" fmla="*/ 0 h 573881"/>
                <a:gd name="connsiteX1-43" fmla="*/ 559935 w 559935"/>
                <a:gd name="connsiteY1-44" fmla="*/ 573881 h 573881"/>
                <a:gd name="connsiteX2-45" fmla="*/ 140835 w 559935"/>
                <a:gd name="connsiteY2-46" fmla="*/ 534096 h 573881"/>
                <a:gd name="connsiteX3-47" fmla="*/ 0 w 559935"/>
                <a:gd name="connsiteY3-48" fmla="*/ 336452 h 573881"/>
                <a:gd name="connsiteX4-49" fmla="*/ 176213 w 559935"/>
                <a:gd name="connsiteY4-50" fmla="*/ 0 h 573881"/>
                <a:gd name="connsiteX0-51" fmla="*/ 176213 w 559935"/>
                <a:gd name="connsiteY0-52" fmla="*/ 0 h 573881"/>
                <a:gd name="connsiteX1-53" fmla="*/ 559935 w 559935"/>
                <a:gd name="connsiteY1-54" fmla="*/ 573881 h 573881"/>
                <a:gd name="connsiteX2-55" fmla="*/ 140835 w 559935"/>
                <a:gd name="connsiteY2-56" fmla="*/ 534096 h 573881"/>
                <a:gd name="connsiteX3-57" fmla="*/ 0 w 559935"/>
                <a:gd name="connsiteY3-58" fmla="*/ 336452 h 573881"/>
                <a:gd name="connsiteX4-59" fmla="*/ 176213 w 559935"/>
                <a:gd name="connsiteY4-60" fmla="*/ 0 h 573881"/>
                <a:gd name="connsiteX0-61" fmla="*/ 176213 w 653629"/>
                <a:gd name="connsiteY0-62" fmla="*/ 78279 h 652160"/>
                <a:gd name="connsiteX1-63" fmla="*/ 559935 w 653629"/>
                <a:gd name="connsiteY1-64" fmla="*/ 652160 h 652160"/>
                <a:gd name="connsiteX2-65" fmla="*/ 140835 w 653629"/>
                <a:gd name="connsiteY2-66" fmla="*/ 612375 h 652160"/>
                <a:gd name="connsiteX3-67" fmla="*/ 0 w 653629"/>
                <a:gd name="connsiteY3-68" fmla="*/ 414731 h 652160"/>
                <a:gd name="connsiteX4-69" fmla="*/ 176213 w 653629"/>
                <a:gd name="connsiteY4-70" fmla="*/ 78279 h 652160"/>
                <a:gd name="connsiteX0-71" fmla="*/ 176213 w 957773"/>
                <a:gd name="connsiteY0-72" fmla="*/ 121350 h 695231"/>
                <a:gd name="connsiteX1-73" fmla="*/ 559935 w 957773"/>
                <a:gd name="connsiteY1-74" fmla="*/ 695231 h 695231"/>
                <a:gd name="connsiteX2-75" fmla="*/ 140835 w 957773"/>
                <a:gd name="connsiteY2-76" fmla="*/ 655446 h 695231"/>
                <a:gd name="connsiteX3-77" fmla="*/ 0 w 957773"/>
                <a:gd name="connsiteY3-78" fmla="*/ 457802 h 695231"/>
                <a:gd name="connsiteX4-79" fmla="*/ 176213 w 957773"/>
                <a:gd name="connsiteY4-80" fmla="*/ 121350 h 695231"/>
                <a:gd name="connsiteX0-81" fmla="*/ 176213 w 957773"/>
                <a:gd name="connsiteY0-82" fmla="*/ 121350 h 695231"/>
                <a:gd name="connsiteX1-83" fmla="*/ 559935 w 957773"/>
                <a:gd name="connsiteY1-84" fmla="*/ 695231 h 695231"/>
                <a:gd name="connsiteX2-85" fmla="*/ 140835 w 957773"/>
                <a:gd name="connsiteY2-86" fmla="*/ 655446 h 695231"/>
                <a:gd name="connsiteX3-87" fmla="*/ 0 w 957773"/>
                <a:gd name="connsiteY3-88" fmla="*/ 467327 h 695231"/>
                <a:gd name="connsiteX4-89" fmla="*/ 176213 w 957773"/>
                <a:gd name="connsiteY4-90" fmla="*/ 121350 h 695231"/>
                <a:gd name="connsiteX0-91" fmla="*/ 176213 w 957773"/>
                <a:gd name="connsiteY0-92" fmla="*/ 121350 h 695231"/>
                <a:gd name="connsiteX1-93" fmla="*/ 559935 w 957773"/>
                <a:gd name="connsiteY1-94" fmla="*/ 695231 h 695231"/>
                <a:gd name="connsiteX2-95" fmla="*/ 140835 w 957773"/>
                <a:gd name="connsiteY2-96" fmla="*/ 660209 h 695231"/>
                <a:gd name="connsiteX3-97" fmla="*/ 0 w 957773"/>
                <a:gd name="connsiteY3-98" fmla="*/ 467327 h 695231"/>
                <a:gd name="connsiteX4-99" fmla="*/ 176213 w 957773"/>
                <a:gd name="connsiteY4-100" fmla="*/ 121350 h 695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773" h="695231">
                  <a:moveTo>
                    <a:pt x="176213" y="121350"/>
                  </a:moveTo>
                  <a:cubicBezTo>
                    <a:pt x="1049452" y="-187419"/>
                    <a:pt x="1210697" y="125318"/>
                    <a:pt x="559935" y="695231"/>
                  </a:cubicBezTo>
                  <a:lnTo>
                    <a:pt x="140835" y="660209"/>
                  </a:lnTo>
                  <a:cubicBezTo>
                    <a:pt x="427265" y="418115"/>
                    <a:pt x="256495" y="385570"/>
                    <a:pt x="0" y="467327"/>
                  </a:cubicBezTo>
                  <a:lnTo>
                    <a:pt x="176213" y="1213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995453" y="4785537"/>
              <a:ext cx="1600454" cy="613569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-1" fmla="*/ 0 w 1060704"/>
                <a:gd name="connsiteY0-2" fmla="*/ 1352550 h 1352550"/>
                <a:gd name="connsiteX1-3" fmla="*/ 116015 w 1060704"/>
                <a:gd name="connsiteY1-4" fmla="*/ 0 h 1352550"/>
                <a:gd name="connsiteX2-5" fmla="*/ 1060704 w 1060704"/>
                <a:gd name="connsiteY2-6" fmla="*/ 1352550 h 1352550"/>
                <a:gd name="connsiteX3-7" fmla="*/ 0 w 1060704"/>
                <a:gd name="connsiteY3-8" fmla="*/ 1352550 h 1352550"/>
                <a:gd name="connsiteX0-9" fmla="*/ 0 w 1741741"/>
                <a:gd name="connsiteY0-10" fmla="*/ 100013 h 1352550"/>
                <a:gd name="connsiteX1-11" fmla="*/ 797052 w 1741741"/>
                <a:gd name="connsiteY1-12" fmla="*/ 0 h 1352550"/>
                <a:gd name="connsiteX2-13" fmla="*/ 1741741 w 1741741"/>
                <a:gd name="connsiteY2-14" fmla="*/ 1352550 h 1352550"/>
                <a:gd name="connsiteX3-15" fmla="*/ 0 w 1741741"/>
                <a:gd name="connsiteY3-16" fmla="*/ 100013 h 1352550"/>
                <a:gd name="connsiteX0-17" fmla="*/ 0 w 1584579"/>
                <a:gd name="connsiteY0-18" fmla="*/ 100013 h 600075"/>
                <a:gd name="connsiteX1-19" fmla="*/ 797052 w 1584579"/>
                <a:gd name="connsiteY1-20" fmla="*/ 0 h 600075"/>
                <a:gd name="connsiteX2-21" fmla="*/ 1584579 w 1584579"/>
                <a:gd name="connsiteY2-22" fmla="*/ 600075 h 600075"/>
                <a:gd name="connsiteX3-23" fmla="*/ 0 w 1584579"/>
                <a:gd name="connsiteY3-24" fmla="*/ 100013 h 600075"/>
                <a:gd name="connsiteX0-25" fmla="*/ 0 w 1584579"/>
                <a:gd name="connsiteY0-26" fmla="*/ 100013 h 600075"/>
                <a:gd name="connsiteX1-27" fmla="*/ 797052 w 1584579"/>
                <a:gd name="connsiteY1-28" fmla="*/ 0 h 600075"/>
                <a:gd name="connsiteX2-29" fmla="*/ 1584579 w 1584579"/>
                <a:gd name="connsiteY2-30" fmla="*/ 600075 h 600075"/>
                <a:gd name="connsiteX3-31" fmla="*/ 0 w 1584579"/>
                <a:gd name="connsiteY3-32" fmla="*/ 100013 h 600075"/>
                <a:gd name="connsiteX0-33" fmla="*/ 0 w 1584579"/>
                <a:gd name="connsiteY0-34" fmla="*/ 100013 h 600075"/>
                <a:gd name="connsiteX1-35" fmla="*/ 797052 w 1584579"/>
                <a:gd name="connsiteY1-36" fmla="*/ 0 h 600075"/>
                <a:gd name="connsiteX2-37" fmla="*/ 1584579 w 1584579"/>
                <a:gd name="connsiteY2-38" fmla="*/ 600075 h 600075"/>
                <a:gd name="connsiteX3-39" fmla="*/ 0 w 1584579"/>
                <a:gd name="connsiteY3-40" fmla="*/ 100013 h 600075"/>
                <a:gd name="connsiteX0-41" fmla="*/ 0 w 1594104"/>
                <a:gd name="connsiteY0-42" fmla="*/ 100013 h 607219"/>
                <a:gd name="connsiteX1-43" fmla="*/ 797052 w 1594104"/>
                <a:gd name="connsiteY1-44" fmla="*/ 0 h 607219"/>
                <a:gd name="connsiteX2-45" fmla="*/ 1594104 w 1594104"/>
                <a:gd name="connsiteY2-46" fmla="*/ 607219 h 607219"/>
                <a:gd name="connsiteX3-47" fmla="*/ 0 w 1594104"/>
                <a:gd name="connsiteY3-48" fmla="*/ 100013 h 607219"/>
                <a:gd name="connsiteX0-49" fmla="*/ 0 w 1600454"/>
                <a:gd name="connsiteY0-50" fmla="*/ 100013 h 613569"/>
                <a:gd name="connsiteX1-51" fmla="*/ 797052 w 1600454"/>
                <a:gd name="connsiteY1-52" fmla="*/ 0 h 613569"/>
                <a:gd name="connsiteX2-53" fmla="*/ 1600454 w 1600454"/>
                <a:gd name="connsiteY2-54" fmla="*/ 613569 h 613569"/>
                <a:gd name="connsiteX3-55" fmla="*/ 0 w 1600454"/>
                <a:gd name="connsiteY3-56" fmla="*/ 100013 h 6135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00454" h="613569">
                  <a:moveTo>
                    <a:pt x="0" y="100013"/>
                  </a:moveTo>
                  <a:lnTo>
                    <a:pt x="797052" y="0"/>
                  </a:lnTo>
                  <a:lnTo>
                    <a:pt x="1600454" y="613569"/>
                  </a:lnTo>
                  <a:cubicBezTo>
                    <a:pt x="1072261" y="446882"/>
                    <a:pt x="113856" y="240506"/>
                    <a:pt x="0" y="100013"/>
                  </a:cubicBezTo>
                  <a:close/>
                </a:path>
              </a:pathLst>
            </a:cu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Rectangle 4"/>
            <p:cNvSpPr/>
            <p:nvPr/>
          </p:nvSpPr>
          <p:spPr>
            <a:xfrm flipH="1">
              <a:off x="3957694" y="2959124"/>
              <a:ext cx="1874043" cy="1979565"/>
            </a:xfrm>
            <a:custGeom>
              <a:avLst/>
              <a:gdLst>
                <a:gd name="connsiteX0" fmla="*/ 0 w 990600"/>
                <a:gd name="connsiteY0" fmla="*/ 0 h 838200"/>
                <a:gd name="connsiteX1" fmla="*/ 990600 w 990600"/>
                <a:gd name="connsiteY1" fmla="*/ 0 h 838200"/>
                <a:gd name="connsiteX2" fmla="*/ 990600 w 990600"/>
                <a:gd name="connsiteY2" fmla="*/ 838200 h 838200"/>
                <a:gd name="connsiteX3" fmla="*/ 0 w 990600"/>
                <a:gd name="connsiteY3" fmla="*/ 838200 h 838200"/>
                <a:gd name="connsiteX4" fmla="*/ 0 w 990600"/>
                <a:gd name="connsiteY4" fmla="*/ 0 h 838200"/>
                <a:gd name="connsiteX0-1" fmla="*/ 271463 w 1262063"/>
                <a:gd name="connsiteY0-2" fmla="*/ 0 h 838200"/>
                <a:gd name="connsiteX1-3" fmla="*/ 1262063 w 1262063"/>
                <a:gd name="connsiteY1-4" fmla="*/ 0 h 838200"/>
                <a:gd name="connsiteX2-5" fmla="*/ 1262063 w 1262063"/>
                <a:gd name="connsiteY2-6" fmla="*/ 838200 h 838200"/>
                <a:gd name="connsiteX3-7" fmla="*/ 0 w 1262063"/>
                <a:gd name="connsiteY3-8" fmla="*/ 180975 h 838200"/>
                <a:gd name="connsiteX4-9" fmla="*/ 271463 w 1262063"/>
                <a:gd name="connsiteY4-10" fmla="*/ 0 h 838200"/>
                <a:gd name="connsiteX0-11" fmla="*/ 390525 w 1262063"/>
                <a:gd name="connsiteY0-12" fmla="*/ 0 h 1252537"/>
                <a:gd name="connsiteX1-13" fmla="*/ 1262063 w 1262063"/>
                <a:gd name="connsiteY1-14" fmla="*/ 414337 h 1252537"/>
                <a:gd name="connsiteX2-15" fmla="*/ 1262063 w 1262063"/>
                <a:gd name="connsiteY2-16" fmla="*/ 1252537 h 1252537"/>
                <a:gd name="connsiteX3-17" fmla="*/ 0 w 1262063"/>
                <a:gd name="connsiteY3-18" fmla="*/ 595312 h 1252537"/>
                <a:gd name="connsiteX4-19" fmla="*/ 390525 w 1262063"/>
                <a:gd name="connsiteY4-20" fmla="*/ 0 h 1252537"/>
                <a:gd name="connsiteX0-21" fmla="*/ 390525 w 1262063"/>
                <a:gd name="connsiteY0-22" fmla="*/ 0 h 2124074"/>
                <a:gd name="connsiteX1-23" fmla="*/ 1262063 w 1262063"/>
                <a:gd name="connsiteY1-24" fmla="*/ 414337 h 2124074"/>
                <a:gd name="connsiteX2-25" fmla="*/ 852488 w 1262063"/>
                <a:gd name="connsiteY2-26" fmla="*/ 2124074 h 2124074"/>
                <a:gd name="connsiteX3-27" fmla="*/ 0 w 1262063"/>
                <a:gd name="connsiteY3-28" fmla="*/ 595312 h 2124074"/>
                <a:gd name="connsiteX4-29" fmla="*/ 390525 w 1262063"/>
                <a:gd name="connsiteY4-30" fmla="*/ 0 h 2124074"/>
                <a:gd name="connsiteX0-31" fmla="*/ 390525 w 1247776"/>
                <a:gd name="connsiteY0-32" fmla="*/ 0 h 2124074"/>
                <a:gd name="connsiteX1-33" fmla="*/ 1247776 w 1247776"/>
                <a:gd name="connsiteY1-34" fmla="*/ 1543050 h 2124074"/>
                <a:gd name="connsiteX2-35" fmla="*/ 852488 w 1247776"/>
                <a:gd name="connsiteY2-36" fmla="*/ 2124074 h 2124074"/>
                <a:gd name="connsiteX3-37" fmla="*/ 0 w 1247776"/>
                <a:gd name="connsiteY3-38" fmla="*/ 595312 h 2124074"/>
                <a:gd name="connsiteX4-39" fmla="*/ 390525 w 1247776"/>
                <a:gd name="connsiteY4-40" fmla="*/ 0 h 2124074"/>
                <a:gd name="connsiteX0-41" fmla="*/ 390525 w 1255867"/>
                <a:gd name="connsiteY0-42" fmla="*/ 0 h 2124074"/>
                <a:gd name="connsiteX1-43" fmla="*/ 1247776 w 1255867"/>
                <a:gd name="connsiteY1-44" fmla="*/ 1543050 h 2124074"/>
                <a:gd name="connsiteX2-45" fmla="*/ 852488 w 1255867"/>
                <a:gd name="connsiteY2-46" fmla="*/ 2124074 h 2124074"/>
                <a:gd name="connsiteX3-47" fmla="*/ 0 w 1255867"/>
                <a:gd name="connsiteY3-48" fmla="*/ 595312 h 2124074"/>
                <a:gd name="connsiteX4-49" fmla="*/ 390525 w 1255867"/>
                <a:gd name="connsiteY4-50" fmla="*/ 0 h 2124074"/>
                <a:gd name="connsiteX0-51" fmla="*/ 390525 w 1255770"/>
                <a:gd name="connsiteY0-52" fmla="*/ 0 h 2124074"/>
                <a:gd name="connsiteX1-53" fmla="*/ 1247776 w 1255770"/>
                <a:gd name="connsiteY1-54" fmla="*/ 1543050 h 2124074"/>
                <a:gd name="connsiteX2-55" fmla="*/ 852488 w 1255770"/>
                <a:gd name="connsiteY2-56" fmla="*/ 2124074 h 2124074"/>
                <a:gd name="connsiteX3-57" fmla="*/ 0 w 1255770"/>
                <a:gd name="connsiteY3-58" fmla="*/ 595312 h 2124074"/>
                <a:gd name="connsiteX4-59" fmla="*/ 390525 w 1255770"/>
                <a:gd name="connsiteY4-60" fmla="*/ 0 h 2124074"/>
                <a:gd name="connsiteX0-61" fmla="*/ 390525 w 1255770"/>
                <a:gd name="connsiteY0-62" fmla="*/ 0 h 2124074"/>
                <a:gd name="connsiteX1-63" fmla="*/ 1247776 w 1255770"/>
                <a:gd name="connsiteY1-64" fmla="*/ 1543050 h 2124074"/>
                <a:gd name="connsiteX2-65" fmla="*/ 852488 w 1255770"/>
                <a:gd name="connsiteY2-66" fmla="*/ 2124074 h 2124074"/>
                <a:gd name="connsiteX3-67" fmla="*/ 0 w 1255770"/>
                <a:gd name="connsiteY3-68" fmla="*/ 595312 h 2124074"/>
                <a:gd name="connsiteX4-69" fmla="*/ 390525 w 1255770"/>
                <a:gd name="connsiteY4-70" fmla="*/ 0 h 2124074"/>
                <a:gd name="connsiteX0-71" fmla="*/ 390525 w 1255770"/>
                <a:gd name="connsiteY0-72" fmla="*/ 0 h 2124074"/>
                <a:gd name="connsiteX1-73" fmla="*/ 1247776 w 1255770"/>
                <a:gd name="connsiteY1-74" fmla="*/ 1543050 h 2124074"/>
                <a:gd name="connsiteX2-75" fmla="*/ 852488 w 1255770"/>
                <a:gd name="connsiteY2-76" fmla="*/ 2124074 h 2124074"/>
                <a:gd name="connsiteX3-77" fmla="*/ 0 w 1255770"/>
                <a:gd name="connsiteY3-78" fmla="*/ 595312 h 2124074"/>
                <a:gd name="connsiteX4-79" fmla="*/ 390525 w 1255770"/>
                <a:gd name="connsiteY4-80" fmla="*/ 0 h 2124074"/>
                <a:gd name="connsiteX0-81" fmla="*/ 390525 w 1255770"/>
                <a:gd name="connsiteY0-82" fmla="*/ 0 h 2124074"/>
                <a:gd name="connsiteX1-83" fmla="*/ 1247776 w 1255770"/>
                <a:gd name="connsiteY1-84" fmla="*/ 1543050 h 2124074"/>
                <a:gd name="connsiteX2-85" fmla="*/ 852488 w 1255770"/>
                <a:gd name="connsiteY2-86" fmla="*/ 2124074 h 2124074"/>
                <a:gd name="connsiteX3-87" fmla="*/ 0 w 1255770"/>
                <a:gd name="connsiteY3-88" fmla="*/ 595312 h 2124074"/>
                <a:gd name="connsiteX4-89" fmla="*/ 390525 w 1255770"/>
                <a:gd name="connsiteY4-90" fmla="*/ 0 h 2124074"/>
                <a:gd name="connsiteX0-91" fmla="*/ 390525 w 1255770"/>
                <a:gd name="connsiteY0-92" fmla="*/ 0 h 2124074"/>
                <a:gd name="connsiteX1-93" fmla="*/ 1247776 w 1255770"/>
                <a:gd name="connsiteY1-94" fmla="*/ 1543050 h 2124074"/>
                <a:gd name="connsiteX2-95" fmla="*/ 852488 w 1255770"/>
                <a:gd name="connsiteY2-96" fmla="*/ 2124074 h 2124074"/>
                <a:gd name="connsiteX3-97" fmla="*/ 0 w 1255770"/>
                <a:gd name="connsiteY3-98" fmla="*/ 595312 h 2124074"/>
                <a:gd name="connsiteX4-99" fmla="*/ 390525 w 1255770"/>
                <a:gd name="connsiteY4-100" fmla="*/ 0 h 2124074"/>
                <a:gd name="connsiteX0-101" fmla="*/ 1641475 w 1642097"/>
                <a:gd name="connsiteY0-102" fmla="*/ 0 h 2111374"/>
                <a:gd name="connsiteX1-103" fmla="*/ 1247776 w 1642097"/>
                <a:gd name="connsiteY1-104" fmla="*/ 1530350 h 2111374"/>
                <a:gd name="connsiteX2-105" fmla="*/ 852488 w 1642097"/>
                <a:gd name="connsiteY2-106" fmla="*/ 2111374 h 2111374"/>
                <a:gd name="connsiteX3-107" fmla="*/ 0 w 1642097"/>
                <a:gd name="connsiteY3-108" fmla="*/ 582612 h 2111374"/>
                <a:gd name="connsiteX4-109" fmla="*/ 1641475 w 1642097"/>
                <a:gd name="connsiteY4-110" fmla="*/ 0 h 2111374"/>
                <a:gd name="connsiteX0-111" fmla="*/ 815975 w 817255"/>
                <a:gd name="connsiteY0-112" fmla="*/ 29435 h 2140809"/>
                <a:gd name="connsiteX1-113" fmla="*/ 422276 w 817255"/>
                <a:gd name="connsiteY1-114" fmla="*/ 1559785 h 2140809"/>
                <a:gd name="connsiteX2-115" fmla="*/ 26988 w 817255"/>
                <a:gd name="connsiteY2-116" fmla="*/ 2140809 h 2140809"/>
                <a:gd name="connsiteX3-117" fmla="*/ 0 w 817255"/>
                <a:gd name="connsiteY3-118" fmla="*/ 15147 h 2140809"/>
                <a:gd name="connsiteX4-119" fmla="*/ 815975 w 817255"/>
                <a:gd name="connsiteY4-120" fmla="*/ 29435 h 2140809"/>
                <a:gd name="connsiteX0-121" fmla="*/ 1862137 w 1863417"/>
                <a:gd name="connsiteY0-122" fmla="*/ 29435 h 1861409"/>
                <a:gd name="connsiteX1-123" fmla="*/ 1468438 w 1863417"/>
                <a:gd name="connsiteY1-124" fmla="*/ 1559785 h 1861409"/>
                <a:gd name="connsiteX2-125" fmla="*/ 0 w 1863417"/>
                <a:gd name="connsiteY2-126" fmla="*/ 1861409 h 1861409"/>
                <a:gd name="connsiteX3-127" fmla="*/ 1046162 w 1863417"/>
                <a:gd name="connsiteY3-128" fmla="*/ 15147 h 1861409"/>
                <a:gd name="connsiteX4-129" fmla="*/ 1862137 w 1863417"/>
                <a:gd name="connsiteY4-130" fmla="*/ 29435 h 1861409"/>
                <a:gd name="connsiteX0-131" fmla="*/ 1862137 w 1863417"/>
                <a:gd name="connsiteY0-132" fmla="*/ 29435 h 1988247"/>
                <a:gd name="connsiteX1-133" fmla="*/ 827088 w 1863417"/>
                <a:gd name="connsiteY1-134" fmla="*/ 1934435 h 1988247"/>
                <a:gd name="connsiteX2-135" fmla="*/ 0 w 1863417"/>
                <a:gd name="connsiteY2-136" fmla="*/ 1861409 h 1988247"/>
                <a:gd name="connsiteX3-137" fmla="*/ 1046162 w 1863417"/>
                <a:gd name="connsiteY3-138" fmla="*/ 15147 h 1988247"/>
                <a:gd name="connsiteX4-139" fmla="*/ 1862137 w 1863417"/>
                <a:gd name="connsiteY4-140" fmla="*/ 29435 h 1988247"/>
                <a:gd name="connsiteX0-141" fmla="*/ 1862137 w 1863417"/>
                <a:gd name="connsiteY0-142" fmla="*/ 29435 h 1986371"/>
                <a:gd name="connsiteX1-143" fmla="*/ 827088 w 1863417"/>
                <a:gd name="connsiteY1-144" fmla="*/ 1934435 h 1986371"/>
                <a:gd name="connsiteX2-145" fmla="*/ 0 w 1863417"/>
                <a:gd name="connsiteY2-146" fmla="*/ 1861409 h 1986371"/>
                <a:gd name="connsiteX3-147" fmla="*/ 1046162 w 1863417"/>
                <a:gd name="connsiteY3-148" fmla="*/ 15147 h 1986371"/>
                <a:gd name="connsiteX4-149" fmla="*/ 1862137 w 1863417"/>
                <a:gd name="connsiteY4-150" fmla="*/ 29435 h 1986371"/>
                <a:gd name="connsiteX0-151" fmla="*/ 1862137 w 1863417"/>
                <a:gd name="connsiteY0-152" fmla="*/ 29435 h 2012670"/>
                <a:gd name="connsiteX1-153" fmla="*/ 827088 w 1863417"/>
                <a:gd name="connsiteY1-154" fmla="*/ 1934435 h 2012670"/>
                <a:gd name="connsiteX2-155" fmla="*/ 0 w 1863417"/>
                <a:gd name="connsiteY2-156" fmla="*/ 1861409 h 2012670"/>
                <a:gd name="connsiteX3-157" fmla="*/ 1046162 w 1863417"/>
                <a:gd name="connsiteY3-158" fmla="*/ 15147 h 2012670"/>
                <a:gd name="connsiteX4-159" fmla="*/ 1862137 w 1863417"/>
                <a:gd name="connsiteY4-160" fmla="*/ 29435 h 2012670"/>
                <a:gd name="connsiteX0-161" fmla="*/ 1862137 w 1863417"/>
                <a:gd name="connsiteY0-162" fmla="*/ 29435 h 1985221"/>
                <a:gd name="connsiteX1-163" fmla="*/ 827088 w 1863417"/>
                <a:gd name="connsiteY1-164" fmla="*/ 1934435 h 1985221"/>
                <a:gd name="connsiteX2-165" fmla="*/ 0 w 1863417"/>
                <a:gd name="connsiteY2-166" fmla="*/ 1861409 h 1985221"/>
                <a:gd name="connsiteX3-167" fmla="*/ 1046162 w 1863417"/>
                <a:gd name="connsiteY3-168" fmla="*/ 15147 h 1985221"/>
                <a:gd name="connsiteX4-169" fmla="*/ 1862137 w 1863417"/>
                <a:gd name="connsiteY4-170" fmla="*/ 29435 h 1985221"/>
                <a:gd name="connsiteX0-171" fmla="*/ 1862137 w 1863417"/>
                <a:gd name="connsiteY0-172" fmla="*/ 29435 h 1985221"/>
                <a:gd name="connsiteX1-173" fmla="*/ 827088 w 1863417"/>
                <a:gd name="connsiteY1-174" fmla="*/ 1934435 h 1985221"/>
                <a:gd name="connsiteX2-175" fmla="*/ 0 w 1863417"/>
                <a:gd name="connsiteY2-176" fmla="*/ 1861409 h 1985221"/>
                <a:gd name="connsiteX3-177" fmla="*/ 1046162 w 1863417"/>
                <a:gd name="connsiteY3-178" fmla="*/ 15147 h 1985221"/>
                <a:gd name="connsiteX4-179" fmla="*/ 1862137 w 1863417"/>
                <a:gd name="connsiteY4-180" fmla="*/ 29435 h 1985221"/>
                <a:gd name="connsiteX0-181" fmla="*/ 1862137 w 1862137"/>
                <a:gd name="connsiteY0-182" fmla="*/ 30216 h 1986002"/>
                <a:gd name="connsiteX1-183" fmla="*/ 827088 w 1862137"/>
                <a:gd name="connsiteY1-184" fmla="*/ 1935216 h 1986002"/>
                <a:gd name="connsiteX2-185" fmla="*/ 0 w 1862137"/>
                <a:gd name="connsiteY2-186" fmla="*/ 1862190 h 1986002"/>
                <a:gd name="connsiteX3-187" fmla="*/ 1046162 w 1862137"/>
                <a:gd name="connsiteY3-188" fmla="*/ 15928 h 1986002"/>
                <a:gd name="connsiteX4-189" fmla="*/ 1862137 w 1862137"/>
                <a:gd name="connsiteY4-190" fmla="*/ 30216 h 1986002"/>
                <a:gd name="connsiteX0-191" fmla="*/ 1862137 w 1862137"/>
                <a:gd name="connsiteY0-192" fmla="*/ 67060 h 1984746"/>
                <a:gd name="connsiteX1-193" fmla="*/ 827088 w 1862137"/>
                <a:gd name="connsiteY1-194" fmla="*/ 1933960 h 1984746"/>
                <a:gd name="connsiteX2-195" fmla="*/ 0 w 1862137"/>
                <a:gd name="connsiteY2-196" fmla="*/ 1860934 h 1984746"/>
                <a:gd name="connsiteX3-197" fmla="*/ 1046162 w 1862137"/>
                <a:gd name="connsiteY3-198" fmla="*/ 14672 h 1984746"/>
                <a:gd name="connsiteX4-199" fmla="*/ 1862137 w 1862137"/>
                <a:gd name="connsiteY4-200" fmla="*/ 67060 h 1984746"/>
                <a:gd name="connsiteX0-201" fmla="*/ 1862137 w 1862137"/>
                <a:gd name="connsiteY0-202" fmla="*/ 68424 h 1986110"/>
                <a:gd name="connsiteX1-203" fmla="*/ 827088 w 1862137"/>
                <a:gd name="connsiteY1-204" fmla="*/ 1935324 h 1986110"/>
                <a:gd name="connsiteX2-205" fmla="*/ 0 w 1862137"/>
                <a:gd name="connsiteY2-206" fmla="*/ 1862298 h 1986110"/>
                <a:gd name="connsiteX3-207" fmla="*/ 1046162 w 1862137"/>
                <a:gd name="connsiteY3-208" fmla="*/ 16036 h 1986110"/>
                <a:gd name="connsiteX4-209" fmla="*/ 1862137 w 1862137"/>
                <a:gd name="connsiteY4-210" fmla="*/ 68424 h 1986110"/>
                <a:gd name="connsiteX0-211" fmla="*/ 1862137 w 1862137"/>
                <a:gd name="connsiteY0-212" fmla="*/ 53995 h 1971681"/>
                <a:gd name="connsiteX1-213" fmla="*/ 827088 w 1862137"/>
                <a:gd name="connsiteY1-214" fmla="*/ 1920895 h 1971681"/>
                <a:gd name="connsiteX2-215" fmla="*/ 0 w 1862137"/>
                <a:gd name="connsiteY2-216" fmla="*/ 1847869 h 1971681"/>
                <a:gd name="connsiteX3-217" fmla="*/ 1046162 w 1862137"/>
                <a:gd name="connsiteY3-218" fmla="*/ 1607 h 1971681"/>
                <a:gd name="connsiteX4-219" fmla="*/ 1862137 w 1862137"/>
                <a:gd name="connsiteY4-220" fmla="*/ 53995 h 1971681"/>
                <a:gd name="connsiteX0-221" fmla="*/ 1862137 w 1862137"/>
                <a:gd name="connsiteY0-222" fmla="*/ 53995 h 1971681"/>
                <a:gd name="connsiteX1-223" fmla="*/ 827088 w 1862137"/>
                <a:gd name="connsiteY1-224" fmla="*/ 1920895 h 1971681"/>
                <a:gd name="connsiteX2-225" fmla="*/ 0 w 1862137"/>
                <a:gd name="connsiteY2-226" fmla="*/ 1847869 h 1971681"/>
                <a:gd name="connsiteX3-227" fmla="*/ 1036637 w 1862137"/>
                <a:gd name="connsiteY3-228" fmla="*/ 1607 h 1971681"/>
                <a:gd name="connsiteX4-229" fmla="*/ 1862137 w 1862137"/>
                <a:gd name="connsiteY4-230" fmla="*/ 53995 h 1971681"/>
                <a:gd name="connsiteX0-231" fmla="*/ 1874043 w 1874043"/>
                <a:gd name="connsiteY0-232" fmla="*/ 53995 h 1970086"/>
                <a:gd name="connsiteX1-233" fmla="*/ 838994 w 1874043"/>
                <a:gd name="connsiteY1-234" fmla="*/ 1920895 h 1970086"/>
                <a:gd name="connsiteX2-235" fmla="*/ 0 w 1874043"/>
                <a:gd name="connsiteY2-236" fmla="*/ 1840725 h 1970086"/>
                <a:gd name="connsiteX3-237" fmla="*/ 1048543 w 1874043"/>
                <a:gd name="connsiteY3-238" fmla="*/ 1607 h 1970086"/>
                <a:gd name="connsiteX4-239" fmla="*/ 1874043 w 1874043"/>
                <a:gd name="connsiteY4-240" fmla="*/ 53995 h 1970086"/>
                <a:gd name="connsiteX0-241" fmla="*/ 1874043 w 1874043"/>
                <a:gd name="connsiteY0-242" fmla="*/ 63474 h 1979565"/>
                <a:gd name="connsiteX1-243" fmla="*/ 838994 w 1874043"/>
                <a:gd name="connsiteY1-244" fmla="*/ 1930374 h 1979565"/>
                <a:gd name="connsiteX2-245" fmla="*/ 0 w 1874043"/>
                <a:gd name="connsiteY2-246" fmla="*/ 1850204 h 1979565"/>
                <a:gd name="connsiteX3-247" fmla="*/ 1039018 w 1874043"/>
                <a:gd name="connsiteY3-248" fmla="*/ 1561 h 1979565"/>
                <a:gd name="connsiteX4-249" fmla="*/ 1874043 w 1874043"/>
                <a:gd name="connsiteY4-250" fmla="*/ 63474 h 19795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74043" h="1979565">
                  <a:moveTo>
                    <a:pt x="1874043" y="63474"/>
                  </a:moveTo>
                  <a:cubicBezTo>
                    <a:pt x="1743340" y="412724"/>
                    <a:pt x="1184010" y="1295374"/>
                    <a:pt x="838994" y="1930374"/>
                  </a:cubicBezTo>
                  <a:cubicBezTo>
                    <a:pt x="640556" y="2047849"/>
                    <a:pt x="260351" y="1927991"/>
                    <a:pt x="0" y="1850204"/>
                  </a:cubicBezTo>
                  <a:lnTo>
                    <a:pt x="1039018" y="1561"/>
                  </a:lnTo>
                  <a:cubicBezTo>
                    <a:pt x="1083467" y="-25426"/>
                    <a:pt x="1653382" y="309537"/>
                    <a:pt x="1874043" y="634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3753" y="2736444"/>
              <a:ext cx="592931" cy="311943"/>
            </a:xfrm>
            <a:custGeom>
              <a:avLst/>
              <a:gdLst>
                <a:gd name="connsiteX0" fmla="*/ 0 w 457200"/>
                <a:gd name="connsiteY0" fmla="*/ 0 h 304800"/>
                <a:gd name="connsiteX1" fmla="*/ 457200 w 457200"/>
                <a:gd name="connsiteY1" fmla="*/ 0 h 304800"/>
                <a:gd name="connsiteX2" fmla="*/ 457200 w 457200"/>
                <a:gd name="connsiteY2" fmla="*/ 304800 h 304800"/>
                <a:gd name="connsiteX3" fmla="*/ 0 w 457200"/>
                <a:gd name="connsiteY3" fmla="*/ 304800 h 304800"/>
                <a:gd name="connsiteX4" fmla="*/ 0 w 457200"/>
                <a:gd name="connsiteY4" fmla="*/ 0 h 304800"/>
                <a:gd name="connsiteX0-1" fmla="*/ 0 w 581025"/>
                <a:gd name="connsiteY0-2" fmla="*/ 0 h 304800"/>
                <a:gd name="connsiteX1-3" fmla="*/ 457200 w 581025"/>
                <a:gd name="connsiteY1-4" fmla="*/ 0 h 304800"/>
                <a:gd name="connsiteX2-5" fmla="*/ 581025 w 581025"/>
                <a:gd name="connsiteY2-6" fmla="*/ 304800 h 304800"/>
                <a:gd name="connsiteX3-7" fmla="*/ 0 w 581025"/>
                <a:gd name="connsiteY3-8" fmla="*/ 304800 h 304800"/>
                <a:gd name="connsiteX4-9" fmla="*/ 0 w 581025"/>
                <a:gd name="connsiteY4-10" fmla="*/ 0 h 304800"/>
                <a:gd name="connsiteX0-11" fmla="*/ 0 w 581025"/>
                <a:gd name="connsiteY0-12" fmla="*/ 0 h 304800"/>
                <a:gd name="connsiteX1-13" fmla="*/ 421481 w 581025"/>
                <a:gd name="connsiteY1-14" fmla="*/ 50006 h 304800"/>
                <a:gd name="connsiteX2-15" fmla="*/ 581025 w 581025"/>
                <a:gd name="connsiteY2-16" fmla="*/ 304800 h 304800"/>
                <a:gd name="connsiteX3-17" fmla="*/ 0 w 581025"/>
                <a:gd name="connsiteY3-18" fmla="*/ 304800 h 304800"/>
                <a:gd name="connsiteX4-19" fmla="*/ 0 w 581025"/>
                <a:gd name="connsiteY4-20" fmla="*/ 0 h 304800"/>
                <a:gd name="connsiteX0-21" fmla="*/ 0 w 581025"/>
                <a:gd name="connsiteY0-22" fmla="*/ 0 h 304800"/>
                <a:gd name="connsiteX1-23" fmla="*/ 423862 w 581025"/>
                <a:gd name="connsiteY1-24" fmla="*/ 38099 h 304800"/>
                <a:gd name="connsiteX2-25" fmla="*/ 581025 w 581025"/>
                <a:gd name="connsiteY2-26" fmla="*/ 304800 h 304800"/>
                <a:gd name="connsiteX3-27" fmla="*/ 0 w 581025"/>
                <a:gd name="connsiteY3-28" fmla="*/ 304800 h 304800"/>
                <a:gd name="connsiteX4-29" fmla="*/ 0 w 581025"/>
                <a:gd name="connsiteY4-30" fmla="*/ 0 h 304800"/>
                <a:gd name="connsiteX0-31" fmla="*/ 0 w 581025"/>
                <a:gd name="connsiteY0-32" fmla="*/ 0 h 307181"/>
                <a:gd name="connsiteX1-33" fmla="*/ 423862 w 581025"/>
                <a:gd name="connsiteY1-34" fmla="*/ 38099 h 307181"/>
                <a:gd name="connsiteX2-35" fmla="*/ 581025 w 581025"/>
                <a:gd name="connsiteY2-36" fmla="*/ 304800 h 307181"/>
                <a:gd name="connsiteX3-37" fmla="*/ 140494 w 581025"/>
                <a:gd name="connsiteY3-38" fmla="*/ 307181 h 307181"/>
                <a:gd name="connsiteX4-39" fmla="*/ 0 w 581025"/>
                <a:gd name="connsiteY4-40" fmla="*/ 0 h 307181"/>
                <a:gd name="connsiteX0-41" fmla="*/ 0 w 581025"/>
                <a:gd name="connsiteY0-42" fmla="*/ 0 h 304800"/>
                <a:gd name="connsiteX1-43" fmla="*/ 423862 w 581025"/>
                <a:gd name="connsiteY1-44" fmla="*/ 38099 h 304800"/>
                <a:gd name="connsiteX2-45" fmla="*/ 581025 w 581025"/>
                <a:gd name="connsiteY2-46" fmla="*/ 304800 h 304800"/>
                <a:gd name="connsiteX3-47" fmla="*/ 180975 w 581025"/>
                <a:gd name="connsiteY3-48" fmla="*/ 297656 h 304800"/>
                <a:gd name="connsiteX4-49" fmla="*/ 0 w 581025"/>
                <a:gd name="connsiteY4-50" fmla="*/ 0 h 304800"/>
                <a:gd name="connsiteX0-51" fmla="*/ 0 w 581025"/>
                <a:gd name="connsiteY0-52" fmla="*/ 0 h 304800"/>
                <a:gd name="connsiteX1-53" fmla="*/ 423862 w 581025"/>
                <a:gd name="connsiteY1-54" fmla="*/ 38099 h 304800"/>
                <a:gd name="connsiteX2-55" fmla="*/ 581025 w 581025"/>
                <a:gd name="connsiteY2-56" fmla="*/ 304800 h 304800"/>
                <a:gd name="connsiteX3-57" fmla="*/ 173831 w 581025"/>
                <a:gd name="connsiteY3-58" fmla="*/ 297656 h 304800"/>
                <a:gd name="connsiteX4-59" fmla="*/ 0 w 581025"/>
                <a:gd name="connsiteY4-60" fmla="*/ 0 h 304800"/>
                <a:gd name="connsiteX0-61" fmla="*/ 0 w 578644"/>
                <a:gd name="connsiteY0-62" fmla="*/ 0 h 311943"/>
                <a:gd name="connsiteX1-63" fmla="*/ 423862 w 578644"/>
                <a:gd name="connsiteY1-64" fmla="*/ 38099 h 311943"/>
                <a:gd name="connsiteX2-65" fmla="*/ 578644 w 578644"/>
                <a:gd name="connsiteY2-66" fmla="*/ 311943 h 311943"/>
                <a:gd name="connsiteX3-67" fmla="*/ 173831 w 578644"/>
                <a:gd name="connsiteY3-68" fmla="*/ 297656 h 311943"/>
                <a:gd name="connsiteX4-69" fmla="*/ 0 w 578644"/>
                <a:gd name="connsiteY4-70" fmla="*/ 0 h 311943"/>
                <a:gd name="connsiteX0-71" fmla="*/ 0 w 578644"/>
                <a:gd name="connsiteY0-72" fmla="*/ 0 h 311943"/>
                <a:gd name="connsiteX1-73" fmla="*/ 433387 w 578644"/>
                <a:gd name="connsiteY1-74" fmla="*/ 23811 h 311943"/>
                <a:gd name="connsiteX2-75" fmla="*/ 578644 w 578644"/>
                <a:gd name="connsiteY2-76" fmla="*/ 311943 h 311943"/>
                <a:gd name="connsiteX3-77" fmla="*/ 173831 w 578644"/>
                <a:gd name="connsiteY3-78" fmla="*/ 297656 h 311943"/>
                <a:gd name="connsiteX4-79" fmla="*/ 0 w 578644"/>
                <a:gd name="connsiteY4-80" fmla="*/ 0 h 311943"/>
                <a:gd name="connsiteX0-81" fmla="*/ 0 w 592931"/>
                <a:gd name="connsiteY0-82" fmla="*/ 0 h 311943"/>
                <a:gd name="connsiteX1-83" fmla="*/ 433387 w 592931"/>
                <a:gd name="connsiteY1-84" fmla="*/ 23811 h 311943"/>
                <a:gd name="connsiteX2-85" fmla="*/ 592931 w 592931"/>
                <a:gd name="connsiteY2-86" fmla="*/ 311943 h 311943"/>
                <a:gd name="connsiteX3-87" fmla="*/ 173831 w 592931"/>
                <a:gd name="connsiteY3-88" fmla="*/ 297656 h 311943"/>
                <a:gd name="connsiteX4-89" fmla="*/ 0 w 592931"/>
                <a:gd name="connsiteY4-90" fmla="*/ 0 h 311943"/>
                <a:gd name="connsiteX0-91" fmla="*/ 0 w 592931"/>
                <a:gd name="connsiteY0-92" fmla="*/ 0 h 311943"/>
                <a:gd name="connsiteX1-93" fmla="*/ 433387 w 592931"/>
                <a:gd name="connsiteY1-94" fmla="*/ 23811 h 311943"/>
                <a:gd name="connsiteX2-95" fmla="*/ 592931 w 592931"/>
                <a:gd name="connsiteY2-96" fmla="*/ 311943 h 311943"/>
                <a:gd name="connsiteX3-97" fmla="*/ 159543 w 592931"/>
                <a:gd name="connsiteY3-98" fmla="*/ 297656 h 311943"/>
                <a:gd name="connsiteX4-99" fmla="*/ 0 w 592931"/>
                <a:gd name="connsiteY4-100" fmla="*/ 0 h 311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92931" h="311943">
                  <a:moveTo>
                    <a:pt x="0" y="0"/>
                  </a:moveTo>
                  <a:lnTo>
                    <a:pt x="433387" y="23811"/>
                  </a:lnTo>
                  <a:lnTo>
                    <a:pt x="592931" y="311943"/>
                  </a:lnTo>
                  <a:lnTo>
                    <a:pt x="159543" y="297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4"/>
            <p:cNvSpPr/>
            <p:nvPr/>
          </p:nvSpPr>
          <p:spPr>
            <a:xfrm>
              <a:off x="5120451" y="3035294"/>
              <a:ext cx="1566070" cy="1773237"/>
            </a:xfrm>
            <a:custGeom>
              <a:avLst/>
              <a:gdLst>
                <a:gd name="connsiteX0" fmla="*/ 0 w 990600"/>
                <a:gd name="connsiteY0" fmla="*/ 0 h 838200"/>
                <a:gd name="connsiteX1" fmla="*/ 990600 w 990600"/>
                <a:gd name="connsiteY1" fmla="*/ 0 h 838200"/>
                <a:gd name="connsiteX2" fmla="*/ 990600 w 990600"/>
                <a:gd name="connsiteY2" fmla="*/ 838200 h 838200"/>
                <a:gd name="connsiteX3" fmla="*/ 0 w 990600"/>
                <a:gd name="connsiteY3" fmla="*/ 838200 h 838200"/>
                <a:gd name="connsiteX4" fmla="*/ 0 w 990600"/>
                <a:gd name="connsiteY4" fmla="*/ 0 h 838200"/>
                <a:gd name="connsiteX0-1" fmla="*/ 271463 w 1262063"/>
                <a:gd name="connsiteY0-2" fmla="*/ 0 h 838200"/>
                <a:gd name="connsiteX1-3" fmla="*/ 1262063 w 1262063"/>
                <a:gd name="connsiteY1-4" fmla="*/ 0 h 838200"/>
                <a:gd name="connsiteX2-5" fmla="*/ 1262063 w 1262063"/>
                <a:gd name="connsiteY2-6" fmla="*/ 838200 h 838200"/>
                <a:gd name="connsiteX3-7" fmla="*/ 0 w 1262063"/>
                <a:gd name="connsiteY3-8" fmla="*/ 180975 h 838200"/>
                <a:gd name="connsiteX4-9" fmla="*/ 271463 w 1262063"/>
                <a:gd name="connsiteY4-10" fmla="*/ 0 h 838200"/>
                <a:gd name="connsiteX0-11" fmla="*/ 390525 w 1262063"/>
                <a:gd name="connsiteY0-12" fmla="*/ 0 h 1252537"/>
                <a:gd name="connsiteX1-13" fmla="*/ 1262063 w 1262063"/>
                <a:gd name="connsiteY1-14" fmla="*/ 414337 h 1252537"/>
                <a:gd name="connsiteX2-15" fmla="*/ 1262063 w 1262063"/>
                <a:gd name="connsiteY2-16" fmla="*/ 1252537 h 1252537"/>
                <a:gd name="connsiteX3-17" fmla="*/ 0 w 1262063"/>
                <a:gd name="connsiteY3-18" fmla="*/ 595312 h 1252537"/>
                <a:gd name="connsiteX4-19" fmla="*/ 390525 w 1262063"/>
                <a:gd name="connsiteY4-20" fmla="*/ 0 h 1252537"/>
                <a:gd name="connsiteX0-21" fmla="*/ 390525 w 1262063"/>
                <a:gd name="connsiteY0-22" fmla="*/ 0 h 2124074"/>
                <a:gd name="connsiteX1-23" fmla="*/ 1262063 w 1262063"/>
                <a:gd name="connsiteY1-24" fmla="*/ 414337 h 2124074"/>
                <a:gd name="connsiteX2-25" fmla="*/ 852488 w 1262063"/>
                <a:gd name="connsiteY2-26" fmla="*/ 2124074 h 2124074"/>
                <a:gd name="connsiteX3-27" fmla="*/ 0 w 1262063"/>
                <a:gd name="connsiteY3-28" fmla="*/ 595312 h 2124074"/>
                <a:gd name="connsiteX4-29" fmla="*/ 390525 w 1262063"/>
                <a:gd name="connsiteY4-30" fmla="*/ 0 h 2124074"/>
                <a:gd name="connsiteX0-31" fmla="*/ 390525 w 1247776"/>
                <a:gd name="connsiteY0-32" fmla="*/ 0 h 2124074"/>
                <a:gd name="connsiteX1-33" fmla="*/ 1247776 w 1247776"/>
                <a:gd name="connsiteY1-34" fmla="*/ 1543050 h 2124074"/>
                <a:gd name="connsiteX2-35" fmla="*/ 852488 w 1247776"/>
                <a:gd name="connsiteY2-36" fmla="*/ 2124074 h 2124074"/>
                <a:gd name="connsiteX3-37" fmla="*/ 0 w 1247776"/>
                <a:gd name="connsiteY3-38" fmla="*/ 595312 h 2124074"/>
                <a:gd name="connsiteX4-39" fmla="*/ 390525 w 1247776"/>
                <a:gd name="connsiteY4-40" fmla="*/ 0 h 2124074"/>
                <a:gd name="connsiteX0-41" fmla="*/ 390525 w 1255867"/>
                <a:gd name="connsiteY0-42" fmla="*/ 0 h 2124074"/>
                <a:gd name="connsiteX1-43" fmla="*/ 1247776 w 1255867"/>
                <a:gd name="connsiteY1-44" fmla="*/ 1543050 h 2124074"/>
                <a:gd name="connsiteX2-45" fmla="*/ 852488 w 1255867"/>
                <a:gd name="connsiteY2-46" fmla="*/ 2124074 h 2124074"/>
                <a:gd name="connsiteX3-47" fmla="*/ 0 w 1255867"/>
                <a:gd name="connsiteY3-48" fmla="*/ 595312 h 2124074"/>
                <a:gd name="connsiteX4-49" fmla="*/ 390525 w 1255867"/>
                <a:gd name="connsiteY4-50" fmla="*/ 0 h 2124074"/>
                <a:gd name="connsiteX0-51" fmla="*/ 390525 w 1255770"/>
                <a:gd name="connsiteY0-52" fmla="*/ 0 h 2124074"/>
                <a:gd name="connsiteX1-53" fmla="*/ 1247776 w 1255770"/>
                <a:gd name="connsiteY1-54" fmla="*/ 1543050 h 2124074"/>
                <a:gd name="connsiteX2-55" fmla="*/ 852488 w 1255770"/>
                <a:gd name="connsiteY2-56" fmla="*/ 2124074 h 2124074"/>
                <a:gd name="connsiteX3-57" fmla="*/ 0 w 1255770"/>
                <a:gd name="connsiteY3-58" fmla="*/ 595312 h 2124074"/>
                <a:gd name="connsiteX4-59" fmla="*/ 390525 w 1255770"/>
                <a:gd name="connsiteY4-60" fmla="*/ 0 h 2124074"/>
                <a:gd name="connsiteX0-61" fmla="*/ 390525 w 1255770"/>
                <a:gd name="connsiteY0-62" fmla="*/ 0 h 2124074"/>
                <a:gd name="connsiteX1-63" fmla="*/ 1247776 w 1255770"/>
                <a:gd name="connsiteY1-64" fmla="*/ 1543050 h 2124074"/>
                <a:gd name="connsiteX2-65" fmla="*/ 852488 w 1255770"/>
                <a:gd name="connsiteY2-66" fmla="*/ 2124074 h 2124074"/>
                <a:gd name="connsiteX3-67" fmla="*/ 0 w 1255770"/>
                <a:gd name="connsiteY3-68" fmla="*/ 595312 h 2124074"/>
                <a:gd name="connsiteX4-69" fmla="*/ 390525 w 1255770"/>
                <a:gd name="connsiteY4-70" fmla="*/ 0 h 2124074"/>
                <a:gd name="connsiteX0-71" fmla="*/ 390525 w 1255770"/>
                <a:gd name="connsiteY0-72" fmla="*/ 0 h 2124074"/>
                <a:gd name="connsiteX1-73" fmla="*/ 1247776 w 1255770"/>
                <a:gd name="connsiteY1-74" fmla="*/ 1543050 h 2124074"/>
                <a:gd name="connsiteX2-75" fmla="*/ 852488 w 1255770"/>
                <a:gd name="connsiteY2-76" fmla="*/ 2124074 h 2124074"/>
                <a:gd name="connsiteX3-77" fmla="*/ 0 w 1255770"/>
                <a:gd name="connsiteY3-78" fmla="*/ 595312 h 2124074"/>
                <a:gd name="connsiteX4-79" fmla="*/ 390525 w 1255770"/>
                <a:gd name="connsiteY4-80" fmla="*/ 0 h 2124074"/>
                <a:gd name="connsiteX0-81" fmla="*/ 390525 w 1255770"/>
                <a:gd name="connsiteY0-82" fmla="*/ 0 h 2124074"/>
                <a:gd name="connsiteX1-83" fmla="*/ 1247776 w 1255770"/>
                <a:gd name="connsiteY1-84" fmla="*/ 1543050 h 2124074"/>
                <a:gd name="connsiteX2-85" fmla="*/ 852488 w 1255770"/>
                <a:gd name="connsiteY2-86" fmla="*/ 2124074 h 2124074"/>
                <a:gd name="connsiteX3-87" fmla="*/ 0 w 1255770"/>
                <a:gd name="connsiteY3-88" fmla="*/ 595312 h 2124074"/>
                <a:gd name="connsiteX4-89" fmla="*/ 390525 w 1255770"/>
                <a:gd name="connsiteY4-90" fmla="*/ 0 h 2124074"/>
                <a:gd name="connsiteX0-91" fmla="*/ 390525 w 1255770"/>
                <a:gd name="connsiteY0-92" fmla="*/ 0 h 2124074"/>
                <a:gd name="connsiteX1-93" fmla="*/ 1247776 w 1255770"/>
                <a:gd name="connsiteY1-94" fmla="*/ 1543050 h 2124074"/>
                <a:gd name="connsiteX2-95" fmla="*/ 852488 w 1255770"/>
                <a:gd name="connsiteY2-96" fmla="*/ 2124074 h 2124074"/>
                <a:gd name="connsiteX3-97" fmla="*/ 0 w 1255770"/>
                <a:gd name="connsiteY3-98" fmla="*/ 595312 h 2124074"/>
                <a:gd name="connsiteX4-99" fmla="*/ 390525 w 1255770"/>
                <a:gd name="connsiteY4-100" fmla="*/ 0 h 2124074"/>
                <a:gd name="connsiteX0-101" fmla="*/ 466725 w 1331970"/>
                <a:gd name="connsiteY0-102" fmla="*/ 0 h 2124074"/>
                <a:gd name="connsiteX1-103" fmla="*/ 1323976 w 1331970"/>
                <a:gd name="connsiteY1-104" fmla="*/ 1543050 h 2124074"/>
                <a:gd name="connsiteX2-105" fmla="*/ 928688 w 1331970"/>
                <a:gd name="connsiteY2-106" fmla="*/ 2124074 h 2124074"/>
                <a:gd name="connsiteX3-107" fmla="*/ 0 w 1331970"/>
                <a:gd name="connsiteY3-108" fmla="*/ 976312 h 2124074"/>
                <a:gd name="connsiteX4-109" fmla="*/ 466725 w 1331970"/>
                <a:gd name="connsiteY4-110" fmla="*/ 0 h 2124074"/>
                <a:gd name="connsiteX0-111" fmla="*/ 835025 w 1331970"/>
                <a:gd name="connsiteY0-112" fmla="*/ 0 h 1692274"/>
                <a:gd name="connsiteX1-113" fmla="*/ 1323976 w 1331970"/>
                <a:gd name="connsiteY1-114" fmla="*/ 1111250 h 1692274"/>
                <a:gd name="connsiteX2-115" fmla="*/ 928688 w 1331970"/>
                <a:gd name="connsiteY2-116" fmla="*/ 1692274 h 1692274"/>
                <a:gd name="connsiteX3-117" fmla="*/ 0 w 1331970"/>
                <a:gd name="connsiteY3-118" fmla="*/ 544512 h 1692274"/>
                <a:gd name="connsiteX4-119" fmla="*/ 835025 w 1331970"/>
                <a:gd name="connsiteY4-120" fmla="*/ 0 h 1692274"/>
                <a:gd name="connsiteX0-121" fmla="*/ 835025 w 1551275"/>
                <a:gd name="connsiteY0-122" fmla="*/ 0 h 1692274"/>
                <a:gd name="connsiteX1-123" fmla="*/ 1546226 w 1551275"/>
                <a:gd name="connsiteY1-124" fmla="*/ 1250950 h 1692274"/>
                <a:gd name="connsiteX2-125" fmla="*/ 928688 w 1551275"/>
                <a:gd name="connsiteY2-126" fmla="*/ 1692274 h 1692274"/>
                <a:gd name="connsiteX3-127" fmla="*/ 0 w 1551275"/>
                <a:gd name="connsiteY3-128" fmla="*/ 544512 h 1692274"/>
                <a:gd name="connsiteX4-129" fmla="*/ 835025 w 1551275"/>
                <a:gd name="connsiteY4-130" fmla="*/ 0 h 1692274"/>
                <a:gd name="connsiteX0-131" fmla="*/ 835025 w 1549911"/>
                <a:gd name="connsiteY0-132" fmla="*/ 0 h 1787524"/>
                <a:gd name="connsiteX1-133" fmla="*/ 1546226 w 1549911"/>
                <a:gd name="connsiteY1-134" fmla="*/ 1250950 h 1787524"/>
                <a:gd name="connsiteX2-135" fmla="*/ 706438 w 1549911"/>
                <a:gd name="connsiteY2-136" fmla="*/ 1787524 h 1787524"/>
                <a:gd name="connsiteX3-137" fmla="*/ 0 w 1549911"/>
                <a:gd name="connsiteY3-138" fmla="*/ 544512 h 1787524"/>
                <a:gd name="connsiteX4-139" fmla="*/ 835025 w 1549911"/>
                <a:gd name="connsiteY4-140" fmla="*/ 0 h 1787524"/>
                <a:gd name="connsiteX0-141" fmla="*/ 835025 w 1549911"/>
                <a:gd name="connsiteY0-142" fmla="*/ 0 h 1787524"/>
                <a:gd name="connsiteX1-143" fmla="*/ 1546226 w 1549911"/>
                <a:gd name="connsiteY1-144" fmla="*/ 1250950 h 1787524"/>
                <a:gd name="connsiteX2-145" fmla="*/ 706438 w 1549911"/>
                <a:gd name="connsiteY2-146" fmla="*/ 1787524 h 1787524"/>
                <a:gd name="connsiteX3-147" fmla="*/ 0 w 1549911"/>
                <a:gd name="connsiteY3-148" fmla="*/ 544512 h 1787524"/>
                <a:gd name="connsiteX4-149" fmla="*/ 835025 w 1549911"/>
                <a:gd name="connsiteY4-150" fmla="*/ 0 h 1787524"/>
                <a:gd name="connsiteX0-151" fmla="*/ 835025 w 1549911"/>
                <a:gd name="connsiteY0-152" fmla="*/ 0 h 1787524"/>
                <a:gd name="connsiteX1-153" fmla="*/ 1546226 w 1549911"/>
                <a:gd name="connsiteY1-154" fmla="*/ 1250950 h 1787524"/>
                <a:gd name="connsiteX2-155" fmla="*/ 706438 w 1549911"/>
                <a:gd name="connsiteY2-156" fmla="*/ 1787524 h 1787524"/>
                <a:gd name="connsiteX3-157" fmla="*/ 0 w 1549911"/>
                <a:gd name="connsiteY3-158" fmla="*/ 544512 h 1787524"/>
                <a:gd name="connsiteX4-159" fmla="*/ 835025 w 1549911"/>
                <a:gd name="connsiteY4-160" fmla="*/ 0 h 1787524"/>
                <a:gd name="connsiteX0-161" fmla="*/ 835025 w 1549911"/>
                <a:gd name="connsiteY0-162" fmla="*/ 0 h 1787524"/>
                <a:gd name="connsiteX1-163" fmla="*/ 1546226 w 1549911"/>
                <a:gd name="connsiteY1-164" fmla="*/ 1250950 h 1787524"/>
                <a:gd name="connsiteX2-165" fmla="*/ 706438 w 1549911"/>
                <a:gd name="connsiteY2-166" fmla="*/ 1787524 h 1787524"/>
                <a:gd name="connsiteX3-167" fmla="*/ 0 w 1549911"/>
                <a:gd name="connsiteY3-168" fmla="*/ 544512 h 1787524"/>
                <a:gd name="connsiteX4-169" fmla="*/ 835025 w 1549911"/>
                <a:gd name="connsiteY4-170" fmla="*/ 0 h 1787524"/>
                <a:gd name="connsiteX0-171" fmla="*/ 835025 w 1546226"/>
                <a:gd name="connsiteY0-172" fmla="*/ 0 h 1787524"/>
                <a:gd name="connsiteX1-173" fmla="*/ 1546226 w 1546226"/>
                <a:gd name="connsiteY1-174" fmla="*/ 1250950 h 1787524"/>
                <a:gd name="connsiteX2-175" fmla="*/ 706438 w 1546226"/>
                <a:gd name="connsiteY2-176" fmla="*/ 1787524 h 1787524"/>
                <a:gd name="connsiteX3-177" fmla="*/ 0 w 1546226"/>
                <a:gd name="connsiteY3-178" fmla="*/ 544512 h 1787524"/>
                <a:gd name="connsiteX4-179" fmla="*/ 835025 w 1546226"/>
                <a:gd name="connsiteY4-180" fmla="*/ 0 h 1787524"/>
                <a:gd name="connsiteX0-181" fmla="*/ 835025 w 1546226"/>
                <a:gd name="connsiteY0-182" fmla="*/ 0 h 1787524"/>
                <a:gd name="connsiteX1-183" fmla="*/ 1546226 w 1546226"/>
                <a:gd name="connsiteY1-184" fmla="*/ 1250950 h 1787524"/>
                <a:gd name="connsiteX2-185" fmla="*/ 706438 w 1546226"/>
                <a:gd name="connsiteY2-186" fmla="*/ 1787524 h 1787524"/>
                <a:gd name="connsiteX3-187" fmla="*/ 0 w 1546226"/>
                <a:gd name="connsiteY3-188" fmla="*/ 544512 h 1787524"/>
                <a:gd name="connsiteX4-189" fmla="*/ 835025 w 1546226"/>
                <a:gd name="connsiteY4-190" fmla="*/ 0 h 1787524"/>
                <a:gd name="connsiteX0-191" fmla="*/ 863600 w 1546226"/>
                <a:gd name="connsiteY0-192" fmla="*/ 0 h 1773237"/>
                <a:gd name="connsiteX1-193" fmla="*/ 1546226 w 1546226"/>
                <a:gd name="connsiteY1-194" fmla="*/ 1236663 h 1773237"/>
                <a:gd name="connsiteX2-195" fmla="*/ 706438 w 1546226"/>
                <a:gd name="connsiteY2-196" fmla="*/ 1773237 h 1773237"/>
                <a:gd name="connsiteX3-197" fmla="*/ 0 w 1546226"/>
                <a:gd name="connsiteY3-198" fmla="*/ 530225 h 1773237"/>
                <a:gd name="connsiteX4-199" fmla="*/ 863600 w 1546226"/>
                <a:gd name="connsiteY4-200" fmla="*/ 0 h 1773237"/>
                <a:gd name="connsiteX0-201" fmla="*/ 863600 w 1546226"/>
                <a:gd name="connsiteY0-202" fmla="*/ 0 h 1773237"/>
                <a:gd name="connsiteX1-203" fmla="*/ 1546226 w 1546226"/>
                <a:gd name="connsiteY1-204" fmla="*/ 1236663 h 1773237"/>
                <a:gd name="connsiteX2-205" fmla="*/ 706438 w 1546226"/>
                <a:gd name="connsiteY2-206" fmla="*/ 1773237 h 1773237"/>
                <a:gd name="connsiteX3-207" fmla="*/ 0 w 1546226"/>
                <a:gd name="connsiteY3-208" fmla="*/ 530225 h 1773237"/>
                <a:gd name="connsiteX4-209" fmla="*/ 863600 w 1546226"/>
                <a:gd name="connsiteY4-210" fmla="*/ 0 h 1773237"/>
                <a:gd name="connsiteX0-211" fmla="*/ 863600 w 1553370"/>
                <a:gd name="connsiteY0-212" fmla="*/ 0 h 1773237"/>
                <a:gd name="connsiteX1-213" fmla="*/ 1553370 w 1553370"/>
                <a:gd name="connsiteY1-214" fmla="*/ 1253331 h 1773237"/>
                <a:gd name="connsiteX2-215" fmla="*/ 706438 w 1553370"/>
                <a:gd name="connsiteY2-216" fmla="*/ 1773237 h 1773237"/>
                <a:gd name="connsiteX3-217" fmla="*/ 0 w 1553370"/>
                <a:gd name="connsiteY3-218" fmla="*/ 530225 h 1773237"/>
                <a:gd name="connsiteX4-219" fmla="*/ 863600 w 1553370"/>
                <a:gd name="connsiteY4-220" fmla="*/ 0 h 1773237"/>
                <a:gd name="connsiteX0-221" fmla="*/ 863600 w 1566070"/>
                <a:gd name="connsiteY0-222" fmla="*/ 0 h 1773237"/>
                <a:gd name="connsiteX1-223" fmla="*/ 1566070 w 1566070"/>
                <a:gd name="connsiteY1-224" fmla="*/ 1227931 h 1773237"/>
                <a:gd name="connsiteX2-225" fmla="*/ 706438 w 1566070"/>
                <a:gd name="connsiteY2-226" fmla="*/ 1773237 h 1773237"/>
                <a:gd name="connsiteX3-227" fmla="*/ 0 w 1566070"/>
                <a:gd name="connsiteY3-228" fmla="*/ 530225 h 1773237"/>
                <a:gd name="connsiteX4-229" fmla="*/ 863600 w 1566070"/>
                <a:gd name="connsiteY4-230" fmla="*/ 0 h 1773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66070" h="1773237">
                  <a:moveTo>
                    <a:pt x="863600" y="0"/>
                  </a:moveTo>
                  <a:lnTo>
                    <a:pt x="1566070" y="1227931"/>
                  </a:lnTo>
                  <a:cubicBezTo>
                    <a:pt x="1445420" y="1418431"/>
                    <a:pt x="960439" y="1681162"/>
                    <a:pt x="706438" y="1773237"/>
                  </a:cubicBezTo>
                  <a:lnTo>
                    <a:pt x="0" y="530225"/>
                  </a:lnTo>
                  <a:cubicBezTo>
                    <a:pt x="160337" y="431801"/>
                    <a:pt x="507207" y="324644"/>
                    <a:pt x="863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9" name="Group 3"/>
          <p:cNvGrpSpPr/>
          <p:nvPr/>
        </p:nvGrpSpPr>
        <p:grpSpPr>
          <a:xfrm>
            <a:off x="5058752" y="1358290"/>
            <a:ext cx="875742" cy="792128"/>
            <a:chOff x="6096000" y="1358290"/>
            <a:chExt cx="875742" cy="792128"/>
          </a:xfrm>
        </p:grpSpPr>
        <p:grpSp>
          <p:nvGrpSpPr>
            <p:cNvPr id="30" name="Group 35"/>
            <p:cNvGrpSpPr/>
            <p:nvPr/>
          </p:nvGrpSpPr>
          <p:grpSpPr>
            <a:xfrm>
              <a:off x="6096000" y="1358290"/>
              <a:ext cx="456015" cy="419173"/>
              <a:chOff x="6888008" y="2616200"/>
              <a:chExt cx="295815" cy="271916"/>
            </a:xfrm>
            <a:solidFill>
              <a:schemeClr val="accent1"/>
            </a:solidFill>
          </p:grpSpPr>
          <p:sp>
            <p:nvSpPr>
              <p:cNvPr id="37" name="Shape 3319"/>
              <p:cNvSpPr/>
              <p:nvPr/>
            </p:nvSpPr>
            <p:spPr>
              <a:xfrm>
                <a:off x="7065808" y="2616200"/>
                <a:ext cx="118015" cy="113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536"/>
                    </a:moveTo>
                    <a:cubicBezTo>
                      <a:pt x="8831" y="14536"/>
                      <a:pt x="7200" y="12867"/>
                      <a:pt x="7200" y="10788"/>
                    </a:cubicBezTo>
                    <a:cubicBezTo>
                      <a:pt x="7200" y="8735"/>
                      <a:pt x="8831" y="7037"/>
                      <a:pt x="10800" y="7037"/>
                    </a:cubicBezTo>
                    <a:cubicBezTo>
                      <a:pt x="12769" y="7037"/>
                      <a:pt x="14400" y="8735"/>
                      <a:pt x="14400" y="10788"/>
                    </a:cubicBezTo>
                    <a:cubicBezTo>
                      <a:pt x="14400" y="12839"/>
                      <a:pt x="12794" y="14536"/>
                      <a:pt x="10800" y="14536"/>
                    </a:cubicBezTo>
                    <a:close/>
                    <a:moveTo>
                      <a:pt x="16566" y="6302"/>
                    </a:moveTo>
                    <a:cubicBezTo>
                      <a:pt x="16819" y="5717"/>
                      <a:pt x="18000" y="2784"/>
                      <a:pt x="18000" y="2261"/>
                    </a:cubicBezTo>
                    <a:cubicBezTo>
                      <a:pt x="18000" y="2198"/>
                      <a:pt x="17970" y="2110"/>
                      <a:pt x="17883" y="2051"/>
                    </a:cubicBezTo>
                    <a:cubicBezTo>
                      <a:pt x="17551" y="1847"/>
                      <a:pt x="14541" y="0"/>
                      <a:pt x="14400" y="0"/>
                    </a:cubicBezTo>
                    <a:lnTo>
                      <a:pt x="14228" y="56"/>
                    </a:lnTo>
                    <a:cubicBezTo>
                      <a:pt x="13274" y="1056"/>
                      <a:pt x="12431" y="2198"/>
                      <a:pt x="11643" y="3339"/>
                    </a:cubicBezTo>
                    <a:cubicBezTo>
                      <a:pt x="11360" y="3312"/>
                      <a:pt x="11083" y="3283"/>
                      <a:pt x="10800" y="3283"/>
                    </a:cubicBezTo>
                    <a:cubicBezTo>
                      <a:pt x="10517" y="3283"/>
                      <a:pt x="10234" y="3312"/>
                      <a:pt x="9957" y="3339"/>
                    </a:cubicBezTo>
                    <a:cubicBezTo>
                      <a:pt x="9674" y="2904"/>
                      <a:pt x="7563" y="0"/>
                      <a:pt x="7200" y="0"/>
                    </a:cubicBezTo>
                    <a:cubicBezTo>
                      <a:pt x="7059" y="0"/>
                      <a:pt x="4049" y="1876"/>
                      <a:pt x="3711" y="2051"/>
                    </a:cubicBezTo>
                    <a:cubicBezTo>
                      <a:pt x="3625" y="2110"/>
                      <a:pt x="3600" y="2198"/>
                      <a:pt x="3600" y="2261"/>
                    </a:cubicBezTo>
                    <a:cubicBezTo>
                      <a:pt x="3600" y="2757"/>
                      <a:pt x="4782" y="5717"/>
                      <a:pt x="5034" y="6302"/>
                    </a:cubicBezTo>
                    <a:cubicBezTo>
                      <a:pt x="4695" y="6771"/>
                      <a:pt x="4412" y="7299"/>
                      <a:pt x="4191" y="7828"/>
                    </a:cubicBezTo>
                    <a:cubicBezTo>
                      <a:pt x="3625" y="7886"/>
                      <a:pt x="0" y="8295"/>
                      <a:pt x="0" y="8735"/>
                    </a:cubicBezTo>
                    <a:lnTo>
                      <a:pt x="0" y="12839"/>
                    </a:lnTo>
                    <a:cubicBezTo>
                      <a:pt x="0" y="13280"/>
                      <a:pt x="3625" y="13687"/>
                      <a:pt x="4191" y="13745"/>
                    </a:cubicBezTo>
                    <a:cubicBezTo>
                      <a:pt x="4412" y="14305"/>
                      <a:pt x="4695" y="14802"/>
                      <a:pt x="5034" y="15272"/>
                    </a:cubicBezTo>
                    <a:cubicBezTo>
                      <a:pt x="4782" y="15858"/>
                      <a:pt x="3600" y="18818"/>
                      <a:pt x="3600" y="19314"/>
                    </a:cubicBezTo>
                    <a:cubicBezTo>
                      <a:pt x="3600" y="19375"/>
                      <a:pt x="3625" y="19462"/>
                      <a:pt x="3711" y="19521"/>
                    </a:cubicBezTo>
                    <a:cubicBezTo>
                      <a:pt x="4049" y="19725"/>
                      <a:pt x="7059" y="21600"/>
                      <a:pt x="7200" y="21600"/>
                    </a:cubicBezTo>
                    <a:cubicBezTo>
                      <a:pt x="7563" y="21600"/>
                      <a:pt x="9674" y="18668"/>
                      <a:pt x="9957" y="18231"/>
                    </a:cubicBezTo>
                    <a:cubicBezTo>
                      <a:pt x="10234" y="18260"/>
                      <a:pt x="10517" y="18291"/>
                      <a:pt x="10800" y="18291"/>
                    </a:cubicBezTo>
                    <a:cubicBezTo>
                      <a:pt x="11083" y="18291"/>
                      <a:pt x="11360" y="18260"/>
                      <a:pt x="11643" y="18231"/>
                    </a:cubicBezTo>
                    <a:cubicBezTo>
                      <a:pt x="11920" y="18668"/>
                      <a:pt x="14031" y="21600"/>
                      <a:pt x="14400" y="21600"/>
                    </a:cubicBezTo>
                    <a:cubicBezTo>
                      <a:pt x="14541" y="21600"/>
                      <a:pt x="17551" y="19725"/>
                      <a:pt x="17883" y="19521"/>
                    </a:cubicBezTo>
                    <a:cubicBezTo>
                      <a:pt x="17970" y="19462"/>
                      <a:pt x="18000" y="19404"/>
                      <a:pt x="18000" y="19314"/>
                    </a:cubicBezTo>
                    <a:cubicBezTo>
                      <a:pt x="18000" y="18789"/>
                      <a:pt x="16819" y="15858"/>
                      <a:pt x="16566" y="15272"/>
                    </a:cubicBezTo>
                    <a:cubicBezTo>
                      <a:pt x="16899" y="14802"/>
                      <a:pt x="17181" y="14305"/>
                      <a:pt x="17410" y="13745"/>
                    </a:cubicBezTo>
                    <a:cubicBezTo>
                      <a:pt x="17970" y="13687"/>
                      <a:pt x="21600" y="13280"/>
                      <a:pt x="21600" y="12839"/>
                    </a:cubicBezTo>
                    <a:lnTo>
                      <a:pt x="21600" y="8735"/>
                    </a:lnTo>
                    <a:cubicBezTo>
                      <a:pt x="21600" y="8295"/>
                      <a:pt x="17970" y="7886"/>
                      <a:pt x="17410" y="7828"/>
                    </a:cubicBezTo>
                    <a:cubicBezTo>
                      <a:pt x="17181" y="7299"/>
                      <a:pt x="16899" y="6771"/>
                      <a:pt x="16566" y="6302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457200">
                  <a:defRPr sz="1800" b="0" cap="none">
                    <a:solidFill>
                      <a:srgbClr val="F9F9F9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" name="Shape 3320"/>
              <p:cNvSpPr/>
              <p:nvPr/>
            </p:nvSpPr>
            <p:spPr>
              <a:xfrm>
                <a:off x="6888008" y="2654300"/>
                <a:ext cx="196693" cy="196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6480"/>
                    </a:moveTo>
                    <a:cubicBezTo>
                      <a:pt x="13178" y="6480"/>
                      <a:pt x="15120" y="8420"/>
                      <a:pt x="15120" y="10799"/>
                    </a:cubicBezTo>
                    <a:cubicBezTo>
                      <a:pt x="15120" y="13180"/>
                      <a:pt x="13178" y="15121"/>
                      <a:pt x="10800" y="15121"/>
                    </a:cubicBezTo>
                    <a:cubicBezTo>
                      <a:pt x="8422" y="15121"/>
                      <a:pt x="6480" y="13180"/>
                      <a:pt x="6480" y="10799"/>
                    </a:cubicBezTo>
                    <a:cubicBezTo>
                      <a:pt x="6480" y="8420"/>
                      <a:pt x="8422" y="6480"/>
                      <a:pt x="10800" y="6480"/>
                    </a:cubicBezTo>
                    <a:close/>
                    <a:moveTo>
                      <a:pt x="406" y="12825"/>
                    </a:moveTo>
                    <a:lnTo>
                      <a:pt x="2968" y="13230"/>
                    </a:lnTo>
                    <a:cubicBezTo>
                      <a:pt x="3120" y="13702"/>
                      <a:pt x="3323" y="14157"/>
                      <a:pt x="3559" y="14613"/>
                    </a:cubicBezTo>
                    <a:cubicBezTo>
                      <a:pt x="3072" y="15271"/>
                      <a:pt x="2566" y="15897"/>
                      <a:pt x="2075" y="16538"/>
                    </a:cubicBezTo>
                    <a:cubicBezTo>
                      <a:pt x="2009" y="16638"/>
                      <a:pt x="1957" y="16739"/>
                      <a:pt x="1957" y="16858"/>
                    </a:cubicBezTo>
                    <a:cubicBezTo>
                      <a:pt x="1957" y="17348"/>
                      <a:pt x="3947" y="19152"/>
                      <a:pt x="4386" y="19557"/>
                    </a:cubicBezTo>
                    <a:cubicBezTo>
                      <a:pt x="4490" y="19643"/>
                      <a:pt x="4608" y="19694"/>
                      <a:pt x="4741" y="19694"/>
                    </a:cubicBezTo>
                    <a:cubicBezTo>
                      <a:pt x="4859" y="19694"/>
                      <a:pt x="4996" y="19661"/>
                      <a:pt x="5081" y="19574"/>
                    </a:cubicBezTo>
                    <a:lnTo>
                      <a:pt x="7071" y="18072"/>
                    </a:lnTo>
                    <a:cubicBezTo>
                      <a:pt x="7473" y="18275"/>
                      <a:pt x="7898" y="18463"/>
                      <a:pt x="8337" y="18596"/>
                    </a:cubicBezTo>
                    <a:lnTo>
                      <a:pt x="8725" y="21178"/>
                    </a:lnTo>
                    <a:cubicBezTo>
                      <a:pt x="8758" y="21415"/>
                      <a:pt x="8995" y="21600"/>
                      <a:pt x="9231" y="21600"/>
                    </a:cubicBezTo>
                    <a:lnTo>
                      <a:pt x="12369" y="21600"/>
                    </a:lnTo>
                    <a:cubicBezTo>
                      <a:pt x="12605" y="21600"/>
                      <a:pt x="12808" y="21431"/>
                      <a:pt x="12875" y="21194"/>
                    </a:cubicBezTo>
                    <a:cubicBezTo>
                      <a:pt x="13096" y="20369"/>
                      <a:pt x="13178" y="19439"/>
                      <a:pt x="13263" y="18579"/>
                    </a:cubicBezTo>
                    <a:cubicBezTo>
                      <a:pt x="13717" y="18443"/>
                      <a:pt x="14141" y="18275"/>
                      <a:pt x="14562" y="18055"/>
                    </a:cubicBezTo>
                    <a:lnTo>
                      <a:pt x="16501" y="19574"/>
                    </a:lnTo>
                    <a:cubicBezTo>
                      <a:pt x="16604" y="19643"/>
                      <a:pt x="16722" y="19694"/>
                      <a:pt x="16855" y="19694"/>
                    </a:cubicBezTo>
                    <a:cubicBezTo>
                      <a:pt x="17347" y="19694"/>
                      <a:pt x="19237" y="17635"/>
                      <a:pt x="19573" y="17179"/>
                    </a:cubicBezTo>
                    <a:cubicBezTo>
                      <a:pt x="19658" y="17095"/>
                      <a:pt x="19691" y="16976"/>
                      <a:pt x="19691" y="16858"/>
                    </a:cubicBezTo>
                    <a:cubicBezTo>
                      <a:pt x="19691" y="16722"/>
                      <a:pt x="19643" y="16622"/>
                      <a:pt x="19573" y="16521"/>
                    </a:cubicBezTo>
                    <a:cubicBezTo>
                      <a:pt x="19034" y="15881"/>
                      <a:pt x="18528" y="15254"/>
                      <a:pt x="18055" y="14579"/>
                    </a:cubicBezTo>
                    <a:cubicBezTo>
                      <a:pt x="18273" y="14157"/>
                      <a:pt x="18462" y="13736"/>
                      <a:pt x="18594" y="13297"/>
                    </a:cubicBezTo>
                    <a:lnTo>
                      <a:pt x="21212" y="12891"/>
                    </a:lnTo>
                    <a:cubicBezTo>
                      <a:pt x="21430" y="12859"/>
                      <a:pt x="21600" y="12605"/>
                      <a:pt x="21600" y="12386"/>
                    </a:cubicBezTo>
                    <a:lnTo>
                      <a:pt x="21600" y="9264"/>
                    </a:lnTo>
                    <a:cubicBezTo>
                      <a:pt x="21600" y="9028"/>
                      <a:pt x="21430" y="8808"/>
                      <a:pt x="21194" y="8757"/>
                    </a:cubicBezTo>
                    <a:lnTo>
                      <a:pt x="18627" y="8369"/>
                    </a:lnTo>
                    <a:cubicBezTo>
                      <a:pt x="18476" y="7898"/>
                      <a:pt x="18273" y="7440"/>
                      <a:pt x="18055" y="6986"/>
                    </a:cubicBezTo>
                    <a:cubicBezTo>
                      <a:pt x="18528" y="6326"/>
                      <a:pt x="19034" y="5719"/>
                      <a:pt x="19525" y="5061"/>
                    </a:cubicBezTo>
                    <a:cubicBezTo>
                      <a:pt x="19591" y="4960"/>
                      <a:pt x="19643" y="4859"/>
                      <a:pt x="19643" y="4742"/>
                    </a:cubicBezTo>
                    <a:cubicBezTo>
                      <a:pt x="19643" y="4268"/>
                      <a:pt x="17649" y="2445"/>
                      <a:pt x="17210" y="2040"/>
                    </a:cubicBezTo>
                    <a:cubicBezTo>
                      <a:pt x="17110" y="1957"/>
                      <a:pt x="16992" y="1906"/>
                      <a:pt x="16855" y="1906"/>
                    </a:cubicBezTo>
                    <a:cubicBezTo>
                      <a:pt x="16741" y="1906"/>
                      <a:pt x="16623" y="1939"/>
                      <a:pt x="16519" y="2023"/>
                    </a:cubicBezTo>
                    <a:lnTo>
                      <a:pt x="14529" y="3525"/>
                    </a:lnTo>
                    <a:cubicBezTo>
                      <a:pt x="14123" y="3324"/>
                      <a:pt x="13702" y="3137"/>
                      <a:pt x="13263" y="3004"/>
                    </a:cubicBezTo>
                    <a:lnTo>
                      <a:pt x="12875" y="420"/>
                    </a:lnTo>
                    <a:cubicBezTo>
                      <a:pt x="12842" y="185"/>
                      <a:pt x="12605" y="0"/>
                      <a:pt x="12369" y="0"/>
                    </a:cubicBezTo>
                    <a:lnTo>
                      <a:pt x="9231" y="0"/>
                    </a:lnTo>
                    <a:cubicBezTo>
                      <a:pt x="8995" y="0"/>
                      <a:pt x="8791" y="168"/>
                      <a:pt x="8725" y="404"/>
                    </a:cubicBezTo>
                    <a:cubicBezTo>
                      <a:pt x="8503" y="1231"/>
                      <a:pt x="8422" y="2160"/>
                      <a:pt x="8337" y="3004"/>
                    </a:cubicBezTo>
                    <a:cubicBezTo>
                      <a:pt x="7879" y="3153"/>
                      <a:pt x="7458" y="3324"/>
                      <a:pt x="7037" y="3542"/>
                    </a:cubicBezTo>
                    <a:lnTo>
                      <a:pt x="5095" y="2023"/>
                    </a:lnTo>
                    <a:cubicBezTo>
                      <a:pt x="4996" y="1957"/>
                      <a:pt x="4877" y="1906"/>
                      <a:pt x="4741" y="1906"/>
                    </a:cubicBezTo>
                    <a:cubicBezTo>
                      <a:pt x="4253" y="1906"/>
                      <a:pt x="2363" y="3949"/>
                      <a:pt x="2023" y="4403"/>
                    </a:cubicBezTo>
                    <a:cubicBezTo>
                      <a:pt x="1942" y="4505"/>
                      <a:pt x="1909" y="4622"/>
                      <a:pt x="1909" y="4742"/>
                    </a:cubicBezTo>
                    <a:cubicBezTo>
                      <a:pt x="1909" y="4859"/>
                      <a:pt x="1957" y="4977"/>
                      <a:pt x="2023" y="5079"/>
                    </a:cubicBezTo>
                    <a:cubicBezTo>
                      <a:pt x="2566" y="5719"/>
                      <a:pt x="3072" y="6346"/>
                      <a:pt x="3545" y="7019"/>
                    </a:cubicBezTo>
                    <a:cubicBezTo>
                      <a:pt x="3323" y="7440"/>
                      <a:pt x="3138" y="7864"/>
                      <a:pt x="3006" y="8302"/>
                    </a:cubicBezTo>
                    <a:lnTo>
                      <a:pt x="387" y="8706"/>
                    </a:lnTo>
                    <a:cubicBezTo>
                      <a:pt x="170" y="8741"/>
                      <a:pt x="0" y="8995"/>
                      <a:pt x="0" y="9213"/>
                    </a:cubicBezTo>
                    <a:lnTo>
                      <a:pt x="0" y="12335"/>
                    </a:lnTo>
                    <a:cubicBezTo>
                      <a:pt x="0" y="12569"/>
                      <a:pt x="170" y="12791"/>
                      <a:pt x="406" y="1282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457200">
                  <a:defRPr sz="1800" b="0" cap="none">
                    <a:solidFill>
                      <a:srgbClr val="F9F9F9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" name="Shape 3321"/>
              <p:cNvSpPr/>
              <p:nvPr/>
            </p:nvSpPr>
            <p:spPr>
              <a:xfrm>
                <a:off x="7065808" y="2774950"/>
                <a:ext cx="118015" cy="113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536"/>
                    </a:moveTo>
                    <a:cubicBezTo>
                      <a:pt x="8831" y="14536"/>
                      <a:pt x="7200" y="12867"/>
                      <a:pt x="7200" y="10783"/>
                    </a:cubicBezTo>
                    <a:cubicBezTo>
                      <a:pt x="7200" y="8733"/>
                      <a:pt x="8831" y="7032"/>
                      <a:pt x="10800" y="7032"/>
                    </a:cubicBezTo>
                    <a:cubicBezTo>
                      <a:pt x="12769" y="7032"/>
                      <a:pt x="14400" y="8733"/>
                      <a:pt x="14400" y="10783"/>
                    </a:cubicBezTo>
                    <a:cubicBezTo>
                      <a:pt x="14400" y="12833"/>
                      <a:pt x="12794" y="14536"/>
                      <a:pt x="10800" y="14536"/>
                    </a:cubicBezTo>
                    <a:close/>
                    <a:moveTo>
                      <a:pt x="21600" y="12833"/>
                    </a:moveTo>
                    <a:lnTo>
                      <a:pt x="21600" y="8733"/>
                    </a:lnTo>
                    <a:cubicBezTo>
                      <a:pt x="21600" y="8293"/>
                      <a:pt x="17970" y="7882"/>
                      <a:pt x="17410" y="7823"/>
                    </a:cubicBezTo>
                    <a:cubicBezTo>
                      <a:pt x="17181" y="7296"/>
                      <a:pt x="16899" y="6769"/>
                      <a:pt x="16566" y="6300"/>
                    </a:cubicBezTo>
                    <a:cubicBezTo>
                      <a:pt x="16819" y="5715"/>
                      <a:pt x="18000" y="2783"/>
                      <a:pt x="18000" y="2255"/>
                    </a:cubicBezTo>
                    <a:cubicBezTo>
                      <a:pt x="18000" y="2196"/>
                      <a:pt x="17970" y="2110"/>
                      <a:pt x="17883" y="2052"/>
                    </a:cubicBezTo>
                    <a:cubicBezTo>
                      <a:pt x="17551" y="1843"/>
                      <a:pt x="14541" y="0"/>
                      <a:pt x="14400" y="0"/>
                    </a:cubicBezTo>
                    <a:lnTo>
                      <a:pt x="14228" y="57"/>
                    </a:lnTo>
                    <a:cubicBezTo>
                      <a:pt x="13274" y="1056"/>
                      <a:pt x="12431" y="2196"/>
                      <a:pt x="11643" y="3340"/>
                    </a:cubicBezTo>
                    <a:cubicBezTo>
                      <a:pt x="11360" y="3308"/>
                      <a:pt x="11083" y="3283"/>
                      <a:pt x="10800" y="3283"/>
                    </a:cubicBezTo>
                    <a:cubicBezTo>
                      <a:pt x="10517" y="3283"/>
                      <a:pt x="10234" y="3308"/>
                      <a:pt x="9957" y="3340"/>
                    </a:cubicBezTo>
                    <a:cubicBezTo>
                      <a:pt x="9674" y="2898"/>
                      <a:pt x="7563" y="0"/>
                      <a:pt x="7200" y="0"/>
                    </a:cubicBezTo>
                    <a:cubicBezTo>
                      <a:pt x="7059" y="0"/>
                      <a:pt x="4049" y="1877"/>
                      <a:pt x="3711" y="2052"/>
                    </a:cubicBezTo>
                    <a:cubicBezTo>
                      <a:pt x="3625" y="2110"/>
                      <a:pt x="3600" y="2196"/>
                      <a:pt x="3600" y="2255"/>
                    </a:cubicBezTo>
                    <a:cubicBezTo>
                      <a:pt x="3600" y="2755"/>
                      <a:pt x="4782" y="5715"/>
                      <a:pt x="5034" y="6300"/>
                    </a:cubicBezTo>
                    <a:cubicBezTo>
                      <a:pt x="4695" y="6769"/>
                      <a:pt x="4412" y="7296"/>
                      <a:pt x="4191" y="7823"/>
                    </a:cubicBezTo>
                    <a:cubicBezTo>
                      <a:pt x="3625" y="7882"/>
                      <a:pt x="0" y="8293"/>
                      <a:pt x="0" y="8733"/>
                    </a:cubicBezTo>
                    <a:lnTo>
                      <a:pt x="0" y="12833"/>
                    </a:lnTo>
                    <a:cubicBezTo>
                      <a:pt x="0" y="13276"/>
                      <a:pt x="3625" y="13687"/>
                      <a:pt x="4191" y="13745"/>
                    </a:cubicBezTo>
                    <a:cubicBezTo>
                      <a:pt x="4412" y="14300"/>
                      <a:pt x="4695" y="14797"/>
                      <a:pt x="5034" y="15268"/>
                    </a:cubicBezTo>
                    <a:cubicBezTo>
                      <a:pt x="4782" y="15856"/>
                      <a:pt x="3600" y="18815"/>
                      <a:pt x="3600" y="19312"/>
                    </a:cubicBezTo>
                    <a:cubicBezTo>
                      <a:pt x="3600" y="19370"/>
                      <a:pt x="3625" y="19458"/>
                      <a:pt x="3711" y="19517"/>
                    </a:cubicBezTo>
                    <a:cubicBezTo>
                      <a:pt x="4049" y="19725"/>
                      <a:pt x="7059" y="21600"/>
                      <a:pt x="7200" y="21600"/>
                    </a:cubicBezTo>
                    <a:cubicBezTo>
                      <a:pt x="7563" y="21600"/>
                      <a:pt x="9674" y="18669"/>
                      <a:pt x="9957" y="18226"/>
                    </a:cubicBezTo>
                    <a:cubicBezTo>
                      <a:pt x="10234" y="18256"/>
                      <a:pt x="10517" y="18285"/>
                      <a:pt x="10800" y="18285"/>
                    </a:cubicBezTo>
                    <a:cubicBezTo>
                      <a:pt x="11083" y="18285"/>
                      <a:pt x="11360" y="18256"/>
                      <a:pt x="11643" y="18226"/>
                    </a:cubicBezTo>
                    <a:cubicBezTo>
                      <a:pt x="11920" y="18669"/>
                      <a:pt x="14031" y="21600"/>
                      <a:pt x="14400" y="21600"/>
                    </a:cubicBezTo>
                    <a:cubicBezTo>
                      <a:pt x="14541" y="21600"/>
                      <a:pt x="17551" y="19725"/>
                      <a:pt x="17883" y="19517"/>
                    </a:cubicBezTo>
                    <a:cubicBezTo>
                      <a:pt x="17970" y="19458"/>
                      <a:pt x="18000" y="19398"/>
                      <a:pt x="18000" y="19312"/>
                    </a:cubicBezTo>
                    <a:cubicBezTo>
                      <a:pt x="18000" y="18786"/>
                      <a:pt x="16819" y="15856"/>
                      <a:pt x="16566" y="15268"/>
                    </a:cubicBezTo>
                    <a:cubicBezTo>
                      <a:pt x="16899" y="14797"/>
                      <a:pt x="17181" y="14300"/>
                      <a:pt x="17410" y="13745"/>
                    </a:cubicBezTo>
                    <a:cubicBezTo>
                      <a:pt x="17970" y="13687"/>
                      <a:pt x="21600" y="13276"/>
                      <a:pt x="21600" y="12833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457200">
                  <a:defRPr sz="1800" b="0" cap="none">
                    <a:solidFill>
                      <a:srgbClr val="F9F9F9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363883" y="1781086"/>
              <a:ext cx="607859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</a:t>
              </a:r>
              <a:endParaRPr lang="vi-VN" b="1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947697" y="1777463"/>
              <a:ext cx="0" cy="37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111"/>
          <p:cNvSpPr txBox="1"/>
          <p:nvPr/>
        </p:nvSpPr>
        <p:spPr>
          <a:xfrm>
            <a:off x="6089454" y="1735437"/>
            <a:ext cx="50265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研究对象：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  <a:sym typeface="+mn-ea"/>
              </a:rPr>
              <a:t>居民提供共享车位意愿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grpSp>
        <p:nvGrpSpPr>
          <p:cNvPr id="31" name="Group 28"/>
          <p:cNvGrpSpPr/>
          <p:nvPr/>
        </p:nvGrpSpPr>
        <p:grpSpPr>
          <a:xfrm>
            <a:off x="5326463" y="2527778"/>
            <a:ext cx="633279" cy="857895"/>
            <a:chOff x="7459836" y="2450308"/>
            <a:chExt cx="633279" cy="857895"/>
          </a:xfrm>
        </p:grpSpPr>
        <p:sp>
          <p:nvSpPr>
            <p:cNvPr id="44" name="Shape 3482"/>
            <p:cNvSpPr/>
            <p:nvPr/>
          </p:nvSpPr>
          <p:spPr>
            <a:xfrm>
              <a:off x="7668093" y="2450308"/>
              <a:ext cx="425022" cy="42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661"/>
                  </a:moveTo>
                  <a:lnTo>
                    <a:pt x="19859" y="4958"/>
                  </a:lnTo>
                  <a:lnTo>
                    <a:pt x="10800" y="8256"/>
                  </a:lnTo>
                  <a:lnTo>
                    <a:pt x="1740" y="4958"/>
                  </a:lnTo>
                  <a:cubicBezTo>
                    <a:pt x="1740" y="4958"/>
                    <a:pt x="10800" y="1661"/>
                    <a:pt x="10800" y="1661"/>
                  </a:cubicBezTo>
                  <a:close/>
                  <a:moveTo>
                    <a:pt x="19939" y="14955"/>
                  </a:moveTo>
                  <a:lnTo>
                    <a:pt x="11632" y="19483"/>
                  </a:lnTo>
                  <a:lnTo>
                    <a:pt x="11632" y="9723"/>
                  </a:lnTo>
                  <a:lnTo>
                    <a:pt x="19939" y="6699"/>
                  </a:lnTo>
                  <a:cubicBezTo>
                    <a:pt x="19939" y="6699"/>
                    <a:pt x="19939" y="14955"/>
                    <a:pt x="19939" y="14955"/>
                  </a:cubicBezTo>
                  <a:close/>
                  <a:moveTo>
                    <a:pt x="0" y="4985"/>
                  </a:moveTo>
                  <a:lnTo>
                    <a:pt x="0" y="14955"/>
                  </a:lnTo>
                  <a:cubicBezTo>
                    <a:pt x="0" y="15565"/>
                    <a:pt x="338" y="16122"/>
                    <a:pt x="869" y="16408"/>
                  </a:cubicBezTo>
                  <a:lnTo>
                    <a:pt x="10008" y="21393"/>
                  </a:lnTo>
                  <a:cubicBezTo>
                    <a:pt x="10255" y="21536"/>
                    <a:pt x="10527" y="21600"/>
                    <a:pt x="10800" y="21600"/>
                  </a:cubicBezTo>
                  <a:cubicBezTo>
                    <a:pt x="11072" y="21600"/>
                    <a:pt x="11345" y="21536"/>
                    <a:pt x="11592" y="21393"/>
                  </a:cubicBezTo>
                  <a:lnTo>
                    <a:pt x="20731" y="16408"/>
                  </a:lnTo>
                  <a:cubicBezTo>
                    <a:pt x="21262" y="16122"/>
                    <a:pt x="21600" y="15565"/>
                    <a:pt x="21600" y="14955"/>
                  </a:cubicBezTo>
                  <a:lnTo>
                    <a:pt x="21600" y="4985"/>
                  </a:lnTo>
                  <a:cubicBezTo>
                    <a:pt x="21600" y="4284"/>
                    <a:pt x="21157" y="3661"/>
                    <a:pt x="20510" y="3428"/>
                  </a:cubicBezTo>
                  <a:lnTo>
                    <a:pt x="11371" y="105"/>
                  </a:lnTo>
                  <a:cubicBezTo>
                    <a:pt x="11189" y="38"/>
                    <a:pt x="10996" y="0"/>
                    <a:pt x="10800" y="0"/>
                  </a:cubicBezTo>
                  <a:cubicBezTo>
                    <a:pt x="10604" y="0"/>
                    <a:pt x="10411" y="38"/>
                    <a:pt x="10229" y="105"/>
                  </a:cubicBezTo>
                  <a:lnTo>
                    <a:pt x="1090" y="3428"/>
                  </a:lnTo>
                  <a:cubicBezTo>
                    <a:pt x="443" y="3661"/>
                    <a:pt x="0" y="4284"/>
                    <a:pt x="0" y="49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59836" y="2938871"/>
              <a:ext cx="60785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</a:t>
              </a:r>
              <a:endParaRPr lang="vi-VN" b="1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043650" y="2935248"/>
              <a:ext cx="0" cy="37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11"/>
          <p:cNvSpPr txBox="1"/>
          <p:nvPr/>
        </p:nvSpPr>
        <p:spPr>
          <a:xfrm>
            <a:off x="6089916" y="2928782"/>
            <a:ext cx="409888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模型内容：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  <a:sym typeface="+mn-ea"/>
              </a:rPr>
              <a:t>决策树模型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90204" pitchFamily="34" charset="0"/>
            </a:endParaRPr>
          </a:p>
          <a:p>
            <a:r>
              <a:rPr lang="en-US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  <a:sym typeface="+mn-ea"/>
              </a:rPr>
              <a:t>          2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  <a:sym typeface="+mn-ea"/>
              </a:rPr>
              <a:t>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  <a:sym typeface="+mn-ea"/>
              </a:rPr>
              <a:t>随机森林模型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grpSp>
        <p:nvGrpSpPr>
          <p:cNvPr id="32" name="Group 30"/>
          <p:cNvGrpSpPr/>
          <p:nvPr/>
        </p:nvGrpSpPr>
        <p:grpSpPr>
          <a:xfrm>
            <a:off x="5362741" y="3859834"/>
            <a:ext cx="607859" cy="861379"/>
            <a:chOff x="7391269" y="3919524"/>
            <a:chExt cx="607859" cy="861379"/>
          </a:xfrm>
        </p:grpSpPr>
        <p:sp>
          <p:nvSpPr>
            <p:cNvPr id="43" name="Shape 3395"/>
            <p:cNvSpPr/>
            <p:nvPr/>
          </p:nvSpPr>
          <p:spPr>
            <a:xfrm>
              <a:off x="7464037" y="3919524"/>
              <a:ext cx="408113" cy="299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74" y="10923"/>
                  </a:moveTo>
                  <a:lnTo>
                    <a:pt x="9822" y="5538"/>
                  </a:lnTo>
                  <a:cubicBezTo>
                    <a:pt x="9889" y="5445"/>
                    <a:pt x="9990" y="5400"/>
                    <a:pt x="10081" y="5400"/>
                  </a:cubicBezTo>
                  <a:cubicBezTo>
                    <a:pt x="10182" y="5400"/>
                    <a:pt x="10271" y="5445"/>
                    <a:pt x="10338" y="5538"/>
                  </a:cubicBezTo>
                  <a:lnTo>
                    <a:pt x="14298" y="10938"/>
                  </a:lnTo>
                  <a:cubicBezTo>
                    <a:pt x="14367" y="11031"/>
                    <a:pt x="14399" y="11167"/>
                    <a:pt x="14399" y="11290"/>
                  </a:cubicBezTo>
                  <a:cubicBezTo>
                    <a:pt x="14399" y="11551"/>
                    <a:pt x="14244" y="11782"/>
                    <a:pt x="14042" y="11782"/>
                  </a:cubicBezTo>
                  <a:lnTo>
                    <a:pt x="11521" y="11782"/>
                  </a:lnTo>
                  <a:lnTo>
                    <a:pt x="11521" y="17180"/>
                  </a:lnTo>
                  <a:cubicBezTo>
                    <a:pt x="11521" y="17441"/>
                    <a:pt x="11351" y="17672"/>
                    <a:pt x="11159" y="17672"/>
                  </a:cubicBezTo>
                  <a:lnTo>
                    <a:pt x="9001" y="17672"/>
                  </a:lnTo>
                  <a:cubicBezTo>
                    <a:pt x="8809" y="17672"/>
                    <a:pt x="8641" y="17441"/>
                    <a:pt x="8641" y="17180"/>
                  </a:cubicBezTo>
                  <a:lnTo>
                    <a:pt x="8641" y="11782"/>
                  </a:lnTo>
                  <a:lnTo>
                    <a:pt x="6121" y="11782"/>
                  </a:lnTo>
                  <a:cubicBezTo>
                    <a:pt x="5919" y="11782"/>
                    <a:pt x="5761" y="11566"/>
                    <a:pt x="5761" y="11290"/>
                  </a:cubicBezTo>
                  <a:cubicBezTo>
                    <a:pt x="5761" y="11153"/>
                    <a:pt x="5805" y="11031"/>
                    <a:pt x="5874" y="10923"/>
                  </a:cubicBezTo>
                  <a:close/>
                  <a:moveTo>
                    <a:pt x="0" y="14727"/>
                  </a:moveTo>
                  <a:cubicBezTo>
                    <a:pt x="0" y="18516"/>
                    <a:pt x="2261" y="21600"/>
                    <a:pt x="5041" y="21600"/>
                  </a:cubicBezTo>
                  <a:lnTo>
                    <a:pt x="17279" y="21600"/>
                  </a:lnTo>
                  <a:cubicBezTo>
                    <a:pt x="19664" y="21600"/>
                    <a:pt x="21600" y="18961"/>
                    <a:pt x="21600" y="15708"/>
                  </a:cubicBezTo>
                  <a:cubicBezTo>
                    <a:pt x="21600" y="12977"/>
                    <a:pt x="20216" y="10600"/>
                    <a:pt x="18258" y="9973"/>
                  </a:cubicBezTo>
                  <a:cubicBezTo>
                    <a:pt x="18562" y="9343"/>
                    <a:pt x="18720" y="8606"/>
                    <a:pt x="18720" y="7854"/>
                  </a:cubicBezTo>
                  <a:cubicBezTo>
                    <a:pt x="18720" y="5691"/>
                    <a:pt x="17425" y="3927"/>
                    <a:pt x="15839" y="3927"/>
                  </a:cubicBezTo>
                  <a:cubicBezTo>
                    <a:pt x="15154" y="3927"/>
                    <a:pt x="14491" y="4264"/>
                    <a:pt x="13972" y="4878"/>
                  </a:cubicBezTo>
                  <a:cubicBezTo>
                    <a:pt x="13085" y="1932"/>
                    <a:pt x="10981" y="0"/>
                    <a:pt x="8641" y="0"/>
                  </a:cubicBezTo>
                  <a:cubicBezTo>
                    <a:pt x="5457" y="0"/>
                    <a:pt x="2880" y="3513"/>
                    <a:pt x="2880" y="7854"/>
                  </a:cubicBezTo>
                  <a:cubicBezTo>
                    <a:pt x="2880" y="8068"/>
                    <a:pt x="2893" y="8284"/>
                    <a:pt x="2903" y="8514"/>
                  </a:cubicBezTo>
                  <a:cubicBezTo>
                    <a:pt x="1137" y="9635"/>
                    <a:pt x="0" y="12059"/>
                    <a:pt x="0" y="1472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91269" y="4411571"/>
              <a:ext cx="607859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</a:t>
              </a:r>
              <a:endParaRPr lang="vi-VN" b="1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975083" y="4407948"/>
              <a:ext cx="0" cy="37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111"/>
          <p:cNvSpPr txBox="1"/>
          <p:nvPr/>
        </p:nvSpPr>
        <p:spPr>
          <a:xfrm>
            <a:off x="6089365" y="4304327"/>
            <a:ext cx="4517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模型优势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  <a:sym typeface="+mn-ea"/>
              </a:rPr>
              <a:t>不需要数据假定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grpSp>
        <p:nvGrpSpPr>
          <p:cNvPr id="33" name="Group 31"/>
          <p:cNvGrpSpPr/>
          <p:nvPr/>
        </p:nvGrpSpPr>
        <p:grpSpPr>
          <a:xfrm>
            <a:off x="5342107" y="5394297"/>
            <a:ext cx="628074" cy="835069"/>
            <a:chOff x="3787399" y="4344680"/>
            <a:chExt cx="628074" cy="835069"/>
          </a:xfrm>
        </p:grpSpPr>
        <p:grpSp>
          <p:nvGrpSpPr>
            <p:cNvPr id="35" name="Group 39"/>
            <p:cNvGrpSpPr/>
            <p:nvPr/>
          </p:nvGrpSpPr>
          <p:grpSpPr>
            <a:xfrm>
              <a:off x="3853737" y="4344680"/>
              <a:ext cx="423681" cy="363556"/>
              <a:chOff x="3478058" y="4826000"/>
              <a:chExt cx="274840" cy="235837"/>
            </a:xfrm>
            <a:solidFill>
              <a:schemeClr val="accent4"/>
            </a:solidFill>
          </p:grpSpPr>
          <p:sp>
            <p:nvSpPr>
              <p:cNvPr id="41" name="Shape 3406"/>
              <p:cNvSpPr/>
              <p:nvPr/>
            </p:nvSpPr>
            <p:spPr>
              <a:xfrm>
                <a:off x="3478058" y="4826000"/>
                <a:ext cx="274840" cy="235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43" y="18000"/>
                    </a:moveTo>
                    <a:lnTo>
                      <a:pt x="20059" y="18000"/>
                    </a:lnTo>
                    <a:lnTo>
                      <a:pt x="20059" y="19800"/>
                    </a:lnTo>
                    <a:lnTo>
                      <a:pt x="1543" y="19800"/>
                    </a:lnTo>
                    <a:cubicBezTo>
                      <a:pt x="1543" y="19800"/>
                      <a:pt x="1543" y="18000"/>
                      <a:pt x="1543" y="18000"/>
                    </a:cubicBezTo>
                    <a:close/>
                    <a:moveTo>
                      <a:pt x="15431" y="11729"/>
                    </a:moveTo>
                    <a:cubicBezTo>
                      <a:pt x="15431" y="14710"/>
                      <a:pt x="13356" y="17129"/>
                      <a:pt x="10801" y="17129"/>
                    </a:cubicBezTo>
                    <a:cubicBezTo>
                      <a:pt x="8244" y="17129"/>
                      <a:pt x="6171" y="14710"/>
                      <a:pt x="6171" y="11729"/>
                    </a:cubicBezTo>
                    <a:cubicBezTo>
                      <a:pt x="6171" y="8747"/>
                      <a:pt x="8244" y="6329"/>
                      <a:pt x="10801" y="6329"/>
                    </a:cubicBezTo>
                    <a:cubicBezTo>
                      <a:pt x="13356" y="6329"/>
                      <a:pt x="15431" y="8747"/>
                      <a:pt x="15431" y="11729"/>
                    </a:cubicBezTo>
                    <a:close/>
                    <a:moveTo>
                      <a:pt x="1543" y="3600"/>
                    </a:moveTo>
                    <a:lnTo>
                      <a:pt x="9305" y="3600"/>
                    </a:lnTo>
                    <a:lnTo>
                      <a:pt x="10077" y="1800"/>
                    </a:lnTo>
                    <a:lnTo>
                      <a:pt x="20059" y="1800"/>
                    </a:lnTo>
                    <a:lnTo>
                      <a:pt x="20059" y="5401"/>
                    </a:lnTo>
                    <a:lnTo>
                      <a:pt x="1543" y="5401"/>
                    </a:lnTo>
                    <a:cubicBezTo>
                      <a:pt x="1543" y="5401"/>
                      <a:pt x="1543" y="3600"/>
                      <a:pt x="1543" y="3600"/>
                    </a:cubicBezTo>
                    <a:close/>
                    <a:moveTo>
                      <a:pt x="3086" y="900"/>
                    </a:moveTo>
                    <a:lnTo>
                      <a:pt x="7715" y="900"/>
                    </a:lnTo>
                    <a:lnTo>
                      <a:pt x="7715" y="2700"/>
                    </a:lnTo>
                    <a:lnTo>
                      <a:pt x="3086" y="2700"/>
                    </a:lnTo>
                    <a:cubicBezTo>
                      <a:pt x="3086" y="2700"/>
                      <a:pt x="3086" y="900"/>
                      <a:pt x="3086" y="900"/>
                    </a:cubicBezTo>
                    <a:close/>
                    <a:moveTo>
                      <a:pt x="20059" y="21600"/>
                    </a:moveTo>
                    <a:cubicBezTo>
                      <a:pt x="20916" y="21600"/>
                      <a:pt x="21600" y="20800"/>
                      <a:pt x="21600" y="19800"/>
                    </a:cubicBezTo>
                    <a:lnTo>
                      <a:pt x="21600" y="1800"/>
                    </a:lnTo>
                    <a:cubicBezTo>
                      <a:pt x="21600" y="803"/>
                      <a:pt x="20916" y="0"/>
                      <a:pt x="20059" y="0"/>
                    </a:cubicBezTo>
                    <a:lnTo>
                      <a:pt x="1543" y="0"/>
                    </a:lnTo>
                    <a:cubicBezTo>
                      <a:pt x="687" y="0"/>
                      <a:pt x="0" y="803"/>
                      <a:pt x="0" y="1800"/>
                    </a:cubicBezTo>
                    <a:lnTo>
                      <a:pt x="0" y="19800"/>
                    </a:lnTo>
                    <a:cubicBezTo>
                      <a:pt x="0" y="20800"/>
                      <a:pt x="687" y="21600"/>
                      <a:pt x="1543" y="21600"/>
                    </a:cubicBezTo>
                    <a:cubicBezTo>
                      <a:pt x="1543" y="21600"/>
                      <a:pt x="20059" y="21600"/>
                      <a:pt x="20059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457200">
                  <a:defRPr sz="1800" b="0" cap="none">
                    <a:solidFill>
                      <a:srgbClr val="F9F9F9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2" name="Shape 3407"/>
              <p:cNvSpPr/>
              <p:nvPr/>
            </p:nvSpPr>
            <p:spPr>
              <a:xfrm>
                <a:off x="3573308" y="4914900"/>
                <a:ext cx="78526" cy="78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52" y="5318"/>
                    </a:moveTo>
                    <a:cubicBezTo>
                      <a:pt x="12152" y="6078"/>
                      <a:pt x="11560" y="6669"/>
                      <a:pt x="10802" y="6669"/>
                    </a:cubicBezTo>
                    <a:cubicBezTo>
                      <a:pt x="8564" y="6669"/>
                      <a:pt x="6751" y="8480"/>
                      <a:pt x="6751" y="10722"/>
                    </a:cubicBezTo>
                    <a:cubicBezTo>
                      <a:pt x="6751" y="11476"/>
                      <a:pt x="6159" y="12066"/>
                      <a:pt x="5400" y="12066"/>
                    </a:cubicBezTo>
                    <a:cubicBezTo>
                      <a:pt x="4642" y="12066"/>
                      <a:pt x="4050" y="11476"/>
                      <a:pt x="4050" y="10722"/>
                    </a:cubicBezTo>
                    <a:cubicBezTo>
                      <a:pt x="4050" y="7005"/>
                      <a:pt x="7088" y="3967"/>
                      <a:pt x="10802" y="3967"/>
                    </a:cubicBezTo>
                    <a:cubicBezTo>
                      <a:pt x="11560" y="3967"/>
                      <a:pt x="12152" y="4558"/>
                      <a:pt x="12152" y="5318"/>
                    </a:cubicBezTo>
                    <a:close/>
                    <a:moveTo>
                      <a:pt x="0" y="10802"/>
                    </a:moveTo>
                    <a:cubicBezTo>
                      <a:pt x="0" y="16750"/>
                      <a:pt x="4850" y="21600"/>
                      <a:pt x="10802" y="21600"/>
                    </a:cubicBezTo>
                    <a:cubicBezTo>
                      <a:pt x="16749" y="21600"/>
                      <a:pt x="21600" y="16750"/>
                      <a:pt x="21600" y="10802"/>
                    </a:cubicBezTo>
                    <a:cubicBezTo>
                      <a:pt x="21600" y="4855"/>
                      <a:pt x="16749" y="0"/>
                      <a:pt x="10802" y="0"/>
                    </a:cubicBezTo>
                    <a:cubicBezTo>
                      <a:pt x="4850" y="0"/>
                      <a:pt x="0" y="4855"/>
                      <a:pt x="0" y="10802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457200">
                  <a:defRPr sz="1800" b="0" cap="none">
                    <a:solidFill>
                      <a:srgbClr val="F9F9F9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807614" y="4810417"/>
              <a:ext cx="607859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</a:t>
              </a:r>
              <a:endParaRPr lang="vi-VN" b="1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787399" y="4806794"/>
              <a:ext cx="0" cy="37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11"/>
          <p:cNvSpPr txBox="1"/>
          <p:nvPr/>
        </p:nvSpPr>
        <p:spPr>
          <a:xfrm>
            <a:off x="6089525" y="5531358"/>
            <a:ext cx="581394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预期结论：哪些因素对于居民提供车位意愿度有重要影响，以及是如何影响的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  <p:bldP spid="56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9024938" y="1770063"/>
            <a:ext cx="2871787" cy="4097337"/>
            <a:chOff x="8092539" y="1973655"/>
            <a:chExt cx="2871208" cy="1068413"/>
          </a:xfrm>
        </p:grpSpPr>
        <p:sp>
          <p:nvSpPr>
            <p:cNvPr id="158" name="圆角矩形 157"/>
            <p:cNvSpPr/>
            <p:nvPr/>
          </p:nvSpPr>
          <p:spPr>
            <a:xfrm>
              <a:off x="8092539" y="1973655"/>
              <a:ext cx="2871208" cy="1068413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lIns="0" tIns="0" rIns="0" bIns="0" anchor="ctr"/>
            <a:lstStyle/>
            <a:p>
              <a:pPr fontAlgn="auto"/>
              <a:endParaRPr sz="910" noProof="1">
                <a:solidFill>
                  <a:srgbClr val="3E3938"/>
                </a:solidFill>
                <a:latin typeface="Calibri" panose="020F0502020204030204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283653" y="2043703"/>
              <a:ext cx="2488338" cy="928249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lnSpc>
                  <a:spcPct val="114000"/>
                </a:lnSpc>
              </a:pPr>
              <a:r>
                <a:rPr lang="en-US" altLang="zh-CN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  </a:t>
              </a:r>
              <a:r>
                <a:rPr lang="en-US" altLang="zh-CN" sz="20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 </a:t>
              </a:r>
              <a:r>
                <a:rPr lang="en-US" altLang="zh-CN" sz="2200" b="1" noProof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以提供自己的车位进行共享</a:t>
              </a:r>
              <a:r>
                <a:rPr lang="zh-CN" altLang="en-US" sz="2200" b="1" noProof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的意愿度</a:t>
              </a:r>
              <a:r>
                <a:rPr lang="en-US" altLang="zh-CN" sz="220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作为</a:t>
              </a:r>
              <a:r>
                <a:rPr lang="en-US" altLang="zh-CN" sz="2200" b="1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因变量</a:t>
              </a:r>
              <a:r>
                <a:rPr lang="en-US" altLang="zh-CN" sz="220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，以</a:t>
              </a:r>
              <a:r>
                <a:rPr lang="en-US" altLang="zh-CN" sz="2200" b="1" noProof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性别、年龄等</a:t>
              </a:r>
              <a:r>
                <a:rPr lang="en-US" altLang="zh-CN" sz="220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可能影响居民提供车位意向的因素作为</a:t>
              </a:r>
              <a:r>
                <a:rPr lang="en-US" altLang="zh-CN" sz="2200" b="1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自变量</a:t>
              </a:r>
              <a:r>
                <a:rPr lang="en-US" altLang="zh-CN" sz="220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，对居民提供车位的意向进行分析建模</a:t>
              </a:r>
              <a:r>
                <a:rPr lang="zh-CN" altLang="en-US" sz="2200" noProof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2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361440" y="354330"/>
            <a:ext cx="4198620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/>
            <a:r>
              <a:rPr lang="zh-CN" altLang="en-US" sz="28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变量类型</a:t>
            </a:r>
            <a:endParaRPr lang="zh-CN" altLang="en-US" sz="28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333375" y="1266825"/>
          <a:ext cx="8029575" cy="534841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3389"/>
                <a:gridCol w="1496577"/>
                <a:gridCol w="5319609"/>
              </a:tblGrid>
              <a:tr h="48765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900"/>
                        <a:t>变量类型</a:t>
                      </a:r>
                      <a:endParaRPr lang="zh-CN" altLang="en-US" sz="19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1AA8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900"/>
                        <a:t>变量</a:t>
                      </a:r>
                      <a:endParaRPr lang="zh-CN" altLang="en-US" sz="19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1AA8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900"/>
                        <a:t>变量水平</a:t>
                      </a:r>
                      <a:endParaRPr lang="zh-CN" altLang="en-US" sz="19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1AA8D"/>
                    </a:solidFill>
                  </a:tcPr>
                </a:tc>
              </a:tr>
              <a:tr h="74671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因变量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意愿度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/>
                        <a:t>1=</a:t>
                      </a:r>
                      <a:r>
                        <a:rPr lang="zh-CN" altLang="en-US" sz="1800"/>
                        <a:t>坚决不同意，</a:t>
                      </a:r>
                      <a:r>
                        <a:rPr lang="en-US" altLang="zh-CN" sz="1800"/>
                        <a:t>2=</a:t>
                      </a:r>
                      <a:r>
                        <a:rPr lang="zh-CN" altLang="en-US" sz="1800"/>
                        <a:t>不太愿意，</a:t>
                      </a:r>
                      <a:r>
                        <a:rPr lang="en-US" altLang="zh-CN" sz="1800"/>
                        <a:t>3=</a:t>
                      </a:r>
                      <a:r>
                        <a:rPr lang="zh-CN" altLang="en-US" sz="1800"/>
                        <a:t>有顾虑但仍愿意，</a:t>
                      </a:r>
                      <a:r>
                        <a:rPr lang="en-US" altLang="zh-CN" sz="1800"/>
                        <a:t>4=</a:t>
                      </a:r>
                      <a:r>
                        <a:rPr lang="zh-CN" altLang="en-US" sz="1800"/>
                        <a:t>非常愿意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2412">
                <a:tc rowSpan="6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800"/>
                    </a:p>
                    <a:p>
                      <a:pPr indent="0" algn="ctr">
                        <a:buNone/>
                      </a:pPr>
                      <a:endParaRPr lang="zh-CN" altLang="en-US" sz="1800"/>
                    </a:p>
                    <a:p>
                      <a:pPr indent="0" algn="ctr">
                        <a:buNone/>
                      </a:pPr>
                      <a:endParaRPr lang="zh-CN" altLang="en-US" sz="1800"/>
                    </a:p>
                    <a:p>
                      <a:pPr indent="0" algn="ctr">
                        <a:buNone/>
                      </a:pPr>
                      <a:endParaRPr lang="zh-CN" altLang="en-US" sz="1800"/>
                    </a:p>
                    <a:p>
                      <a:pPr indent="0" algn="ctr">
                        <a:buNone/>
                      </a:pPr>
                      <a:endParaRPr lang="zh-CN" altLang="en-US" sz="1800"/>
                    </a:p>
                    <a:p>
                      <a:pPr indent="0" algn="ctr">
                        <a:buNone/>
                      </a:pPr>
                      <a:r>
                        <a:rPr lang="zh-CN" altLang="en-US" sz="1800"/>
                        <a:t>自变量 </a:t>
                      </a:r>
                      <a:endParaRPr lang="zh-CN" altLang="en-US" sz="1800"/>
                    </a:p>
                    <a:p>
                      <a:pPr indent="0"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  <a:p>
                      <a:pPr indent="0"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  <a:p>
                      <a:pPr indent="0"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  <a:p>
                      <a:pPr indent="0"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  <a:p>
                      <a:pPr indent="0"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  <a:p>
                      <a:pPr indent="0" algn="ctr">
                        <a:buNone/>
                      </a:pPr>
                      <a:r>
                        <a:rPr lang="en-US" altLang="zh-CN" sz="1800"/>
                        <a:t> </a:t>
                      </a:r>
                      <a:endParaRPr lang="en-US" altLang="zh-CN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性别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/>
                        <a:t>1=</a:t>
                      </a:r>
                      <a:r>
                        <a:rPr lang="zh-CN" altLang="en-US" sz="1800"/>
                        <a:t>男，</a:t>
                      </a:r>
                      <a:r>
                        <a:rPr lang="en-US" altLang="zh-CN" sz="1800"/>
                        <a:t>2=</a:t>
                      </a:r>
                      <a:r>
                        <a:rPr lang="zh-CN" altLang="en-US" sz="1800"/>
                        <a:t>女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46716">
                <a:tc vMerge="1">
                  <a:tcPr marL="0" marR="0" marT="99060" marB="9906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年龄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/>
                        <a:t>1=20</a:t>
                      </a:r>
                      <a:r>
                        <a:rPr lang="zh-CN" altLang="en-US" sz="1800"/>
                        <a:t>岁以下，</a:t>
                      </a:r>
                      <a:r>
                        <a:rPr lang="en-US" altLang="zh-CN" sz="1800"/>
                        <a:t>2=20-30</a:t>
                      </a:r>
                      <a:r>
                        <a:rPr lang="zh-CN" altLang="en-US" sz="1800"/>
                        <a:t>岁，</a:t>
                      </a:r>
                      <a:r>
                        <a:rPr lang="en-US" altLang="zh-CN" sz="1800"/>
                        <a:t>3=30-40</a:t>
                      </a:r>
                      <a:r>
                        <a:rPr lang="zh-CN" altLang="en-US" sz="1800"/>
                        <a:t>岁，</a:t>
                      </a:r>
                      <a:r>
                        <a:rPr lang="en-US" altLang="zh-CN" sz="1800"/>
                        <a:t>4=40-50</a:t>
                      </a:r>
                      <a:r>
                        <a:rPr lang="zh-CN" altLang="en-US" sz="1800"/>
                        <a:t>岁，</a:t>
                      </a:r>
                      <a:r>
                        <a:rPr lang="en-US" altLang="zh-CN" sz="1800"/>
                        <a:t>5=50</a:t>
                      </a:r>
                      <a:r>
                        <a:rPr lang="zh-CN" altLang="en-US" sz="1800"/>
                        <a:t>岁以上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46716">
                <a:tc vMerge="1">
                  <a:tcPr marL="0" marR="0" marT="99060" marB="9906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停车时长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/>
                        <a:t>1=0-6</a:t>
                      </a:r>
                      <a:r>
                        <a:rPr lang="zh-CN" altLang="en-US" sz="1800"/>
                        <a:t>小时，</a:t>
                      </a:r>
                      <a:r>
                        <a:rPr lang="en-US" altLang="zh-CN" sz="1800"/>
                        <a:t>2=6-12</a:t>
                      </a:r>
                      <a:r>
                        <a:rPr lang="zh-CN" altLang="en-US" sz="1800"/>
                        <a:t>小时，</a:t>
                      </a:r>
                      <a:r>
                        <a:rPr lang="en-US" altLang="zh-CN" sz="1800"/>
                        <a:t>3=12-18</a:t>
                      </a:r>
                      <a:r>
                        <a:rPr lang="zh-CN" altLang="en-US" sz="1800"/>
                        <a:t>小时，</a:t>
                      </a:r>
                      <a:r>
                        <a:rPr lang="en-US" altLang="zh-CN" sz="1800"/>
                        <a:t>4=18-24</a:t>
                      </a:r>
                      <a:r>
                        <a:rPr lang="zh-CN" altLang="en-US" sz="1800"/>
                        <a:t>小时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46716">
                <a:tc vMerge="1">
                  <a:tcPr marL="0" marR="0" marT="99060" marB="9906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安全隐患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/>
                        <a:t>1=</a:t>
                      </a:r>
                      <a:r>
                        <a:rPr lang="zh-CN" altLang="en-US" sz="1800"/>
                        <a:t>无安全问题，</a:t>
                      </a:r>
                      <a:r>
                        <a:rPr lang="en-US" altLang="zh-CN" sz="1800"/>
                        <a:t>2=</a:t>
                      </a:r>
                      <a:r>
                        <a:rPr lang="zh-CN" altLang="en-US" sz="1800"/>
                        <a:t>一些问题但可控，</a:t>
                      </a:r>
                      <a:r>
                        <a:rPr lang="en-US" altLang="zh-CN" sz="1800"/>
                        <a:t>3=</a:t>
                      </a:r>
                      <a:r>
                        <a:rPr lang="zh-CN" altLang="en-US" sz="1800"/>
                        <a:t>较多问题，</a:t>
                      </a:r>
                      <a:r>
                        <a:rPr lang="en-US" altLang="zh-CN" sz="1800"/>
                        <a:t>4=</a:t>
                      </a:r>
                      <a:r>
                        <a:rPr lang="zh-CN" altLang="en-US" sz="1800"/>
                        <a:t>问题多难以控制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77194">
                <a:tc vMerge="1">
                  <a:tcPr marL="0" marR="0" marT="99060" marB="9906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不便程度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/>
                        <a:t>1=</a:t>
                      </a:r>
                      <a:r>
                        <a:rPr lang="zh-CN" altLang="en-US" sz="1800"/>
                        <a:t>没有不便，</a:t>
                      </a:r>
                      <a:r>
                        <a:rPr lang="en-US" altLang="zh-CN" sz="1800"/>
                        <a:t>2=</a:t>
                      </a:r>
                      <a:r>
                        <a:rPr lang="zh-CN" altLang="en-US" sz="1800"/>
                        <a:t>可能有问题但是能得到管理，</a:t>
                      </a:r>
                      <a:r>
                        <a:rPr lang="en-US" altLang="zh-CN" sz="1800"/>
                        <a:t>3=</a:t>
                      </a:r>
                      <a:r>
                        <a:rPr lang="zh-CN" altLang="en-US" sz="1800"/>
                        <a:t>会造成极大不便</a:t>
                      </a:r>
                      <a:endParaRPr lang="zh-CN" altLang="en-US" sz="18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24168">
                <a:tc vMerge="1">
                  <a:tcPr marL="0" marR="0" marT="99060" marB="9906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/>
                        <a:t>……</a:t>
                      </a:r>
                      <a:endParaRPr lang="en-US" altLang="zh-CN" sz="2000"/>
                    </a:p>
                  </a:txBody>
                  <a:tcPr marL="0" marR="0" marT="99054" marB="99054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0" marR="0" marT="99060" marB="99060" anchor="ctr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25843" y="950009"/>
            <a:ext cx="13167122" cy="5713895"/>
            <a:chOff x="263003" y="659814"/>
            <a:chExt cx="13167122" cy="5713895"/>
          </a:xfrm>
        </p:grpSpPr>
        <p:sp>
          <p:nvSpPr>
            <p:cNvPr id="37" name="文本框 22"/>
            <p:cNvSpPr txBox="1"/>
            <p:nvPr/>
          </p:nvSpPr>
          <p:spPr>
            <a:xfrm>
              <a:off x="3479930" y="1608511"/>
              <a:ext cx="26436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</a:rPr>
                <a:t>经济环境适宜</a:t>
              </a:r>
              <a:endParaRPr lang="zh-CN" altLang="en-US" sz="2800" b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 flipV="1">
              <a:off x="7662791" y="2398570"/>
              <a:ext cx="1" cy="152838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oval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>
            <a:xfrm flipV="1">
              <a:off x="4573757" y="2393576"/>
              <a:ext cx="0" cy="148525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oval"/>
            </a:ln>
            <a:effectLst/>
          </p:spPr>
        </p:cxn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7071" y="659814"/>
              <a:ext cx="2837163" cy="2871763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2928" y="3488705"/>
              <a:ext cx="2939404" cy="286305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341" y="3483214"/>
              <a:ext cx="3123064" cy="289049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03" y="659815"/>
              <a:ext cx="3216927" cy="298132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文本框 23"/>
            <p:cNvSpPr txBox="1"/>
            <p:nvPr/>
          </p:nvSpPr>
          <p:spPr>
            <a:xfrm>
              <a:off x="3399817" y="3404625"/>
              <a:ext cx="2068339" cy="76110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indent="457200">
                <a:lnSpc>
                  <a:spcPct val="114000"/>
                </a:lnSpc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indent="457200">
                <a:lnSpc>
                  <a:spcPct val="114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移动支付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sp>
          <p:nvSpPr>
            <p:cNvPr id="19" name="文本框 22"/>
            <p:cNvSpPr txBox="1"/>
            <p:nvPr/>
          </p:nvSpPr>
          <p:spPr>
            <a:xfrm>
              <a:off x="6445520" y="1444463"/>
              <a:ext cx="24345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“共享经济”</a:t>
              </a:r>
              <a:endPara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en-US" altLang="zh-CN" sz="28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zh-CN" altLang="en-US" sz="28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蓬勃发展</a:t>
              </a:r>
              <a:endPara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40343" y="3411673"/>
              <a:ext cx="3688292" cy="1560088"/>
              <a:chOff x="4543959" y="3584132"/>
              <a:chExt cx="3688292" cy="1560088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6121780" y="3584132"/>
                <a:ext cx="0" cy="822926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tailEnd type="oval"/>
              </a:ln>
              <a:effectLst/>
            </p:spPr>
          </p:cxnSp>
          <p:sp>
            <p:nvSpPr>
              <p:cNvPr id="40" name="文本框 22"/>
              <p:cNvSpPr txBox="1"/>
              <p:nvPr/>
            </p:nvSpPr>
            <p:spPr>
              <a:xfrm>
                <a:off x="4543959" y="4622250"/>
                <a:ext cx="368829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停车难问题突出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9741833" y="3396889"/>
              <a:ext cx="3688292" cy="1574872"/>
              <a:chOff x="5162524" y="3647291"/>
              <a:chExt cx="3688292" cy="1574872"/>
            </a:xfrm>
          </p:grpSpPr>
          <p:cxnSp>
            <p:nvCxnSpPr>
              <p:cNvPr id="27" name="直接连接符 26"/>
              <p:cNvCxnSpPr/>
              <p:nvPr/>
            </p:nvCxnSpPr>
            <p:spPr>
              <a:xfrm>
                <a:off x="5962540" y="3647291"/>
                <a:ext cx="0" cy="822926"/>
              </a:xfrm>
              <a:prstGeom prst="line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  <a:tailEnd type="oval"/>
              </a:ln>
              <a:effectLst/>
            </p:spPr>
          </p:cxnSp>
          <p:sp>
            <p:nvSpPr>
              <p:cNvPr id="28" name="文本框 22"/>
              <p:cNvSpPr txBox="1"/>
              <p:nvPr/>
            </p:nvSpPr>
            <p:spPr>
              <a:xfrm>
                <a:off x="5162524" y="4700193"/>
                <a:ext cx="368829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政策支持</a:t>
                </a:r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50" name="文本框 164"/>
          <p:cNvSpPr txBox="1"/>
          <p:nvPr/>
        </p:nvSpPr>
        <p:spPr>
          <a:xfrm>
            <a:off x="1385314" y="356051"/>
            <a:ext cx="50266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研究背景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l="7331" t="6102" r="30579" b="12491"/>
          <a:stretch>
            <a:fillRect/>
          </a:stretch>
        </p:blipFill>
        <p:spPr>
          <a:xfrm>
            <a:off x="1240022" y="1253943"/>
            <a:ext cx="6638290" cy="4895850"/>
          </a:xfrm>
          <a:prstGeom prst="roundRect">
            <a:avLst/>
          </a:prstGeom>
        </p:spPr>
      </p:pic>
      <p:pic>
        <p:nvPicPr>
          <p:cNvPr id="5" name="图片 4" descr="0~HSI974%4KJLS(%8TKIOK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317" y="1383939"/>
            <a:ext cx="7703820" cy="4606290"/>
          </a:xfrm>
          <a:prstGeom prst="round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11045190" y="-146050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9317038" y="2014538"/>
            <a:ext cx="2519362" cy="3517900"/>
            <a:chOff x="8092539" y="1973655"/>
            <a:chExt cx="2871208" cy="1068413"/>
          </a:xfrm>
        </p:grpSpPr>
        <p:sp>
          <p:nvSpPr>
            <p:cNvPr id="158" name="圆角矩形 157"/>
            <p:cNvSpPr/>
            <p:nvPr/>
          </p:nvSpPr>
          <p:spPr>
            <a:xfrm>
              <a:off x="8092539" y="1973655"/>
              <a:ext cx="2871208" cy="1068413"/>
            </a:xfrm>
            <a:prstGeom prst="roundRect">
              <a:avLst/>
            </a:prstGeom>
            <a:solidFill>
              <a:srgbClr val="F7F7F7"/>
            </a:solidFill>
            <a:ln w="9525" cap="flat">
              <a:solidFill>
                <a:schemeClr val="bg1">
                  <a:lumMod val="75000"/>
                </a:schemeClr>
              </a:solidFill>
              <a:custDash>
                <a:ds d="380000" sp="120000"/>
              </a:custDash>
              <a:bevel/>
            </a:ln>
          </p:spPr>
          <p:txBody>
            <a:bodyPr lIns="0" tIns="0" rIns="0" bIns="0" anchor="ctr"/>
            <a:lstStyle/>
            <a:p>
              <a:pPr fontAlgn="auto"/>
              <a:endParaRPr sz="910" noProof="1">
                <a:solidFill>
                  <a:srgbClr val="3E3938"/>
                </a:solidFill>
                <a:latin typeface="Calibri" panose="020F0502020204030204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283921" y="2086844"/>
              <a:ext cx="2488338" cy="84182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fontAlgn="auto">
                <a:lnSpc>
                  <a:spcPct val="114000"/>
                </a:lnSpc>
              </a:pPr>
              <a:r>
                <a:rPr lang="en-US" altLang="zh-CN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  </a:t>
              </a:r>
              <a:r>
                <a:rPr lang="en-US" altLang="zh-CN" sz="20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900" b="1" noProof="1">
                  <a:latin typeface="Century Gothic" panose="020B0502020202020204" pitchFamily="34" charset="0"/>
                  <a:ea typeface="+mj-ea"/>
                </a:rPr>
                <a:t>在</a:t>
              </a:r>
              <a:r>
                <a:rPr lang="en-US" altLang="zh-CN" sz="1900" b="1" noProof="1">
                  <a:latin typeface="+mn-lt"/>
                  <a:ea typeface="+mj-ea"/>
                </a:rPr>
                <a:t>0.05</a:t>
              </a:r>
              <a:r>
                <a:rPr lang="en-US" altLang="zh-CN" sz="1900" b="1" noProof="1">
                  <a:latin typeface="Century Gothic" panose="020B0502020202020204" pitchFamily="34" charset="0"/>
                  <a:ea typeface="+mj-ea"/>
                </a:rPr>
                <a:t>的显著性水平下，自有车位停车时长、安全隐患、不便程度、车位收益、车位空闲时间段和法律法规都是重要的影响因素</a:t>
              </a:r>
              <a:r>
                <a:rPr lang="zh-CN" altLang="en-US" sz="1900" b="1" noProof="1">
                  <a:latin typeface="Century Gothic" panose="020B0502020202020204" pitchFamily="34" charset="0"/>
                  <a:ea typeface="+mj-ea"/>
                </a:rPr>
                <a:t>。</a:t>
              </a:r>
              <a:endParaRPr lang="zh-CN" altLang="en-US" sz="1900" b="1" noProof="1"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384935" y="339090"/>
            <a:ext cx="4198620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/>
            <a:r>
              <a:rPr lang="zh-CN" altLang="en-US" sz="2800" noProof="1">
                <a:latin typeface="微软雅黑" panose="020B0503020204020204" charset="-122"/>
                <a:ea typeface="微软雅黑" panose="020B0503020204020204" charset="-122"/>
              </a:rPr>
              <a:t>方差分析</a:t>
            </a:r>
            <a:endParaRPr lang="zh-CN" altLang="en-US" sz="28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-1"/>
          <p:cNvGraphicFramePr/>
          <p:nvPr/>
        </p:nvGraphicFramePr>
        <p:xfrm>
          <a:off x="392113" y="1379538"/>
          <a:ext cx="8485187" cy="452615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893695"/>
                <a:gridCol w="1212697"/>
                <a:gridCol w="745462"/>
                <a:gridCol w="1456000"/>
                <a:gridCol w="2177333"/>
              </a:tblGrid>
              <a:tr h="4724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变量名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Sq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Df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F value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Pr(&gt;F)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24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截距项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45.353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121.8169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&lt;2.2e-16***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24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自有车位停车时长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9.245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8.2769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2.358e-05***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24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安全隐患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8.229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7.3675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8.130e-05***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24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不便程度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9.584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12.8707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3.827e-06***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24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车位收益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6.389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5.7200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0.0007685***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24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/>
                        <a:t>车位空闲时间段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4.316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3.8643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0.0095591**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72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法律法规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2.550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3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2.2826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0.0786076·</a:t>
                      </a:r>
                      <a:endParaRPr lang="zh-CN" altLang="en-US" sz="1800"/>
                    </a:p>
                  </a:txBody>
                  <a:tcPr marL="400035" marR="0" marT="99053" marB="99053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46708">
                <a:tc gridSpan="5"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1800"/>
                        <a:t>    </a:t>
                      </a:r>
                      <a:r>
                        <a:rPr lang="zh-CN" altLang="en-US" sz="1800"/>
                        <a:t>残差项标准差</a:t>
                      </a:r>
                      <a:r>
                        <a:rPr lang="en-US" altLang="zh-CN" sz="1800"/>
                        <a:t>0.6102                                </a:t>
                      </a:r>
                      <a:r>
                        <a:rPr lang="zh-CN" altLang="en-US" sz="1800"/>
                        <a:t>模型</a:t>
                      </a:r>
                      <a:r>
                        <a:rPr lang="en-US" altLang="zh-CN" sz="1800"/>
                        <a:t>F</a:t>
                      </a:r>
                      <a:r>
                        <a:rPr lang="zh-CN" altLang="en-US" sz="1800"/>
                        <a:t>检验</a:t>
                      </a:r>
                      <a:r>
                        <a:rPr lang="en-US" altLang="zh-CN" sz="1800"/>
                        <a:t>P</a:t>
                      </a:r>
                      <a:r>
                        <a:rPr lang="zh-CN" altLang="en-US" sz="1800"/>
                        <a:t>值</a:t>
                      </a:r>
                      <a:r>
                        <a:rPr lang="en-US" altLang="zh-CN" sz="1800"/>
                        <a:t>&lt; 2.2e-16</a:t>
                      </a:r>
                      <a:endParaRPr lang="en-US" altLang="zh-CN" sz="1800"/>
                    </a:p>
                    <a:p>
                      <a:pPr indent="0" algn="l">
                        <a:buNone/>
                      </a:pPr>
                      <a:r>
                        <a:rPr lang="zh-CN" altLang="en-US" sz="1800"/>
                        <a:t>    判决系数</a:t>
                      </a:r>
                      <a:r>
                        <a:rPr lang="en-US" altLang="zh-CN" sz="1800"/>
                        <a:t>0.5273                                       </a:t>
                      </a:r>
                      <a:r>
                        <a:rPr lang="zh-CN" altLang="en-US" sz="1800"/>
                        <a:t>调整后判别系数</a:t>
                      </a:r>
                      <a:r>
                        <a:rPr lang="en-US" altLang="zh-CN" sz="1800"/>
                        <a:t>0.4729</a:t>
                      </a:r>
                      <a:endParaRPr lang="en-US" altLang="zh-CN" sz="1800"/>
                    </a:p>
                  </a:txBody>
                  <a:tcPr marL="400035" marR="0" marT="99053" marB="99053" anchor="ctr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>
            <a:spLocks noChangeArrowheads="1"/>
          </p:cNvSpPr>
          <p:nvPr/>
        </p:nvSpPr>
        <p:spPr bwMode="auto">
          <a:xfrm>
            <a:off x="992188" y="6094413"/>
            <a:ext cx="7885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r>
              <a:rPr lang="en-US" altLang="zh-CN" sz="1600">
                <a:ea typeface="Malgun Gothic" panose="020B0503020000020004" charset="-127"/>
              </a:rPr>
              <a:t>Signif. codes:    0 ‘***’      0.001 ‘**’      0.01 ‘*’      0.05 ‘</a:t>
            </a:r>
            <a:r>
              <a:rPr lang="en-US" altLang="zh-CN" sz="1600" b="1">
                <a:ea typeface="Malgun Gothic" panose="020B0503020000020004" charset="-127"/>
              </a:rPr>
              <a:t>·</a:t>
            </a:r>
            <a:r>
              <a:rPr lang="en-US" altLang="zh-CN" sz="1600">
                <a:ea typeface="Malgun Gothic" panose="020B0503020000020004" charset="-127"/>
              </a:rPr>
              <a:t>’      0.1 ‘ ’      1</a:t>
            </a:r>
            <a:r>
              <a:rPr lang="en-US" altLang="zh-CN" sz="1000">
                <a:ea typeface="Malgun Gothic" panose="020B0503020000020004" charset="-127"/>
              </a:rPr>
              <a:t> </a:t>
            </a:r>
            <a:r>
              <a:rPr lang="en-US" altLang="zh-CN" sz="1200">
                <a:latin typeface="Times New Roman" panose="02020603050405020304" charset="0"/>
              </a:rPr>
              <a:t>  </a:t>
            </a:r>
            <a:endParaRPr lang="zh-CN" altLang="en-US"/>
          </a:p>
        </p:txBody>
      </p:sp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10780" y="1588135"/>
            <a:ext cx="1366520" cy="35712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87095" y="1216025"/>
            <a:ext cx="2424430" cy="411861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8" grpId="0" animBg="1"/>
      <p:bldP spid="8" grpId="2" animBg="1"/>
      <p:bldP spid="8" grpId="5" animBg="1"/>
      <p:bldP spid="4" grpId="0" animBg="1"/>
      <p:bldP spid="4" grpId="2" animBg="1"/>
      <p:bldP spid="4" grpId="5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711200" y="1909445"/>
            <a:ext cx="3975735" cy="149415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>
              <a:lnSpc>
                <a:spcPct val="114000"/>
              </a:lnSpc>
            </a:pPr>
            <a:r>
              <a:rPr lang="en-US" altLang="zh-CN" noProof="1">
                <a:solidFill>
                  <a:schemeClr val="tx1"/>
                </a:solidFill>
                <a:latin typeface="Century Gothic" panose="020B0502020202020204" pitchFamily="34" charset="0"/>
                <a:ea typeface="+mn-ea"/>
              </a:rPr>
              <a:t>   </a:t>
            </a:r>
            <a:r>
              <a:rPr lang="en-US" altLang="zh-CN" sz="20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各因素的重要度由高到低为：不便程度、法律法规，共享车位收益、安全隐患、车位空闲时间段。</a:t>
            </a:r>
            <a:endParaRPr lang="zh-CN" altLang="en-US" sz="20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20725" y="4277360"/>
            <a:ext cx="3807460" cy="149415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>
              <a:lnSpc>
                <a:spcPct val="114000"/>
              </a:lnSpc>
            </a:pPr>
            <a:r>
              <a:rPr lang="en-US" altLang="zh-CN" noProof="1">
                <a:solidFill>
                  <a:schemeClr val="tx1"/>
                </a:solidFill>
                <a:latin typeface="Century Gothic" panose="020B0502020202020204" pitchFamily="34" charset="0"/>
                <a:ea typeface="+mn-ea"/>
              </a:rPr>
              <a:t>    </a:t>
            </a:r>
            <a:r>
              <a:rPr lang="zh-CN" altLang="en-US" sz="20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从决策树的各条路径来看，法律法规的完善、车位收益的提高、安全隐患的减小可提高居民车位共享的意愿。</a:t>
            </a:r>
            <a:endParaRPr lang="zh-CN" altLang="en-US" sz="20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315720" y="371475"/>
            <a:ext cx="4198620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/>
            <a:r>
              <a:rPr lang="zh-CN" altLang="en-US" sz="28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决策树分类结果</a:t>
            </a:r>
            <a:endParaRPr lang="zh-CN" altLang="en-US" sz="28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8"/>
          <a:stretch>
            <a:fillRect/>
          </a:stretch>
        </p:blipFill>
        <p:spPr bwMode="auto">
          <a:xfrm>
            <a:off x="5556250" y="325438"/>
            <a:ext cx="6581775" cy="641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-1"/>
          <p:cNvGraphicFramePr/>
          <p:nvPr/>
        </p:nvGraphicFramePr>
        <p:xfrm>
          <a:off x="2023110" y="2016125"/>
          <a:ext cx="7726301" cy="2590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44320"/>
                <a:gridCol w="1543050"/>
                <a:gridCol w="1546353"/>
                <a:gridCol w="1546289"/>
                <a:gridCol w="1546289"/>
              </a:tblGrid>
              <a:tr h="5181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zh-CN" altLang="en-US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=1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=2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=3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=4</a:t>
                      </a:r>
                      <a:endParaRPr lang="en-US" altLang="zh-CN" sz="2000"/>
                    </a:p>
                  </a:txBody>
                  <a:tcPr marL="400066" marR="0" marT="0" marB="1"/>
                </a:tc>
              </a:tr>
              <a:tr h="5181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=1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17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10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marL="400066" marR="0" marT="0" marB="1"/>
                </a:tc>
              </a:tr>
              <a:tr h="5181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=2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107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38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 marL="400066" marR="0" marT="0" marB="1"/>
                </a:tc>
              </a:tr>
              <a:tr h="5181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=3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22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146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12</a:t>
                      </a:r>
                      <a:endParaRPr lang="en-US" altLang="zh-CN" sz="2000"/>
                    </a:p>
                  </a:txBody>
                  <a:tcPr marL="400066" marR="0" marT="0" marB="1"/>
                </a:tc>
              </a:tr>
              <a:tr h="5181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=4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11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39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31</a:t>
                      </a:r>
                      <a:endParaRPr lang="en-US" altLang="zh-CN" sz="2000"/>
                    </a:p>
                  </a:txBody>
                  <a:tcPr marL="400066" marR="0" marT="0" marB="1"/>
                </a:tc>
              </a:tr>
            </a:tbl>
          </a:graphicData>
        </a:graphic>
      </p:graphicFrame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889101" y="4940300"/>
            <a:ext cx="8787523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sz="2400" dirty="0"/>
              <a:t>为了估计决策树分类的误差，将决策树分类结果展示如表。计算出决策树误判率为</a:t>
            </a:r>
            <a:r>
              <a:rPr lang="zh-CN" altLang="en-US" sz="2800" b="1" dirty="0">
                <a:solidFill>
                  <a:srgbClr val="FF0000"/>
                </a:solidFill>
              </a:rPr>
              <a:t>32.66%</a:t>
            </a:r>
            <a:r>
              <a:rPr lang="zh-CN" altLang="en-US" sz="2400" dirty="0"/>
              <a:t>，该决策树分类效果差强人意。</a:t>
            </a:r>
            <a:endParaRPr lang="zh-CN" altLang="en-US" sz="24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23110" y="2044700"/>
            <a:ext cx="1494790" cy="480695"/>
          </a:xfrm>
          <a:prstGeom prst="line">
            <a:avLst/>
          </a:prstGeom>
          <a:ln>
            <a:solidFill>
              <a:srgbClr val="01A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23110" y="2212340"/>
            <a:ext cx="1177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真实类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2853690" y="2047240"/>
            <a:ext cx="1177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预测类</a:t>
            </a:r>
            <a:endParaRPr lang="zh-CN" altLang="en-US" sz="1600"/>
          </a:p>
        </p:txBody>
      </p:sp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7" grpId="0"/>
      <p:bldP spid="37" grpId="1"/>
      <p:bldP spid="12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909320"/>
            <a:ext cx="9972675" cy="5835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" name="文本框 52"/>
          <p:cNvSpPr txBox="1"/>
          <p:nvPr/>
        </p:nvSpPr>
        <p:spPr>
          <a:xfrm>
            <a:off x="1343025" y="359410"/>
            <a:ext cx="4198620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fontAlgn="auto"/>
            <a:r>
              <a:rPr lang="zh-CN" altLang="en-US" sz="28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随机森林</a:t>
            </a:r>
            <a:endParaRPr lang="zh-CN" altLang="en-US" sz="28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-1"/>
          <p:cNvGraphicFramePr/>
          <p:nvPr/>
        </p:nvGraphicFramePr>
        <p:xfrm>
          <a:off x="2023110" y="1817370"/>
          <a:ext cx="7726301" cy="2590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44320"/>
                <a:gridCol w="1543114"/>
                <a:gridCol w="1546289"/>
                <a:gridCol w="1546289"/>
                <a:gridCol w="1546289"/>
              </a:tblGrid>
              <a:tr h="5181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zh-CN" altLang="en-US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=1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=2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=3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=4</a:t>
                      </a:r>
                      <a:endParaRPr lang="en-US" altLang="zh-CN" sz="2000"/>
                    </a:p>
                  </a:txBody>
                  <a:tcPr marL="400066" marR="0" marT="0" marB="1"/>
                </a:tc>
              </a:tr>
              <a:tr h="5181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=1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29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marL="400066" marR="0" marT="0" marB="1"/>
                </a:tc>
              </a:tr>
              <a:tr h="5181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=2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138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15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marL="400066" marR="0" marT="0" marB="1"/>
                </a:tc>
              </a:tr>
              <a:tr h="5181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=3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8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174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 marL="400066" marR="0" marT="0" marB="1"/>
                </a:tc>
              </a:tr>
              <a:tr h="5181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zh-CN" altLang="en-US" sz="2000"/>
                        <a:t>意愿度</a:t>
                      </a:r>
                      <a:r>
                        <a:rPr lang="en-US" altLang="zh-CN" sz="2000"/>
                        <a:t>=4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7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12</a:t>
                      </a:r>
                      <a:endParaRPr lang="en-US" altLang="zh-CN" sz="2000"/>
                    </a:p>
                  </a:txBody>
                  <a:tcPr marL="400066" marR="0" marT="0" marB="1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altLang="zh-CN" sz="2000"/>
                        <a:t>63</a:t>
                      </a:r>
                      <a:endParaRPr lang="en-US" altLang="zh-CN" sz="2000"/>
                    </a:p>
                  </a:txBody>
                  <a:tcPr marL="400066" marR="0" marT="0" marB="1"/>
                </a:tc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5182870" y="1085850"/>
            <a:ext cx="1758315" cy="551688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860550" y="4940300"/>
            <a:ext cx="91878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/>
              <a:t>        </a:t>
            </a:r>
            <a:r>
              <a:rPr lang="zh-CN" altLang="en-US" sz="2800" dirty="0">
                <a:solidFill>
                  <a:schemeClr val="tx1"/>
                </a:solidFill>
              </a:rPr>
              <a:t>随机森林的误判</a:t>
            </a:r>
            <a:r>
              <a:rPr lang="zh-CN" altLang="en-US" sz="2800" dirty="0"/>
              <a:t>率为</a:t>
            </a:r>
            <a:r>
              <a:rPr lang="zh-CN" altLang="en-US" sz="2800" b="1" dirty="0">
                <a:solidFill>
                  <a:schemeClr val="accent1"/>
                </a:solidFill>
              </a:rPr>
              <a:t>9.84%</a:t>
            </a:r>
            <a:r>
              <a:rPr lang="zh-CN" altLang="en-US" sz="2800" dirty="0"/>
              <a:t>。相较于决策树而言，随机森林的预测准确度</a:t>
            </a:r>
            <a:r>
              <a:rPr lang="zh-CN" altLang="en-US" sz="2800" b="1" dirty="0">
                <a:solidFill>
                  <a:schemeClr val="accent1"/>
                </a:solidFill>
              </a:rPr>
              <a:t>提高了22.82%。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018665" y="1814830"/>
            <a:ext cx="1560195" cy="504825"/>
          </a:xfrm>
          <a:prstGeom prst="line">
            <a:avLst/>
          </a:prstGeom>
          <a:ln>
            <a:solidFill>
              <a:srgbClr val="01A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18665" y="1982470"/>
            <a:ext cx="1177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真实类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2849245" y="1817370"/>
            <a:ext cx="1177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预测类</a:t>
            </a:r>
            <a:endParaRPr lang="zh-CN" altLang="en-US" sz="1600"/>
          </a:p>
        </p:txBody>
      </p:sp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2" animBg="1"/>
      <p:bldP spid="8" grpId="4" bldLvl="0" animBg="1"/>
      <p:bldP spid="12" grpId="1"/>
      <p:bldP spid="12" grpId="2"/>
      <p:bldP spid="3" grpId="0"/>
      <p:bldP spid="3" grpId="1"/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1432560" y="356235"/>
            <a:ext cx="4198620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 fontAlgn="auto"/>
            <a:r>
              <a:rPr lang="zh-CN" altLang="en-US" sz="2800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随机森林</a:t>
            </a:r>
            <a:endParaRPr lang="zh-CN" altLang="en-US" sz="28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-1"/>
          <p:cNvGraphicFramePr/>
          <p:nvPr/>
        </p:nvGraphicFramePr>
        <p:xfrm>
          <a:off x="2827020" y="1085850"/>
          <a:ext cx="6538595" cy="37960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07715"/>
                <a:gridCol w="3230880"/>
              </a:tblGrid>
              <a:tr h="542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/>
                        <a:t>变量名</a:t>
                      </a:r>
                      <a:endParaRPr lang="zh-CN" altLang="en-US" sz="2000"/>
                    </a:p>
                  </a:txBody>
                  <a:tcPr marL="400035" marR="0" marT="99053" marB="9905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Mean Decrease Gini</a:t>
                      </a:r>
                      <a:endParaRPr lang="zh-CN" altLang="en-US" sz="2000"/>
                    </a:p>
                  </a:txBody>
                  <a:tcPr marL="400035" marR="0" marT="99053" marB="99053" anchor="ctr"/>
                </a:tc>
              </a:tr>
              <a:tr h="542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/>
                        <a:t>自有车位停车时长</a:t>
                      </a:r>
                      <a:endParaRPr lang="zh-CN" altLang="en-US" sz="2000"/>
                    </a:p>
                  </a:txBody>
                  <a:tcPr marL="400035" marR="0" marT="99053" marB="9905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22.55</a:t>
                      </a:r>
                      <a:endParaRPr lang="zh-CN" altLang="en-US" sz="2000"/>
                    </a:p>
                  </a:txBody>
                  <a:tcPr marL="0" marR="0" marT="0" marB="1"/>
                </a:tc>
              </a:tr>
              <a:tr h="542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/>
                        <a:t>安全隐患</a:t>
                      </a:r>
                      <a:endParaRPr lang="zh-CN" altLang="en-US" sz="2000"/>
                    </a:p>
                  </a:txBody>
                  <a:tcPr marL="400035" marR="0" marT="99053" marB="9905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27.48</a:t>
                      </a:r>
                      <a:endParaRPr lang="zh-CN" altLang="en-US" sz="2000"/>
                    </a:p>
                  </a:txBody>
                  <a:tcPr marL="0" marR="0" marT="0" marB="1"/>
                </a:tc>
              </a:tr>
              <a:tr h="542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/>
                        <a:t>不便程度</a:t>
                      </a:r>
                      <a:endParaRPr lang="zh-CN" altLang="en-US" sz="2000"/>
                    </a:p>
                  </a:txBody>
                  <a:tcPr marL="400035" marR="0" marT="99053" marB="9905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40.94</a:t>
                      </a:r>
                      <a:endParaRPr lang="zh-CN" altLang="en-US" sz="2000"/>
                    </a:p>
                  </a:txBody>
                  <a:tcPr marL="0" marR="0" marT="0" marB="1"/>
                </a:tc>
              </a:tr>
              <a:tr h="542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/>
                        <a:t>车位收益</a:t>
                      </a:r>
                      <a:endParaRPr lang="zh-CN" altLang="en-US" sz="2000"/>
                    </a:p>
                  </a:txBody>
                  <a:tcPr marL="400035" marR="0" marT="99053" marB="9905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28.38</a:t>
                      </a:r>
                      <a:endParaRPr lang="zh-CN" altLang="en-US" sz="2000"/>
                    </a:p>
                  </a:txBody>
                  <a:tcPr marL="0" marR="0" marT="0" marB="1"/>
                </a:tc>
              </a:tr>
              <a:tr h="5422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/>
                        <a:t>车位空闲时间段</a:t>
                      </a:r>
                      <a:endParaRPr lang="zh-CN" altLang="en-US" sz="2000"/>
                    </a:p>
                  </a:txBody>
                  <a:tcPr marL="400035" marR="0" marT="99053" marB="9905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26.35</a:t>
                      </a:r>
                      <a:endParaRPr lang="zh-CN" altLang="en-US" sz="2000"/>
                    </a:p>
                  </a:txBody>
                  <a:tcPr marL="0" marR="0" marT="0" marB="1"/>
                </a:tc>
              </a:tr>
              <a:tr h="5422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法律法规</a:t>
                      </a:r>
                      <a:endParaRPr lang="zh-CN" altLang="en-US" sz="2000"/>
                    </a:p>
                  </a:txBody>
                  <a:tcPr marL="400035" marR="0" marT="99053" marB="9905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27.55</a:t>
                      </a:r>
                      <a:endParaRPr lang="zh-CN" altLang="en-US" sz="2000"/>
                    </a:p>
                  </a:txBody>
                  <a:tcPr marL="0" marR="0" marT="0" marB="1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863215" y="5188585"/>
            <a:ext cx="64668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0"/>
              <a:t>      </a:t>
            </a: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基尼值平均降低量</a:t>
            </a:r>
            <a:r>
              <a:rPr lang="en-US" altLang="zh-CN" sz="2400" b="0">
                <a:effectLst/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r>
              <a:rPr lang="zh-CN" altLang="en-US" sz="2400" b="0">
                <a:effectLst/>
                <a:latin typeface="微软雅黑" panose="020B0503020204020204" charset="-122"/>
                <a:ea typeface="微软雅黑" panose="020B0503020204020204" charset="-122"/>
              </a:rPr>
              <a:t>所展示的各变量重要度</a:t>
            </a:r>
            <a:r>
              <a:rPr lang="en-US" altLang="zh-CN" sz="2400" b="0">
                <a:effectLst/>
                <a:latin typeface="微软雅黑" panose="020B0503020204020204" charset="-122"/>
                <a:ea typeface="微软雅黑" panose="020B0503020204020204" charset="-122"/>
              </a:rPr>
              <a:t>与之前决策树的结果大致相同，证明了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决策树的结果具有一定的可靠性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43400" y="5732298"/>
            <a:ext cx="914400" cy="6644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6933249" y="4510361"/>
            <a:ext cx="914400" cy="6816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/>
          <p:cNvSpPr/>
          <p:nvPr/>
        </p:nvSpPr>
        <p:spPr>
          <a:xfrm>
            <a:off x="4343400" y="3294336"/>
            <a:ext cx="914400" cy="6644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6934200" y="2075136"/>
            <a:ext cx="914400" cy="6644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" name="Group 9"/>
          <p:cNvGrpSpPr/>
          <p:nvPr/>
        </p:nvGrpSpPr>
        <p:grpSpPr>
          <a:xfrm>
            <a:off x="5257800" y="-152400"/>
            <a:ext cx="1676400" cy="7772400"/>
            <a:chOff x="5257800" y="762000"/>
            <a:chExt cx="1676400" cy="6858000"/>
          </a:xfrm>
          <a:solidFill>
            <a:schemeClr val="bg1">
              <a:lumMod val="8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5257800" y="1371600"/>
              <a:ext cx="838200" cy="5486400"/>
            </a:xfrm>
            <a:prstGeom prst="rect">
              <a:avLst/>
            </a:prstGeom>
            <a:grpFill/>
            <a:ln>
              <a:noFill/>
            </a:ln>
            <a:effectLst>
              <a:outerShdw blurRad="6350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1371600"/>
              <a:ext cx="838200" cy="5486400"/>
            </a:xfrm>
            <a:prstGeom prst="rect">
              <a:avLst/>
            </a:prstGeom>
            <a:grpFill/>
            <a:ln>
              <a:noFill/>
            </a:ln>
            <a:effectLst>
              <a:outerShdw blurRad="6350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762000"/>
              <a:ext cx="1676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45" y="365125"/>
            <a:ext cx="10515600" cy="549275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杭州市共享车位市场前景分析</a:t>
            </a:r>
            <a:endParaRPr lang="zh-CN" altLang="en-US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657024" y="1536191"/>
            <a:ext cx="4275273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Freeform 13"/>
          <p:cNvSpPr/>
          <p:nvPr/>
        </p:nvSpPr>
        <p:spPr>
          <a:xfrm flipH="1">
            <a:off x="5257799" y="2741965"/>
            <a:ext cx="4276800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14"/>
          <p:cNvSpPr/>
          <p:nvPr/>
        </p:nvSpPr>
        <p:spPr>
          <a:xfrm>
            <a:off x="2657024" y="3962231"/>
            <a:ext cx="4275273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Freeform 15"/>
          <p:cNvSpPr/>
          <p:nvPr/>
        </p:nvSpPr>
        <p:spPr>
          <a:xfrm flipH="1">
            <a:off x="5257799" y="5180365"/>
            <a:ext cx="4276800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6934200" y="1524000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6"/>
          <p:cNvSpPr/>
          <p:nvPr/>
        </p:nvSpPr>
        <p:spPr>
          <a:xfrm flipH="1">
            <a:off x="4343400" y="2735974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6"/>
          <p:cNvSpPr/>
          <p:nvPr/>
        </p:nvSpPr>
        <p:spPr>
          <a:xfrm>
            <a:off x="6934200" y="3972801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16"/>
          <p:cNvSpPr/>
          <p:nvPr/>
        </p:nvSpPr>
        <p:spPr>
          <a:xfrm flipH="1">
            <a:off x="4343400" y="5174374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TextBox 27"/>
          <p:cNvSpPr txBox="1"/>
          <p:nvPr/>
        </p:nvSpPr>
        <p:spPr>
          <a:xfrm>
            <a:off x="5789501" y="168506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01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9057" y="413219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03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5276" y="290681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02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8668" y="54099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04</a:t>
            </a:r>
            <a:endParaRPr lang="vi-VN" sz="3200" b="1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57800" y="1743232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33249" y="2962432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57800" y="4190999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33249" y="5420508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34"/>
          <p:cNvSpPr txBox="1"/>
          <p:nvPr/>
        </p:nvSpPr>
        <p:spPr>
          <a:xfrm>
            <a:off x="648970" y="1748155"/>
            <a:ext cx="180086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调查方案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1" name="TextBox 134"/>
          <p:cNvSpPr txBox="1"/>
          <p:nvPr/>
        </p:nvSpPr>
        <p:spPr>
          <a:xfrm>
            <a:off x="96520" y="4009390"/>
            <a:ext cx="2560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共享车位供给方意愿分析</a:t>
            </a:r>
            <a:endParaRPr lang="zh-CN" altLang="en-US" sz="28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3" name="TextBox 134"/>
          <p:cNvSpPr txBox="1"/>
          <p:nvPr/>
        </p:nvSpPr>
        <p:spPr>
          <a:xfrm>
            <a:off x="9665335" y="2736215"/>
            <a:ext cx="20574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基本信息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描述统计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5" name="TextBox 134"/>
          <p:cNvSpPr txBox="1"/>
          <p:nvPr/>
        </p:nvSpPr>
        <p:spPr>
          <a:xfrm>
            <a:off x="9534525" y="5257165"/>
            <a:ext cx="25736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共享车位使用方</a:t>
            </a:r>
            <a:endParaRPr lang="zh-CN" altLang="en-US" sz="26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意愿分析</a:t>
            </a:r>
            <a:endParaRPr lang="zh-CN" altLang="en-US" sz="28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7" name="Shape 3394"/>
          <p:cNvSpPr/>
          <p:nvPr/>
        </p:nvSpPr>
        <p:spPr>
          <a:xfrm>
            <a:off x="3866739" y="1734233"/>
            <a:ext cx="475354" cy="475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7200"/>
                </a:moveTo>
                <a:cubicBezTo>
                  <a:pt x="12784" y="7200"/>
                  <a:pt x="14402" y="8817"/>
                  <a:pt x="14402" y="10799"/>
                </a:cubicBezTo>
                <a:cubicBezTo>
                  <a:pt x="14402" y="12783"/>
                  <a:pt x="12784" y="14399"/>
                  <a:pt x="10802" y="14399"/>
                </a:cubicBezTo>
                <a:cubicBezTo>
                  <a:pt x="8816" y="14399"/>
                  <a:pt x="7201" y="12783"/>
                  <a:pt x="7201" y="10799"/>
                </a:cubicBezTo>
                <a:cubicBezTo>
                  <a:pt x="7201" y="8817"/>
                  <a:pt x="8816" y="7200"/>
                  <a:pt x="10802" y="7200"/>
                </a:cubicBezTo>
                <a:close/>
                <a:moveTo>
                  <a:pt x="379" y="8706"/>
                </a:moveTo>
                <a:cubicBezTo>
                  <a:pt x="169" y="8747"/>
                  <a:pt x="0" y="9001"/>
                  <a:pt x="0" y="9209"/>
                </a:cubicBezTo>
                <a:lnTo>
                  <a:pt x="0" y="12333"/>
                </a:lnTo>
                <a:cubicBezTo>
                  <a:pt x="0" y="12572"/>
                  <a:pt x="169" y="12797"/>
                  <a:pt x="410" y="12839"/>
                </a:cubicBezTo>
                <a:lnTo>
                  <a:pt x="2981" y="13219"/>
                </a:lnTo>
                <a:cubicBezTo>
                  <a:pt x="3123" y="13697"/>
                  <a:pt x="3320" y="14161"/>
                  <a:pt x="3561" y="14611"/>
                </a:cubicBezTo>
                <a:cubicBezTo>
                  <a:pt x="3080" y="15271"/>
                  <a:pt x="2562" y="15891"/>
                  <a:pt x="2081" y="16537"/>
                </a:cubicBezTo>
                <a:cubicBezTo>
                  <a:pt x="2013" y="16637"/>
                  <a:pt x="1970" y="16732"/>
                  <a:pt x="1970" y="16860"/>
                </a:cubicBezTo>
                <a:cubicBezTo>
                  <a:pt x="1970" y="16973"/>
                  <a:pt x="1998" y="17085"/>
                  <a:pt x="2068" y="17184"/>
                </a:cubicBezTo>
                <a:cubicBezTo>
                  <a:pt x="2657" y="18000"/>
                  <a:pt x="3644" y="18872"/>
                  <a:pt x="4390" y="19546"/>
                </a:cubicBezTo>
                <a:cubicBezTo>
                  <a:pt x="4488" y="19645"/>
                  <a:pt x="4615" y="19701"/>
                  <a:pt x="4741" y="19701"/>
                </a:cubicBezTo>
                <a:cubicBezTo>
                  <a:pt x="4867" y="19701"/>
                  <a:pt x="4994" y="19659"/>
                  <a:pt x="5092" y="19574"/>
                </a:cubicBezTo>
                <a:lnTo>
                  <a:pt x="7075" y="18070"/>
                </a:lnTo>
                <a:cubicBezTo>
                  <a:pt x="7482" y="18281"/>
                  <a:pt x="7904" y="18449"/>
                  <a:pt x="8342" y="18591"/>
                </a:cubicBezTo>
                <a:lnTo>
                  <a:pt x="8733" y="21177"/>
                </a:lnTo>
                <a:cubicBezTo>
                  <a:pt x="8761" y="21417"/>
                  <a:pt x="8986" y="21600"/>
                  <a:pt x="9239" y="21600"/>
                </a:cubicBezTo>
                <a:lnTo>
                  <a:pt x="12361" y="21600"/>
                </a:lnTo>
                <a:cubicBezTo>
                  <a:pt x="12614" y="21600"/>
                  <a:pt x="12811" y="21430"/>
                  <a:pt x="12867" y="21205"/>
                </a:cubicBezTo>
                <a:cubicBezTo>
                  <a:pt x="13095" y="20361"/>
                  <a:pt x="13178" y="19448"/>
                  <a:pt x="13277" y="18591"/>
                </a:cubicBezTo>
                <a:cubicBezTo>
                  <a:pt x="13712" y="18449"/>
                  <a:pt x="14149" y="18267"/>
                  <a:pt x="14556" y="18057"/>
                </a:cubicBezTo>
                <a:lnTo>
                  <a:pt x="16495" y="19574"/>
                </a:lnTo>
                <a:cubicBezTo>
                  <a:pt x="16609" y="19645"/>
                  <a:pt x="16736" y="19701"/>
                  <a:pt x="16862" y="19701"/>
                </a:cubicBezTo>
                <a:cubicBezTo>
                  <a:pt x="17340" y="19701"/>
                  <a:pt x="19239" y="17635"/>
                  <a:pt x="19578" y="17184"/>
                </a:cubicBezTo>
                <a:cubicBezTo>
                  <a:pt x="19661" y="17085"/>
                  <a:pt x="19701" y="16987"/>
                  <a:pt x="19701" y="16860"/>
                </a:cubicBezTo>
                <a:cubicBezTo>
                  <a:pt x="19701" y="16732"/>
                  <a:pt x="19646" y="16608"/>
                  <a:pt x="19563" y="16509"/>
                </a:cubicBezTo>
                <a:cubicBezTo>
                  <a:pt x="19042" y="15876"/>
                  <a:pt x="18536" y="15258"/>
                  <a:pt x="18058" y="14569"/>
                </a:cubicBezTo>
                <a:cubicBezTo>
                  <a:pt x="18283" y="14161"/>
                  <a:pt x="18450" y="13739"/>
                  <a:pt x="18607" y="13288"/>
                </a:cubicBezTo>
                <a:lnTo>
                  <a:pt x="21209" y="12895"/>
                </a:lnTo>
                <a:cubicBezTo>
                  <a:pt x="21431" y="12853"/>
                  <a:pt x="21600" y="12599"/>
                  <a:pt x="21600" y="12389"/>
                </a:cubicBezTo>
                <a:lnTo>
                  <a:pt x="21600" y="9267"/>
                </a:lnTo>
                <a:cubicBezTo>
                  <a:pt x="21600" y="9029"/>
                  <a:pt x="21431" y="8804"/>
                  <a:pt x="21193" y="8761"/>
                </a:cubicBezTo>
                <a:lnTo>
                  <a:pt x="18619" y="8368"/>
                </a:lnTo>
                <a:cubicBezTo>
                  <a:pt x="18480" y="7904"/>
                  <a:pt x="18283" y="7439"/>
                  <a:pt x="18043" y="6988"/>
                </a:cubicBezTo>
                <a:cubicBezTo>
                  <a:pt x="18520" y="6328"/>
                  <a:pt x="19042" y="5710"/>
                  <a:pt x="19519" y="5062"/>
                </a:cubicBezTo>
                <a:cubicBezTo>
                  <a:pt x="19590" y="4964"/>
                  <a:pt x="19633" y="4865"/>
                  <a:pt x="19633" y="4740"/>
                </a:cubicBezTo>
                <a:cubicBezTo>
                  <a:pt x="19633" y="4627"/>
                  <a:pt x="19606" y="4514"/>
                  <a:pt x="19535" y="4429"/>
                </a:cubicBezTo>
                <a:cubicBezTo>
                  <a:pt x="18943" y="3600"/>
                  <a:pt x="17960" y="2728"/>
                  <a:pt x="17213" y="2039"/>
                </a:cubicBezTo>
                <a:cubicBezTo>
                  <a:pt x="17115" y="1956"/>
                  <a:pt x="16989" y="1898"/>
                  <a:pt x="16862" y="1898"/>
                </a:cubicBezTo>
                <a:cubicBezTo>
                  <a:pt x="16736" y="1898"/>
                  <a:pt x="16609" y="1940"/>
                  <a:pt x="16526" y="2025"/>
                </a:cubicBezTo>
                <a:lnTo>
                  <a:pt x="14528" y="3530"/>
                </a:lnTo>
                <a:cubicBezTo>
                  <a:pt x="14122" y="3320"/>
                  <a:pt x="13699" y="3150"/>
                  <a:pt x="13261" y="3010"/>
                </a:cubicBezTo>
                <a:lnTo>
                  <a:pt x="12867" y="422"/>
                </a:lnTo>
                <a:cubicBezTo>
                  <a:pt x="12839" y="184"/>
                  <a:pt x="12614" y="0"/>
                  <a:pt x="12361" y="0"/>
                </a:cubicBezTo>
                <a:lnTo>
                  <a:pt x="9239" y="0"/>
                </a:lnTo>
                <a:cubicBezTo>
                  <a:pt x="8986" y="0"/>
                  <a:pt x="8789" y="170"/>
                  <a:pt x="8733" y="394"/>
                </a:cubicBezTo>
                <a:cubicBezTo>
                  <a:pt x="8508" y="1238"/>
                  <a:pt x="8425" y="2152"/>
                  <a:pt x="8326" y="3010"/>
                </a:cubicBezTo>
                <a:cubicBezTo>
                  <a:pt x="7891" y="3150"/>
                  <a:pt x="7454" y="3334"/>
                  <a:pt x="7047" y="3544"/>
                </a:cubicBezTo>
                <a:lnTo>
                  <a:pt x="5105" y="2039"/>
                </a:lnTo>
                <a:cubicBezTo>
                  <a:pt x="4994" y="1956"/>
                  <a:pt x="4867" y="1898"/>
                  <a:pt x="4741" y="1898"/>
                </a:cubicBezTo>
                <a:cubicBezTo>
                  <a:pt x="4263" y="1898"/>
                  <a:pt x="2364" y="3952"/>
                  <a:pt x="2025" y="4416"/>
                </a:cubicBezTo>
                <a:cubicBezTo>
                  <a:pt x="1954" y="4514"/>
                  <a:pt x="1899" y="4612"/>
                  <a:pt x="1899" y="4740"/>
                </a:cubicBezTo>
                <a:cubicBezTo>
                  <a:pt x="1899" y="4865"/>
                  <a:pt x="1954" y="4978"/>
                  <a:pt x="2041" y="5076"/>
                </a:cubicBezTo>
                <a:cubicBezTo>
                  <a:pt x="2562" y="5710"/>
                  <a:pt x="3067" y="6342"/>
                  <a:pt x="3545" y="7016"/>
                </a:cubicBezTo>
                <a:cubicBezTo>
                  <a:pt x="3320" y="7439"/>
                  <a:pt x="3138" y="7860"/>
                  <a:pt x="2996" y="8311"/>
                </a:cubicBezTo>
                <a:cubicBezTo>
                  <a:pt x="2996" y="8311"/>
                  <a:pt x="379" y="8706"/>
                  <a:pt x="379" y="870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8" name="Shape 3145"/>
          <p:cNvSpPr/>
          <p:nvPr/>
        </p:nvSpPr>
        <p:spPr>
          <a:xfrm>
            <a:off x="2195830" y="915035"/>
            <a:ext cx="399415" cy="110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9799"/>
                </a:lnTo>
                <a:lnTo>
                  <a:pt x="1349" y="19799"/>
                </a:lnTo>
                <a:cubicBezTo>
                  <a:pt x="1349" y="19799"/>
                  <a:pt x="1349" y="0"/>
                  <a:pt x="1349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25" name="Shape 3579"/>
          <p:cNvSpPr/>
          <p:nvPr/>
        </p:nvSpPr>
        <p:spPr>
          <a:xfrm>
            <a:off x="7847667" y="5410381"/>
            <a:ext cx="532578" cy="455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3" extrusionOk="0">
                <a:moveTo>
                  <a:pt x="10800" y="0"/>
                </a:moveTo>
                <a:cubicBezTo>
                  <a:pt x="4833" y="0"/>
                  <a:pt x="0" y="4029"/>
                  <a:pt x="0" y="8988"/>
                </a:cubicBezTo>
                <a:cubicBezTo>
                  <a:pt x="0" y="11840"/>
                  <a:pt x="1591" y="14380"/>
                  <a:pt x="4073" y="16024"/>
                </a:cubicBezTo>
                <a:cubicBezTo>
                  <a:pt x="3508" y="18369"/>
                  <a:pt x="2639" y="19212"/>
                  <a:pt x="1880" y="20208"/>
                </a:cubicBezTo>
                <a:cubicBezTo>
                  <a:pt x="1699" y="20461"/>
                  <a:pt x="1495" y="20673"/>
                  <a:pt x="1555" y="21023"/>
                </a:cubicBezTo>
                <a:cubicBezTo>
                  <a:pt x="1555" y="21023"/>
                  <a:pt x="1555" y="21023"/>
                  <a:pt x="1555" y="21037"/>
                </a:cubicBezTo>
                <a:cubicBezTo>
                  <a:pt x="1615" y="21376"/>
                  <a:pt x="1869" y="21600"/>
                  <a:pt x="2133" y="21571"/>
                </a:cubicBezTo>
                <a:cubicBezTo>
                  <a:pt x="2603" y="21501"/>
                  <a:pt x="3074" y="21403"/>
                  <a:pt x="3508" y="21262"/>
                </a:cubicBezTo>
                <a:cubicBezTo>
                  <a:pt x="5592" y="20644"/>
                  <a:pt x="7473" y="19492"/>
                  <a:pt x="9052" y="17863"/>
                </a:cubicBezTo>
                <a:cubicBezTo>
                  <a:pt x="9617" y="17933"/>
                  <a:pt x="10209" y="17976"/>
                  <a:pt x="10800" y="17976"/>
                </a:cubicBezTo>
                <a:cubicBezTo>
                  <a:pt x="16766" y="17976"/>
                  <a:pt x="21600" y="13959"/>
                  <a:pt x="21600" y="8988"/>
                </a:cubicBezTo>
                <a:cubicBezTo>
                  <a:pt x="21600" y="4015"/>
                  <a:pt x="16766" y="0"/>
                  <a:pt x="108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grpSp>
        <p:nvGrpSpPr>
          <p:cNvPr id="26" name="Group 56"/>
          <p:cNvGrpSpPr/>
          <p:nvPr/>
        </p:nvGrpSpPr>
        <p:grpSpPr>
          <a:xfrm>
            <a:off x="3866515" y="4246245"/>
            <a:ext cx="476885" cy="417830"/>
            <a:chOff x="3042973" y="1300046"/>
            <a:chExt cx="315853" cy="268583"/>
          </a:xfrm>
          <a:solidFill>
            <a:schemeClr val="bg1"/>
          </a:solidFill>
        </p:grpSpPr>
        <p:sp>
          <p:nvSpPr>
            <p:cNvPr id="32" name="Shape 3583"/>
            <p:cNvSpPr/>
            <p:nvPr/>
          </p:nvSpPr>
          <p:spPr>
            <a:xfrm>
              <a:off x="3090309" y="1307936"/>
              <a:ext cx="268517" cy="20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287" extrusionOk="0">
                  <a:moveTo>
                    <a:pt x="17590" y="470"/>
                  </a:moveTo>
                  <a:lnTo>
                    <a:pt x="7762" y="13152"/>
                  </a:lnTo>
                  <a:lnTo>
                    <a:pt x="3767" y="7997"/>
                  </a:lnTo>
                  <a:cubicBezTo>
                    <a:pt x="3281" y="7370"/>
                    <a:pt x="2521" y="7370"/>
                    <a:pt x="2034" y="7997"/>
                  </a:cubicBezTo>
                  <a:lnTo>
                    <a:pt x="365" y="10153"/>
                  </a:lnTo>
                  <a:cubicBezTo>
                    <a:pt x="-122" y="10779"/>
                    <a:pt x="-122" y="11759"/>
                    <a:pt x="365" y="12388"/>
                  </a:cubicBezTo>
                  <a:lnTo>
                    <a:pt x="6895" y="20816"/>
                  </a:lnTo>
                  <a:cubicBezTo>
                    <a:pt x="7382" y="21443"/>
                    <a:pt x="8141" y="21443"/>
                    <a:pt x="8628" y="20816"/>
                  </a:cubicBezTo>
                  <a:lnTo>
                    <a:pt x="20993" y="4861"/>
                  </a:lnTo>
                  <a:cubicBezTo>
                    <a:pt x="21478" y="4231"/>
                    <a:pt x="21478" y="3252"/>
                    <a:pt x="20993" y="2626"/>
                  </a:cubicBezTo>
                  <a:lnTo>
                    <a:pt x="19322" y="470"/>
                  </a:lnTo>
                  <a:cubicBezTo>
                    <a:pt x="18837" y="-157"/>
                    <a:pt x="18076" y="-157"/>
                    <a:pt x="17590" y="47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/>
            </a:p>
          </p:txBody>
        </p:sp>
        <p:sp>
          <p:nvSpPr>
            <p:cNvPr id="66" name="Shape 3584"/>
            <p:cNvSpPr/>
            <p:nvPr/>
          </p:nvSpPr>
          <p:spPr>
            <a:xfrm>
              <a:off x="3042973" y="1300046"/>
              <a:ext cx="268916" cy="26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17" y="1964"/>
                  </a:moveTo>
                  <a:lnTo>
                    <a:pt x="17181" y="1964"/>
                  </a:lnTo>
                  <a:cubicBezTo>
                    <a:pt x="17412" y="1964"/>
                    <a:pt x="17641" y="1994"/>
                    <a:pt x="17872" y="2056"/>
                  </a:cubicBezTo>
                  <a:cubicBezTo>
                    <a:pt x="17917" y="2070"/>
                    <a:pt x="17963" y="2086"/>
                    <a:pt x="18009" y="2086"/>
                  </a:cubicBezTo>
                  <a:cubicBezTo>
                    <a:pt x="18132" y="2086"/>
                    <a:pt x="18271" y="2025"/>
                    <a:pt x="18362" y="1933"/>
                  </a:cubicBezTo>
                  <a:lnTo>
                    <a:pt x="19114" y="1180"/>
                  </a:lnTo>
                  <a:cubicBezTo>
                    <a:pt x="19238" y="1058"/>
                    <a:pt x="19283" y="904"/>
                    <a:pt x="19251" y="736"/>
                  </a:cubicBezTo>
                  <a:cubicBezTo>
                    <a:pt x="19221" y="582"/>
                    <a:pt x="19114" y="445"/>
                    <a:pt x="18976" y="382"/>
                  </a:cubicBezTo>
                  <a:cubicBezTo>
                    <a:pt x="18409" y="122"/>
                    <a:pt x="17795" y="0"/>
                    <a:pt x="17181" y="0"/>
                  </a:cubicBezTo>
                  <a:lnTo>
                    <a:pt x="4417" y="0"/>
                  </a:lnTo>
                  <a:cubicBezTo>
                    <a:pt x="1978" y="0"/>
                    <a:pt x="0" y="1979"/>
                    <a:pt x="0" y="4418"/>
                  </a:cubicBezTo>
                  <a:lnTo>
                    <a:pt x="0" y="17181"/>
                  </a:lnTo>
                  <a:cubicBezTo>
                    <a:pt x="0" y="19621"/>
                    <a:pt x="1978" y="21600"/>
                    <a:pt x="4417" y="21600"/>
                  </a:cubicBezTo>
                  <a:lnTo>
                    <a:pt x="17181" y="21600"/>
                  </a:lnTo>
                  <a:cubicBezTo>
                    <a:pt x="19620" y="21600"/>
                    <a:pt x="21600" y="19621"/>
                    <a:pt x="21600" y="17181"/>
                  </a:cubicBezTo>
                  <a:lnTo>
                    <a:pt x="21600" y="12302"/>
                  </a:lnTo>
                  <a:cubicBezTo>
                    <a:pt x="21600" y="12103"/>
                    <a:pt x="21476" y="11934"/>
                    <a:pt x="21293" y="11857"/>
                  </a:cubicBezTo>
                  <a:cubicBezTo>
                    <a:pt x="21231" y="11827"/>
                    <a:pt x="21171" y="11812"/>
                    <a:pt x="21108" y="11812"/>
                  </a:cubicBezTo>
                  <a:cubicBezTo>
                    <a:pt x="20986" y="11812"/>
                    <a:pt x="20862" y="11857"/>
                    <a:pt x="20756" y="11966"/>
                  </a:cubicBezTo>
                  <a:lnTo>
                    <a:pt x="19774" y="12947"/>
                  </a:lnTo>
                  <a:cubicBezTo>
                    <a:pt x="19682" y="13039"/>
                    <a:pt x="19637" y="13163"/>
                    <a:pt x="19637" y="13285"/>
                  </a:cubicBezTo>
                  <a:lnTo>
                    <a:pt x="19637" y="17181"/>
                  </a:lnTo>
                  <a:cubicBezTo>
                    <a:pt x="19637" y="18530"/>
                    <a:pt x="18531" y="19636"/>
                    <a:pt x="17181" y="19636"/>
                  </a:cubicBezTo>
                  <a:lnTo>
                    <a:pt x="4417" y="19636"/>
                  </a:lnTo>
                  <a:cubicBezTo>
                    <a:pt x="3068" y="19636"/>
                    <a:pt x="1965" y="18530"/>
                    <a:pt x="1965" y="17181"/>
                  </a:cubicBezTo>
                  <a:lnTo>
                    <a:pt x="1965" y="4418"/>
                  </a:lnTo>
                  <a:cubicBezTo>
                    <a:pt x="1965" y="3068"/>
                    <a:pt x="3068" y="1964"/>
                    <a:pt x="4417" y="196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/>
            </a:p>
          </p:txBody>
        </p:sp>
      </p:grpSp>
      <p:sp>
        <p:nvSpPr>
          <p:cNvPr id="67" name="Shape 3331"/>
          <p:cNvSpPr/>
          <p:nvPr/>
        </p:nvSpPr>
        <p:spPr>
          <a:xfrm>
            <a:off x="7848867" y="2998261"/>
            <a:ext cx="551280" cy="43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26" y="15120"/>
                </a:moveTo>
                <a:cubicBezTo>
                  <a:pt x="17297" y="15120"/>
                  <a:pt x="16539" y="14147"/>
                  <a:pt x="16539" y="12960"/>
                </a:cubicBezTo>
                <a:cubicBezTo>
                  <a:pt x="16539" y="11773"/>
                  <a:pt x="17297" y="10800"/>
                  <a:pt x="18226" y="10800"/>
                </a:cubicBezTo>
                <a:cubicBezTo>
                  <a:pt x="19154" y="10800"/>
                  <a:pt x="19913" y="11773"/>
                  <a:pt x="19913" y="12960"/>
                </a:cubicBezTo>
                <a:cubicBezTo>
                  <a:pt x="19913" y="14147"/>
                  <a:pt x="19154" y="15120"/>
                  <a:pt x="18226" y="15120"/>
                </a:cubicBezTo>
                <a:close/>
                <a:moveTo>
                  <a:pt x="5443" y="8639"/>
                </a:moveTo>
                <a:lnTo>
                  <a:pt x="6381" y="3821"/>
                </a:lnTo>
                <a:cubicBezTo>
                  <a:pt x="6412" y="3673"/>
                  <a:pt x="6625" y="3456"/>
                  <a:pt x="6750" y="3456"/>
                </a:cubicBezTo>
                <a:lnTo>
                  <a:pt x="14851" y="3456"/>
                </a:lnTo>
                <a:cubicBezTo>
                  <a:pt x="14977" y="3456"/>
                  <a:pt x="15189" y="3673"/>
                  <a:pt x="15219" y="3821"/>
                </a:cubicBezTo>
                <a:lnTo>
                  <a:pt x="16158" y="8639"/>
                </a:lnTo>
                <a:cubicBezTo>
                  <a:pt x="16158" y="8639"/>
                  <a:pt x="5443" y="8639"/>
                  <a:pt x="5443" y="8639"/>
                </a:cubicBezTo>
                <a:close/>
                <a:moveTo>
                  <a:pt x="3375" y="15120"/>
                </a:moveTo>
                <a:cubicBezTo>
                  <a:pt x="2447" y="15120"/>
                  <a:pt x="1688" y="14147"/>
                  <a:pt x="1688" y="12960"/>
                </a:cubicBezTo>
                <a:cubicBezTo>
                  <a:pt x="1688" y="11773"/>
                  <a:pt x="2447" y="10800"/>
                  <a:pt x="3375" y="10800"/>
                </a:cubicBezTo>
                <a:cubicBezTo>
                  <a:pt x="4304" y="10800"/>
                  <a:pt x="5062" y="11773"/>
                  <a:pt x="5062" y="12960"/>
                </a:cubicBezTo>
                <a:cubicBezTo>
                  <a:pt x="5062" y="14147"/>
                  <a:pt x="4304" y="15120"/>
                  <a:pt x="3375" y="15120"/>
                </a:cubicBezTo>
                <a:close/>
                <a:moveTo>
                  <a:pt x="19239" y="8639"/>
                </a:moveTo>
                <a:lnTo>
                  <a:pt x="18943" y="8639"/>
                </a:lnTo>
                <a:lnTo>
                  <a:pt x="17836" y="2984"/>
                </a:lnTo>
                <a:cubicBezTo>
                  <a:pt x="17508" y="1283"/>
                  <a:pt x="16222" y="0"/>
                  <a:pt x="14851" y="0"/>
                </a:cubicBezTo>
                <a:lnTo>
                  <a:pt x="6750" y="0"/>
                </a:lnTo>
                <a:cubicBezTo>
                  <a:pt x="5379" y="0"/>
                  <a:pt x="4093" y="1283"/>
                  <a:pt x="3765" y="2984"/>
                </a:cubicBezTo>
                <a:lnTo>
                  <a:pt x="2657" y="8639"/>
                </a:lnTo>
                <a:lnTo>
                  <a:pt x="2362" y="8639"/>
                </a:lnTo>
                <a:cubicBezTo>
                  <a:pt x="1055" y="8639"/>
                  <a:pt x="0" y="9990"/>
                  <a:pt x="0" y="11664"/>
                </a:cubicBezTo>
                <a:lnTo>
                  <a:pt x="0" y="16848"/>
                </a:lnTo>
                <a:cubicBezTo>
                  <a:pt x="0" y="17091"/>
                  <a:pt x="148" y="17280"/>
                  <a:pt x="338" y="17280"/>
                </a:cubicBezTo>
                <a:lnTo>
                  <a:pt x="1350" y="17280"/>
                </a:lnTo>
                <a:lnTo>
                  <a:pt x="1350" y="19008"/>
                </a:lnTo>
                <a:cubicBezTo>
                  <a:pt x="1350" y="20438"/>
                  <a:pt x="2257" y="21600"/>
                  <a:pt x="3375" y="21600"/>
                </a:cubicBezTo>
                <a:cubicBezTo>
                  <a:pt x="4493" y="21600"/>
                  <a:pt x="5400" y="20438"/>
                  <a:pt x="5400" y="19008"/>
                </a:cubicBezTo>
                <a:lnTo>
                  <a:pt x="5400" y="17280"/>
                </a:lnTo>
                <a:lnTo>
                  <a:pt x="16201" y="17280"/>
                </a:lnTo>
                <a:lnTo>
                  <a:pt x="16201" y="19008"/>
                </a:lnTo>
                <a:cubicBezTo>
                  <a:pt x="16201" y="20438"/>
                  <a:pt x="17108" y="21600"/>
                  <a:pt x="18226" y="21600"/>
                </a:cubicBezTo>
                <a:cubicBezTo>
                  <a:pt x="19343" y="21600"/>
                  <a:pt x="20250" y="20438"/>
                  <a:pt x="20250" y="19008"/>
                </a:cubicBezTo>
                <a:lnTo>
                  <a:pt x="20250" y="17280"/>
                </a:lnTo>
                <a:lnTo>
                  <a:pt x="21263" y="17280"/>
                </a:lnTo>
                <a:cubicBezTo>
                  <a:pt x="21453" y="17280"/>
                  <a:pt x="21600" y="17091"/>
                  <a:pt x="21600" y="16848"/>
                </a:cubicBezTo>
                <a:lnTo>
                  <a:pt x="21600" y="11664"/>
                </a:lnTo>
                <a:cubicBezTo>
                  <a:pt x="21600" y="9990"/>
                  <a:pt x="20547" y="8639"/>
                  <a:pt x="19239" y="863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4" name="矩形 3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5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93155" cy="549275"/>
          </a:xfrm>
        </p:spPr>
        <p:txBody>
          <a:bodyPr>
            <a:normAutofit/>
          </a:bodyPr>
          <a:lstStyle/>
          <a:p>
            <a:r>
              <a:rPr lang="zh-CN" altLang="en-US" b="1" dirty="0"/>
              <a:t>使用方意愿分析</a:t>
            </a:r>
            <a:r>
              <a:rPr lang="en-US" b="1" dirty="0"/>
              <a:t> / </a:t>
            </a:r>
            <a:r>
              <a:rPr lang="zh-CN" altLang="en-US" b="1" dirty="0">
                <a:solidFill>
                  <a:schemeClr val="accent1"/>
                </a:solidFill>
              </a:rPr>
              <a:t>结构方程模型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  <p:grpSp>
        <p:nvGrpSpPr>
          <p:cNvPr id="4" name="Group 29"/>
          <p:cNvGrpSpPr/>
          <p:nvPr/>
        </p:nvGrpSpPr>
        <p:grpSpPr>
          <a:xfrm>
            <a:off x="940435" y="1852930"/>
            <a:ext cx="3151505" cy="3844925"/>
            <a:chOff x="3935665" y="1579498"/>
            <a:chExt cx="3151299" cy="3844988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27" name="Isosceles Triangle 25"/>
            <p:cNvSpPr/>
            <p:nvPr/>
          </p:nvSpPr>
          <p:spPr>
            <a:xfrm>
              <a:off x="5027913" y="4800400"/>
              <a:ext cx="1584579" cy="600075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-1" fmla="*/ 0 w 1060704"/>
                <a:gd name="connsiteY0-2" fmla="*/ 1352550 h 1352550"/>
                <a:gd name="connsiteX1-3" fmla="*/ 116015 w 1060704"/>
                <a:gd name="connsiteY1-4" fmla="*/ 0 h 1352550"/>
                <a:gd name="connsiteX2-5" fmla="*/ 1060704 w 1060704"/>
                <a:gd name="connsiteY2-6" fmla="*/ 1352550 h 1352550"/>
                <a:gd name="connsiteX3-7" fmla="*/ 0 w 1060704"/>
                <a:gd name="connsiteY3-8" fmla="*/ 1352550 h 1352550"/>
                <a:gd name="connsiteX0-9" fmla="*/ 0 w 1741741"/>
                <a:gd name="connsiteY0-10" fmla="*/ 100013 h 1352550"/>
                <a:gd name="connsiteX1-11" fmla="*/ 797052 w 1741741"/>
                <a:gd name="connsiteY1-12" fmla="*/ 0 h 1352550"/>
                <a:gd name="connsiteX2-13" fmla="*/ 1741741 w 1741741"/>
                <a:gd name="connsiteY2-14" fmla="*/ 1352550 h 1352550"/>
                <a:gd name="connsiteX3-15" fmla="*/ 0 w 1741741"/>
                <a:gd name="connsiteY3-16" fmla="*/ 100013 h 1352550"/>
                <a:gd name="connsiteX0-17" fmla="*/ 0 w 1584579"/>
                <a:gd name="connsiteY0-18" fmla="*/ 100013 h 600075"/>
                <a:gd name="connsiteX1-19" fmla="*/ 797052 w 1584579"/>
                <a:gd name="connsiteY1-20" fmla="*/ 0 h 600075"/>
                <a:gd name="connsiteX2-21" fmla="*/ 1584579 w 1584579"/>
                <a:gd name="connsiteY2-22" fmla="*/ 600075 h 600075"/>
                <a:gd name="connsiteX3-23" fmla="*/ 0 w 1584579"/>
                <a:gd name="connsiteY3-24" fmla="*/ 100013 h 600075"/>
                <a:gd name="connsiteX0-25" fmla="*/ 0 w 1584579"/>
                <a:gd name="connsiteY0-26" fmla="*/ 100013 h 600075"/>
                <a:gd name="connsiteX1-27" fmla="*/ 797052 w 1584579"/>
                <a:gd name="connsiteY1-28" fmla="*/ 0 h 600075"/>
                <a:gd name="connsiteX2-29" fmla="*/ 1584579 w 1584579"/>
                <a:gd name="connsiteY2-30" fmla="*/ 600075 h 600075"/>
                <a:gd name="connsiteX3-31" fmla="*/ 0 w 1584579"/>
                <a:gd name="connsiteY3-32" fmla="*/ 100013 h 600075"/>
                <a:gd name="connsiteX0-33" fmla="*/ 0 w 1584579"/>
                <a:gd name="connsiteY0-34" fmla="*/ 100013 h 600075"/>
                <a:gd name="connsiteX1-35" fmla="*/ 797052 w 1584579"/>
                <a:gd name="connsiteY1-36" fmla="*/ 0 h 600075"/>
                <a:gd name="connsiteX2-37" fmla="*/ 1584579 w 1584579"/>
                <a:gd name="connsiteY2-38" fmla="*/ 600075 h 600075"/>
                <a:gd name="connsiteX3-39" fmla="*/ 0 w 1584579"/>
                <a:gd name="connsiteY3-40" fmla="*/ 100013 h 6000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84579" h="600075">
                  <a:moveTo>
                    <a:pt x="0" y="100013"/>
                  </a:moveTo>
                  <a:lnTo>
                    <a:pt x="797052" y="0"/>
                  </a:lnTo>
                  <a:lnTo>
                    <a:pt x="1584579" y="600075"/>
                  </a:lnTo>
                  <a:cubicBezTo>
                    <a:pt x="1056386" y="433388"/>
                    <a:pt x="113856" y="240506"/>
                    <a:pt x="0" y="1000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24536" y="2141538"/>
              <a:ext cx="1255770" cy="2157411"/>
            </a:xfrm>
            <a:custGeom>
              <a:avLst/>
              <a:gdLst>
                <a:gd name="connsiteX0" fmla="*/ 0 w 990600"/>
                <a:gd name="connsiteY0" fmla="*/ 0 h 838200"/>
                <a:gd name="connsiteX1" fmla="*/ 990600 w 990600"/>
                <a:gd name="connsiteY1" fmla="*/ 0 h 838200"/>
                <a:gd name="connsiteX2" fmla="*/ 990600 w 990600"/>
                <a:gd name="connsiteY2" fmla="*/ 838200 h 838200"/>
                <a:gd name="connsiteX3" fmla="*/ 0 w 990600"/>
                <a:gd name="connsiteY3" fmla="*/ 838200 h 838200"/>
                <a:gd name="connsiteX4" fmla="*/ 0 w 990600"/>
                <a:gd name="connsiteY4" fmla="*/ 0 h 838200"/>
                <a:gd name="connsiteX0-1" fmla="*/ 271463 w 1262063"/>
                <a:gd name="connsiteY0-2" fmla="*/ 0 h 838200"/>
                <a:gd name="connsiteX1-3" fmla="*/ 1262063 w 1262063"/>
                <a:gd name="connsiteY1-4" fmla="*/ 0 h 838200"/>
                <a:gd name="connsiteX2-5" fmla="*/ 1262063 w 1262063"/>
                <a:gd name="connsiteY2-6" fmla="*/ 838200 h 838200"/>
                <a:gd name="connsiteX3-7" fmla="*/ 0 w 1262063"/>
                <a:gd name="connsiteY3-8" fmla="*/ 180975 h 838200"/>
                <a:gd name="connsiteX4-9" fmla="*/ 271463 w 1262063"/>
                <a:gd name="connsiteY4-10" fmla="*/ 0 h 838200"/>
                <a:gd name="connsiteX0-11" fmla="*/ 390525 w 1262063"/>
                <a:gd name="connsiteY0-12" fmla="*/ 0 h 1252537"/>
                <a:gd name="connsiteX1-13" fmla="*/ 1262063 w 1262063"/>
                <a:gd name="connsiteY1-14" fmla="*/ 414337 h 1252537"/>
                <a:gd name="connsiteX2-15" fmla="*/ 1262063 w 1262063"/>
                <a:gd name="connsiteY2-16" fmla="*/ 1252537 h 1252537"/>
                <a:gd name="connsiteX3-17" fmla="*/ 0 w 1262063"/>
                <a:gd name="connsiteY3-18" fmla="*/ 595312 h 1252537"/>
                <a:gd name="connsiteX4-19" fmla="*/ 390525 w 1262063"/>
                <a:gd name="connsiteY4-20" fmla="*/ 0 h 1252537"/>
                <a:gd name="connsiteX0-21" fmla="*/ 390525 w 1262063"/>
                <a:gd name="connsiteY0-22" fmla="*/ 0 h 2124074"/>
                <a:gd name="connsiteX1-23" fmla="*/ 1262063 w 1262063"/>
                <a:gd name="connsiteY1-24" fmla="*/ 414337 h 2124074"/>
                <a:gd name="connsiteX2-25" fmla="*/ 852488 w 1262063"/>
                <a:gd name="connsiteY2-26" fmla="*/ 2124074 h 2124074"/>
                <a:gd name="connsiteX3-27" fmla="*/ 0 w 1262063"/>
                <a:gd name="connsiteY3-28" fmla="*/ 595312 h 2124074"/>
                <a:gd name="connsiteX4-29" fmla="*/ 390525 w 1262063"/>
                <a:gd name="connsiteY4-30" fmla="*/ 0 h 2124074"/>
                <a:gd name="connsiteX0-31" fmla="*/ 390525 w 1247776"/>
                <a:gd name="connsiteY0-32" fmla="*/ 0 h 2124074"/>
                <a:gd name="connsiteX1-33" fmla="*/ 1247776 w 1247776"/>
                <a:gd name="connsiteY1-34" fmla="*/ 1543050 h 2124074"/>
                <a:gd name="connsiteX2-35" fmla="*/ 852488 w 1247776"/>
                <a:gd name="connsiteY2-36" fmla="*/ 2124074 h 2124074"/>
                <a:gd name="connsiteX3-37" fmla="*/ 0 w 1247776"/>
                <a:gd name="connsiteY3-38" fmla="*/ 595312 h 2124074"/>
                <a:gd name="connsiteX4-39" fmla="*/ 390525 w 1247776"/>
                <a:gd name="connsiteY4-40" fmla="*/ 0 h 2124074"/>
                <a:gd name="connsiteX0-41" fmla="*/ 390525 w 1255867"/>
                <a:gd name="connsiteY0-42" fmla="*/ 0 h 2124074"/>
                <a:gd name="connsiteX1-43" fmla="*/ 1247776 w 1255867"/>
                <a:gd name="connsiteY1-44" fmla="*/ 1543050 h 2124074"/>
                <a:gd name="connsiteX2-45" fmla="*/ 852488 w 1255867"/>
                <a:gd name="connsiteY2-46" fmla="*/ 2124074 h 2124074"/>
                <a:gd name="connsiteX3-47" fmla="*/ 0 w 1255867"/>
                <a:gd name="connsiteY3-48" fmla="*/ 595312 h 2124074"/>
                <a:gd name="connsiteX4-49" fmla="*/ 390525 w 1255867"/>
                <a:gd name="connsiteY4-50" fmla="*/ 0 h 2124074"/>
                <a:gd name="connsiteX0-51" fmla="*/ 390525 w 1255770"/>
                <a:gd name="connsiteY0-52" fmla="*/ 0 h 2124074"/>
                <a:gd name="connsiteX1-53" fmla="*/ 1247776 w 1255770"/>
                <a:gd name="connsiteY1-54" fmla="*/ 1543050 h 2124074"/>
                <a:gd name="connsiteX2-55" fmla="*/ 852488 w 1255770"/>
                <a:gd name="connsiteY2-56" fmla="*/ 2124074 h 2124074"/>
                <a:gd name="connsiteX3-57" fmla="*/ 0 w 1255770"/>
                <a:gd name="connsiteY3-58" fmla="*/ 595312 h 2124074"/>
                <a:gd name="connsiteX4-59" fmla="*/ 390525 w 1255770"/>
                <a:gd name="connsiteY4-60" fmla="*/ 0 h 2124074"/>
                <a:gd name="connsiteX0-61" fmla="*/ 390525 w 1255770"/>
                <a:gd name="connsiteY0-62" fmla="*/ 0 h 2124074"/>
                <a:gd name="connsiteX1-63" fmla="*/ 1247776 w 1255770"/>
                <a:gd name="connsiteY1-64" fmla="*/ 1543050 h 2124074"/>
                <a:gd name="connsiteX2-65" fmla="*/ 852488 w 1255770"/>
                <a:gd name="connsiteY2-66" fmla="*/ 2124074 h 2124074"/>
                <a:gd name="connsiteX3-67" fmla="*/ 0 w 1255770"/>
                <a:gd name="connsiteY3-68" fmla="*/ 595312 h 2124074"/>
                <a:gd name="connsiteX4-69" fmla="*/ 390525 w 1255770"/>
                <a:gd name="connsiteY4-70" fmla="*/ 0 h 2124074"/>
                <a:gd name="connsiteX0-71" fmla="*/ 390525 w 1255770"/>
                <a:gd name="connsiteY0-72" fmla="*/ 0 h 2124074"/>
                <a:gd name="connsiteX1-73" fmla="*/ 1247776 w 1255770"/>
                <a:gd name="connsiteY1-74" fmla="*/ 1543050 h 2124074"/>
                <a:gd name="connsiteX2-75" fmla="*/ 852488 w 1255770"/>
                <a:gd name="connsiteY2-76" fmla="*/ 2124074 h 2124074"/>
                <a:gd name="connsiteX3-77" fmla="*/ 0 w 1255770"/>
                <a:gd name="connsiteY3-78" fmla="*/ 595312 h 2124074"/>
                <a:gd name="connsiteX4-79" fmla="*/ 390525 w 1255770"/>
                <a:gd name="connsiteY4-80" fmla="*/ 0 h 2124074"/>
                <a:gd name="connsiteX0-81" fmla="*/ 390525 w 1255770"/>
                <a:gd name="connsiteY0-82" fmla="*/ 0 h 2124074"/>
                <a:gd name="connsiteX1-83" fmla="*/ 1247776 w 1255770"/>
                <a:gd name="connsiteY1-84" fmla="*/ 1543050 h 2124074"/>
                <a:gd name="connsiteX2-85" fmla="*/ 852488 w 1255770"/>
                <a:gd name="connsiteY2-86" fmla="*/ 2124074 h 2124074"/>
                <a:gd name="connsiteX3-87" fmla="*/ 0 w 1255770"/>
                <a:gd name="connsiteY3-88" fmla="*/ 595312 h 2124074"/>
                <a:gd name="connsiteX4-89" fmla="*/ 390525 w 1255770"/>
                <a:gd name="connsiteY4-90" fmla="*/ 0 h 2124074"/>
                <a:gd name="connsiteX0-91" fmla="*/ 390525 w 1255770"/>
                <a:gd name="connsiteY0-92" fmla="*/ 0 h 2124074"/>
                <a:gd name="connsiteX1-93" fmla="*/ 1247776 w 1255770"/>
                <a:gd name="connsiteY1-94" fmla="*/ 1543050 h 2124074"/>
                <a:gd name="connsiteX2-95" fmla="*/ 852488 w 1255770"/>
                <a:gd name="connsiteY2-96" fmla="*/ 2124074 h 2124074"/>
                <a:gd name="connsiteX3-97" fmla="*/ 0 w 1255770"/>
                <a:gd name="connsiteY3-98" fmla="*/ 595312 h 2124074"/>
                <a:gd name="connsiteX4-99" fmla="*/ 390525 w 1255770"/>
                <a:gd name="connsiteY4-100" fmla="*/ 0 h 2124074"/>
                <a:gd name="connsiteX0-101" fmla="*/ 390525 w 1255770"/>
                <a:gd name="connsiteY0-102" fmla="*/ 0 h 2124074"/>
                <a:gd name="connsiteX1-103" fmla="*/ 1247776 w 1255770"/>
                <a:gd name="connsiteY1-104" fmla="*/ 1543050 h 2124074"/>
                <a:gd name="connsiteX2-105" fmla="*/ 852488 w 1255770"/>
                <a:gd name="connsiteY2-106" fmla="*/ 2124074 h 2124074"/>
                <a:gd name="connsiteX3-107" fmla="*/ 0 w 1255770"/>
                <a:gd name="connsiteY3-108" fmla="*/ 595312 h 2124074"/>
                <a:gd name="connsiteX4-109" fmla="*/ 390525 w 1255770"/>
                <a:gd name="connsiteY4-110" fmla="*/ 0 h 2124074"/>
                <a:gd name="connsiteX0-111" fmla="*/ 390525 w 1255482"/>
                <a:gd name="connsiteY0-112" fmla="*/ 0 h 2138361"/>
                <a:gd name="connsiteX1-113" fmla="*/ 1247776 w 1255482"/>
                <a:gd name="connsiteY1-114" fmla="*/ 1543050 h 2138361"/>
                <a:gd name="connsiteX2-115" fmla="*/ 838200 w 1255482"/>
                <a:gd name="connsiteY2-116" fmla="*/ 2138361 h 2138361"/>
                <a:gd name="connsiteX3-117" fmla="*/ 0 w 1255482"/>
                <a:gd name="connsiteY3-118" fmla="*/ 595312 h 2138361"/>
                <a:gd name="connsiteX4-119" fmla="*/ 390525 w 1255482"/>
                <a:gd name="connsiteY4-120" fmla="*/ 0 h 2138361"/>
                <a:gd name="connsiteX0-121" fmla="*/ 390525 w 1255870"/>
                <a:gd name="connsiteY0-122" fmla="*/ 0 h 2143123"/>
                <a:gd name="connsiteX1-123" fmla="*/ 1247776 w 1255870"/>
                <a:gd name="connsiteY1-124" fmla="*/ 1543050 h 2143123"/>
                <a:gd name="connsiteX2-125" fmla="*/ 857250 w 1255870"/>
                <a:gd name="connsiteY2-126" fmla="*/ 2143123 h 2143123"/>
                <a:gd name="connsiteX3-127" fmla="*/ 0 w 1255870"/>
                <a:gd name="connsiteY3-128" fmla="*/ 595312 h 2143123"/>
                <a:gd name="connsiteX4-129" fmla="*/ 390525 w 1255870"/>
                <a:gd name="connsiteY4-130" fmla="*/ 0 h 2143123"/>
                <a:gd name="connsiteX0-131" fmla="*/ 390525 w 1255870"/>
                <a:gd name="connsiteY0-132" fmla="*/ 0 h 2138361"/>
                <a:gd name="connsiteX1-133" fmla="*/ 1247776 w 1255870"/>
                <a:gd name="connsiteY1-134" fmla="*/ 1543050 h 2138361"/>
                <a:gd name="connsiteX2-135" fmla="*/ 857250 w 1255870"/>
                <a:gd name="connsiteY2-136" fmla="*/ 2138361 h 2138361"/>
                <a:gd name="connsiteX3-137" fmla="*/ 0 w 1255870"/>
                <a:gd name="connsiteY3-138" fmla="*/ 595312 h 2138361"/>
                <a:gd name="connsiteX4-139" fmla="*/ 390525 w 1255870"/>
                <a:gd name="connsiteY4-140" fmla="*/ 0 h 2138361"/>
                <a:gd name="connsiteX0-141" fmla="*/ 390525 w 1255870"/>
                <a:gd name="connsiteY0-142" fmla="*/ 0 h 2147886"/>
                <a:gd name="connsiteX1-143" fmla="*/ 1247776 w 1255870"/>
                <a:gd name="connsiteY1-144" fmla="*/ 1543050 h 2147886"/>
                <a:gd name="connsiteX2-145" fmla="*/ 857250 w 1255870"/>
                <a:gd name="connsiteY2-146" fmla="*/ 2147886 h 2147886"/>
                <a:gd name="connsiteX3-147" fmla="*/ 0 w 1255870"/>
                <a:gd name="connsiteY3-148" fmla="*/ 595312 h 2147886"/>
                <a:gd name="connsiteX4-149" fmla="*/ 390525 w 1255870"/>
                <a:gd name="connsiteY4-150" fmla="*/ 0 h 2147886"/>
                <a:gd name="connsiteX0-151" fmla="*/ 364331 w 1255870"/>
                <a:gd name="connsiteY0-152" fmla="*/ 0 h 2166936"/>
                <a:gd name="connsiteX1-153" fmla="*/ 1247776 w 1255870"/>
                <a:gd name="connsiteY1-154" fmla="*/ 1562100 h 2166936"/>
                <a:gd name="connsiteX2-155" fmla="*/ 857250 w 1255870"/>
                <a:gd name="connsiteY2-156" fmla="*/ 2166936 h 2166936"/>
                <a:gd name="connsiteX3-157" fmla="*/ 0 w 1255870"/>
                <a:gd name="connsiteY3-158" fmla="*/ 614362 h 2166936"/>
                <a:gd name="connsiteX4-159" fmla="*/ 364331 w 1255870"/>
                <a:gd name="connsiteY4-160" fmla="*/ 0 h 2166936"/>
                <a:gd name="connsiteX0-161" fmla="*/ 364331 w 1255870"/>
                <a:gd name="connsiteY0-162" fmla="*/ 0 h 2166936"/>
                <a:gd name="connsiteX1-163" fmla="*/ 1247776 w 1255870"/>
                <a:gd name="connsiteY1-164" fmla="*/ 1562100 h 2166936"/>
                <a:gd name="connsiteX2-165" fmla="*/ 857250 w 1255870"/>
                <a:gd name="connsiteY2-166" fmla="*/ 2166936 h 2166936"/>
                <a:gd name="connsiteX3-167" fmla="*/ 0 w 1255870"/>
                <a:gd name="connsiteY3-168" fmla="*/ 614362 h 2166936"/>
                <a:gd name="connsiteX4-169" fmla="*/ 364331 w 1255870"/>
                <a:gd name="connsiteY4-170" fmla="*/ 0 h 2166936"/>
                <a:gd name="connsiteX0-171" fmla="*/ 364331 w 1255770"/>
                <a:gd name="connsiteY0-172" fmla="*/ 0 h 2157411"/>
                <a:gd name="connsiteX1-173" fmla="*/ 1247776 w 1255770"/>
                <a:gd name="connsiteY1-174" fmla="*/ 1562100 h 2157411"/>
                <a:gd name="connsiteX2-175" fmla="*/ 852487 w 1255770"/>
                <a:gd name="connsiteY2-176" fmla="*/ 2157411 h 2157411"/>
                <a:gd name="connsiteX3-177" fmla="*/ 0 w 1255770"/>
                <a:gd name="connsiteY3-178" fmla="*/ 614362 h 2157411"/>
                <a:gd name="connsiteX4-179" fmla="*/ 364331 w 1255770"/>
                <a:gd name="connsiteY4-180" fmla="*/ 0 h 21574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55770" h="2157411">
                  <a:moveTo>
                    <a:pt x="364331" y="0"/>
                  </a:moveTo>
                  <a:lnTo>
                    <a:pt x="1247776" y="1562100"/>
                  </a:lnTo>
                  <a:cubicBezTo>
                    <a:pt x="1311276" y="1746250"/>
                    <a:pt x="979488" y="2058986"/>
                    <a:pt x="852487" y="2157411"/>
                  </a:cubicBezTo>
                  <a:lnTo>
                    <a:pt x="0" y="614362"/>
                  </a:lnTo>
                  <a:cubicBezTo>
                    <a:pt x="96837" y="515938"/>
                    <a:pt x="453231" y="229394"/>
                    <a:pt x="364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5665" y="2425525"/>
              <a:ext cx="981902" cy="687031"/>
            </a:xfrm>
            <a:custGeom>
              <a:avLst/>
              <a:gdLst>
                <a:gd name="connsiteX0" fmla="*/ 0 w 1477540"/>
                <a:gd name="connsiteY0" fmla="*/ 0 h 673094"/>
                <a:gd name="connsiteX1" fmla="*/ 1477540 w 1477540"/>
                <a:gd name="connsiteY1" fmla="*/ 0 h 673094"/>
                <a:gd name="connsiteX2" fmla="*/ 1477540 w 1477540"/>
                <a:gd name="connsiteY2" fmla="*/ 673094 h 673094"/>
                <a:gd name="connsiteX3" fmla="*/ 0 w 1477540"/>
                <a:gd name="connsiteY3" fmla="*/ 673094 h 673094"/>
                <a:gd name="connsiteX4" fmla="*/ 0 w 1477540"/>
                <a:gd name="connsiteY4" fmla="*/ 0 h 673094"/>
                <a:gd name="connsiteX0-1" fmla="*/ 0 w 1477540"/>
                <a:gd name="connsiteY0-2" fmla="*/ 11906 h 685000"/>
                <a:gd name="connsiteX1-3" fmla="*/ 398834 w 1477540"/>
                <a:gd name="connsiteY1-4" fmla="*/ 0 h 685000"/>
                <a:gd name="connsiteX2-5" fmla="*/ 1477540 w 1477540"/>
                <a:gd name="connsiteY2-6" fmla="*/ 685000 h 685000"/>
                <a:gd name="connsiteX3-7" fmla="*/ 0 w 1477540"/>
                <a:gd name="connsiteY3-8" fmla="*/ 685000 h 685000"/>
                <a:gd name="connsiteX4-9" fmla="*/ 0 w 1477540"/>
                <a:gd name="connsiteY4-10" fmla="*/ 11906 h 685000"/>
                <a:gd name="connsiteX0-11" fmla="*/ 0 w 582190"/>
                <a:gd name="connsiteY0-12" fmla="*/ 11906 h 685000"/>
                <a:gd name="connsiteX1-13" fmla="*/ 398834 w 582190"/>
                <a:gd name="connsiteY1-14" fmla="*/ 0 h 685000"/>
                <a:gd name="connsiteX2-15" fmla="*/ 582190 w 582190"/>
                <a:gd name="connsiteY2-16" fmla="*/ 187319 h 685000"/>
                <a:gd name="connsiteX3-17" fmla="*/ 0 w 582190"/>
                <a:gd name="connsiteY3-18" fmla="*/ 685000 h 685000"/>
                <a:gd name="connsiteX4-19" fmla="*/ 0 w 582190"/>
                <a:gd name="connsiteY4-20" fmla="*/ 11906 h 685000"/>
                <a:gd name="connsiteX0-21" fmla="*/ 0 w 582190"/>
                <a:gd name="connsiteY0-22" fmla="*/ 11906 h 520694"/>
                <a:gd name="connsiteX1-23" fmla="*/ 398834 w 582190"/>
                <a:gd name="connsiteY1-24" fmla="*/ 0 h 520694"/>
                <a:gd name="connsiteX2-25" fmla="*/ 582190 w 582190"/>
                <a:gd name="connsiteY2-26" fmla="*/ 187319 h 520694"/>
                <a:gd name="connsiteX3-27" fmla="*/ 445293 w 582190"/>
                <a:gd name="connsiteY3-28" fmla="*/ 520694 h 520694"/>
                <a:gd name="connsiteX4-29" fmla="*/ 0 w 582190"/>
                <a:gd name="connsiteY4-30" fmla="*/ 11906 h 520694"/>
                <a:gd name="connsiteX0-31" fmla="*/ 0 w 617115"/>
                <a:gd name="connsiteY0-32" fmla="*/ 27781 h 520694"/>
                <a:gd name="connsiteX1-33" fmla="*/ 433759 w 617115"/>
                <a:gd name="connsiteY1-34" fmla="*/ 0 h 520694"/>
                <a:gd name="connsiteX2-35" fmla="*/ 617115 w 617115"/>
                <a:gd name="connsiteY2-36" fmla="*/ 187319 h 520694"/>
                <a:gd name="connsiteX3-37" fmla="*/ 480218 w 617115"/>
                <a:gd name="connsiteY3-38" fmla="*/ 520694 h 520694"/>
                <a:gd name="connsiteX4-39" fmla="*/ 0 w 617115"/>
                <a:gd name="connsiteY4-40" fmla="*/ 27781 h 520694"/>
                <a:gd name="connsiteX0-41" fmla="*/ 54983 w 672098"/>
                <a:gd name="connsiteY0-42" fmla="*/ 27781 h 640641"/>
                <a:gd name="connsiteX1-43" fmla="*/ 488742 w 672098"/>
                <a:gd name="connsiteY1-44" fmla="*/ 0 h 640641"/>
                <a:gd name="connsiteX2-45" fmla="*/ 672098 w 672098"/>
                <a:gd name="connsiteY2-46" fmla="*/ 187319 h 640641"/>
                <a:gd name="connsiteX3-47" fmla="*/ 535201 w 672098"/>
                <a:gd name="connsiteY3-48" fmla="*/ 520694 h 640641"/>
                <a:gd name="connsiteX4-49" fmla="*/ 54983 w 672098"/>
                <a:gd name="connsiteY4-50" fmla="*/ 27781 h 640641"/>
                <a:gd name="connsiteX0-51" fmla="*/ 364787 w 981902"/>
                <a:gd name="connsiteY0-52" fmla="*/ 27781 h 681238"/>
                <a:gd name="connsiteX1-53" fmla="*/ 798546 w 981902"/>
                <a:gd name="connsiteY1-54" fmla="*/ 0 h 681238"/>
                <a:gd name="connsiteX2-55" fmla="*/ 981902 w 981902"/>
                <a:gd name="connsiteY2-56" fmla="*/ 187319 h 681238"/>
                <a:gd name="connsiteX3-57" fmla="*/ 845005 w 981902"/>
                <a:gd name="connsiteY3-58" fmla="*/ 520694 h 681238"/>
                <a:gd name="connsiteX4-59" fmla="*/ 364787 w 981902"/>
                <a:gd name="connsiteY4-60" fmla="*/ 27781 h 681238"/>
                <a:gd name="connsiteX0-61" fmla="*/ 364787 w 981902"/>
                <a:gd name="connsiteY0-62" fmla="*/ 27781 h 681238"/>
                <a:gd name="connsiteX1-63" fmla="*/ 798546 w 981902"/>
                <a:gd name="connsiteY1-64" fmla="*/ 0 h 681238"/>
                <a:gd name="connsiteX2-65" fmla="*/ 981902 w 981902"/>
                <a:gd name="connsiteY2-66" fmla="*/ 187319 h 681238"/>
                <a:gd name="connsiteX3-67" fmla="*/ 845005 w 981902"/>
                <a:gd name="connsiteY3-68" fmla="*/ 520694 h 681238"/>
                <a:gd name="connsiteX4-69" fmla="*/ 364787 w 981902"/>
                <a:gd name="connsiteY4-70" fmla="*/ 27781 h 681238"/>
                <a:gd name="connsiteX0-71" fmla="*/ 364787 w 969202"/>
                <a:gd name="connsiteY0-72" fmla="*/ 27781 h 681238"/>
                <a:gd name="connsiteX1-73" fmla="*/ 798546 w 969202"/>
                <a:gd name="connsiteY1-74" fmla="*/ 0 h 681238"/>
                <a:gd name="connsiteX2-75" fmla="*/ 969202 w 969202"/>
                <a:gd name="connsiteY2-76" fmla="*/ 187319 h 681238"/>
                <a:gd name="connsiteX3-77" fmla="*/ 845005 w 969202"/>
                <a:gd name="connsiteY3-78" fmla="*/ 520694 h 681238"/>
                <a:gd name="connsiteX4-79" fmla="*/ 364787 w 969202"/>
                <a:gd name="connsiteY4-80" fmla="*/ 27781 h 681238"/>
                <a:gd name="connsiteX0-81" fmla="*/ 364787 w 969202"/>
                <a:gd name="connsiteY0-82" fmla="*/ 27781 h 681238"/>
                <a:gd name="connsiteX1-83" fmla="*/ 798546 w 969202"/>
                <a:gd name="connsiteY1-84" fmla="*/ 0 h 681238"/>
                <a:gd name="connsiteX2-85" fmla="*/ 969202 w 969202"/>
                <a:gd name="connsiteY2-86" fmla="*/ 187319 h 681238"/>
                <a:gd name="connsiteX3-87" fmla="*/ 845005 w 969202"/>
                <a:gd name="connsiteY3-88" fmla="*/ 520694 h 681238"/>
                <a:gd name="connsiteX4-89" fmla="*/ 364787 w 969202"/>
                <a:gd name="connsiteY4-90" fmla="*/ 27781 h 681238"/>
                <a:gd name="connsiteX0-91" fmla="*/ 364787 w 981902"/>
                <a:gd name="connsiteY0-92" fmla="*/ 27781 h 681238"/>
                <a:gd name="connsiteX1-93" fmla="*/ 798546 w 981902"/>
                <a:gd name="connsiteY1-94" fmla="*/ 0 h 681238"/>
                <a:gd name="connsiteX2-95" fmla="*/ 981902 w 981902"/>
                <a:gd name="connsiteY2-96" fmla="*/ 184144 h 681238"/>
                <a:gd name="connsiteX3-97" fmla="*/ 845005 w 981902"/>
                <a:gd name="connsiteY3-98" fmla="*/ 520694 h 681238"/>
                <a:gd name="connsiteX4-99" fmla="*/ 364787 w 981902"/>
                <a:gd name="connsiteY4-100" fmla="*/ 27781 h 681238"/>
                <a:gd name="connsiteX0-101" fmla="*/ 364787 w 981902"/>
                <a:gd name="connsiteY0-102" fmla="*/ 27781 h 681238"/>
                <a:gd name="connsiteX1-103" fmla="*/ 798546 w 981902"/>
                <a:gd name="connsiteY1-104" fmla="*/ 0 h 681238"/>
                <a:gd name="connsiteX2-105" fmla="*/ 981902 w 981902"/>
                <a:gd name="connsiteY2-106" fmla="*/ 184144 h 681238"/>
                <a:gd name="connsiteX3-107" fmla="*/ 845005 w 981902"/>
                <a:gd name="connsiteY3-108" fmla="*/ 520694 h 681238"/>
                <a:gd name="connsiteX4-109" fmla="*/ 364787 w 981902"/>
                <a:gd name="connsiteY4-110" fmla="*/ 27781 h 681238"/>
                <a:gd name="connsiteX0-111" fmla="*/ 364787 w 981902"/>
                <a:gd name="connsiteY0-112" fmla="*/ 27781 h 681238"/>
                <a:gd name="connsiteX1-113" fmla="*/ 798546 w 981902"/>
                <a:gd name="connsiteY1-114" fmla="*/ 0 h 681238"/>
                <a:gd name="connsiteX2-115" fmla="*/ 981902 w 981902"/>
                <a:gd name="connsiteY2-116" fmla="*/ 184144 h 681238"/>
                <a:gd name="connsiteX3-117" fmla="*/ 845005 w 981902"/>
                <a:gd name="connsiteY3-118" fmla="*/ 520694 h 681238"/>
                <a:gd name="connsiteX4-119" fmla="*/ 364787 w 981902"/>
                <a:gd name="connsiteY4-120" fmla="*/ 27781 h 681238"/>
                <a:gd name="connsiteX0-121" fmla="*/ 364787 w 981902"/>
                <a:gd name="connsiteY0-122" fmla="*/ 27781 h 687031"/>
                <a:gd name="connsiteX1-123" fmla="*/ 798546 w 981902"/>
                <a:gd name="connsiteY1-124" fmla="*/ 0 h 687031"/>
                <a:gd name="connsiteX2-125" fmla="*/ 981902 w 981902"/>
                <a:gd name="connsiteY2-126" fmla="*/ 184144 h 687031"/>
                <a:gd name="connsiteX3-127" fmla="*/ 845005 w 981902"/>
                <a:gd name="connsiteY3-128" fmla="*/ 527838 h 687031"/>
                <a:gd name="connsiteX4-129" fmla="*/ 364787 w 981902"/>
                <a:gd name="connsiteY4-130" fmla="*/ 27781 h 687031"/>
                <a:gd name="connsiteX0-131" fmla="*/ 364787 w 981902"/>
                <a:gd name="connsiteY0-132" fmla="*/ 27781 h 687031"/>
                <a:gd name="connsiteX1-133" fmla="*/ 798546 w 981902"/>
                <a:gd name="connsiteY1-134" fmla="*/ 0 h 687031"/>
                <a:gd name="connsiteX2-135" fmla="*/ 981902 w 981902"/>
                <a:gd name="connsiteY2-136" fmla="*/ 191288 h 687031"/>
                <a:gd name="connsiteX3-137" fmla="*/ 845005 w 981902"/>
                <a:gd name="connsiteY3-138" fmla="*/ 527838 h 687031"/>
                <a:gd name="connsiteX4-139" fmla="*/ 364787 w 981902"/>
                <a:gd name="connsiteY4-140" fmla="*/ 27781 h 6870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81902" h="687031">
                  <a:moveTo>
                    <a:pt x="364787" y="27781"/>
                  </a:moveTo>
                  <a:lnTo>
                    <a:pt x="798546" y="0"/>
                  </a:lnTo>
                  <a:cubicBezTo>
                    <a:pt x="504065" y="310090"/>
                    <a:pt x="838233" y="246323"/>
                    <a:pt x="981902" y="191288"/>
                  </a:cubicBezTo>
                  <a:lnTo>
                    <a:pt x="845005" y="527838"/>
                  </a:lnTo>
                  <a:cubicBezTo>
                    <a:pt x="-96118" y="931859"/>
                    <a:pt x="-243490" y="493710"/>
                    <a:pt x="364787" y="2778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21637" y="1579498"/>
              <a:ext cx="513065" cy="960742"/>
            </a:xfrm>
            <a:custGeom>
              <a:avLst/>
              <a:gdLst>
                <a:gd name="connsiteX0" fmla="*/ 0 w 605935"/>
                <a:gd name="connsiteY0" fmla="*/ 0 h 605935"/>
                <a:gd name="connsiteX1" fmla="*/ 605935 w 605935"/>
                <a:gd name="connsiteY1" fmla="*/ 0 h 605935"/>
                <a:gd name="connsiteX2" fmla="*/ 605935 w 605935"/>
                <a:gd name="connsiteY2" fmla="*/ 605935 h 605935"/>
                <a:gd name="connsiteX3" fmla="*/ 0 w 605935"/>
                <a:gd name="connsiteY3" fmla="*/ 605935 h 605935"/>
                <a:gd name="connsiteX4" fmla="*/ 0 w 605935"/>
                <a:gd name="connsiteY4" fmla="*/ 0 h 605935"/>
                <a:gd name="connsiteX0-1" fmla="*/ 140494 w 605935"/>
                <a:gd name="connsiteY0-2" fmla="*/ 0 h 822629"/>
                <a:gd name="connsiteX1-3" fmla="*/ 605935 w 605935"/>
                <a:gd name="connsiteY1-4" fmla="*/ 216694 h 822629"/>
                <a:gd name="connsiteX2-5" fmla="*/ 605935 w 605935"/>
                <a:gd name="connsiteY2-6" fmla="*/ 822629 h 822629"/>
                <a:gd name="connsiteX3-7" fmla="*/ 0 w 605935"/>
                <a:gd name="connsiteY3-8" fmla="*/ 822629 h 822629"/>
                <a:gd name="connsiteX4-9" fmla="*/ 140494 w 605935"/>
                <a:gd name="connsiteY4-10" fmla="*/ 0 h 822629"/>
                <a:gd name="connsiteX0-11" fmla="*/ 166687 w 632128"/>
                <a:gd name="connsiteY0-12" fmla="*/ 0 h 822629"/>
                <a:gd name="connsiteX1-13" fmla="*/ 632128 w 632128"/>
                <a:gd name="connsiteY1-14" fmla="*/ 216694 h 822629"/>
                <a:gd name="connsiteX2-15" fmla="*/ 632128 w 632128"/>
                <a:gd name="connsiteY2-16" fmla="*/ 822629 h 822629"/>
                <a:gd name="connsiteX3-17" fmla="*/ 0 w 632128"/>
                <a:gd name="connsiteY3-18" fmla="*/ 334473 h 822629"/>
                <a:gd name="connsiteX4-19" fmla="*/ 166687 w 632128"/>
                <a:gd name="connsiteY4-20" fmla="*/ 0 h 822629"/>
                <a:gd name="connsiteX0-21" fmla="*/ 166687 w 632128"/>
                <a:gd name="connsiteY0-22" fmla="*/ 0 h 955979"/>
                <a:gd name="connsiteX1-23" fmla="*/ 632128 w 632128"/>
                <a:gd name="connsiteY1-24" fmla="*/ 216694 h 955979"/>
                <a:gd name="connsiteX2-25" fmla="*/ 343997 w 632128"/>
                <a:gd name="connsiteY2-26" fmla="*/ 955979 h 955979"/>
                <a:gd name="connsiteX3-27" fmla="*/ 0 w 632128"/>
                <a:gd name="connsiteY3-28" fmla="*/ 334473 h 955979"/>
                <a:gd name="connsiteX4-29" fmla="*/ 166687 w 632128"/>
                <a:gd name="connsiteY4-30" fmla="*/ 0 h 955979"/>
                <a:gd name="connsiteX0-31" fmla="*/ 166687 w 513065"/>
                <a:gd name="connsiteY0-32" fmla="*/ 0 h 955979"/>
                <a:gd name="connsiteX1-33" fmla="*/ 513065 w 513065"/>
                <a:gd name="connsiteY1-34" fmla="*/ 619125 h 955979"/>
                <a:gd name="connsiteX2-35" fmla="*/ 343997 w 513065"/>
                <a:gd name="connsiteY2-36" fmla="*/ 955979 h 955979"/>
                <a:gd name="connsiteX3-37" fmla="*/ 0 w 513065"/>
                <a:gd name="connsiteY3-38" fmla="*/ 334473 h 955979"/>
                <a:gd name="connsiteX4-39" fmla="*/ 166687 w 513065"/>
                <a:gd name="connsiteY4-40" fmla="*/ 0 h 955979"/>
                <a:gd name="connsiteX0-41" fmla="*/ 171450 w 513065"/>
                <a:gd name="connsiteY0-42" fmla="*/ 0 h 960742"/>
                <a:gd name="connsiteX1-43" fmla="*/ 513065 w 513065"/>
                <a:gd name="connsiteY1-44" fmla="*/ 623888 h 960742"/>
                <a:gd name="connsiteX2-45" fmla="*/ 343997 w 513065"/>
                <a:gd name="connsiteY2-46" fmla="*/ 960742 h 960742"/>
                <a:gd name="connsiteX3-47" fmla="*/ 0 w 513065"/>
                <a:gd name="connsiteY3-48" fmla="*/ 339236 h 960742"/>
                <a:gd name="connsiteX4-49" fmla="*/ 171450 w 513065"/>
                <a:gd name="connsiteY4-50" fmla="*/ 0 h 960742"/>
                <a:gd name="connsiteX0-51" fmla="*/ 171450 w 513065"/>
                <a:gd name="connsiteY0-52" fmla="*/ 0 h 960742"/>
                <a:gd name="connsiteX1-53" fmla="*/ 513065 w 513065"/>
                <a:gd name="connsiteY1-54" fmla="*/ 623888 h 960742"/>
                <a:gd name="connsiteX2-55" fmla="*/ 343997 w 513065"/>
                <a:gd name="connsiteY2-56" fmla="*/ 960742 h 960742"/>
                <a:gd name="connsiteX3-57" fmla="*/ 0 w 513065"/>
                <a:gd name="connsiteY3-58" fmla="*/ 346379 h 960742"/>
                <a:gd name="connsiteX4-59" fmla="*/ 171450 w 513065"/>
                <a:gd name="connsiteY4-60" fmla="*/ 0 h 9607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3065" h="960742">
                  <a:moveTo>
                    <a:pt x="171450" y="0"/>
                  </a:moveTo>
                  <a:lnTo>
                    <a:pt x="513065" y="623888"/>
                  </a:lnTo>
                  <a:lnTo>
                    <a:pt x="343997" y="960742"/>
                  </a:lnTo>
                  <a:lnTo>
                    <a:pt x="0" y="34637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 13"/>
            <p:cNvSpPr/>
            <p:nvPr/>
          </p:nvSpPr>
          <p:spPr>
            <a:xfrm>
              <a:off x="4120488" y="2124448"/>
              <a:ext cx="613078" cy="329711"/>
            </a:xfrm>
            <a:custGeom>
              <a:avLst/>
              <a:gdLst>
                <a:gd name="connsiteX0" fmla="*/ 0 w 605935"/>
                <a:gd name="connsiteY0" fmla="*/ 0 h 605935"/>
                <a:gd name="connsiteX1" fmla="*/ 605935 w 605935"/>
                <a:gd name="connsiteY1" fmla="*/ 0 h 605935"/>
                <a:gd name="connsiteX2" fmla="*/ 605935 w 605935"/>
                <a:gd name="connsiteY2" fmla="*/ 605935 h 605935"/>
                <a:gd name="connsiteX3" fmla="*/ 0 w 605935"/>
                <a:gd name="connsiteY3" fmla="*/ 605935 h 605935"/>
                <a:gd name="connsiteX4" fmla="*/ 0 w 605935"/>
                <a:gd name="connsiteY4" fmla="*/ 0 h 605935"/>
                <a:gd name="connsiteX0-1" fmla="*/ 140494 w 605935"/>
                <a:gd name="connsiteY0-2" fmla="*/ 0 h 822629"/>
                <a:gd name="connsiteX1-3" fmla="*/ 605935 w 605935"/>
                <a:gd name="connsiteY1-4" fmla="*/ 216694 h 822629"/>
                <a:gd name="connsiteX2-5" fmla="*/ 605935 w 605935"/>
                <a:gd name="connsiteY2-6" fmla="*/ 822629 h 822629"/>
                <a:gd name="connsiteX3-7" fmla="*/ 0 w 605935"/>
                <a:gd name="connsiteY3-8" fmla="*/ 822629 h 822629"/>
                <a:gd name="connsiteX4-9" fmla="*/ 140494 w 605935"/>
                <a:gd name="connsiteY4-10" fmla="*/ 0 h 822629"/>
                <a:gd name="connsiteX0-11" fmla="*/ 166687 w 632128"/>
                <a:gd name="connsiteY0-12" fmla="*/ 0 h 822629"/>
                <a:gd name="connsiteX1-13" fmla="*/ 632128 w 632128"/>
                <a:gd name="connsiteY1-14" fmla="*/ 216694 h 822629"/>
                <a:gd name="connsiteX2-15" fmla="*/ 632128 w 632128"/>
                <a:gd name="connsiteY2-16" fmla="*/ 822629 h 822629"/>
                <a:gd name="connsiteX3-17" fmla="*/ 0 w 632128"/>
                <a:gd name="connsiteY3-18" fmla="*/ 334473 h 822629"/>
                <a:gd name="connsiteX4-19" fmla="*/ 166687 w 632128"/>
                <a:gd name="connsiteY4-20" fmla="*/ 0 h 822629"/>
                <a:gd name="connsiteX0-21" fmla="*/ 166687 w 632128"/>
                <a:gd name="connsiteY0-22" fmla="*/ 0 h 955979"/>
                <a:gd name="connsiteX1-23" fmla="*/ 632128 w 632128"/>
                <a:gd name="connsiteY1-24" fmla="*/ 216694 h 955979"/>
                <a:gd name="connsiteX2-25" fmla="*/ 343997 w 632128"/>
                <a:gd name="connsiteY2-26" fmla="*/ 955979 h 955979"/>
                <a:gd name="connsiteX3-27" fmla="*/ 0 w 632128"/>
                <a:gd name="connsiteY3-28" fmla="*/ 334473 h 955979"/>
                <a:gd name="connsiteX4-29" fmla="*/ 166687 w 632128"/>
                <a:gd name="connsiteY4-30" fmla="*/ 0 h 955979"/>
                <a:gd name="connsiteX0-31" fmla="*/ 166687 w 513065"/>
                <a:gd name="connsiteY0-32" fmla="*/ 0 h 955979"/>
                <a:gd name="connsiteX1-33" fmla="*/ 513065 w 513065"/>
                <a:gd name="connsiteY1-34" fmla="*/ 619125 h 955979"/>
                <a:gd name="connsiteX2-35" fmla="*/ 343997 w 513065"/>
                <a:gd name="connsiteY2-36" fmla="*/ 955979 h 955979"/>
                <a:gd name="connsiteX3-37" fmla="*/ 0 w 513065"/>
                <a:gd name="connsiteY3-38" fmla="*/ 334473 h 955979"/>
                <a:gd name="connsiteX4-39" fmla="*/ 166687 w 513065"/>
                <a:gd name="connsiteY4-40" fmla="*/ 0 h 955979"/>
                <a:gd name="connsiteX0-41" fmla="*/ 171450 w 513065"/>
                <a:gd name="connsiteY0-42" fmla="*/ 0 h 960742"/>
                <a:gd name="connsiteX1-43" fmla="*/ 513065 w 513065"/>
                <a:gd name="connsiteY1-44" fmla="*/ 623888 h 960742"/>
                <a:gd name="connsiteX2-45" fmla="*/ 343997 w 513065"/>
                <a:gd name="connsiteY2-46" fmla="*/ 960742 h 960742"/>
                <a:gd name="connsiteX3-47" fmla="*/ 0 w 513065"/>
                <a:gd name="connsiteY3-48" fmla="*/ 339236 h 960742"/>
                <a:gd name="connsiteX4-49" fmla="*/ 171450 w 513065"/>
                <a:gd name="connsiteY4-50" fmla="*/ 0 h 960742"/>
                <a:gd name="connsiteX0-51" fmla="*/ 319088 w 660703"/>
                <a:gd name="connsiteY0-52" fmla="*/ 0 h 960742"/>
                <a:gd name="connsiteX1-53" fmla="*/ 660703 w 660703"/>
                <a:gd name="connsiteY1-54" fmla="*/ 623888 h 960742"/>
                <a:gd name="connsiteX2-55" fmla="*/ 491635 w 660703"/>
                <a:gd name="connsiteY2-56" fmla="*/ 960742 h 960742"/>
                <a:gd name="connsiteX3-57" fmla="*/ 0 w 660703"/>
                <a:gd name="connsiteY3-58" fmla="*/ 224936 h 960742"/>
                <a:gd name="connsiteX4-59" fmla="*/ 319088 w 660703"/>
                <a:gd name="connsiteY4-60" fmla="*/ 0 h 960742"/>
                <a:gd name="connsiteX0-61" fmla="*/ 445295 w 660703"/>
                <a:gd name="connsiteY0-62" fmla="*/ 0 h 739286"/>
                <a:gd name="connsiteX1-63" fmla="*/ 660703 w 660703"/>
                <a:gd name="connsiteY1-64" fmla="*/ 402432 h 739286"/>
                <a:gd name="connsiteX2-65" fmla="*/ 491635 w 660703"/>
                <a:gd name="connsiteY2-66" fmla="*/ 739286 h 739286"/>
                <a:gd name="connsiteX3-67" fmla="*/ 0 w 660703"/>
                <a:gd name="connsiteY3-68" fmla="*/ 3480 h 739286"/>
                <a:gd name="connsiteX4-69" fmla="*/ 445295 w 660703"/>
                <a:gd name="connsiteY4-70" fmla="*/ 0 h 739286"/>
                <a:gd name="connsiteX0-71" fmla="*/ 445295 w 605934"/>
                <a:gd name="connsiteY0-72" fmla="*/ 0 h 739286"/>
                <a:gd name="connsiteX1-73" fmla="*/ 605934 w 605934"/>
                <a:gd name="connsiteY1-74" fmla="*/ 285751 h 739286"/>
                <a:gd name="connsiteX2-75" fmla="*/ 491635 w 605934"/>
                <a:gd name="connsiteY2-76" fmla="*/ 739286 h 739286"/>
                <a:gd name="connsiteX3-77" fmla="*/ 0 w 605934"/>
                <a:gd name="connsiteY3-78" fmla="*/ 3480 h 739286"/>
                <a:gd name="connsiteX4-79" fmla="*/ 445295 w 605934"/>
                <a:gd name="connsiteY4-80" fmla="*/ 0 h 739286"/>
                <a:gd name="connsiteX0-81" fmla="*/ 445295 w 605934"/>
                <a:gd name="connsiteY0-82" fmla="*/ 0 h 320186"/>
                <a:gd name="connsiteX1-83" fmla="*/ 605934 w 605934"/>
                <a:gd name="connsiteY1-84" fmla="*/ 285751 h 320186"/>
                <a:gd name="connsiteX2-85" fmla="*/ 165404 w 605934"/>
                <a:gd name="connsiteY2-86" fmla="*/ 320186 h 320186"/>
                <a:gd name="connsiteX3-87" fmla="*/ 0 w 605934"/>
                <a:gd name="connsiteY3-88" fmla="*/ 3480 h 320186"/>
                <a:gd name="connsiteX4-89" fmla="*/ 445295 w 605934"/>
                <a:gd name="connsiteY4-90" fmla="*/ 0 h 320186"/>
                <a:gd name="connsiteX0-91" fmla="*/ 445295 w 605934"/>
                <a:gd name="connsiteY0-92" fmla="*/ 0 h 320186"/>
                <a:gd name="connsiteX1-93" fmla="*/ 605934 w 605934"/>
                <a:gd name="connsiteY1-94" fmla="*/ 292895 h 320186"/>
                <a:gd name="connsiteX2-95" fmla="*/ 165404 w 605934"/>
                <a:gd name="connsiteY2-96" fmla="*/ 320186 h 320186"/>
                <a:gd name="connsiteX3-97" fmla="*/ 0 w 605934"/>
                <a:gd name="connsiteY3-98" fmla="*/ 3480 h 320186"/>
                <a:gd name="connsiteX4-99" fmla="*/ 445295 w 605934"/>
                <a:gd name="connsiteY4-100" fmla="*/ 0 h 320186"/>
                <a:gd name="connsiteX0-101" fmla="*/ 452439 w 605934"/>
                <a:gd name="connsiteY0-102" fmla="*/ 0 h 329711"/>
                <a:gd name="connsiteX1-103" fmla="*/ 605934 w 605934"/>
                <a:gd name="connsiteY1-104" fmla="*/ 302420 h 329711"/>
                <a:gd name="connsiteX2-105" fmla="*/ 165404 w 605934"/>
                <a:gd name="connsiteY2-106" fmla="*/ 329711 h 329711"/>
                <a:gd name="connsiteX3-107" fmla="*/ 0 w 605934"/>
                <a:gd name="connsiteY3-108" fmla="*/ 13005 h 329711"/>
                <a:gd name="connsiteX4-109" fmla="*/ 452439 w 605934"/>
                <a:gd name="connsiteY4-110" fmla="*/ 0 h 329711"/>
                <a:gd name="connsiteX0-111" fmla="*/ 459583 w 613078"/>
                <a:gd name="connsiteY0-112" fmla="*/ 0 h 329711"/>
                <a:gd name="connsiteX1-113" fmla="*/ 613078 w 613078"/>
                <a:gd name="connsiteY1-114" fmla="*/ 302420 h 329711"/>
                <a:gd name="connsiteX2-115" fmla="*/ 172548 w 613078"/>
                <a:gd name="connsiteY2-116" fmla="*/ 329711 h 329711"/>
                <a:gd name="connsiteX3-117" fmla="*/ 0 w 613078"/>
                <a:gd name="connsiteY3-118" fmla="*/ 13005 h 329711"/>
                <a:gd name="connsiteX4-119" fmla="*/ 459583 w 613078"/>
                <a:gd name="connsiteY4-120" fmla="*/ 0 h 3297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13078" h="329711">
                  <a:moveTo>
                    <a:pt x="459583" y="0"/>
                  </a:moveTo>
                  <a:lnTo>
                    <a:pt x="613078" y="302420"/>
                  </a:lnTo>
                  <a:lnTo>
                    <a:pt x="172548" y="329711"/>
                  </a:lnTo>
                  <a:lnTo>
                    <a:pt x="0" y="13005"/>
                  </a:lnTo>
                  <a:lnTo>
                    <a:pt x="45958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 13"/>
            <p:cNvSpPr/>
            <p:nvPr/>
          </p:nvSpPr>
          <p:spPr>
            <a:xfrm>
              <a:off x="4566065" y="1916196"/>
              <a:ext cx="359569" cy="220174"/>
            </a:xfrm>
            <a:custGeom>
              <a:avLst/>
              <a:gdLst>
                <a:gd name="connsiteX0" fmla="*/ 0 w 605935"/>
                <a:gd name="connsiteY0" fmla="*/ 0 h 605935"/>
                <a:gd name="connsiteX1" fmla="*/ 605935 w 605935"/>
                <a:gd name="connsiteY1" fmla="*/ 0 h 605935"/>
                <a:gd name="connsiteX2" fmla="*/ 605935 w 605935"/>
                <a:gd name="connsiteY2" fmla="*/ 605935 h 605935"/>
                <a:gd name="connsiteX3" fmla="*/ 0 w 605935"/>
                <a:gd name="connsiteY3" fmla="*/ 605935 h 605935"/>
                <a:gd name="connsiteX4" fmla="*/ 0 w 605935"/>
                <a:gd name="connsiteY4" fmla="*/ 0 h 605935"/>
                <a:gd name="connsiteX0-1" fmla="*/ 140494 w 605935"/>
                <a:gd name="connsiteY0-2" fmla="*/ 0 h 822629"/>
                <a:gd name="connsiteX1-3" fmla="*/ 605935 w 605935"/>
                <a:gd name="connsiteY1-4" fmla="*/ 216694 h 822629"/>
                <a:gd name="connsiteX2-5" fmla="*/ 605935 w 605935"/>
                <a:gd name="connsiteY2-6" fmla="*/ 822629 h 822629"/>
                <a:gd name="connsiteX3-7" fmla="*/ 0 w 605935"/>
                <a:gd name="connsiteY3-8" fmla="*/ 822629 h 822629"/>
                <a:gd name="connsiteX4-9" fmla="*/ 140494 w 605935"/>
                <a:gd name="connsiteY4-10" fmla="*/ 0 h 822629"/>
                <a:gd name="connsiteX0-11" fmla="*/ 166687 w 632128"/>
                <a:gd name="connsiteY0-12" fmla="*/ 0 h 822629"/>
                <a:gd name="connsiteX1-13" fmla="*/ 632128 w 632128"/>
                <a:gd name="connsiteY1-14" fmla="*/ 216694 h 822629"/>
                <a:gd name="connsiteX2-15" fmla="*/ 632128 w 632128"/>
                <a:gd name="connsiteY2-16" fmla="*/ 822629 h 822629"/>
                <a:gd name="connsiteX3-17" fmla="*/ 0 w 632128"/>
                <a:gd name="connsiteY3-18" fmla="*/ 334473 h 822629"/>
                <a:gd name="connsiteX4-19" fmla="*/ 166687 w 632128"/>
                <a:gd name="connsiteY4-20" fmla="*/ 0 h 822629"/>
                <a:gd name="connsiteX0-21" fmla="*/ 166687 w 632128"/>
                <a:gd name="connsiteY0-22" fmla="*/ 0 h 955979"/>
                <a:gd name="connsiteX1-23" fmla="*/ 632128 w 632128"/>
                <a:gd name="connsiteY1-24" fmla="*/ 216694 h 955979"/>
                <a:gd name="connsiteX2-25" fmla="*/ 343997 w 632128"/>
                <a:gd name="connsiteY2-26" fmla="*/ 955979 h 955979"/>
                <a:gd name="connsiteX3-27" fmla="*/ 0 w 632128"/>
                <a:gd name="connsiteY3-28" fmla="*/ 334473 h 955979"/>
                <a:gd name="connsiteX4-29" fmla="*/ 166687 w 632128"/>
                <a:gd name="connsiteY4-30" fmla="*/ 0 h 955979"/>
                <a:gd name="connsiteX0-31" fmla="*/ 166687 w 513065"/>
                <a:gd name="connsiteY0-32" fmla="*/ 0 h 955979"/>
                <a:gd name="connsiteX1-33" fmla="*/ 513065 w 513065"/>
                <a:gd name="connsiteY1-34" fmla="*/ 619125 h 955979"/>
                <a:gd name="connsiteX2-35" fmla="*/ 343997 w 513065"/>
                <a:gd name="connsiteY2-36" fmla="*/ 955979 h 955979"/>
                <a:gd name="connsiteX3-37" fmla="*/ 0 w 513065"/>
                <a:gd name="connsiteY3-38" fmla="*/ 334473 h 955979"/>
                <a:gd name="connsiteX4-39" fmla="*/ 166687 w 513065"/>
                <a:gd name="connsiteY4-40" fmla="*/ 0 h 955979"/>
                <a:gd name="connsiteX0-41" fmla="*/ 171450 w 513065"/>
                <a:gd name="connsiteY0-42" fmla="*/ 0 h 960742"/>
                <a:gd name="connsiteX1-43" fmla="*/ 513065 w 513065"/>
                <a:gd name="connsiteY1-44" fmla="*/ 623888 h 960742"/>
                <a:gd name="connsiteX2-45" fmla="*/ 343997 w 513065"/>
                <a:gd name="connsiteY2-46" fmla="*/ 960742 h 960742"/>
                <a:gd name="connsiteX3-47" fmla="*/ 0 w 513065"/>
                <a:gd name="connsiteY3-48" fmla="*/ 339236 h 960742"/>
                <a:gd name="connsiteX4-49" fmla="*/ 171450 w 513065"/>
                <a:gd name="connsiteY4-50" fmla="*/ 0 h 960742"/>
                <a:gd name="connsiteX0-51" fmla="*/ 319088 w 660703"/>
                <a:gd name="connsiteY0-52" fmla="*/ 0 h 960742"/>
                <a:gd name="connsiteX1-53" fmla="*/ 660703 w 660703"/>
                <a:gd name="connsiteY1-54" fmla="*/ 623888 h 960742"/>
                <a:gd name="connsiteX2-55" fmla="*/ 491635 w 660703"/>
                <a:gd name="connsiteY2-56" fmla="*/ 960742 h 960742"/>
                <a:gd name="connsiteX3-57" fmla="*/ 0 w 660703"/>
                <a:gd name="connsiteY3-58" fmla="*/ 224936 h 960742"/>
                <a:gd name="connsiteX4-59" fmla="*/ 319088 w 660703"/>
                <a:gd name="connsiteY4-60" fmla="*/ 0 h 960742"/>
                <a:gd name="connsiteX0-61" fmla="*/ 445295 w 660703"/>
                <a:gd name="connsiteY0-62" fmla="*/ 0 h 739286"/>
                <a:gd name="connsiteX1-63" fmla="*/ 660703 w 660703"/>
                <a:gd name="connsiteY1-64" fmla="*/ 402432 h 739286"/>
                <a:gd name="connsiteX2-65" fmla="*/ 491635 w 660703"/>
                <a:gd name="connsiteY2-66" fmla="*/ 739286 h 739286"/>
                <a:gd name="connsiteX3-67" fmla="*/ 0 w 660703"/>
                <a:gd name="connsiteY3-68" fmla="*/ 3480 h 739286"/>
                <a:gd name="connsiteX4-69" fmla="*/ 445295 w 660703"/>
                <a:gd name="connsiteY4-70" fmla="*/ 0 h 739286"/>
                <a:gd name="connsiteX0-71" fmla="*/ 445295 w 605934"/>
                <a:gd name="connsiteY0-72" fmla="*/ 0 h 739286"/>
                <a:gd name="connsiteX1-73" fmla="*/ 605934 w 605934"/>
                <a:gd name="connsiteY1-74" fmla="*/ 285751 h 739286"/>
                <a:gd name="connsiteX2-75" fmla="*/ 491635 w 605934"/>
                <a:gd name="connsiteY2-76" fmla="*/ 739286 h 739286"/>
                <a:gd name="connsiteX3-77" fmla="*/ 0 w 605934"/>
                <a:gd name="connsiteY3-78" fmla="*/ 3480 h 739286"/>
                <a:gd name="connsiteX4-79" fmla="*/ 445295 w 605934"/>
                <a:gd name="connsiteY4-80" fmla="*/ 0 h 739286"/>
                <a:gd name="connsiteX0-81" fmla="*/ 445295 w 605934"/>
                <a:gd name="connsiteY0-82" fmla="*/ 0 h 320186"/>
                <a:gd name="connsiteX1-83" fmla="*/ 605934 w 605934"/>
                <a:gd name="connsiteY1-84" fmla="*/ 285751 h 320186"/>
                <a:gd name="connsiteX2-85" fmla="*/ 165404 w 605934"/>
                <a:gd name="connsiteY2-86" fmla="*/ 320186 h 320186"/>
                <a:gd name="connsiteX3-87" fmla="*/ 0 w 605934"/>
                <a:gd name="connsiteY3-88" fmla="*/ 3480 h 320186"/>
                <a:gd name="connsiteX4-89" fmla="*/ 445295 w 605934"/>
                <a:gd name="connsiteY4-90" fmla="*/ 0 h 320186"/>
                <a:gd name="connsiteX0-91" fmla="*/ 445295 w 605934"/>
                <a:gd name="connsiteY0-92" fmla="*/ 0 h 320186"/>
                <a:gd name="connsiteX1-93" fmla="*/ 605934 w 605934"/>
                <a:gd name="connsiteY1-94" fmla="*/ 292895 h 320186"/>
                <a:gd name="connsiteX2-95" fmla="*/ 165404 w 605934"/>
                <a:gd name="connsiteY2-96" fmla="*/ 320186 h 320186"/>
                <a:gd name="connsiteX3-97" fmla="*/ 0 w 605934"/>
                <a:gd name="connsiteY3-98" fmla="*/ 3480 h 320186"/>
                <a:gd name="connsiteX4-99" fmla="*/ 445295 w 605934"/>
                <a:gd name="connsiteY4-100" fmla="*/ 0 h 320186"/>
                <a:gd name="connsiteX0-101" fmla="*/ 452439 w 605934"/>
                <a:gd name="connsiteY0-102" fmla="*/ 0 h 329711"/>
                <a:gd name="connsiteX1-103" fmla="*/ 605934 w 605934"/>
                <a:gd name="connsiteY1-104" fmla="*/ 302420 h 329711"/>
                <a:gd name="connsiteX2-105" fmla="*/ 165404 w 605934"/>
                <a:gd name="connsiteY2-106" fmla="*/ 329711 h 329711"/>
                <a:gd name="connsiteX3-107" fmla="*/ 0 w 605934"/>
                <a:gd name="connsiteY3-108" fmla="*/ 13005 h 329711"/>
                <a:gd name="connsiteX4-109" fmla="*/ 452439 w 605934"/>
                <a:gd name="connsiteY4-110" fmla="*/ 0 h 329711"/>
                <a:gd name="connsiteX0-111" fmla="*/ 459583 w 613078"/>
                <a:gd name="connsiteY0-112" fmla="*/ 0 h 329711"/>
                <a:gd name="connsiteX1-113" fmla="*/ 613078 w 613078"/>
                <a:gd name="connsiteY1-114" fmla="*/ 302420 h 329711"/>
                <a:gd name="connsiteX2-115" fmla="*/ 172548 w 613078"/>
                <a:gd name="connsiteY2-116" fmla="*/ 329711 h 329711"/>
                <a:gd name="connsiteX3-117" fmla="*/ 0 w 613078"/>
                <a:gd name="connsiteY3-118" fmla="*/ 13005 h 329711"/>
                <a:gd name="connsiteX4-119" fmla="*/ 459583 w 613078"/>
                <a:gd name="connsiteY4-120" fmla="*/ 0 h 329711"/>
                <a:gd name="connsiteX0-121" fmla="*/ 581027 w 734522"/>
                <a:gd name="connsiteY0-122" fmla="*/ 141776 h 471487"/>
                <a:gd name="connsiteX1-123" fmla="*/ 734522 w 734522"/>
                <a:gd name="connsiteY1-124" fmla="*/ 444196 h 471487"/>
                <a:gd name="connsiteX2-125" fmla="*/ 293992 w 734522"/>
                <a:gd name="connsiteY2-126" fmla="*/ 471487 h 471487"/>
                <a:gd name="connsiteX3-127" fmla="*/ 0 w 734522"/>
                <a:gd name="connsiteY3-128" fmla="*/ 0 h 471487"/>
                <a:gd name="connsiteX4-129" fmla="*/ 581027 w 734522"/>
                <a:gd name="connsiteY4-130" fmla="*/ 141776 h 471487"/>
                <a:gd name="connsiteX0-131" fmla="*/ 238127 w 734522"/>
                <a:gd name="connsiteY0-132" fmla="*/ 1282 h 471487"/>
                <a:gd name="connsiteX1-133" fmla="*/ 734522 w 734522"/>
                <a:gd name="connsiteY1-134" fmla="*/ 444196 h 471487"/>
                <a:gd name="connsiteX2-135" fmla="*/ 293992 w 734522"/>
                <a:gd name="connsiteY2-136" fmla="*/ 471487 h 471487"/>
                <a:gd name="connsiteX3-137" fmla="*/ 0 w 734522"/>
                <a:gd name="connsiteY3-138" fmla="*/ 0 h 471487"/>
                <a:gd name="connsiteX4-139" fmla="*/ 238127 w 734522"/>
                <a:gd name="connsiteY4-140" fmla="*/ 1282 h 471487"/>
                <a:gd name="connsiteX0-141" fmla="*/ 345283 w 734522"/>
                <a:gd name="connsiteY0-142" fmla="*/ 0 h 658323"/>
                <a:gd name="connsiteX1-143" fmla="*/ 734522 w 734522"/>
                <a:gd name="connsiteY1-144" fmla="*/ 631032 h 658323"/>
                <a:gd name="connsiteX2-145" fmla="*/ 293992 w 734522"/>
                <a:gd name="connsiteY2-146" fmla="*/ 658323 h 658323"/>
                <a:gd name="connsiteX3-147" fmla="*/ 0 w 734522"/>
                <a:gd name="connsiteY3-148" fmla="*/ 186836 h 658323"/>
                <a:gd name="connsiteX4-149" fmla="*/ 345283 w 734522"/>
                <a:gd name="connsiteY4-150" fmla="*/ 0 h 658323"/>
                <a:gd name="connsiteX0-151" fmla="*/ 345283 w 345283"/>
                <a:gd name="connsiteY0-152" fmla="*/ 0 h 658323"/>
                <a:gd name="connsiteX1-153" fmla="*/ 241603 w 345283"/>
                <a:gd name="connsiteY1-154" fmla="*/ 176213 h 658323"/>
                <a:gd name="connsiteX2-155" fmla="*/ 293992 w 345283"/>
                <a:gd name="connsiteY2-156" fmla="*/ 658323 h 658323"/>
                <a:gd name="connsiteX3-157" fmla="*/ 0 w 345283"/>
                <a:gd name="connsiteY3-158" fmla="*/ 186836 h 658323"/>
                <a:gd name="connsiteX4-159" fmla="*/ 345283 w 345283"/>
                <a:gd name="connsiteY4-160" fmla="*/ 0 h 658323"/>
                <a:gd name="connsiteX0-161" fmla="*/ 345283 w 345283"/>
                <a:gd name="connsiteY0-162" fmla="*/ 0 h 186836"/>
                <a:gd name="connsiteX1-163" fmla="*/ 241603 w 345283"/>
                <a:gd name="connsiteY1-164" fmla="*/ 176213 h 186836"/>
                <a:gd name="connsiteX2-165" fmla="*/ 248748 w 345283"/>
                <a:gd name="connsiteY2-166" fmla="*/ 174930 h 186836"/>
                <a:gd name="connsiteX3-167" fmla="*/ 0 w 345283"/>
                <a:gd name="connsiteY3-168" fmla="*/ 186836 h 186836"/>
                <a:gd name="connsiteX4-169" fmla="*/ 345283 w 345283"/>
                <a:gd name="connsiteY4-170" fmla="*/ 0 h 186836"/>
                <a:gd name="connsiteX0-171" fmla="*/ 345283 w 345283"/>
                <a:gd name="connsiteY0-172" fmla="*/ 0 h 186836"/>
                <a:gd name="connsiteX1-173" fmla="*/ 241603 w 345283"/>
                <a:gd name="connsiteY1-174" fmla="*/ 176213 h 186836"/>
                <a:gd name="connsiteX2-175" fmla="*/ 248748 w 345283"/>
                <a:gd name="connsiteY2-176" fmla="*/ 174930 h 186836"/>
                <a:gd name="connsiteX3-177" fmla="*/ 0 w 345283"/>
                <a:gd name="connsiteY3-178" fmla="*/ 186836 h 186836"/>
                <a:gd name="connsiteX4-179" fmla="*/ 345283 w 345283"/>
                <a:gd name="connsiteY4-180" fmla="*/ 0 h 186836"/>
                <a:gd name="connsiteX0-181" fmla="*/ 345283 w 345283"/>
                <a:gd name="connsiteY0-182" fmla="*/ 0 h 186836"/>
                <a:gd name="connsiteX1-183" fmla="*/ 241603 w 345283"/>
                <a:gd name="connsiteY1-184" fmla="*/ 176213 h 186836"/>
                <a:gd name="connsiteX2-185" fmla="*/ 248748 w 345283"/>
                <a:gd name="connsiteY2-186" fmla="*/ 174930 h 186836"/>
                <a:gd name="connsiteX3-187" fmla="*/ 0 w 345283"/>
                <a:gd name="connsiteY3-188" fmla="*/ 186836 h 186836"/>
                <a:gd name="connsiteX4-189" fmla="*/ 345283 w 345283"/>
                <a:gd name="connsiteY4-190" fmla="*/ 0 h 186836"/>
                <a:gd name="connsiteX0-191" fmla="*/ 345283 w 345283"/>
                <a:gd name="connsiteY0-192" fmla="*/ 0 h 186836"/>
                <a:gd name="connsiteX1-193" fmla="*/ 241603 w 345283"/>
                <a:gd name="connsiteY1-194" fmla="*/ 176213 h 186836"/>
                <a:gd name="connsiteX2-195" fmla="*/ 248748 w 345283"/>
                <a:gd name="connsiteY2-196" fmla="*/ 174930 h 186836"/>
                <a:gd name="connsiteX3-197" fmla="*/ 0 w 345283"/>
                <a:gd name="connsiteY3-198" fmla="*/ 186836 h 186836"/>
                <a:gd name="connsiteX4-199" fmla="*/ 345283 w 345283"/>
                <a:gd name="connsiteY4-200" fmla="*/ 0 h 186836"/>
                <a:gd name="connsiteX0-201" fmla="*/ 345283 w 345283"/>
                <a:gd name="connsiteY0-202" fmla="*/ 0 h 186836"/>
                <a:gd name="connsiteX1-203" fmla="*/ 241603 w 345283"/>
                <a:gd name="connsiteY1-204" fmla="*/ 176213 h 186836"/>
                <a:gd name="connsiteX2-205" fmla="*/ 248748 w 345283"/>
                <a:gd name="connsiteY2-206" fmla="*/ 174930 h 186836"/>
                <a:gd name="connsiteX3-207" fmla="*/ 0 w 345283"/>
                <a:gd name="connsiteY3-208" fmla="*/ 186836 h 186836"/>
                <a:gd name="connsiteX4-209" fmla="*/ 345283 w 345283"/>
                <a:gd name="connsiteY4-210" fmla="*/ 0 h 186836"/>
                <a:gd name="connsiteX0-211" fmla="*/ 340520 w 340520"/>
                <a:gd name="connsiteY0-212" fmla="*/ 0 h 196361"/>
                <a:gd name="connsiteX1-213" fmla="*/ 241603 w 340520"/>
                <a:gd name="connsiteY1-214" fmla="*/ 185738 h 196361"/>
                <a:gd name="connsiteX2-215" fmla="*/ 248748 w 340520"/>
                <a:gd name="connsiteY2-216" fmla="*/ 184455 h 196361"/>
                <a:gd name="connsiteX3-217" fmla="*/ 0 w 340520"/>
                <a:gd name="connsiteY3-218" fmla="*/ 196361 h 196361"/>
                <a:gd name="connsiteX4-219" fmla="*/ 340520 w 340520"/>
                <a:gd name="connsiteY4-220" fmla="*/ 0 h 196361"/>
                <a:gd name="connsiteX0-221" fmla="*/ 345282 w 345282"/>
                <a:gd name="connsiteY0-222" fmla="*/ 0 h 205886"/>
                <a:gd name="connsiteX1-223" fmla="*/ 241603 w 345282"/>
                <a:gd name="connsiteY1-224" fmla="*/ 195263 h 205886"/>
                <a:gd name="connsiteX2-225" fmla="*/ 248748 w 345282"/>
                <a:gd name="connsiteY2-226" fmla="*/ 193980 h 205886"/>
                <a:gd name="connsiteX3-227" fmla="*/ 0 w 345282"/>
                <a:gd name="connsiteY3-228" fmla="*/ 205886 h 205886"/>
                <a:gd name="connsiteX4-229" fmla="*/ 345282 w 345282"/>
                <a:gd name="connsiteY4-230" fmla="*/ 0 h 205886"/>
                <a:gd name="connsiteX0-231" fmla="*/ 359569 w 359569"/>
                <a:gd name="connsiteY0-232" fmla="*/ 0 h 201124"/>
                <a:gd name="connsiteX1-233" fmla="*/ 255890 w 359569"/>
                <a:gd name="connsiteY1-234" fmla="*/ 195263 h 201124"/>
                <a:gd name="connsiteX2-235" fmla="*/ 263035 w 359569"/>
                <a:gd name="connsiteY2-236" fmla="*/ 193980 h 201124"/>
                <a:gd name="connsiteX3-237" fmla="*/ 0 w 359569"/>
                <a:gd name="connsiteY3-238" fmla="*/ 201124 h 201124"/>
                <a:gd name="connsiteX4-239" fmla="*/ 359569 w 359569"/>
                <a:gd name="connsiteY4-240" fmla="*/ 0 h 201124"/>
                <a:gd name="connsiteX0-241" fmla="*/ 359569 w 359569"/>
                <a:gd name="connsiteY0-242" fmla="*/ 0 h 201124"/>
                <a:gd name="connsiteX1-243" fmla="*/ 255890 w 359569"/>
                <a:gd name="connsiteY1-244" fmla="*/ 195263 h 201124"/>
                <a:gd name="connsiteX2-245" fmla="*/ 267797 w 359569"/>
                <a:gd name="connsiteY2-246" fmla="*/ 198742 h 201124"/>
                <a:gd name="connsiteX3-247" fmla="*/ 0 w 359569"/>
                <a:gd name="connsiteY3-248" fmla="*/ 201124 h 201124"/>
                <a:gd name="connsiteX4-249" fmla="*/ 359569 w 359569"/>
                <a:gd name="connsiteY4-250" fmla="*/ 0 h 201124"/>
                <a:gd name="connsiteX0-251" fmla="*/ 359569 w 359569"/>
                <a:gd name="connsiteY0-252" fmla="*/ 0 h 220174"/>
                <a:gd name="connsiteX1-253" fmla="*/ 255890 w 359569"/>
                <a:gd name="connsiteY1-254" fmla="*/ 195263 h 220174"/>
                <a:gd name="connsiteX2-255" fmla="*/ 267797 w 359569"/>
                <a:gd name="connsiteY2-256" fmla="*/ 198742 h 220174"/>
                <a:gd name="connsiteX3-257" fmla="*/ 0 w 359569"/>
                <a:gd name="connsiteY3-258" fmla="*/ 220174 h 220174"/>
                <a:gd name="connsiteX4-259" fmla="*/ 359569 w 359569"/>
                <a:gd name="connsiteY4-260" fmla="*/ 0 h 2201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9569" h="220174">
                  <a:moveTo>
                    <a:pt x="359569" y="0"/>
                  </a:moveTo>
                  <a:lnTo>
                    <a:pt x="255890" y="195263"/>
                  </a:lnTo>
                  <a:lnTo>
                    <a:pt x="267797" y="198742"/>
                  </a:lnTo>
                  <a:lnTo>
                    <a:pt x="0" y="220174"/>
                  </a:lnTo>
                  <a:cubicBezTo>
                    <a:pt x="43656" y="165038"/>
                    <a:pt x="123030" y="59898"/>
                    <a:pt x="359569" y="0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4799" y="1584228"/>
              <a:ext cx="981643" cy="559594"/>
            </a:xfrm>
            <a:custGeom>
              <a:avLst/>
              <a:gdLst>
                <a:gd name="connsiteX0" fmla="*/ 0 w 1269774"/>
                <a:gd name="connsiteY0" fmla="*/ 0 h 609600"/>
                <a:gd name="connsiteX1" fmla="*/ 1269774 w 1269774"/>
                <a:gd name="connsiteY1" fmla="*/ 0 h 609600"/>
                <a:gd name="connsiteX2" fmla="*/ 1269774 w 1269774"/>
                <a:gd name="connsiteY2" fmla="*/ 609600 h 609600"/>
                <a:gd name="connsiteX3" fmla="*/ 0 w 1269774"/>
                <a:gd name="connsiteY3" fmla="*/ 609600 h 609600"/>
                <a:gd name="connsiteX4" fmla="*/ 0 w 1269774"/>
                <a:gd name="connsiteY4" fmla="*/ 0 h 609600"/>
                <a:gd name="connsiteX0-1" fmla="*/ 0 w 1269774"/>
                <a:gd name="connsiteY0-2" fmla="*/ 542925 h 1152525"/>
                <a:gd name="connsiteX1-3" fmla="*/ 981643 w 1269774"/>
                <a:gd name="connsiteY1-4" fmla="*/ 0 h 1152525"/>
                <a:gd name="connsiteX2-5" fmla="*/ 1269774 w 1269774"/>
                <a:gd name="connsiteY2-6" fmla="*/ 1152525 h 1152525"/>
                <a:gd name="connsiteX3-7" fmla="*/ 0 w 1269774"/>
                <a:gd name="connsiteY3-8" fmla="*/ 1152525 h 1152525"/>
                <a:gd name="connsiteX4-9" fmla="*/ 0 w 1269774"/>
                <a:gd name="connsiteY4-10" fmla="*/ 542925 h 1152525"/>
                <a:gd name="connsiteX0-11" fmla="*/ 0 w 981643"/>
                <a:gd name="connsiteY0-12" fmla="*/ 542925 h 1152525"/>
                <a:gd name="connsiteX1-13" fmla="*/ 981643 w 981643"/>
                <a:gd name="connsiteY1-14" fmla="*/ 0 h 1152525"/>
                <a:gd name="connsiteX2-15" fmla="*/ 814956 w 981643"/>
                <a:gd name="connsiteY2-16" fmla="*/ 311943 h 1152525"/>
                <a:gd name="connsiteX3-17" fmla="*/ 0 w 981643"/>
                <a:gd name="connsiteY3-18" fmla="*/ 1152525 h 1152525"/>
                <a:gd name="connsiteX4-19" fmla="*/ 0 w 981643"/>
                <a:gd name="connsiteY4-20" fmla="*/ 542925 h 1152525"/>
                <a:gd name="connsiteX0-21" fmla="*/ 0 w 981643"/>
                <a:gd name="connsiteY0-22" fmla="*/ 542925 h 542925"/>
                <a:gd name="connsiteX1-23" fmla="*/ 981643 w 981643"/>
                <a:gd name="connsiteY1-24" fmla="*/ 0 h 542925"/>
                <a:gd name="connsiteX2-25" fmla="*/ 814956 w 981643"/>
                <a:gd name="connsiteY2-26" fmla="*/ 311943 h 542925"/>
                <a:gd name="connsiteX3-27" fmla="*/ 464343 w 981643"/>
                <a:gd name="connsiteY3-28" fmla="*/ 540544 h 542925"/>
                <a:gd name="connsiteX4-29" fmla="*/ 0 w 981643"/>
                <a:gd name="connsiteY4-30" fmla="*/ 542925 h 542925"/>
                <a:gd name="connsiteX0-31" fmla="*/ 0 w 981643"/>
                <a:gd name="connsiteY0-32" fmla="*/ 542925 h 542925"/>
                <a:gd name="connsiteX1-33" fmla="*/ 981643 w 981643"/>
                <a:gd name="connsiteY1-34" fmla="*/ 0 h 542925"/>
                <a:gd name="connsiteX2-35" fmla="*/ 814956 w 981643"/>
                <a:gd name="connsiteY2-36" fmla="*/ 311943 h 542925"/>
                <a:gd name="connsiteX3-37" fmla="*/ 464343 w 981643"/>
                <a:gd name="connsiteY3-38" fmla="*/ 540544 h 542925"/>
                <a:gd name="connsiteX4-39" fmla="*/ 0 w 981643"/>
                <a:gd name="connsiteY4-40" fmla="*/ 542925 h 542925"/>
                <a:gd name="connsiteX0-41" fmla="*/ 0 w 981643"/>
                <a:gd name="connsiteY0-42" fmla="*/ 542925 h 542925"/>
                <a:gd name="connsiteX1-43" fmla="*/ 981643 w 981643"/>
                <a:gd name="connsiteY1-44" fmla="*/ 0 h 542925"/>
                <a:gd name="connsiteX2-45" fmla="*/ 814956 w 981643"/>
                <a:gd name="connsiteY2-46" fmla="*/ 311943 h 542925"/>
                <a:gd name="connsiteX3-47" fmla="*/ 464343 w 981643"/>
                <a:gd name="connsiteY3-48" fmla="*/ 540544 h 542925"/>
                <a:gd name="connsiteX4-49" fmla="*/ 0 w 981643"/>
                <a:gd name="connsiteY4-50" fmla="*/ 542925 h 542925"/>
                <a:gd name="connsiteX0-51" fmla="*/ 0 w 981643"/>
                <a:gd name="connsiteY0-52" fmla="*/ 542925 h 542925"/>
                <a:gd name="connsiteX1-53" fmla="*/ 981643 w 981643"/>
                <a:gd name="connsiteY1-54" fmla="*/ 0 h 542925"/>
                <a:gd name="connsiteX2-55" fmla="*/ 814956 w 981643"/>
                <a:gd name="connsiteY2-56" fmla="*/ 311943 h 542925"/>
                <a:gd name="connsiteX3-57" fmla="*/ 464343 w 981643"/>
                <a:gd name="connsiteY3-58" fmla="*/ 540544 h 542925"/>
                <a:gd name="connsiteX4-59" fmla="*/ 0 w 981643"/>
                <a:gd name="connsiteY4-60" fmla="*/ 542925 h 542925"/>
                <a:gd name="connsiteX0-61" fmla="*/ 0 w 981643"/>
                <a:gd name="connsiteY0-62" fmla="*/ 542925 h 542925"/>
                <a:gd name="connsiteX1-63" fmla="*/ 981643 w 981643"/>
                <a:gd name="connsiteY1-64" fmla="*/ 0 h 542925"/>
                <a:gd name="connsiteX2-65" fmla="*/ 814956 w 981643"/>
                <a:gd name="connsiteY2-66" fmla="*/ 311943 h 542925"/>
                <a:gd name="connsiteX3-67" fmla="*/ 464343 w 981643"/>
                <a:gd name="connsiteY3-68" fmla="*/ 540544 h 542925"/>
                <a:gd name="connsiteX4-69" fmla="*/ 0 w 981643"/>
                <a:gd name="connsiteY4-70" fmla="*/ 542925 h 542925"/>
                <a:gd name="connsiteX0-71" fmla="*/ 0 w 981643"/>
                <a:gd name="connsiteY0-72" fmla="*/ 542925 h 542925"/>
                <a:gd name="connsiteX1-73" fmla="*/ 981643 w 981643"/>
                <a:gd name="connsiteY1-74" fmla="*/ 0 h 542925"/>
                <a:gd name="connsiteX2-75" fmla="*/ 803050 w 981643"/>
                <a:gd name="connsiteY2-76" fmla="*/ 333374 h 542925"/>
                <a:gd name="connsiteX3-77" fmla="*/ 464343 w 981643"/>
                <a:gd name="connsiteY3-78" fmla="*/ 540544 h 542925"/>
                <a:gd name="connsiteX4-79" fmla="*/ 0 w 981643"/>
                <a:gd name="connsiteY4-80" fmla="*/ 542925 h 542925"/>
                <a:gd name="connsiteX0-81" fmla="*/ 0 w 981643"/>
                <a:gd name="connsiteY0-82" fmla="*/ 559594 h 559594"/>
                <a:gd name="connsiteX1-83" fmla="*/ 981643 w 981643"/>
                <a:gd name="connsiteY1-84" fmla="*/ 0 h 559594"/>
                <a:gd name="connsiteX2-85" fmla="*/ 803050 w 981643"/>
                <a:gd name="connsiteY2-86" fmla="*/ 333374 h 559594"/>
                <a:gd name="connsiteX3-87" fmla="*/ 464343 w 981643"/>
                <a:gd name="connsiteY3-88" fmla="*/ 540544 h 559594"/>
                <a:gd name="connsiteX4-89" fmla="*/ 0 w 981643"/>
                <a:gd name="connsiteY4-90" fmla="*/ 559594 h 559594"/>
                <a:gd name="connsiteX0-91" fmla="*/ 0 w 981643"/>
                <a:gd name="connsiteY0-92" fmla="*/ 559594 h 559594"/>
                <a:gd name="connsiteX1-93" fmla="*/ 981643 w 981643"/>
                <a:gd name="connsiteY1-94" fmla="*/ 0 h 559594"/>
                <a:gd name="connsiteX2-95" fmla="*/ 803050 w 981643"/>
                <a:gd name="connsiteY2-96" fmla="*/ 333374 h 559594"/>
                <a:gd name="connsiteX3-97" fmla="*/ 464343 w 981643"/>
                <a:gd name="connsiteY3-98" fmla="*/ 540544 h 559594"/>
                <a:gd name="connsiteX4-99" fmla="*/ 0 w 981643"/>
                <a:gd name="connsiteY4-100" fmla="*/ 559594 h 559594"/>
                <a:gd name="connsiteX0-101" fmla="*/ 0 w 981643"/>
                <a:gd name="connsiteY0-102" fmla="*/ 559594 h 559594"/>
                <a:gd name="connsiteX1-103" fmla="*/ 981643 w 981643"/>
                <a:gd name="connsiteY1-104" fmla="*/ 0 h 559594"/>
                <a:gd name="connsiteX2-105" fmla="*/ 803050 w 981643"/>
                <a:gd name="connsiteY2-106" fmla="*/ 333374 h 559594"/>
                <a:gd name="connsiteX3-107" fmla="*/ 464343 w 981643"/>
                <a:gd name="connsiteY3-108" fmla="*/ 540544 h 559594"/>
                <a:gd name="connsiteX4-109" fmla="*/ 0 w 981643"/>
                <a:gd name="connsiteY4-110" fmla="*/ 559594 h 559594"/>
                <a:gd name="connsiteX0-111" fmla="*/ 0 w 981643"/>
                <a:gd name="connsiteY0-112" fmla="*/ 559594 h 559594"/>
                <a:gd name="connsiteX1-113" fmla="*/ 981643 w 981643"/>
                <a:gd name="connsiteY1-114" fmla="*/ 0 h 559594"/>
                <a:gd name="connsiteX2-115" fmla="*/ 812575 w 981643"/>
                <a:gd name="connsiteY2-116" fmla="*/ 340518 h 559594"/>
                <a:gd name="connsiteX3-117" fmla="*/ 464343 w 981643"/>
                <a:gd name="connsiteY3-118" fmla="*/ 540544 h 559594"/>
                <a:gd name="connsiteX4-119" fmla="*/ 0 w 981643"/>
                <a:gd name="connsiteY4-120" fmla="*/ 559594 h 559594"/>
                <a:gd name="connsiteX0-121" fmla="*/ 0 w 981643"/>
                <a:gd name="connsiteY0-122" fmla="*/ 559594 h 559594"/>
                <a:gd name="connsiteX1-123" fmla="*/ 981643 w 981643"/>
                <a:gd name="connsiteY1-124" fmla="*/ 0 h 559594"/>
                <a:gd name="connsiteX2-125" fmla="*/ 812575 w 981643"/>
                <a:gd name="connsiteY2-126" fmla="*/ 340518 h 559594"/>
                <a:gd name="connsiteX3-127" fmla="*/ 464343 w 981643"/>
                <a:gd name="connsiteY3-128" fmla="*/ 540544 h 559594"/>
                <a:gd name="connsiteX4-129" fmla="*/ 0 w 981643"/>
                <a:gd name="connsiteY4-130" fmla="*/ 559594 h 5595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81643" h="559594">
                  <a:moveTo>
                    <a:pt x="0" y="559594"/>
                  </a:moveTo>
                  <a:cubicBezTo>
                    <a:pt x="272445" y="342901"/>
                    <a:pt x="554416" y="138113"/>
                    <a:pt x="981643" y="0"/>
                  </a:cubicBezTo>
                  <a:lnTo>
                    <a:pt x="812575" y="340518"/>
                  </a:lnTo>
                  <a:cubicBezTo>
                    <a:pt x="652841" y="373856"/>
                    <a:pt x="500252" y="483394"/>
                    <a:pt x="464343" y="540544"/>
                  </a:cubicBezTo>
                  <a:lnTo>
                    <a:pt x="0" y="55959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24287" y="1920598"/>
              <a:ext cx="442912" cy="809626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-1" fmla="*/ 0 w 1095375"/>
                <a:gd name="connsiteY0-2" fmla="*/ 352425 h 914400"/>
                <a:gd name="connsiteX1-3" fmla="*/ 1095375 w 1095375"/>
                <a:gd name="connsiteY1-4" fmla="*/ 0 h 914400"/>
                <a:gd name="connsiteX2-5" fmla="*/ 1095375 w 1095375"/>
                <a:gd name="connsiteY2-6" fmla="*/ 914400 h 914400"/>
                <a:gd name="connsiteX3-7" fmla="*/ 180975 w 1095375"/>
                <a:gd name="connsiteY3-8" fmla="*/ 914400 h 914400"/>
                <a:gd name="connsiteX4-9" fmla="*/ 0 w 1095375"/>
                <a:gd name="connsiteY4-10" fmla="*/ 352425 h 914400"/>
                <a:gd name="connsiteX0-11" fmla="*/ 0 w 1095375"/>
                <a:gd name="connsiteY0-12" fmla="*/ 190500 h 752475"/>
                <a:gd name="connsiteX1-13" fmla="*/ 61913 w 1095375"/>
                <a:gd name="connsiteY1-14" fmla="*/ 0 h 752475"/>
                <a:gd name="connsiteX2-15" fmla="*/ 1095375 w 1095375"/>
                <a:gd name="connsiteY2-16" fmla="*/ 752475 h 752475"/>
                <a:gd name="connsiteX3-17" fmla="*/ 180975 w 1095375"/>
                <a:gd name="connsiteY3-18" fmla="*/ 752475 h 752475"/>
                <a:gd name="connsiteX4-19" fmla="*/ 0 w 1095375"/>
                <a:gd name="connsiteY4-20" fmla="*/ 190500 h 752475"/>
                <a:gd name="connsiteX0-21" fmla="*/ 0 w 1116806"/>
                <a:gd name="connsiteY0-22" fmla="*/ 197644 h 752475"/>
                <a:gd name="connsiteX1-23" fmla="*/ 83344 w 1116806"/>
                <a:gd name="connsiteY1-24" fmla="*/ 0 h 752475"/>
                <a:gd name="connsiteX2-25" fmla="*/ 1116806 w 1116806"/>
                <a:gd name="connsiteY2-26" fmla="*/ 752475 h 752475"/>
                <a:gd name="connsiteX3-27" fmla="*/ 202406 w 1116806"/>
                <a:gd name="connsiteY3-28" fmla="*/ 752475 h 752475"/>
                <a:gd name="connsiteX4-29" fmla="*/ 0 w 1116806"/>
                <a:gd name="connsiteY4-30" fmla="*/ 197644 h 752475"/>
                <a:gd name="connsiteX0-31" fmla="*/ 0 w 1116806"/>
                <a:gd name="connsiteY0-32" fmla="*/ 180976 h 735807"/>
                <a:gd name="connsiteX1-33" fmla="*/ 90488 w 1116806"/>
                <a:gd name="connsiteY1-34" fmla="*/ 0 h 735807"/>
                <a:gd name="connsiteX2-35" fmla="*/ 1116806 w 1116806"/>
                <a:gd name="connsiteY2-36" fmla="*/ 735807 h 735807"/>
                <a:gd name="connsiteX3-37" fmla="*/ 202406 w 1116806"/>
                <a:gd name="connsiteY3-38" fmla="*/ 735807 h 735807"/>
                <a:gd name="connsiteX4-39" fmla="*/ 0 w 1116806"/>
                <a:gd name="connsiteY4-40" fmla="*/ 180976 h 735807"/>
                <a:gd name="connsiteX0-41" fmla="*/ 0 w 440531"/>
                <a:gd name="connsiteY0-42" fmla="*/ 180976 h 735807"/>
                <a:gd name="connsiteX1-43" fmla="*/ 90488 w 440531"/>
                <a:gd name="connsiteY1-44" fmla="*/ 0 h 735807"/>
                <a:gd name="connsiteX2-45" fmla="*/ 440531 w 440531"/>
                <a:gd name="connsiteY2-46" fmla="*/ 619125 h 735807"/>
                <a:gd name="connsiteX3-47" fmla="*/ 202406 w 440531"/>
                <a:gd name="connsiteY3-48" fmla="*/ 735807 h 735807"/>
                <a:gd name="connsiteX4-49" fmla="*/ 0 w 440531"/>
                <a:gd name="connsiteY4-50" fmla="*/ 180976 h 735807"/>
                <a:gd name="connsiteX0-51" fmla="*/ 0 w 440531"/>
                <a:gd name="connsiteY0-52" fmla="*/ 180976 h 809626"/>
                <a:gd name="connsiteX1-53" fmla="*/ 90488 w 440531"/>
                <a:gd name="connsiteY1-54" fmla="*/ 0 h 809626"/>
                <a:gd name="connsiteX2-55" fmla="*/ 440531 w 440531"/>
                <a:gd name="connsiteY2-56" fmla="*/ 619125 h 809626"/>
                <a:gd name="connsiteX3-57" fmla="*/ 342899 w 440531"/>
                <a:gd name="connsiteY3-58" fmla="*/ 809626 h 809626"/>
                <a:gd name="connsiteX4-59" fmla="*/ 0 w 440531"/>
                <a:gd name="connsiteY4-60" fmla="*/ 180976 h 809626"/>
                <a:gd name="connsiteX0-61" fmla="*/ 0 w 442912"/>
                <a:gd name="connsiteY0-62" fmla="*/ 188120 h 809626"/>
                <a:gd name="connsiteX1-63" fmla="*/ 92869 w 442912"/>
                <a:gd name="connsiteY1-64" fmla="*/ 0 h 809626"/>
                <a:gd name="connsiteX2-65" fmla="*/ 442912 w 442912"/>
                <a:gd name="connsiteY2-66" fmla="*/ 619125 h 809626"/>
                <a:gd name="connsiteX3-67" fmla="*/ 345280 w 442912"/>
                <a:gd name="connsiteY3-68" fmla="*/ 809626 h 809626"/>
                <a:gd name="connsiteX4-69" fmla="*/ 0 w 442912"/>
                <a:gd name="connsiteY4-70" fmla="*/ 188120 h 809626"/>
                <a:gd name="connsiteX0-71" fmla="*/ 0 w 442912"/>
                <a:gd name="connsiteY0-72" fmla="*/ 188120 h 809626"/>
                <a:gd name="connsiteX1-73" fmla="*/ 95250 w 442912"/>
                <a:gd name="connsiteY1-74" fmla="*/ 0 h 809626"/>
                <a:gd name="connsiteX2-75" fmla="*/ 442912 w 442912"/>
                <a:gd name="connsiteY2-76" fmla="*/ 619125 h 809626"/>
                <a:gd name="connsiteX3-77" fmla="*/ 345280 w 442912"/>
                <a:gd name="connsiteY3-78" fmla="*/ 809626 h 809626"/>
                <a:gd name="connsiteX4-79" fmla="*/ 0 w 442912"/>
                <a:gd name="connsiteY4-80" fmla="*/ 188120 h 8096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42912" h="809626">
                  <a:moveTo>
                    <a:pt x="0" y="188120"/>
                  </a:moveTo>
                  <a:lnTo>
                    <a:pt x="95250" y="0"/>
                  </a:lnTo>
                  <a:lnTo>
                    <a:pt x="442912" y="619125"/>
                  </a:lnTo>
                  <a:lnTo>
                    <a:pt x="345280" y="809626"/>
                  </a:lnTo>
                  <a:lnTo>
                    <a:pt x="0" y="18812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Isosceles Triangle 18"/>
            <p:cNvSpPr/>
            <p:nvPr/>
          </p:nvSpPr>
          <p:spPr>
            <a:xfrm rot="19563816">
              <a:off x="5196539" y="2993148"/>
              <a:ext cx="366271" cy="155313"/>
            </a:xfrm>
            <a:custGeom>
              <a:avLst/>
              <a:gdLst>
                <a:gd name="connsiteX0" fmla="*/ 0 w 651745"/>
                <a:gd name="connsiteY0" fmla="*/ 561849 h 561849"/>
                <a:gd name="connsiteX1" fmla="*/ 325873 w 651745"/>
                <a:gd name="connsiteY1" fmla="*/ 0 h 561849"/>
                <a:gd name="connsiteX2" fmla="*/ 651745 w 651745"/>
                <a:gd name="connsiteY2" fmla="*/ 561849 h 561849"/>
                <a:gd name="connsiteX3" fmla="*/ 0 w 651745"/>
                <a:gd name="connsiteY3" fmla="*/ 561849 h 561849"/>
                <a:gd name="connsiteX0-1" fmla="*/ 0 w 495886"/>
                <a:gd name="connsiteY0-2" fmla="*/ 561849 h 561849"/>
                <a:gd name="connsiteX1-3" fmla="*/ 325873 w 495886"/>
                <a:gd name="connsiteY1-4" fmla="*/ 0 h 561849"/>
                <a:gd name="connsiteX2-5" fmla="*/ 495886 w 495886"/>
                <a:gd name="connsiteY2-6" fmla="*/ 150822 h 561849"/>
                <a:gd name="connsiteX3-7" fmla="*/ 0 w 495886"/>
                <a:gd name="connsiteY3-8" fmla="*/ 561849 h 561849"/>
                <a:gd name="connsiteX0-9" fmla="*/ 0 w 362776"/>
                <a:gd name="connsiteY0-10" fmla="*/ 119482 h 150822"/>
                <a:gd name="connsiteX1-11" fmla="*/ 192763 w 362776"/>
                <a:gd name="connsiteY1-12" fmla="*/ 0 h 150822"/>
                <a:gd name="connsiteX2-13" fmla="*/ 362776 w 362776"/>
                <a:gd name="connsiteY2-14" fmla="*/ 150822 h 150822"/>
                <a:gd name="connsiteX3-15" fmla="*/ 0 w 362776"/>
                <a:gd name="connsiteY3-16" fmla="*/ 119482 h 150822"/>
                <a:gd name="connsiteX0-17" fmla="*/ 0 w 362776"/>
                <a:gd name="connsiteY0-18" fmla="*/ 119482 h 159909"/>
                <a:gd name="connsiteX1-19" fmla="*/ 192763 w 362776"/>
                <a:gd name="connsiteY1-20" fmla="*/ 0 h 159909"/>
                <a:gd name="connsiteX2-21" fmla="*/ 362776 w 362776"/>
                <a:gd name="connsiteY2-22" fmla="*/ 150822 h 159909"/>
                <a:gd name="connsiteX3-23" fmla="*/ 0 w 362776"/>
                <a:gd name="connsiteY3-24" fmla="*/ 119482 h 159909"/>
                <a:gd name="connsiteX0-25" fmla="*/ 0 w 344238"/>
                <a:gd name="connsiteY0-26" fmla="*/ 108995 h 154025"/>
                <a:gd name="connsiteX1-27" fmla="*/ 174225 w 344238"/>
                <a:gd name="connsiteY1-28" fmla="*/ 0 h 154025"/>
                <a:gd name="connsiteX2-29" fmla="*/ 344238 w 344238"/>
                <a:gd name="connsiteY2-30" fmla="*/ 150822 h 154025"/>
                <a:gd name="connsiteX3-31" fmla="*/ 0 w 344238"/>
                <a:gd name="connsiteY3-32" fmla="*/ 108995 h 154025"/>
                <a:gd name="connsiteX0-33" fmla="*/ 0 w 344238"/>
                <a:gd name="connsiteY0-34" fmla="*/ 108995 h 154109"/>
                <a:gd name="connsiteX1-35" fmla="*/ 174225 w 344238"/>
                <a:gd name="connsiteY1-36" fmla="*/ 0 h 154109"/>
                <a:gd name="connsiteX2-37" fmla="*/ 344238 w 344238"/>
                <a:gd name="connsiteY2-38" fmla="*/ 150822 h 154109"/>
                <a:gd name="connsiteX3-39" fmla="*/ 0 w 344238"/>
                <a:gd name="connsiteY3-40" fmla="*/ 108995 h 154109"/>
                <a:gd name="connsiteX0-41" fmla="*/ 0 w 344238"/>
                <a:gd name="connsiteY0-42" fmla="*/ 108995 h 157534"/>
                <a:gd name="connsiteX1-43" fmla="*/ 174225 w 344238"/>
                <a:gd name="connsiteY1-44" fmla="*/ 0 h 157534"/>
                <a:gd name="connsiteX2-45" fmla="*/ 344238 w 344238"/>
                <a:gd name="connsiteY2-46" fmla="*/ 150822 h 157534"/>
                <a:gd name="connsiteX3-47" fmla="*/ 0 w 344238"/>
                <a:gd name="connsiteY3-48" fmla="*/ 108995 h 157534"/>
                <a:gd name="connsiteX0-49" fmla="*/ 0 w 366271"/>
                <a:gd name="connsiteY0-50" fmla="*/ 108995 h 155313"/>
                <a:gd name="connsiteX1-51" fmla="*/ 174225 w 366271"/>
                <a:gd name="connsiteY1-52" fmla="*/ 0 h 155313"/>
                <a:gd name="connsiteX2-53" fmla="*/ 366271 w 366271"/>
                <a:gd name="connsiteY2-54" fmla="*/ 146512 h 155313"/>
                <a:gd name="connsiteX3-55" fmla="*/ 0 w 366271"/>
                <a:gd name="connsiteY3-56" fmla="*/ 108995 h 155313"/>
                <a:gd name="connsiteX0-57" fmla="*/ 0 w 366271"/>
                <a:gd name="connsiteY0-58" fmla="*/ 108995 h 155313"/>
                <a:gd name="connsiteX1-59" fmla="*/ 174225 w 366271"/>
                <a:gd name="connsiteY1-60" fmla="*/ 0 h 155313"/>
                <a:gd name="connsiteX2-61" fmla="*/ 366271 w 366271"/>
                <a:gd name="connsiteY2-62" fmla="*/ 146512 h 155313"/>
                <a:gd name="connsiteX3-63" fmla="*/ 0 w 366271"/>
                <a:gd name="connsiteY3-64" fmla="*/ 108995 h 1553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6271" h="155313">
                  <a:moveTo>
                    <a:pt x="0" y="108995"/>
                  </a:moveTo>
                  <a:lnTo>
                    <a:pt x="174225" y="0"/>
                  </a:lnTo>
                  <a:lnTo>
                    <a:pt x="366271" y="146512"/>
                  </a:lnTo>
                  <a:cubicBezTo>
                    <a:pt x="281412" y="145027"/>
                    <a:pt x="177005" y="183966"/>
                    <a:pt x="0" y="1089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63450" y="2726839"/>
              <a:ext cx="406865" cy="301219"/>
            </a:xfrm>
            <a:custGeom>
              <a:avLst/>
              <a:gdLst>
                <a:gd name="connsiteX0" fmla="*/ 0 w 233033"/>
                <a:gd name="connsiteY0" fmla="*/ 0 h 277407"/>
                <a:gd name="connsiteX1" fmla="*/ 233033 w 233033"/>
                <a:gd name="connsiteY1" fmla="*/ 0 h 277407"/>
                <a:gd name="connsiteX2" fmla="*/ 233033 w 233033"/>
                <a:gd name="connsiteY2" fmla="*/ 277407 h 277407"/>
                <a:gd name="connsiteX3" fmla="*/ 0 w 233033"/>
                <a:gd name="connsiteY3" fmla="*/ 277407 h 277407"/>
                <a:gd name="connsiteX4" fmla="*/ 0 w 233033"/>
                <a:gd name="connsiteY4" fmla="*/ 0 h 277407"/>
                <a:gd name="connsiteX0-1" fmla="*/ 0 w 399721"/>
                <a:gd name="connsiteY0-2" fmla="*/ 0 h 298838"/>
                <a:gd name="connsiteX1-3" fmla="*/ 233033 w 399721"/>
                <a:gd name="connsiteY1-4" fmla="*/ 0 h 298838"/>
                <a:gd name="connsiteX2-5" fmla="*/ 399721 w 399721"/>
                <a:gd name="connsiteY2-6" fmla="*/ 298838 h 298838"/>
                <a:gd name="connsiteX3-7" fmla="*/ 0 w 399721"/>
                <a:gd name="connsiteY3-8" fmla="*/ 277407 h 298838"/>
                <a:gd name="connsiteX4-9" fmla="*/ 0 w 399721"/>
                <a:gd name="connsiteY4-10" fmla="*/ 0 h 298838"/>
                <a:gd name="connsiteX0-11" fmla="*/ 0 w 399721"/>
                <a:gd name="connsiteY0-12" fmla="*/ 0 h 298838"/>
                <a:gd name="connsiteX1-13" fmla="*/ 233033 w 399721"/>
                <a:gd name="connsiteY1-14" fmla="*/ 0 h 298838"/>
                <a:gd name="connsiteX2-15" fmla="*/ 399721 w 399721"/>
                <a:gd name="connsiteY2-16" fmla="*/ 298838 h 298838"/>
                <a:gd name="connsiteX3-17" fmla="*/ 154782 w 399721"/>
                <a:gd name="connsiteY3-18" fmla="*/ 294076 h 298838"/>
                <a:gd name="connsiteX4-19" fmla="*/ 0 w 399721"/>
                <a:gd name="connsiteY4-20" fmla="*/ 0 h 298838"/>
                <a:gd name="connsiteX0-21" fmla="*/ 0 w 406865"/>
                <a:gd name="connsiteY0-22" fmla="*/ 0 h 301219"/>
                <a:gd name="connsiteX1-23" fmla="*/ 240177 w 406865"/>
                <a:gd name="connsiteY1-24" fmla="*/ 2381 h 301219"/>
                <a:gd name="connsiteX2-25" fmla="*/ 406865 w 406865"/>
                <a:gd name="connsiteY2-26" fmla="*/ 301219 h 301219"/>
                <a:gd name="connsiteX3-27" fmla="*/ 161926 w 406865"/>
                <a:gd name="connsiteY3-28" fmla="*/ 296457 h 301219"/>
                <a:gd name="connsiteX4-29" fmla="*/ 0 w 406865"/>
                <a:gd name="connsiteY4-30" fmla="*/ 0 h 3012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06865" h="301219">
                  <a:moveTo>
                    <a:pt x="0" y="0"/>
                  </a:moveTo>
                  <a:lnTo>
                    <a:pt x="240177" y="2381"/>
                  </a:lnTo>
                  <a:lnTo>
                    <a:pt x="406865" y="301219"/>
                  </a:lnTo>
                  <a:lnTo>
                    <a:pt x="161926" y="296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Rectangle 19"/>
            <p:cNvSpPr/>
            <p:nvPr/>
          </p:nvSpPr>
          <p:spPr>
            <a:xfrm>
              <a:off x="5167884" y="2491474"/>
              <a:ext cx="390963" cy="247199"/>
            </a:xfrm>
            <a:custGeom>
              <a:avLst/>
              <a:gdLst>
                <a:gd name="connsiteX0" fmla="*/ 0 w 233033"/>
                <a:gd name="connsiteY0" fmla="*/ 0 h 277407"/>
                <a:gd name="connsiteX1" fmla="*/ 233033 w 233033"/>
                <a:gd name="connsiteY1" fmla="*/ 0 h 277407"/>
                <a:gd name="connsiteX2" fmla="*/ 233033 w 233033"/>
                <a:gd name="connsiteY2" fmla="*/ 277407 h 277407"/>
                <a:gd name="connsiteX3" fmla="*/ 0 w 233033"/>
                <a:gd name="connsiteY3" fmla="*/ 277407 h 277407"/>
                <a:gd name="connsiteX4" fmla="*/ 0 w 233033"/>
                <a:gd name="connsiteY4" fmla="*/ 0 h 277407"/>
                <a:gd name="connsiteX0-1" fmla="*/ 0 w 399721"/>
                <a:gd name="connsiteY0-2" fmla="*/ 0 h 298838"/>
                <a:gd name="connsiteX1-3" fmla="*/ 233033 w 399721"/>
                <a:gd name="connsiteY1-4" fmla="*/ 0 h 298838"/>
                <a:gd name="connsiteX2-5" fmla="*/ 399721 w 399721"/>
                <a:gd name="connsiteY2-6" fmla="*/ 298838 h 298838"/>
                <a:gd name="connsiteX3-7" fmla="*/ 0 w 399721"/>
                <a:gd name="connsiteY3-8" fmla="*/ 277407 h 298838"/>
                <a:gd name="connsiteX4-9" fmla="*/ 0 w 399721"/>
                <a:gd name="connsiteY4-10" fmla="*/ 0 h 298838"/>
                <a:gd name="connsiteX0-11" fmla="*/ 0 w 399721"/>
                <a:gd name="connsiteY0-12" fmla="*/ 0 h 298838"/>
                <a:gd name="connsiteX1-13" fmla="*/ 233033 w 399721"/>
                <a:gd name="connsiteY1-14" fmla="*/ 0 h 298838"/>
                <a:gd name="connsiteX2-15" fmla="*/ 399721 w 399721"/>
                <a:gd name="connsiteY2-16" fmla="*/ 298838 h 298838"/>
                <a:gd name="connsiteX3-17" fmla="*/ 154782 w 399721"/>
                <a:gd name="connsiteY3-18" fmla="*/ 294076 h 298838"/>
                <a:gd name="connsiteX4-19" fmla="*/ 0 w 399721"/>
                <a:gd name="connsiteY4-20" fmla="*/ 0 h 298838"/>
                <a:gd name="connsiteX0-21" fmla="*/ 0 w 406865"/>
                <a:gd name="connsiteY0-22" fmla="*/ 0 h 301219"/>
                <a:gd name="connsiteX1-23" fmla="*/ 240177 w 406865"/>
                <a:gd name="connsiteY1-24" fmla="*/ 2381 h 301219"/>
                <a:gd name="connsiteX2-25" fmla="*/ 406865 w 406865"/>
                <a:gd name="connsiteY2-26" fmla="*/ 301219 h 301219"/>
                <a:gd name="connsiteX3-27" fmla="*/ 161926 w 406865"/>
                <a:gd name="connsiteY3-28" fmla="*/ 296457 h 301219"/>
                <a:gd name="connsiteX4-29" fmla="*/ 0 w 406865"/>
                <a:gd name="connsiteY4-30" fmla="*/ 0 h 301219"/>
                <a:gd name="connsiteX0-31" fmla="*/ 0 w 516402"/>
                <a:gd name="connsiteY0-32" fmla="*/ 28575 h 298838"/>
                <a:gd name="connsiteX1-33" fmla="*/ 349714 w 516402"/>
                <a:gd name="connsiteY1-34" fmla="*/ 0 h 298838"/>
                <a:gd name="connsiteX2-35" fmla="*/ 516402 w 516402"/>
                <a:gd name="connsiteY2-36" fmla="*/ 298838 h 298838"/>
                <a:gd name="connsiteX3-37" fmla="*/ 271463 w 516402"/>
                <a:gd name="connsiteY3-38" fmla="*/ 294076 h 298838"/>
                <a:gd name="connsiteX4-39" fmla="*/ 0 w 516402"/>
                <a:gd name="connsiteY4-40" fmla="*/ 28575 h 298838"/>
                <a:gd name="connsiteX0-41" fmla="*/ 83344 w 599746"/>
                <a:gd name="connsiteY0-42" fmla="*/ 28575 h 298838"/>
                <a:gd name="connsiteX1-43" fmla="*/ 433058 w 599746"/>
                <a:gd name="connsiteY1-44" fmla="*/ 0 h 298838"/>
                <a:gd name="connsiteX2-45" fmla="*/ 599746 w 599746"/>
                <a:gd name="connsiteY2-46" fmla="*/ 298838 h 298838"/>
                <a:gd name="connsiteX3-47" fmla="*/ 0 w 599746"/>
                <a:gd name="connsiteY3-48" fmla="*/ 217876 h 298838"/>
                <a:gd name="connsiteX4-49" fmla="*/ 83344 w 599746"/>
                <a:gd name="connsiteY4-50" fmla="*/ 28575 h 298838"/>
                <a:gd name="connsiteX0-51" fmla="*/ 83344 w 433058"/>
                <a:gd name="connsiteY0-52" fmla="*/ 28575 h 234544"/>
                <a:gd name="connsiteX1-53" fmla="*/ 433058 w 433058"/>
                <a:gd name="connsiteY1-54" fmla="*/ 0 h 234544"/>
                <a:gd name="connsiteX2-55" fmla="*/ 230653 w 433058"/>
                <a:gd name="connsiteY2-56" fmla="*/ 234544 h 234544"/>
                <a:gd name="connsiteX3-57" fmla="*/ 0 w 433058"/>
                <a:gd name="connsiteY3-58" fmla="*/ 217876 h 234544"/>
                <a:gd name="connsiteX4-59" fmla="*/ 83344 w 433058"/>
                <a:gd name="connsiteY4-60" fmla="*/ 28575 h 234544"/>
                <a:gd name="connsiteX0-61" fmla="*/ 92869 w 433058"/>
                <a:gd name="connsiteY0-62" fmla="*/ 35719 h 234544"/>
                <a:gd name="connsiteX1-63" fmla="*/ 433058 w 433058"/>
                <a:gd name="connsiteY1-64" fmla="*/ 0 h 234544"/>
                <a:gd name="connsiteX2-65" fmla="*/ 230653 w 433058"/>
                <a:gd name="connsiteY2-66" fmla="*/ 234544 h 234544"/>
                <a:gd name="connsiteX3-67" fmla="*/ 0 w 433058"/>
                <a:gd name="connsiteY3-68" fmla="*/ 217876 h 234544"/>
                <a:gd name="connsiteX4-69" fmla="*/ 92869 w 433058"/>
                <a:gd name="connsiteY4-70" fmla="*/ 35719 h 234544"/>
                <a:gd name="connsiteX0-71" fmla="*/ 92869 w 230653"/>
                <a:gd name="connsiteY0-72" fmla="*/ 0 h 198825"/>
                <a:gd name="connsiteX1-73" fmla="*/ 230653 w 230653"/>
                <a:gd name="connsiteY1-74" fmla="*/ 198825 h 198825"/>
                <a:gd name="connsiteX2-75" fmla="*/ 0 w 230653"/>
                <a:gd name="connsiteY2-76" fmla="*/ 182157 h 198825"/>
                <a:gd name="connsiteX3-77" fmla="*/ 92869 w 230653"/>
                <a:gd name="connsiteY3-78" fmla="*/ 0 h 198825"/>
                <a:gd name="connsiteX0-79" fmla="*/ 92869 w 298675"/>
                <a:gd name="connsiteY0-80" fmla="*/ 0 h 198825"/>
                <a:gd name="connsiteX1-81" fmla="*/ 230653 w 298675"/>
                <a:gd name="connsiteY1-82" fmla="*/ 198825 h 198825"/>
                <a:gd name="connsiteX2-83" fmla="*/ 0 w 298675"/>
                <a:gd name="connsiteY2-84" fmla="*/ 182157 h 198825"/>
                <a:gd name="connsiteX3-85" fmla="*/ 92869 w 298675"/>
                <a:gd name="connsiteY3-86" fmla="*/ 0 h 198825"/>
                <a:gd name="connsiteX0-87" fmla="*/ 92869 w 340376"/>
                <a:gd name="connsiteY0-88" fmla="*/ 41483 h 240308"/>
                <a:gd name="connsiteX1-89" fmla="*/ 230653 w 340376"/>
                <a:gd name="connsiteY1-90" fmla="*/ 240308 h 240308"/>
                <a:gd name="connsiteX2-91" fmla="*/ 0 w 340376"/>
                <a:gd name="connsiteY2-92" fmla="*/ 223640 h 240308"/>
                <a:gd name="connsiteX3-93" fmla="*/ 92869 w 340376"/>
                <a:gd name="connsiteY3-94" fmla="*/ 41483 h 240308"/>
                <a:gd name="connsiteX0-95" fmla="*/ 92869 w 372804"/>
                <a:gd name="connsiteY0-96" fmla="*/ 43883 h 242708"/>
                <a:gd name="connsiteX1-97" fmla="*/ 230653 w 372804"/>
                <a:gd name="connsiteY1-98" fmla="*/ 242708 h 242708"/>
                <a:gd name="connsiteX2-99" fmla="*/ 0 w 372804"/>
                <a:gd name="connsiteY2-100" fmla="*/ 226040 h 242708"/>
                <a:gd name="connsiteX3-101" fmla="*/ 92869 w 372804"/>
                <a:gd name="connsiteY3-102" fmla="*/ 43883 h 242708"/>
                <a:gd name="connsiteX0-103" fmla="*/ 100013 w 379948"/>
                <a:gd name="connsiteY0-104" fmla="*/ 43883 h 242708"/>
                <a:gd name="connsiteX1-105" fmla="*/ 237797 w 379948"/>
                <a:gd name="connsiteY1-106" fmla="*/ 242708 h 242708"/>
                <a:gd name="connsiteX2-107" fmla="*/ 0 w 379948"/>
                <a:gd name="connsiteY2-108" fmla="*/ 233183 h 242708"/>
                <a:gd name="connsiteX3-109" fmla="*/ 100013 w 379948"/>
                <a:gd name="connsiteY3-110" fmla="*/ 43883 h 242708"/>
                <a:gd name="connsiteX0-111" fmla="*/ 100013 w 381189"/>
                <a:gd name="connsiteY0-112" fmla="*/ 50225 h 249050"/>
                <a:gd name="connsiteX1-113" fmla="*/ 237797 w 381189"/>
                <a:gd name="connsiteY1-114" fmla="*/ 249050 h 249050"/>
                <a:gd name="connsiteX2-115" fmla="*/ 0 w 381189"/>
                <a:gd name="connsiteY2-116" fmla="*/ 239525 h 249050"/>
                <a:gd name="connsiteX3-117" fmla="*/ 100013 w 381189"/>
                <a:gd name="connsiteY3-118" fmla="*/ 50225 h 249050"/>
                <a:gd name="connsiteX0-119" fmla="*/ 100013 w 381189"/>
                <a:gd name="connsiteY0-120" fmla="*/ 44645 h 243470"/>
                <a:gd name="connsiteX1-121" fmla="*/ 237797 w 381189"/>
                <a:gd name="connsiteY1-122" fmla="*/ 243470 h 243470"/>
                <a:gd name="connsiteX2-123" fmla="*/ 0 w 381189"/>
                <a:gd name="connsiteY2-124" fmla="*/ 233945 h 243470"/>
                <a:gd name="connsiteX3-125" fmla="*/ 100013 w 381189"/>
                <a:gd name="connsiteY3-126" fmla="*/ 44645 h 243470"/>
                <a:gd name="connsiteX0-127" fmla="*/ 100013 w 388887"/>
                <a:gd name="connsiteY0-128" fmla="*/ 50925 h 249750"/>
                <a:gd name="connsiteX1-129" fmla="*/ 237797 w 388887"/>
                <a:gd name="connsiteY1-130" fmla="*/ 249750 h 249750"/>
                <a:gd name="connsiteX2-131" fmla="*/ 0 w 388887"/>
                <a:gd name="connsiteY2-132" fmla="*/ 240225 h 249750"/>
                <a:gd name="connsiteX3-133" fmla="*/ 100013 w 388887"/>
                <a:gd name="connsiteY3-134" fmla="*/ 50925 h 249750"/>
                <a:gd name="connsiteX0-135" fmla="*/ 100013 w 390963"/>
                <a:gd name="connsiteY0-136" fmla="*/ 48374 h 247199"/>
                <a:gd name="connsiteX1-137" fmla="*/ 237797 w 390963"/>
                <a:gd name="connsiteY1-138" fmla="*/ 247199 h 247199"/>
                <a:gd name="connsiteX2-139" fmla="*/ 0 w 390963"/>
                <a:gd name="connsiteY2-140" fmla="*/ 237674 h 247199"/>
                <a:gd name="connsiteX3-141" fmla="*/ 100013 w 390963"/>
                <a:gd name="connsiteY3-142" fmla="*/ 48374 h 2471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0963" h="247199">
                  <a:moveTo>
                    <a:pt x="100013" y="48374"/>
                  </a:moveTo>
                  <a:cubicBezTo>
                    <a:pt x="386447" y="-68706"/>
                    <a:pt x="513339" y="38050"/>
                    <a:pt x="237797" y="247199"/>
                  </a:cubicBezTo>
                  <a:lnTo>
                    <a:pt x="0" y="237674"/>
                  </a:lnTo>
                  <a:lnTo>
                    <a:pt x="100013" y="4837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10414" y="2421086"/>
              <a:ext cx="418763" cy="787400"/>
            </a:xfrm>
            <a:custGeom>
              <a:avLst/>
              <a:gdLst>
                <a:gd name="connsiteX0" fmla="*/ 0 w 486233"/>
                <a:gd name="connsiteY0" fmla="*/ 0 h 914400"/>
                <a:gd name="connsiteX1" fmla="*/ 486233 w 486233"/>
                <a:gd name="connsiteY1" fmla="*/ 0 h 914400"/>
                <a:gd name="connsiteX2" fmla="*/ 486233 w 486233"/>
                <a:gd name="connsiteY2" fmla="*/ 914400 h 914400"/>
                <a:gd name="connsiteX3" fmla="*/ 0 w 486233"/>
                <a:gd name="connsiteY3" fmla="*/ 914400 h 914400"/>
                <a:gd name="connsiteX4" fmla="*/ 0 w 486233"/>
                <a:gd name="connsiteY4" fmla="*/ 0 h 914400"/>
                <a:gd name="connsiteX0-1" fmla="*/ 0 w 502108"/>
                <a:gd name="connsiteY0-2" fmla="*/ 298450 h 914400"/>
                <a:gd name="connsiteX1-3" fmla="*/ 502108 w 502108"/>
                <a:gd name="connsiteY1-4" fmla="*/ 0 h 914400"/>
                <a:gd name="connsiteX2-5" fmla="*/ 502108 w 502108"/>
                <a:gd name="connsiteY2-6" fmla="*/ 914400 h 914400"/>
                <a:gd name="connsiteX3-7" fmla="*/ 15875 w 502108"/>
                <a:gd name="connsiteY3-8" fmla="*/ 914400 h 914400"/>
                <a:gd name="connsiteX4-9" fmla="*/ 0 w 502108"/>
                <a:gd name="connsiteY4-10" fmla="*/ 298450 h 914400"/>
                <a:gd name="connsiteX0-11" fmla="*/ 0 w 502108"/>
                <a:gd name="connsiteY0-12" fmla="*/ 193675 h 809625"/>
                <a:gd name="connsiteX1-13" fmla="*/ 89358 w 502108"/>
                <a:gd name="connsiteY1-14" fmla="*/ 0 h 809625"/>
                <a:gd name="connsiteX2-15" fmla="*/ 502108 w 502108"/>
                <a:gd name="connsiteY2-16" fmla="*/ 809625 h 809625"/>
                <a:gd name="connsiteX3-17" fmla="*/ 15875 w 502108"/>
                <a:gd name="connsiteY3-18" fmla="*/ 809625 h 809625"/>
                <a:gd name="connsiteX4-19" fmla="*/ 0 w 502108"/>
                <a:gd name="connsiteY4-20" fmla="*/ 193675 h 809625"/>
                <a:gd name="connsiteX0-21" fmla="*/ 0 w 416383"/>
                <a:gd name="connsiteY0-22" fmla="*/ 193675 h 809625"/>
                <a:gd name="connsiteX1-23" fmla="*/ 89358 w 416383"/>
                <a:gd name="connsiteY1-24" fmla="*/ 0 h 809625"/>
                <a:gd name="connsiteX2-25" fmla="*/ 416383 w 416383"/>
                <a:gd name="connsiteY2-26" fmla="*/ 615950 h 809625"/>
                <a:gd name="connsiteX3-27" fmla="*/ 15875 w 416383"/>
                <a:gd name="connsiteY3-28" fmla="*/ 809625 h 809625"/>
                <a:gd name="connsiteX4-29" fmla="*/ 0 w 416383"/>
                <a:gd name="connsiteY4-30" fmla="*/ 193675 h 809625"/>
                <a:gd name="connsiteX0-31" fmla="*/ 0 w 416383"/>
                <a:gd name="connsiteY0-32" fmla="*/ 193675 h 787400"/>
                <a:gd name="connsiteX1-33" fmla="*/ 89358 w 416383"/>
                <a:gd name="connsiteY1-34" fmla="*/ 0 h 787400"/>
                <a:gd name="connsiteX2-35" fmla="*/ 416383 w 416383"/>
                <a:gd name="connsiteY2-36" fmla="*/ 615950 h 787400"/>
                <a:gd name="connsiteX3-37" fmla="*/ 339725 w 416383"/>
                <a:gd name="connsiteY3-38" fmla="*/ 787400 h 787400"/>
                <a:gd name="connsiteX4-39" fmla="*/ 0 w 416383"/>
                <a:gd name="connsiteY4-40" fmla="*/ 193675 h 787400"/>
                <a:gd name="connsiteX0-41" fmla="*/ 0 w 402095"/>
                <a:gd name="connsiteY0-42" fmla="*/ 193675 h 787400"/>
                <a:gd name="connsiteX1-43" fmla="*/ 89358 w 402095"/>
                <a:gd name="connsiteY1-44" fmla="*/ 0 h 787400"/>
                <a:gd name="connsiteX2-45" fmla="*/ 402095 w 402095"/>
                <a:gd name="connsiteY2-46" fmla="*/ 608806 h 787400"/>
                <a:gd name="connsiteX3-47" fmla="*/ 339725 w 402095"/>
                <a:gd name="connsiteY3-48" fmla="*/ 787400 h 787400"/>
                <a:gd name="connsiteX4-49" fmla="*/ 0 w 402095"/>
                <a:gd name="connsiteY4-50" fmla="*/ 193675 h 787400"/>
                <a:gd name="connsiteX0-51" fmla="*/ 0 w 416382"/>
                <a:gd name="connsiteY0-52" fmla="*/ 193675 h 787400"/>
                <a:gd name="connsiteX1-53" fmla="*/ 89358 w 416382"/>
                <a:gd name="connsiteY1-54" fmla="*/ 0 h 787400"/>
                <a:gd name="connsiteX2-55" fmla="*/ 416382 w 416382"/>
                <a:gd name="connsiteY2-56" fmla="*/ 606424 h 787400"/>
                <a:gd name="connsiteX3-57" fmla="*/ 339725 w 416382"/>
                <a:gd name="connsiteY3-58" fmla="*/ 787400 h 787400"/>
                <a:gd name="connsiteX4-59" fmla="*/ 0 w 416382"/>
                <a:gd name="connsiteY4-60" fmla="*/ 193675 h 787400"/>
                <a:gd name="connsiteX0-61" fmla="*/ 0 w 416382"/>
                <a:gd name="connsiteY0-62" fmla="*/ 193675 h 777875"/>
                <a:gd name="connsiteX1-63" fmla="*/ 89358 w 416382"/>
                <a:gd name="connsiteY1-64" fmla="*/ 0 h 777875"/>
                <a:gd name="connsiteX2-65" fmla="*/ 416382 w 416382"/>
                <a:gd name="connsiteY2-66" fmla="*/ 606424 h 777875"/>
                <a:gd name="connsiteX3-67" fmla="*/ 334962 w 416382"/>
                <a:gd name="connsiteY3-68" fmla="*/ 777875 h 777875"/>
                <a:gd name="connsiteX4-69" fmla="*/ 0 w 416382"/>
                <a:gd name="connsiteY4-70" fmla="*/ 193675 h 777875"/>
                <a:gd name="connsiteX0-71" fmla="*/ 0 w 418763"/>
                <a:gd name="connsiteY0-72" fmla="*/ 196056 h 777875"/>
                <a:gd name="connsiteX1-73" fmla="*/ 91739 w 418763"/>
                <a:gd name="connsiteY1-74" fmla="*/ 0 h 777875"/>
                <a:gd name="connsiteX2-75" fmla="*/ 418763 w 418763"/>
                <a:gd name="connsiteY2-76" fmla="*/ 606424 h 777875"/>
                <a:gd name="connsiteX3-77" fmla="*/ 337343 w 418763"/>
                <a:gd name="connsiteY3-78" fmla="*/ 777875 h 777875"/>
                <a:gd name="connsiteX4-79" fmla="*/ 0 w 418763"/>
                <a:gd name="connsiteY4-80" fmla="*/ 196056 h 777875"/>
                <a:gd name="connsiteX0-81" fmla="*/ 0 w 418763"/>
                <a:gd name="connsiteY0-82" fmla="*/ 196056 h 787400"/>
                <a:gd name="connsiteX1-83" fmla="*/ 91739 w 418763"/>
                <a:gd name="connsiteY1-84" fmla="*/ 0 h 787400"/>
                <a:gd name="connsiteX2-85" fmla="*/ 418763 w 418763"/>
                <a:gd name="connsiteY2-86" fmla="*/ 606424 h 787400"/>
                <a:gd name="connsiteX3-87" fmla="*/ 337343 w 418763"/>
                <a:gd name="connsiteY3-88" fmla="*/ 787400 h 787400"/>
                <a:gd name="connsiteX4-89" fmla="*/ 0 w 418763"/>
                <a:gd name="connsiteY4-90" fmla="*/ 196056 h 7874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18763" h="787400">
                  <a:moveTo>
                    <a:pt x="0" y="196056"/>
                  </a:moveTo>
                  <a:lnTo>
                    <a:pt x="91739" y="0"/>
                  </a:lnTo>
                  <a:lnTo>
                    <a:pt x="418763" y="606424"/>
                  </a:lnTo>
                  <a:lnTo>
                    <a:pt x="337343" y="787400"/>
                  </a:lnTo>
                  <a:lnTo>
                    <a:pt x="0" y="1960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Rectangle 21"/>
            <p:cNvSpPr/>
            <p:nvPr/>
          </p:nvSpPr>
          <p:spPr>
            <a:xfrm>
              <a:off x="4609575" y="2414281"/>
              <a:ext cx="399800" cy="248267"/>
            </a:xfrm>
            <a:custGeom>
              <a:avLst/>
              <a:gdLst>
                <a:gd name="connsiteX0" fmla="*/ 0 w 486233"/>
                <a:gd name="connsiteY0" fmla="*/ 0 h 914400"/>
                <a:gd name="connsiteX1" fmla="*/ 486233 w 486233"/>
                <a:gd name="connsiteY1" fmla="*/ 0 h 914400"/>
                <a:gd name="connsiteX2" fmla="*/ 486233 w 486233"/>
                <a:gd name="connsiteY2" fmla="*/ 914400 h 914400"/>
                <a:gd name="connsiteX3" fmla="*/ 0 w 486233"/>
                <a:gd name="connsiteY3" fmla="*/ 914400 h 914400"/>
                <a:gd name="connsiteX4" fmla="*/ 0 w 486233"/>
                <a:gd name="connsiteY4" fmla="*/ 0 h 914400"/>
                <a:gd name="connsiteX0-1" fmla="*/ 0 w 502108"/>
                <a:gd name="connsiteY0-2" fmla="*/ 298450 h 914400"/>
                <a:gd name="connsiteX1-3" fmla="*/ 502108 w 502108"/>
                <a:gd name="connsiteY1-4" fmla="*/ 0 h 914400"/>
                <a:gd name="connsiteX2-5" fmla="*/ 502108 w 502108"/>
                <a:gd name="connsiteY2-6" fmla="*/ 914400 h 914400"/>
                <a:gd name="connsiteX3-7" fmla="*/ 15875 w 502108"/>
                <a:gd name="connsiteY3-8" fmla="*/ 914400 h 914400"/>
                <a:gd name="connsiteX4-9" fmla="*/ 0 w 502108"/>
                <a:gd name="connsiteY4-10" fmla="*/ 298450 h 914400"/>
                <a:gd name="connsiteX0-11" fmla="*/ 0 w 502108"/>
                <a:gd name="connsiteY0-12" fmla="*/ 193675 h 809625"/>
                <a:gd name="connsiteX1-13" fmla="*/ 89358 w 502108"/>
                <a:gd name="connsiteY1-14" fmla="*/ 0 h 809625"/>
                <a:gd name="connsiteX2-15" fmla="*/ 502108 w 502108"/>
                <a:gd name="connsiteY2-16" fmla="*/ 809625 h 809625"/>
                <a:gd name="connsiteX3-17" fmla="*/ 15875 w 502108"/>
                <a:gd name="connsiteY3-18" fmla="*/ 809625 h 809625"/>
                <a:gd name="connsiteX4-19" fmla="*/ 0 w 502108"/>
                <a:gd name="connsiteY4-20" fmla="*/ 193675 h 809625"/>
                <a:gd name="connsiteX0-21" fmla="*/ 0 w 416383"/>
                <a:gd name="connsiteY0-22" fmla="*/ 193675 h 809625"/>
                <a:gd name="connsiteX1-23" fmla="*/ 89358 w 416383"/>
                <a:gd name="connsiteY1-24" fmla="*/ 0 h 809625"/>
                <a:gd name="connsiteX2-25" fmla="*/ 416383 w 416383"/>
                <a:gd name="connsiteY2-26" fmla="*/ 615950 h 809625"/>
                <a:gd name="connsiteX3-27" fmla="*/ 15875 w 416383"/>
                <a:gd name="connsiteY3-28" fmla="*/ 809625 h 809625"/>
                <a:gd name="connsiteX4-29" fmla="*/ 0 w 416383"/>
                <a:gd name="connsiteY4-30" fmla="*/ 193675 h 809625"/>
                <a:gd name="connsiteX0-31" fmla="*/ 0 w 416383"/>
                <a:gd name="connsiteY0-32" fmla="*/ 193675 h 787400"/>
                <a:gd name="connsiteX1-33" fmla="*/ 89358 w 416383"/>
                <a:gd name="connsiteY1-34" fmla="*/ 0 h 787400"/>
                <a:gd name="connsiteX2-35" fmla="*/ 416383 w 416383"/>
                <a:gd name="connsiteY2-36" fmla="*/ 615950 h 787400"/>
                <a:gd name="connsiteX3-37" fmla="*/ 339725 w 416383"/>
                <a:gd name="connsiteY3-38" fmla="*/ 787400 h 787400"/>
                <a:gd name="connsiteX4-39" fmla="*/ 0 w 416383"/>
                <a:gd name="connsiteY4-40" fmla="*/ 193675 h 787400"/>
                <a:gd name="connsiteX0-41" fmla="*/ 0 w 402095"/>
                <a:gd name="connsiteY0-42" fmla="*/ 193675 h 787400"/>
                <a:gd name="connsiteX1-43" fmla="*/ 89358 w 402095"/>
                <a:gd name="connsiteY1-44" fmla="*/ 0 h 787400"/>
                <a:gd name="connsiteX2-45" fmla="*/ 402095 w 402095"/>
                <a:gd name="connsiteY2-46" fmla="*/ 608806 h 787400"/>
                <a:gd name="connsiteX3-47" fmla="*/ 339725 w 402095"/>
                <a:gd name="connsiteY3-48" fmla="*/ 787400 h 787400"/>
                <a:gd name="connsiteX4-49" fmla="*/ 0 w 402095"/>
                <a:gd name="connsiteY4-50" fmla="*/ 193675 h 787400"/>
                <a:gd name="connsiteX0-51" fmla="*/ 0 w 416382"/>
                <a:gd name="connsiteY0-52" fmla="*/ 193675 h 787400"/>
                <a:gd name="connsiteX1-53" fmla="*/ 89358 w 416382"/>
                <a:gd name="connsiteY1-54" fmla="*/ 0 h 787400"/>
                <a:gd name="connsiteX2-55" fmla="*/ 416382 w 416382"/>
                <a:gd name="connsiteY2-56" fmla="*/ 606424 h 787400"/>
                <a:gd name="connsiteX3-57" fmla="*/ 339725 w 416382"/>
                <a:gd name="connsiteY3-58" fmla="*/ 787400 h 787400"/>
                <a:gd name="connsiteX4-59" fmla="*/ 0 w 416382"/>
                <a:gd name="connsiteY4-60" fmla="*/ 193675 h 787400"/>
                <a:gd name="connsiteX0-61" fmla="*/ 0 w 416382"/>
                <a:gd name="connsiteY0-62" fmla="*/ 193675 h 777875"/>
                <a:gd name="connsiteX1-63" fmla="*/ 89358 w 416382"/>
                <a:gd name="connsiteY1-64" fmla="*/ 0 h 777875"/>
                <a:gd name="connsiteX2-65" fmla="*/ 416382 w 416382"/>
                <a:gd name="connsiteY2-66" fmla="*/ 606424 h 777875"/>
                <a:gd name="connsiteX3-67" fmla="*/ 334962 w 416382"/>
                <a:gd name="connsiteY3-68" fmla="*/ 777875 h 777875"/>
                <a:gd name="connsiteX4-69" fmla="*/ 0 w 416382"/>
                <a:gd name="connsiteY4-70" fmla="*/ 193675 h 777875"/>
                <a:gd name="connsiteX0-71" fmla="*/ 0 w 418763"/>
                <a:gd name="connsiteY0-72" fmla="*/ 196056 h 777875"/>
                <a:gd name="connsiteX1-73" fmla="*/ 91739 w 418763"/>
                <a:gd name="connsiteY1-74" fmla="*/ 0 h 777875"/>
                <a:gd name="connsiteX2-75" fmla="*/ 418763 w 418763"/>
                <a:gd name="connsiteY2-76" fmla="*/ 606424 h 777875"/>
                <a:gd name="connsiteX3-77" fmla="*/ 337343 w 418763"/>
                <a:gd name="connsiteY3-78" fmla="*/ 777875 h 777875"/>
                <a:gd name="connsiteX4-79" fmla="*/ 0 w 418763"/>
                <a:gd name="connsiteY4-80" fmla="*/ 196056 h 777875"/>
                <a:gd name="connsiteX0-81" fmla="*/ 0 w 418763"/>
                <a:gd name="connsiteY0-82" fmla="*/ 84137 h 665956"/>
                <a:gd name="connsiteX1-83" fmla="*/ 267951 w 418763"/>
                <a:gd name="connsiteY1-84" fmla="*/ 0 h 665956"/>
                <a:gd name="connsiteX2-85" fmla="*/ 418763 w 418763"/>
                <a:gd name="connsiteY2-86" fmla="*/ 494505 h 665956"/>
                <a:gd name="connsiteX3-87" fmla="*/ 337343 w 418763"/>
                <a:gd name="connsiteY3-88" fmla="*/ 665956 h 665956"/>
                <a:gd name="connsiteX4-89" fmla="*/ 0 w 418763"/>
                <a:gd name="connsiteY4-90" fmla="*/ 84137 h 665956"/>
                <a:gd name="connsiteX0-91" fmla="*/ 0 w 540207"/>
                <a:gd name="connsiteY0-92" fmla="*/ 89695 h 671514"/>
                <a:gd name="connsiteX1-93" fmla="*/ 267951 w 540207"/>
                <a:gd name="connsiteY1-94" fmla="*/ 5558 h 671514"/>
                <a:gd name="connsiteX2-95" fmla="*/ 540207 w 540207"/>
                <a:gd name="connsiteY2-96" fmla="*/ 0 h 671514"/>
                <a:gd name="connsiteX3-97" fmla="*/ 337343 w 540207"/>
                <a:gd name="connsiteY3-98" fmla="*/ 671514 h 671514"/>
                <a:gd name="connsiteX4-99" fmla="*/ 0 w 540207"/>
                <a:gd name="connsiteY4-100" fmla="*/ 89695 h 671514"/>
                <a:gd name="connsiteX0-101" fmla="*/ 0 w 540207"/>
                <a:gd name="connsiteY0-102" fmla="*/ 89695 h 185739"/>
                <a:gd name="connsiteX1-103" fmla="*/ 267951 w 540207"/>
                <a:gd name="connsiteY1-104" fmla="*/ 5558 h 185739"/>
                <a:gd name="connsiteX2-105" fmla="*/ 540207 w 540207"/>
                <a:gd name="connsiteY2-106" fmla="*/ 0 h 185739"/>
                <a:gd name="connsiteX3-107" fmla="*/ 458787 w 540207"/>
                <a:gd name="connsiteY3-108" fmla="*/ 185739 h 185739"/>
                <a:gd name="connsiteX4-109" fmla="*/ 0 w 540207"/>
                <a:gd name="connsiteY4-110" fmla="*/ 89695 h 185739"/>
                <a:gd name="connsiteX0-111" fmla="*/ 190836 w 272256"/>
                <a:gd name="connsiteY0-112" fmla="*/ 185739 h 185739"/>
                <a:gd name="connsiteX1-113" fmla="*/ 0 w 272256"/>
                <a:gd name="connsiteY1-114" fmla="*/ 5558 h 185739"/>
                <a:gd name="connsiteX2-115" fmla="*/ 272256 w 272256"/>
                <a:gd name="connsiteY2-116" fmla="*/ 0 h 185739"/>
                <a:gd name="connsiteX3-117" fmla="*/ 190836 w 272256"/>
                <a:gd name="connsiteY3-118" fmla="*/ 185739 h 185739"/>
                <a:gd name="connsiteX0-119" fmla="*/ 234791 w 316211"/>
                <a:gd name="connsiteY0-120" fmla="*/ 185739 h 221940"/>
                <a:gd name="connsiteX1-121" fmla="*/ 43955 w 316211"/>
                <a:gd name="connsiteY1-122" fmla="*/ 5558 h 221940"/>
                <a:gd name="connsiteX2-123" fmla="*/ 316211 w 316211"/>
                <a:gd name="connsiteY2-124" fmla="*/ 0 h 221940"/>
                <a:gd name="connsiteX3-125" fmla="*/ 234791 w 316211"/>
                <a:gd name="connsiteY3-126" fmla="*/ 185739 h 221940"/>
                <a:gd name="connsiteX0-127" fmla="*/ 309395 w 390815"/>
                <a:gd name="connsiteY0-128" fmla="*/ 185739 h 231442"/>
                <a:gd name="connsiteX1-129" fmla="*/ 118559 w 390815"/>
                <a:gd name="connsiteY1-130" fmla="*/ 5558 h 231442"/>
                <a:gd name="connsiteX2-131" fmla="*/ 390815 w 390815"/>
                <a:gd name="connsiteY2-132" fmla="*/ 0 h 231442"/>
                <a:gd name="connsiteX3-133" fmla="*/ 309395 w 390815"/>
                <a:gd name="connsiteY3-134" fmla="*/ 185739 h 231442"/>
                <a:gd name="connsiteX0-135" fmla="*/ 301488 w 397196"/>
                <a:gd name="connsiteY0-136" fmla="*/ 197646 h 241541"/>
                <a:gd name="connsiteX1-137" fmla="*/ 124940 w 397196"/>
                <a:gd name="connsiteY1-138" fmla="*/ 5558 h 241541"/>
                <a:gd name="connsiteX2-139" fmla="*/ 397196 w 397196"/>
                <a:gd name="connsiteY2-140" fmla="*/ 0 h 241541"/>
                <a:gd name="connsiteX3-141" fmla="*/ 301488 w 397196"/>
                <a:gd name="connsiteY3-142" fmla="*/ 197646 h 241541"/>
                <a:gd name="connsiteX0-143" fmla="*/ 304092 w 399800"/>
                <a:gd name="connsiteY0-144" fmla="*/ 206375 h 248267"/>
                <a:gd name="connsiteX1-145" fmla="*/ 122782 w 399800"/>
                <a:gd name="connsiteY1-146" fmla="*/ 0 h 248267"/>
                <a:gd name="connsiteX2-147" fmla="*/ 399800 w 399800"/>
                <a:gd name="connsiteY2-148" fmla="*/ 8729 h 248267"/>
                <a:gd name="connsiteX3-149" fmla="*/ 304092 w 399800"/>
                <a:gd name="connsiteY3-150" fmla="*/ 206375 h 2482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9800" h="248267">
                  <a:moveTo>
                    <a:pt x="304092" y="206375"/>
                  </a:moveTo>
                  <a:cubicBezTo>
                    <a:pt x="-123851" y="334434"/>
                    <a:pt x="-16012" y="141023"/>
                    <a:pt x="122782" y="0"/>
                  </a:cubicBezTo>
                  <a:lnTo>
                    <a:pt x="399800" y="8729"/>
                  </a:lnTo>
                  <a:lnTo>
                    <a:pt x="304092" y="20637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9453" y="2611341"/>
              <a:ext cx="469107" cy="959644"/>
            </a:xfrm>
            <a:custGeom>
              <a:avLst/>
              <a:gdLst>
                <a:gd name="connsiteX0" fmla="*/ 0 w 228600"/>
                <a:gd name="connsiteY0" fmla="*/ 0 h 228600"/>
                <a:gd name="connsiteX1" fmla="*/ 228600 w 228600"/>
                <a:gd name="connsiteY1" fmla="*/ 0 h 228600"/>
                <a:gd name="connsiteX2" fmla="*/ 228600 w 228600"/>
                <a:gd name="connsiteY2" fmla="*/ 228600 h 228600"/>
                <a:gd name="connsiteX3" fmla="*/ 0 w 228600"/>
                <a:gd name="connsiteY3" fmla="*/ 228600 h 228600"/>
                <a:gd name="connsiteX4" fmla="*/ 0 w 228600"/>
                <a:gd name="connsiteY4" fmla="*/ 0 h 228600"/>
                <a:gd name="connsiteX0-1" fmla="*/ 138113 w 366713"/>
                <a:gd name="connsiteY0-2" fmla="*/ 0 h 347662"/>
                <a:gd name="connsiteX1-3" fmla="*/ 366713 w 366713"/>
                <a:gd name="connsiteY1-4" fmla="*/ 0 h 347662"/>
                <a:gd name="connsiteX2-5" fmla="*/ 366713 w 366713"/>
                <a:gd name="connsiteY2-6" fmla="*/ 228600 h 347662"/>
                <a:gd name="connsiteX3-7" fmla="*/ 0 w 366713"/>
                <a:gd name="connsiteY3-8" fmla="*/ 347662 h 347662"/>
                <a:gd name="connsiteX4-9" fmla="*/ 138113 w 366713"/>
                <a:gd name="connsiteY4-10" fmla="*/ 0 h 347662"/>
                <a:gd name="connsiteX0-11" fmla="*/ 138113 w 366713"/>
                <a:gd name="connsiteY0-12" fmla="*/ 0 h 935831"/>
                <a:gd name="connsiteX1-13" fmla="*/ 366713 w 366713"/>
                <a:gd name="connsiteY1-14" fmla="*/ 0 h 935831"/>
                <a:gd name="connsiteX2-15" fmla="*/ 342901 w 366713"/>
                <a:gd name="connsiteY2-16" fmla="*/ 935831 h 935831"/>
                <a:gd name="connsiteX3-17" fmla="*/ 0 w 366713"/>
                <a:gd name="connsiteY3-18" fmla="*/ 347662 h 935831"/>
                <a:gd name="connsiteX4-19" fmla="*/ 138113 w 366713"/>
                <a:gd name="connsiteY4-20" fmla="*/ 0 h 935831"/>
                <a:gd name="connsiteX0-21" fmla="*/ 138113 w 469107"/>
                <a:gd name="connsiteY0-22" fmla="*/ 0 h 935831"/>
                <a:gd name="connsiteX1-23" fmla="*/ 469107 w 469107"/>
                <a:gd name="connsiteY1-24" fmla="*/ 600075 h 935831"/>
                <a:gd name="connsiteX2-25" fmla="*/ 342901 w 469107"/>
                <a:gd name="connsiteY2-26" fmla="*/ 935831 h 935831"/>
                <a:gd name="connsiteX3-27" fmla="*/ 0 w 469107"/>
                <a:gd name="connsiteY3-28" fmla="*/ 347662 h 935831"/>
                <a:gd name="connsiteX4-29" fmla="*/ 138113 w 469107"/>
                <a:gd name="connsiteY4-30" fmla="*/ 0 h 935831"/>
                <a:gd name="connsiteX0-31" fmla="*/ 138113 w 469107"/>
                <a:gd name="connsiteY0-32" fmla="*/ 0 h 959644"/>
                <a:gd name="connsiteX1-33" fmla="*/ 469107 w 469107"/>
                <a:gd name="connsiteY1-34" fmla="*/ 600075 h 959644"/>
                <a:gd name="connsiteX2-35" fmla="*/ 342901 w 469107"/>
                <a:gd name="connsiteY2-36" fmla="*/ 959644 h 959644"/>
                <a:gd name="connsiteX3-37" fmla="*/ 0 w 469107"/>
                <a:gd name="connsiteY3-38" fmla="*/ 347662 h 959644"/>
                <a:gd name="connsiteX4-39" fmla="*/ 138113 w 469107"/>
                <a:gd name="connsiteY4-40" fmla="*/ 0 h 9596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9107" h="959644">
                  <a:moveTo>
                    <a:pt x="138113" y="0"/>
                  </a:moveTo>
                  <a:lnTo>
                    <a:pt x="469107" y="600075"/>
                  </a:lnTo>
                  <a:lnTo>
                    <a:pt x="342901" y="959644"/>
                  </a:lnTo>
                  <a:lnTo>
                    <a:pt x="0" y="347662"/>
                  </a:lnTo>
                  <a:lnTo>
                    <a:pt x="13811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12829" y="3024188"/>
              <a:ext cx="876070" cy="540543"/>
            </a:xfrm>
            <a:custGeom>
              <a:avLst/>
              <a:gdLst>
                <a:gd name="connsiteX0" fmla="*/ 0 w 571271"/>
                <a:gd name="connsiteY0" fmla="*/ 0 h 76200"/>
                <a:gd name="connsiteX1" fmla="*/ 571271 w 571271"/>
                <a:gd name="connsiteY1" fmla="*/ 0 h 76200"/>
                <a:gd name="connsiteX2" fmla="*/ 571271 w 571271"/>
                <a:gd name="connsiteY2" fmla="*/ 76200 h 76200"/>
                <a:gd name="connsiteX3" fmla="*/ 0 w 571271"/>
                <a:gd name="connsiteY3" fmla="*/ 76200 h 76200"/>
                <a:gd name="connsiteX4" fmla="*/ 0 w 571271"/>
                <a:gd name="connsiteY4" fmla="*/ 0 h 76200"/>
                <a:gd name="connsiteX0-1" fmla="*/ 0 w 571271"/>
                <a:gd name="connsiteY0-2" fmla="*/ 176212 h 252412"/>
                <a:gd name="connsiteX1-3" fmla="*/ 314096 w 571271"/>
                <a:gd name="connsiteY1-4" fmla="*/ 0 h 252412"/>
                <a:gd name="connsiteX2-5" fmla="*/ 571271 w 571271"/>
                <a:gd name="connsiteY2-6" fmla="*/ 252412 h 252412"/>
                <a:gd name="connsiteX3-7" fmla="*/ 0 w 571271"/>
                <a:gd name="connsiteY3-8" fmla="*/ 252412 h 252412"/>
                <a:gd name="connsiteX4-9" fmla="*/ 0 w 571271"/>
                <a:gd name="connsiteY4-10" fmla="*/ 176212 h 252412"/>
                <a:gd name="connsiteX0-11" fmla="*/ 0 w 728433"/>
                <a:gd name="connsiteY0-12" fmla="*/ 176212 h 252412"/>
                <a:gd name="connsiteX1-13" fmla="*/ 314096 w 728433"/>
                <a:gd name="connsiteY1-14" fmla="*/ 0 h 252412"/>
                <a:gd name="connsiteX2-15" fmla="*/ 728433 w 728433"/>
                <a:gd name="connsiteY2-16" fmla="*/ 28575 h 252412"/>
                <a:gd name="connsiteX3-17" fmla="*/ 0 w 728433"/>
                <a:gd name="connsiteY3-18" fmla="*/ 252412 h 252412"/>
                <a:gd name="connsiteX4-19" fmla="*/ 0 w 728433"/>
                <a:gd name="connsiteY4-20" fmla="*/ 176212 h 252412"/>
                <a:gd name="connsiteX0-21" fmla="*/ 135731 w 864164"/>
                <a:gd name="connsiteY0-22" fmla="*/ 176212 h 540543"/>
                <a:gd name="connsiteX1-23" fmla="*/ 449827 w 864164"/>
                <a:gd name="connsiteY1-24" fmla="*/ 0 h 540543"/>
                <a:gd name="connsiteX2-25" fmla="*/ 864164 w 864164"/>
                <a:gd name="connsiteY2-26" fmla="*/ 28575 h 540543"/>
                <a:gd name="connsiteX3-27" fmla="*/ 0 w 864164"/>
                <a:gd name="connsiteY3-28" fmla="*/ 540543 h 540543"/>
                <a:gd name="connsiteX4-29" fmla="*/ 135731 w 864164"/>
                <a:gd name="connsiteY4-30" fmla="*/ 176212 h 540543"/>
                <a:gd name="connsiteX0-31" fmla="*/ 135731 w 864164"/>
                <a:gd name="connsiteY0-32" fmla="*/ 176212 h 540543"/>
                <a:gd name="connsiteX1-33" fmla="*/ 449827 w 864164"/>
                <a:gd name="connsiteY1-34" fmla="*/ 0 h 540543"/>
                <a:gd name="connsiteX2-35" fmla="*/ 864164 w 864164"/>
                <a:gd name="connsiteY2-36" fmla="*/ 28575 h 540543"/>
                <a:gd name="connsiteX3-37" fmla="*/ 0 w 864164"/>
                <a:gd name="connsiteY3-38" fmla="*/ 540543 h 540543"/>
                <a:gd name="connsiteX4-39" fmla="*/ 135731 w 864164"/>
                <a:gd name="connsiteY4-40" fmla="*/ 176212 h 540543"/>
                <a:gd name="connsiteX0-41" fmla="*/ 135731 w 864164"/>
                <a:gd name="connsiteY0-42" fmla="*/ 176212 h 540543"/>
                <a:gd name="connsiteX1-43" fmla="*/ 449827 w 864164"/>
                <a:gd name="connsiteY1-44" fmla="*/ 0 h 540543"/>
                <a:gd name="connsiteX2-45" fmla="*/ 864164 w 864164"/>
                <a:gd name="connsiteY2-46" fmla="*/ 28575 h 540543"/>
                <a:gd name="connsiteX3-47" fmla="*/ 0 w 864164"/>
                <a:gd name="connsiteY3-48" fmla="*/ 540543 h 540543"/>
                <a:gd name="connsiteX4-49" fmla="*/ 135731 w 864164"/>
                <a:gd name="connsiteY4-50" fmla="*/ 176212 h 540543"/>
                <a:gd name="connsiteX0-51" fmla="*/ 135731 w 864164"/>
                <a:gd name="connsiteY0-52" fmla="*/ 176212 h 540543"/>
                <a:gd name="connsiteX1-53" fmla="*/ 449827 w 864164"/>
                <a:gd name="connsiteY1-54" fmla="*/ 0 h 540543"/>
                <a:gd name="connsiteX2-55" fmla="*/ 864164 w 864164"/>
                <a:gd name="connsiteY2-56" fmla="*/ 28575 h 540543"/>
                <a:gd name="connsiteX3-57" fmla="*/ 0 w 864164"/>
                <a:gd name="connsiteY3-58" fmla="*/ 540543 h 540543"/>
                <a:gd name="connsiteX4-59" fmla="*/ 135731 w 864164"/>
                <a:gd name="connsiteY4-60" fmla="*/ 176212 h 540543"/>
                <a:gd name="connsiteX0-61" fmla="*/ 135731 w 864164"/>
                <a:gd name="connsiteY0-62" fmla="*/ 176212 h 540543"/>
                <a:gd name="connsiteX1-63" fmla="*/ 449827 w 864164"/>
                <a:gd name="connsiteY1-64" fmla="*/ 0 h 540543"/>
                <a:gd name="connsiteX2-65" fmla="*/ 864164 w 864164"/>
                <a:gd name="connsiteY2-66" fmla="*/ 28575 h 540543"/>
                <a:gd name="connsiteX3-67" fmla="*/ 0 w 864164"/>
                <a:gd name="connsiteY3-68" fmla="*/ 540543 h 540543"/>
                <a:gd name="connsiteX4-69" fmla="*/ 135731 w 864164"/>
                <a:gd name="connsiteY4-70" fmla="*/ 176212 h 540543"/>
                <a:gd name="connsiteX0-71" fmla="*/ 135731 w 876070"/>
                <a:gd name="connsiteY0-72" fmla="*/ 176212 h 540543"/>
                <a:gd name="connsiteX1-73" fmla="*/ 449827 w 876070"/>
                <a:gd name="connsiteY1-74" fmla="*/ 0 h 540543"/>
                <a:gd name="connsiteX2-75" fmla="*/ 876070 w 876070"/>
                <a:gd name="connsiteY2-76" fmla="*/ 14287 h 540543"/>
                <a:gd name="connsiteX3-77" fmla="*/ 0 w 876070"/>
                <a:gd name="connsiteY3-78" fmla="*/ 540543 h 540543"/>
                <a:gd name="connsiteX4-79" fmla="*/ 135731 w 876070"/>
                <a:gd name="connsiteY4-80" fmla="*/ 176212 h 540543"/>
                <a:gd name="connsiteX0-81" fmla="*/ 135731 w 876070"/>
                <a:gd name="connsiteY0-82" fmla="*/ 176212 h 540543"/>
                <a:gd name="connsiteX1-83" fmla="*/ 449827 w 876070"/>
                <a:gd name="connsiteY1-84" fmla="*/ 0 h 540543"/>
                <a:gd name="connsiteX2-85" fmla="*/ 876070 w 876070"/>
                <a:gd name="connsiteY2-86" fmla="*/ 14287 h 540543"/>
                <a:gd name="connsiteX3-87" fmla="*/ 0 w 876070"/>
                <a:gd name="connsiteY3-88" fmla="*/ 540543 h 540543"/>
                <a:gd name="connsiteX4-89" fmla="*/ 135731 w 876070"/>
                <a:gd name="connsiteY4-90" fmla="*/ 176212 h 540543"/>
                <a:gd name="connsiteX0-91" fmla="*/ 135731 w 876070"/>
                <a:gd name="connsiteY0-92" fmla="*/ 176212 h 540543"/>
                <a:gd name="connsiteX1-93" fmla="*/ 449827 w 876070"/>
                <a:gd name="connsiteY1-94" fmla="*/ 0 h 540543"/>
                <a:gd name="connsiteX2-95" fmla="*/ 876070 w 876070"/>
                <a:gd name="connsiteY2-96" fmla="*/ 14287 h 540543"/>
                <a:gd name="connsiteX3-97" fmla="*/ 0 w 876070"/>
                <a:gd name="connsiteY3-98" fmla="*/ 540543 h 540543"/>
                <a:gd name="connsiteX4-99" fmla="*/ 135731 w 876070"/>
                <a:gd name="connsiteY4-100" fmla="*/ 176212 h 5405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76070" h="540543">
                  <a:moveTo>
                    <a:pt x="135731" y="176212"/>
                  </a:moveTo>
                  <a:cubicBezTo>
                    <a:pt x="233286" y="153193"/>
                    <a:pt x="316553" y="120650"/>
                    <a:pt x="449827" y="0"/>
                  </a:cubicBezTo>
                  <a:lnTo>
                    <a:pt x="876070" y="14287"/>
                  </a:lnTo>
                  <a:cubicBezTo>
                    <a:pt x="583252" y="282574"/>
                    <a:pt x="214237" y="436562"/>
                    <a:pt x="0" y="540543"/>
                  </a:cubicBezTo>
                  <a:lnTo>
                    <a:pt x="135731" y="17621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6604253" y="3698462"/>
              <a:ext cx="477711" cy="1718469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-1" fmla="*/ 0 w 2006854"/>
                <a:gd name="connsiteY0-2" fmla="*/ 0 h 1041400"/>
                <a:gd name="connsiteX1-3" fmla="*/ 1476502 w 2006854"/>
                <a:gd name="connsiteY1-4" fmla="*/ 127000 h 1041400"/>
                <a:gd name="connsiteX2-5" fmla="*/ 2006854 w 2006854"/>
                <a:gd name="connsiteY2-6" fmla="*/ 1041400 h 1041400"/>
                <a:gd name="connsiteX3-7" fmla="*/ 0 w 2006854"/>
                <a:gd name="connsiteY3-8" fmla="*/ 0 h 1041400"/>
                <a:gd name="connsiteX0-9" fmla="*/ 0 w 2006854"/>
                <a:gd name="connsiteY0-10" fmla="*/ 571500 h 1612900"/>
                <a:gd name="connsiteX1-11" fmla="*/ 422402 w 2006854"/>
                <a:gd name="connsiteY1-12" fmla="*/ 0 h 1612900"/>
                <a:gd name="connsiteX2-13" fmla="*/ 2006854 w 2006854"/>
                <a:gd name="connsiteY2-14" fmla="*/ 1612900 h 1612900"/>
                <a:gd name="connsiteX3-15" fmla="*/ 0 w 2006854"/>
                <a:gd name="connsiteY3-16" fmla="*/ 571500 h 1612900"/>
                <a:gd name="connsiteX0-17" fmla="*/ 69596 w 491998"/>
                <a:gd name="connsiteY0-18" fmla="*/ 571500 h 1701800"/>
                <a:gd name="connsiteX1-19" fmla="*/ 491998 w 491998"/>
                <a:gd name="connsiteY1-20" fmla="*/ 0 h 1701800"/>
                <a:gd name="connsiteX2-21" fmla="*/ 0 w 491998"/>
                <a:gd name="connsiteY2-22" fmla="*/ 1701800 h 1701800"/>
                <a:gd name="connsiteX3-23" fmla="*/ 69596 w 491998"/>
                <a:gd name="connsiteY3-24" fmla="*/ 571500 h 1701800"/>
                <a:gd name="connsiteX0-25" fmla="*/ 69596 w 477711"/>
                <a:gd name="connsiteY0-26" fmla="*/ 588169 h 1718469"/>
                <a:gd name="connsiteX1-27" fmla="*/ 477711 w 477711"/>
                <a:gd name="connsiteY1-28" fmla="*/ 0 h 1718469"/>
                <a:gd name="connsiteX2-29" fmla="*/ 0 w 477711"/>
                <a:gd name="connsiteY2-30" fmla="*/ 1718469 h 1718469"/>
                <a:gd name="connsiteX3-31" fmla="*/ 69596 w 477711"/>
                <a:gd name="connsiteY3-32" fmla="*/ 588169 h 1718469"/>
                <a:gd name="connsiteX0-33" fmla="*/ 69596 w 481261"/>
                <a:gd name="connsiteY0-34" fmla="*/ 588169 h 1718469"/>
                <a:gd name="connsiteX1-35" fmla="*/ 477711 w 481261"/>
                <a:gd name="connsiteY1-36" fmla="*/ 0 h 1718469"/>
                <a:gd name="connsiteX2-37" fmla="*/ 0 w 481261"/>
                <a:gd name="connsiteY2-38" fmla="*/ 1718469 h 1718469"/>
                <a:gd name="connsiteX3-39" fmla="*/ 69596 w 481261"/>
                <a:gd name="connsiteY3-40" fmla="*/ 588169 h 1718469"/>
                <a:gd name="connsiteX0-41" fmla="*/ 69596 w 481261"/>
                <a:gd name="connsiteY0-42" fmla="*/ 588169 h 1718469"/>
                <a:gd name="connsiteX1-43" fmla="*/ 477711 w 481261"/>
                <a:gd name="connsiteY1-44" fmla="*/ 0 h 1718469"/>
                <a:gd name="connsiteX2-45" fmla="*/ 0 w 481261"/>
                <a:gd name="connsiteY2-46" fmla="*/ 1718469 h 1718469"/>
                <a:gd name="connsiteX3-47" fmla="*/ 69596 w 481261"/>
                <a:gd name="connsiteY3-48" fmla="*/ 588169 h 1718469"/>
                <a:gd name="connsiteX0-49" fmla="*/ 69596 w 481261"/>
                <a:gd name="connsiteY0-50" fmla="*/ 588169 h 1718469"/>
                <a:gd name="connsiteX1-51" fmla="*/ 477711 w 481261"/>
                <a:gd name="connsiteY1-52" fmla="*/ 0 h 1718469"/>
                <a:gd name="connsiteX2-53" fmla="*/ 0 w 481261"/>
                <a:gd name="connsiteY2-54" fmla="*/ 1718469 h 1718469"/>
                <a:gd name="connsiteX3-55" fmla="*/ 69596 w 481261"/>
                <a:gd name="connsiteY3-56" fmla="*/ 588169 h 1718469"/>
                <a:gd name="connsiteX0-57" fmla="*/ 69596 w 481261"/>
                <a:gd name="connsiteY0-58" fmla="*/ 588169 h 1718469"/>
                <a:gd name="connsiteX1-59" fmla="*/ 477711 w 481261"/>
                <a:gd name="connsiteY1-60" fmla="*/ 0 h 1718469"/>
                <a:gd name="connsiteX2-61" fmla="*/ 0 w 481261"/>
                <a:gd name="connsiteY2-62" fmla="*/ 1718469 h 1718469"/>
                <a:gd name="connsiteX3-63" fmla="*/ 69596 w 481261"/>
                <a:gd name="connsiteY3-64" fmla="*/ 588169 h 1718469"/>
                <a:gd name="connsiteX0-65" fmla="*/ 69596 w 477711"/>
                <a:gd name="connsiteY0-66" fmla="*/ 588169 h 1718469"/>
                <a:gd name="connsiteX1-67" fmla="*/ 477711 w 477711"/>
                <a:gd name="connsiteY1-68" fmla="*/ 0 h 1718469"/>
                <a:gd name="connsiteX2-69" fmla="*/ 0 w 477711"/>
                <a:gd name="connsiteY2-70" fmla="*/ 1718469 h 1718469"/>
                <a:gd name="connsiteX3-71" fmla="*/ 69596 w 477711"/>
                <a:gd name="connsiteY3-72" fmla="*/ 588169 h 1718469"/>
                <a:gd name="connsiteX0-73" fmla="*/ 69596 w 477711"/>
                <a:gd name="connsiteY0-74" fmla="*/ 588169 h 1718469"/>
                <a:gd name="connsiteX1-75" fmla="*/ 477711 w 477711"/>
                <a:gd name="connsiteY1-76" fmla="*/ 0 h 1718469"/>
                <a:gd name="connsiteX2-77" fmla="*/ 0 w 477711"/>
                <a:gd name="connsiteY2-78" fmla="*/ 1718469 h 1718469"/>
                <a:gd name="connsiteX3-79" fmla="*/ 69596 w 477711"/>
                <a:gd name="connsiteY3-80" fmla="*/ 588169 h 17184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77711" h="1718469">
                  <a:moveTo>
                    <a:pt x="69596" y="588169"/>
                  </a:moveTo>
                  <a:cubicBezTo>
                    <a:pt x="93714" y="537369"/>
                    <a:pt x="425017" y="391318"/>
                    <a:pt x="477711" y="0"/>
                  </a:cubicBezTo>
                  <a:cubicBezTo>
                    <a:pt x="444680" y="556154"/>
                    <a:pt x="159237" y="1145646"/>
                    <a:pt x="0" y="1718469"/>
                  </a:cubicBezTo>
                  <a:lnTo>
                    <a:pt x="69596" y="58816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Isosceles Triangle 23"/>
            <p:cNvSpPr/>
            <p:nvPr/>
          </p:nvSpPr>
          <p:spPr>
            <a:xfrm>
              <a:off x="6609253" y="3684567"/>
              <a:ext cx="477711" cy="1718469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-1" fmla="*/ 0 w 2006854"/>
                <a:gd name="connsiteY0-2" fmla="*/ 0 h 1041400"/>
                <a:gd name="connsiteX1-3" fmla="*/ 1476502 w 2006854"/>
                <a:gd name="connsiteY1-4" fmla="*/ 127000 h 1041400"/>
                <a:gd name="connsiteX2-5" fmla="*/ 2006854 w 2006854"/>
                <a:gd name="connsiteY2-6" fmla="*/ 1041400 h 1041400"/>
                <a:gd name="connsiteX3-7" fmla="*/ 0 w 2006854"/>
                <a:gd name="connsiteY3-8" fmla="*/ 0 h 1041400"/>
                <a:gd name="connsiteX0-9" fmla="*/ 0 w 2006854"/>
                <a:gd name="connsiteY0-10" fmla="*/ 571500 h 1612900"/>
                <a:gd name="connsiteX1-11" fmla="*/ 422402 w 2006854"/>
                <a:gd name="connsiteY1-12" fmla="*/ 0 h 1612900"/>
                <a:gd name="connsiteX2-13" fmla="*/ 2006854 w 2006854"/>
                <a:gd name="connsiteY2-14" fmla="*/ 1612900 h 1612900"/>
                <a:gd name="connsiteX3-15" fmla="*/ 0 w 2006854"/>
                <a:gd name="connsiteY3-16" fmla="*/ 571500 h 1612900"/>
                <a:gd name="connsiteX0-17" fmla="*/ 69596 w 491998"/>
                <a:gd name="connsiteY0-18" fmla="*/ 571500 h 1701800"/>
                <a:gd name="connsiteX1-19" fmla="*/ 491998 w 491998"/>
                <a:gd name="connsiteY1-20" fmla="*/ 0 h 1701800"/>
                <a:gd name="connsiteX2-21" fmla="*/ 0 w 491998"/>
                <a:gd name="connsiteY2-22" fmla="*/ 1701800 h 1701800"/>
                <a:gd name="connsiteX3-23" fmla="*/ 69596 w 491998"/>
                <a:gd name="connsiteY3-24" fmla="*/ 571500 h 1701800"/>
                <a:gd name="connsiteX0-25" fmla="*/ 69596 w 477711"/>
                <a:gd name="connsiteY0-26" fmla="*/ 588169 h 1718469"/>
                <a:gd name="connsiteX1-27" fmla="*/ 477711 w 477711"/>
                <a:gd name="connsiteY1-28" fmla="*/ 0 h 1718469"/>
                <a:gd name="connsiteX2-29" fmla="*/ 0 w 477711"/>
                <a:gd name="connsiteY2-30" fmla="*/ 1718469 h 1718469"/>
                <a:gd name="connsiteX3-31" fmla="*/ 69596 w 477711"/>
                <a:gd name="connsiteY3-32" fmla="*/ 588169 h 1718469"/>
                <a:gd name="connsiteX0-33" fmla="*/ 69596 w 481261"/>
                <a:gd name="connsiteY0-34" fmla="*/ 588169 h 1718469"/>
                <a:gd name="connsiteX1-35" fmla="*/ 477711 w 481261"/>
                <a:gd name="connsiteY1-36" fmla="*/ 0 h 1718469"/>
                <a:gd name="connsiteX2-37" fmla="*/ 0 w 481261"/>
                <a:gd name="connsiteY2-38" fmla="*/ 1718469 h 1718469"/>
                <a:gd name="connsiteX3-39" fmla="*/ 69596 w 481261"/>
                <a:gd name="connsiteY3-40" fmla="*/ 588169 h 1718469"/>
                <a:gd name="connsiteX0-41" fmla="*/ 69596 w 481261"/>
                <a:gd name="connsiteY0-42" fmla="*/ 588169 h 1718469"/>
                <a:gd name="connsiteX1-43" fmla="*/ 477711 w 481261"/>
                <a:gd name="connsiteY1-44" fmla="*/ 0 h 1718469"/>
                <a:gd name="connsiteX2-45" fmla="*/ 0 w 481261"/>
                <a:gd name="connsiteY2-46" fmla="*/ 1718469 h 1718469"/>
                <a:gd name="connsiteX3-47" fmla="*/ 69596 w 481261"/>
                <a:gd name="connsiteY3-48" fmla="*/ 588169 h 1718469"/>
                <a:gd name="connsiteX0-49" fmla="*/ 69596 w 481261"/>
                <a:gd name="connsiteY0-50" fmla="*/ 588169 h 1718469"/>
                <a:gd name="connsiteX1-51" fmla="*/ 477711 w 481261"/>
                <a:gd name="connsiteY1-52" fmla="*/ 0 h 1718469"/>
                <a:gd name="connsiteX2-53" fmla="*/ 0 w 481261"/>
                <a:gd name="connsiteY2-54" fmla="*/ 1718469 h 1718469"/>
                <a:gd name="connsiteX3-55" fmla="*/ 69596 w 481261"/>
                <a:gd name="connsiteY3-56" fmla="*/ 588169 h 1718469"/>
                <a:gd name="connsiteX0-57" fmla="*/ 69596 w 481261"/>
                <a:gd name="connsiteY0-58" fmla="*/ 588169 h 1718469"/>
                <a:gd name="connsiteX1-59" fmla="*/ 477711 w 481261"/>
                <a:gd name="connsiteY1-60" fmla="*/ 0 h 1718469"/>
                <a:gd name="connsiteX2-61" fmla="*/ 0 w 481261"/>
                <a:gd name="connsiteY2-62" fmla="*/ 1718469 h 1718469"/>
                <a:gd name="connsiteX3-63" fmla="*/ 69596 w 481261"/>
                <a:gd name="connsiteY3-64" fmla="*/ 588169 h 1718469"/>
                <a:gd name="connsiteX0-65" fmla="*/ 69596 w 477711"/>
                <a:gd name="connsiteY0-66" fmla="*/ 588169 h 1718469"/>
                <a:gd name="connsiteX1-67" fmla="*/ 477711 w 477711"/>
                <a:gd name="connsiteY1-68" fmla="*/ 0 h 1718469"/>
                <a:gd name="connsiteX2-69" fmla="*/ 0 w 477711"/>
                <a:gd name="connsiteY2-70" fmla="*/ 1718469 h 1718469"/>
                <a:gd name="connsiteX3-71" fmla="*/ 69596 w 477711"/>
                <a:gd name="connsiteY3-72" fmla="*/ 588169 h 17184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77711" h="1718469">
                  <a:moveTo>
                    <a:pt x="69596" y="588169"/>
                  </a:moveTo>
                  <a:cubicBezTo>
                    <a:pt x="96096" y="561182"/>
                    <a:pt x="425017" y="391318"/>
                    <a:pt x="477711" y="0"/>
                  </a:cubicBezTo>
                  <a:cubicBezTo>
                    <a:pt x="444680" y="556154"/>
                    <a:pt x="159237" y="1145646"/>
                    <a:pt x="0" y="1718469"/>
                  </a:cubicBezTo>
                  <a:lnTo>
                    <a:pt x="69596" y="588169"/>
                  </a:ln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5804153" y="4271962"/>
              <a:ext cx="878014" cy="1152524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-1" fmla="*/ 0 w 1060704"/>
                <a:gd name="connsiteY0-2" fmla="*/ 1290637 h 1290637"/>
                <a:gd name="connsiteX1-3" fmla="*/ 54102 w 1060704"/>
                <a:gd name="connsiteY1-4" fmla="*/ 0 h 1290637"/>
                <a:gd name="connsiteX2-5" fmla="*/ 1060704 w 1060704"/>
                <a:gd name="connsiteY2-6" fmla="*/ 1290637 h 1290637"/>
                <a:gd name="connsiteX3-7" fmla="*/ 0 w 1060704"/>
                <a:gd name="connsiteY3-8" fmla="*/ 1290637 h 1290637"/>
                <a:gd name="connsiteX0-9" fmla="*/ 0 w 1836992"/>
                <a:gd name="connsiteY0-10" fmla="*/ 523875 h 1290637"/>
                <a:gd name="connsiteX1-11" fmla="*/ 830390 w 1836992"/>
                <a:gd name="connsiteY1-12" fmla="*/ 0 h 1290637"/>
                <a:gd name="connsiteX2-13" fmla="*/ 1836992 w 1836992"/>
                <a:gd name="connsiteY2-14" fmla="*/ 1290637 h 1290637"/>
                <a:gd name="connsiteX3-15" fmla="*/ 0 w 1836992"/>
                <a:gd name="connsiteY3-16" fmla="*/ 523875 h 1290637"/>
                <a:gd name="connsiteX0-17" fmla="*/ 0 w 830390"/>
                <a:gd name="connsiteY0-18" fmla="*/ 523875 h 1152524"/>
                <a:gd name="connsiteX1-19" fmla="*/ 830390 w 830390"/>
                <a:gd name="connsiteY1-20" fmla="*/ 0 h 1152524"/>
                <a:gd name="connsiteX2-21" fmla="*/ 774954 w 830390"/>
                <a:gd name="connsiteY2-22" fmla="*/ 1152524 h 1152524"/>
                <a:gd name="connsiteX3-23" fmla="*/ 0 w 830390"/>
                <a:gd name="connsiteY3-24" fmla="*/ 523875 h 1152524"/>
                <a:gd name="connsiteX0-25" fmla="*/ 0 w 854202"/>
                <a:gd name="connsiteY0-26" fmla="*/ 552450 h 1181099"/>
                <a:gd name="connsiteX1-27" fmla="*/ 854202 w 854202"/>
                <a:gd name="connsiteY1-28" fmla="*/ 0 h 1181099"/>
                <a:gd name="connsiteX2-29" fmla="*/ 774954 w 854202"/>
                <a:gd name="connsiteY2-30" fmla="*/ 1181099 h 1181099"/>
                <a:gd name="connsiteX3-31" fmla="*/ 0 w 854202"/>
                <a:gd name="connsiteY3-32" fmla="*/ 552450 h 1181099"/>
                <a:gd name="connsiteX0-33" fmla="*/ 0 w 878014"/>
                <a:gd name="connsiteY0-34" fmla="*/ 557213 h 1181099"/>
                <a:gd name="connsiteX1-35" fmla="*/ 878014 w 878014"/>
                <a:gd name="connsiteY1-36" fmla="*/ 0 h 1181099"/>
                <a:gd name="connsiteX2-37" fmla="*/ 798766 w 878014"/>
                <a:gd name="connsiteY2-38" fmla="*/ 1181099 h 1181099"/>
                <a:gd name="connsiteX3-39" fmla="*/ 0 w 878014"/>
                <a:gd name="connsiteY3-40" fmla="*/ 557213 h 1181099"/>
                <a:gd name="connsiteX0-41" fmla="*/ 0 w 878014"/>
                <a:gd name="connsiteY0-42" fmla="*/ 528638 h 1152524"/>
                <a:gd name="connsiteX1-43" fmla="*/ 878014 w 878014"/>
                <a:gd name="connsiteY1-44" fmla="*/ 0 h 1152524"/>
                <a:gd name="connsiteX2-45" fmla="*/ 798766 w 878014"/>
                <a:gd name="connsiteY2-46" fmla="*/ 1152524 h 1152524"/>
                <a:gd name="connsiteX3-47" fmla="*/ 0 w 878014"/>
                <a:gd name="connsiteY3-48" fmla="*/ 528638 h 11525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78014" h="1152524">
                  <a:moveTo>
                    <a:pt x="0" y="528638"/>
                  </a:moveTo>
                  <a:lnTo>
                    <a:pt x="878014" y="0"/>
                  </a:lnTo>
                  <a:lnTo>
                    <a:pt x="798766" y="1152524"/>
                  </a:lnTo>
                  <a:lnTo>
                    <a:pt x="0" y="52863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 16"/>
            <p:cNvSpPr/>
            <p:nvPr/>
          </p:nvSpPr>
          <p:spPr>
            <a:xfrm>
              <a:off x="4578693" y="2104795"/>
              <a:ext cx="419893" cy="31908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-1" fmla="*/ 0 w 1095375"/>
                <a:gd name="connsiteY0-2" fmla="*/ 352425 h 914400"/>
                <a:gd name="connsiteX1-3" fmla="*/ 1095375 w 1095375"/>
                <a:gd name="connsiteY1-4" fmla="*/ 0 h 914400"/>
                <a:gd name="connsiteX2-5" fmla="*/ 1095375 w 1095375"/>
                <a:gd name="connsiteY2-6" fmla="*/ 914400 h 914400"/>
                <a:gd name="connsiteX3-7" fmla="*/ 180975 w 1095375"/>
                <a:gd name="connsiteY3-8" fmla="*/ 914400 h 914400"/>
                <a:gd name="connsiteX4-9" fmla="*/ 0 w 1095375"/>
                <a:gd name="connsiteY4-10" fmla="*/ 352425 h 914400"/>
                <a:gd name="connsiteX0-11" fmla="*/ 0 w 1095375"/>
                <a:gd name="connsiteY0-12" fmla="*/ 190500 h 752475"/>
                <a:gd name="connsiteX1-13" fmla="*/ 61913 w 1095375"/>
                <a:gd name="connsiteY1-14" fmla="*/ 0 h 752475"/>
                <a:gd name="connsiteX2-15" fmla="*/ 1095375 w 1095375"/>
                <a:gd name="connsiteY2-16" fmla="*/ 752475 h 752475"/>
                <a:gd name="connsiteX3-17" fmla="*/ 180975 w 1095375"/>
                <a:gd name="connsiteY3-18" fmla="*/ 752475 h 752475"/>
                <a:gd name="connsiteX4-19" fmla="*/ 0 w 1095375"/>
                <a:gd name="connsiteY4-20" fmla="*/ 190500 h 752475"/>
                <a:gd name="connsiteX0-21" fmla="*/ 0 w 1116806"/>
                <a:gd name="connsiteY0-22" fmla="*/ 197644 h 752475"/>
                <a:gd name="connsiteX1-23" fmla="*/ 83344 w 1116806"/>
                <a:gd name="connsiteY1-24" fmla="*/ 0 h 752475"/>
                <a:gd name="connsiteX2-25" fmla="*/ 1116806 w 1116806"/>
                <a:gd name="connsiteY2-26" fmla="*/ 752475 h 752475"/>
                <a:gd name="connsiteX3-27" fmla="*/ 202406 w 1116806"/>
                <a:gd name="connsiteY3-28" fmla="*/ 752475 h 752475"/>
                <a:gd name="connsiteX4-29" fmla="*/ 0 w 1116806"/>
                <a:gd name="connsiteY4-30" fmla="*/ 197644 h 752475"/>
                <a:gd name="connsiteX0-31" fmla="*/ 0 w 1116806"/>
                <a:gd name="connsiteY0-32" fmla="*/ 180976 h 735807"/>
                <a:gd name="connsiteX1-33" fmla="*/ 90488 w 1116806"/>
                <a:gd name="connsiteY1-34" fmla="*/ 0 h 735807"/>
                <a:gd name="connsiteX2-35" fmla="*/ 1116806 w 1116806"/>
                <a:gd name="connsiteY2-36" fmla="*/ 735807 h 735807"/>
                <a:gd name="connsiteX3-37" fmla="*/ 202406 w 1116806"/>
                <a:gd name="connsiteY3-38" fmla="*/ 735807 h 735807"/>
                <a:gd name="connsiteX4-39" fmla="*/ 0 w 1116806"/>
                <a:gd name="connsiteY4-40" fmla="*/ 180976 h 735807"/>
                <a:gd name="connsiteX0-41" fmla="*/ 0 w 440531"/>
                <a:gd name="connsiteY0-42" fmla="*/ 180976 h 735807"/>
                <a:gd name="connsiteX1-43" fmla="*/ 90488 w 440531"/>
                <a:gd name="connsiteY1-44" fmla="*/ 0 h 735807"/>
                <a:gd name="connsiteX2-45" fmla="*/ 440531 w 440531"/>
                <a:gd name="connsiteY2-46" fmla="*/ 619125 h 735807"/>
                <a:gd name="connsiteX3-47" fmla="*/ 202406 w 440531"/>
                <a:gd name="connsiteY3-48" fmla="*/ 735807 h 735807"/>
                <a:gd name="connsiteX4-49" fmla="*/ 0 w 440531"/>
                <a:gd name="connsiteY4-50" fmla="*/ 180976 h 735807"/>
                <a:gd name="connsiteX0-51" fmla="*/ 0 w 440531"/>
                <a:gd name="connsiteY0-52" fmla="*/ 180976 h 809626"/>
                <a:gd name="connsiteX1-53" fmla="*/ 90488 w 440531"/>
                <a:gd name="connsiteY1-54" fmla="*/ 0 h 809626"/>
                <a:gd name="connsiteX2-55" fmla="*/ 440531 w 440531"/>
                <a:gd name="connsiteY2-56" fmla="*/ 619125 h 809626"/>
                <a:gd name="connsiteX3-57" fmla="*/ 342899 w 440531"/>
                <a:gd name="connsiteY3-58" fmla="*/ 809626 h 809626"/>
                <a:gd name="connsiteX4-59" fmla="*/ 0 w 440531"/>
                <a:gd name="connsiteY4-60" fmla="*/ 180976 h 809626"/>
                <a:gd name="connsiteX0-61" fmla="*/ 0 w 442912"/>
                <a:gd name="connsiteY0-62" fmla="*/ 188120 h 809626"/>
                <a:gd name="connsiteX1-63" fmla="*/ 92869 w 442912"/>
                <a:gd name="connsiteY1-64" fmla="*/ 0 h 809626"/>
                <a:gd name="connsiteX2-65" fmla="*/ 442912 w 442912"/>
                <a:gd name="connsiteY2-66" fmla="*/ 619125 h 809626"/>
                <a:gd name="connsiteX3-67" fmla="*/ 345280 w 442912"/>
                <a:gd name="connsiteY3-68" fmla="*/ 809626 h 809626"/>
                <a:gd name="connsiteX4-69" fmla="*/ 0 w 442912"/>
                <a:gd name="connsiteY4-70" fmla="*/ 188120 h 809626"/>
                <a:gd name="connsiteX0-71" fmla="*/ 0 w 442912"/>
                <a:gd name="connsiteY0-72" fmla="*/ 188120 h 809626"/>
                <a:gd name="connsiteX1-73" fmla="*/ 95250 w 442912"/>
                <a:gd name="connsiteY1-74" fmla="*/ 0 h 809626"/>
                <a:gd name="connsiteX2-75" fmla="*/ 442912 w 442912"/>
                <a:gd name="connsiteY2-76" fmla="*/ 619125 h 809626"/>
                <a:gd name="connsiteX3-77" fmla="*/ 345280 w 442912"/>
                <a:gd name="connsiteY3-78" fmla="*/ 809626 h 809626"/>
                <a:gd name="connsiteX4-79" fmla="*/ 0 w 442912"/>
                <a:gd name="connsiteY4-80" fmla="*/ 188120 h 809626"/>
                <a:gd name="connsiteX0-81" fmla="*/ 0 w 442912"/>
                <a:gd name="connsiteY0-82" fmla="*/ 96045 h 717551"/>
                <a:gd name="connsiteX1-83" fmla="*/ 193675 w 442912"/>
                <a:gd name="connsiteY1-84" fmla="*/ 0 h 717551"/>
                <a:gd name="connsiteX2-85" fmla="*/ 442912 w 442912"/>
                <a:gd name="connsiteY2-86" fmla="*/ 527050 h 717551"/>
                <a:gd name="connsiteX3-87" fmla="*/ 345280 w 442912"/>
                <a:gd name="connsiteY3-88" fmla="*/ 717551 h 717551"/>
                <a:gd name="connsiteX4-89" fmla="*/ 0 w 442912"/>
                <a:gd name="connsiteY4-90" fmla="*/ 96045 h 717551"/>
                <a:gd name="connsiteX0-91" fmla="*/ 0 w 484187"/>
                <a:gd name="connsiteY0-92" fmla="*/ 13495 h 717551"/>
                <a:gd name="connsiteX1-93" fmla="*/ 234950 w 484187"/>
                <a:gd name="connsiteY1-94" fmla="*/ 0 h 717551"/>
                <a:gd name="connsiteX2-95" fmla="*/ 484187 w 484187"/>
                <a:gd name="connsiteY2-96" fmla="*/ 527050 h 717551"/>
                <a:gd name="connsiteX3-97" fmla="*/ 386555 w 484187"/>
                <a:gd name="connsiteY3-98" fmla="*/ 717551 h 717551"/>
                <a:gd name="connsiteX4-99" fmla="*/ 0 w 484187"/>
                <a:gd name="connsiteY4-100" fmla="*/ 13495 h 717551"/>
                <a:gd name="connsiteX0-101" fmla="*/ 0 w 484187"/>
                <a:gd name="connsiteY0-102" fmla="*/ 13495 h 527050"/>
                <a:gd name="connsiteX1-103" fmla="*/ 234950 w 484187"/>
                <a:gd name="connsiteY1-104" fmla="*/ 0 h 527050"/>
                <a:gd name="connsiteX2-105" fmla="*/ 484187 w 484187"/>
                <a:gd name="connsiteY2-106" fmla="*/ 527050 h 527050"/>
                <a:gd name="connsiteX3-107" fmla="*/ 145255 w 484187"/>
                <a:gd name="connsiteY3-108" fmla="*/ 314326 h 527050"/>
                <a:gd name="connsiteX4-109" fmla="*/ 0 w 484187"/>
                <a:gd name="connsiteY4-110" fmla="*/ 13495 h 527050"/>
                <a:gd name="connsiteX0-111" fmla="*/ 0 w 398462"/>
                <a:gd name="connsiteY0-112" fmla="*/ 13495 h 317500"/>
                <a:gd name="connsiteX1-113" fmla="*/ 234950 w 398462"/>
                <a:gd name="connsiteY1-114" fmla="*/ 0 h 317500"/>
                <a:gd name="connsiteX2-115" fmla="*/ 398462 w 398462"/>
                <a:gd name="connsiteY2-116" fmla="*/ 317500 h 317500"/>
                <a:gd name="connsiteX3-117" fmla="*/ 145255 w 398462"/>
                <a:gd name="connsiteY3-118" fmla="*/ 314326 h 317500"/>
                <a:gd name="connsiteX4-119" fmla="*/ 0 w 398462"/>
                <a:gd name="connsiteY4-120" fmla="*/ 13495 h 317500"/>
                <a:gd name="connsiteX0-121" fmla="*/ 0 w 410368"/>
                <a:gd name="connsiteY0-122" fmla="*/ 13495 h 317500"/>
                <a:gd name="connsiteX1-123" fmla="*/ 234950 w 410368"/>
                <a:gd name="connsiteY1-124" fmla="*/ 0 h 317500"/>
                <a:gd name="connsiteX2-125" fmla="*/ 410368 w 410368"/>
                <a:gd name="connsiteY2-126" fmla="*/ 317500 h 317500"/>
                <a:gd name="connsiteX3-127" fmla="*/ 145255 w 410368"/>
                <a:gd name="connsiteY3-128" fmla="*/ 314326 h 317500"/>
                <a:gd name="connsiteX4-129" fmla="*/ 0 w 410368"/>
                <a:gd name="connsiteY4-130" fmla="*/ 13495 h 317500"/>
                <a:gd name="connsiteX0-131" fmla="*/ 0 w 417512"/>
                <a:gd name="connsiteY0-132" fmla="*/ 18257 h 317500"/>
                <a:gd name="connsiteX1-133" fmla="*/ 242094 w 417512"/>
                <a:gd name="connsiteY1-134" fmla="*/ 0 h 317500"/>
                <a:gd name="connsiteX2-135" fmla="*/ 417512 w 417512"/>
                <a:gd name="connsiteY2-136" fmla="*/ 317500 h 317500"/>
                <a:gd name="connsiteX3-137" fmla="*/ 152399 w 417512"/>
                <a:gd name="connsiteY3-138" fmla="*/ 314326 h 317500"/>
                <a:gd name="connsiteX4-139" fmla="*/ 0 w 417512"/>
                <a:gd name="connsiteY4-140" fmla="*/ 18257 h 317500"/>
                <a:gd name="connsiteX0-141" fmla="*/ 0 w 417512"/>
                <a:gd name="connsiteY0-142" fmla="*/ 18257 h 319089"/>
                <a:gd name="connsiteX1-143" fmla="*/ 242094 w 417512"/>
                <a:gd name="connsiteY1-144" fmla="*/ 0 h 319089"/>
                <a:gd name="connsiteX2-145" fmla="*/ 417512 w 417512"/>
                <a:gd name="connsiteY2-146" fmla="*/ 317500 h 319089"/>
                <a:gd name="connsiteX3-147" fmla="*/ 150018 w 417512"/>
                <a:gd name="connsiteY3-148" fmla="*/ 319089 h 319089"/>
                <a:gd name="connsiteX4-149" fmla="*/ 0 w 417512"/>
                <a:gd name="connsiteY4-150" fmla="*/ 18257 h 319089"/>
                <a:gd name="connsiteX0-151" fmla="*/ 0 w 419893"/>
                <a:gd name="connsiteY0-152" fmla="*/ 20638 h 319089"/>
                <a:gd name="connsiteX1-153" fmla="*/ 244475 w 419893"/>
                <a:gd name="connsiteY1-154" fmla="*/ 0 h 319089"/>
                <a:gd name="connsiteX2-155" fmla="*/ 419893 w 419893"/>
                <a:gd name="connsiteY2-156" fmla="*/ 317500 h 319089"/>
                <a:gd name="connsiteX3-157" fmla="*/ 152399 w 419893"/>
                <a:gd name="connsiteY3-158" fmla="*/ 319089 h 319089"/>
                <a:gd name="connsiteX4-159" fmla="*/ 0 w 419893"/>
                <a:gd name="connsiteY4-160" fmla="*/ 20638 h 3190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19893" h="319089">
                  <a:moveTo>
                    <a:pt x="0" y="20638"/>
                  </a:moveTo>
                  <a:lnTo>
                    <a:pt x="244475" y="0"/>
                  </a:lnTo>
                  <a:lnTo>
                    <a:pt x="419893" y="317500"/>
                  </a:lnTo>
                  <a:lnTo>
                    <a:pt x="152399" y="319089"/>
                  </a:lnTo>
                  <a:lnTo>
                    <a:pt x="0" y="206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60439" y="2077459"/>
              <a:ext cx="957773" cy="695231"/>
            </a:xfrm>
            <a:custGeom>
              <a:avLst/>
              <a:gdLst>
                <a:gd name="connsiteX0" fmla="*/ 0 w 328954"/>
                <a:gd name="connsiteY0" fmla="*/ 0 h 450752"/>
                <a:gd name="connsiteX1" fmla="*/ 328954 w 328954"/>
                <a:gd name="connsiteY1" fmla="*/ 0 h 450752"/>
                <a:gd name="connsiteX2" fmla="*/ 328954 w 328954"/>
                <a:gd name="connsiteY2" fmla="*/ 450752 h 450752"/>
                <a:gd name="connsiteX3" fmla="*/ 0 w 328954"/>
                <a:gd name="connsiteY3" fmla="*/ 450752 h 450752"/>
                <a:gd name="connsiteX4" fmla="*/ 0 w 328954"/>
                <a:gd name="connsiteY4" fmla="*/ 0 h 450752"/>
                <a:gd name="connsiteX0-1" fmla="*/ 0 w 524216"/>
                <a:gd name="connsiteY0-2" fmla="*/ 38100 h 450752"/>
                <a:gd name="connsiteX1-3" fmla="*/ 524216 w 524216"/>
                <a:gd name="connsiteY1-4" fmla="*/ 0 h 450752"/>
                <a:gd name="connsiteX2-5" fmla="*/ 524216 w 524216"/>
                <a:gd name="connsiteY2-6" fmla="*/ 450752 h 450752"/>
                <a:gd name="connsiteX3-7" fmla="*/ 195262 w 524216"/>
                <a:gd name="connsiteY3-8" fmla="*/ 450752 h 450752"/>
                <a:gd name="connsiteX4-9" fmla="*/ 0 w 524216"/>
                <a:gd name="connsiteY4-10" fmla="*/ 38100 h 450752"/>
                <a:gd name="connsiteX0-11" fmla="*/ 176213 w 700429"/>
                <a:gd name="connsiteY0-12" fmla="*/ 38100 h 450752"/>
                <a:gd name="connsiteX1-13" fmla="*/ 700429 w 700429"/>
                <a:gd name="connsiteY1-14" fmla="*/ 0 h 450752"/>
                <a:gd name="connsiteX2-15" fmla="*/ 700429 w 700429"/>
                <a:gd name="connsiteY2-16" fmla="*/ 450752 h 450752"/>
                <a:gd name="connsiteX3-17" fmla="*/ 0 w 700429"/>
                <a:gd name="connsiteY3-18" fmla="*/ 374552 h 450752"/>
                <a:gd name="connsiteX4-19" fmla="*/ 176213 w 700429"/>
                <a:gd name="connsiteY4-20" fmla="*/ 38100 h 450752"/>
                <a:gd name="connsiteX0-21" fmla="*/ 176213 w 700429"/>
                <a:gd name="connsiteY0-22" fmla="*/ 38100 h 572196"/>
                <a:gd name="connsiteX1-23" fmla="*/ 700429 w 700429"/>
                <a:gd name="connsiteY1-24" fmla="*/ 0 h 572196"/>
                <a:gd name="connsiteX2-25" fmla="*/ 140835 w 700429"/>
                <a:gd name="connsiteY2-26" fmla="*/ 572196 h 572196"/>
                <a:gd name="connsiteX3-27" fmla="*/ 0 w 700429"/>
                <a:gd name="connsiteY3-28" fmla="*/ 374552 h 572196"/>
                <a:gd name="connsiteX4-29" fmla="*/ 176213 w 700429"/>
                <a:gd name="connsiteY4-30" fmla="*/ 38100 h 572196"/>
                <a:gd name="connsiteX0-31" fmla="*/ 176213 w 559935"/>
                <a:gd name="connsiteY0-32" fmla="*/ 0 h 573881"/>
                <a:gd name="connsiteX1-33" fmla="*/ 559935 w 559935"/>
                <a:gd name="connsiteY1-34" fmla="*/ 573881 h 573881"/>
                <a:gd name="connsiteX2-35" fmla="*/ 140835 w 559935"/>
                <a:gd name="connsiteY2-36" fmla="*/ 534096 h 573881"/>
                <a:gd name="connsiteX3-37" fmla="*/ 0 w 559935"/>
                <a:gd name="connsiteY3-38" fmla="*/ 336452 h 573881"/>
                <a:gd name="connsiteX4-39" fmla="*/ 176213 w 559935"/>
                <a:gd name="connsiteY4-40" fmla="*/ 0 h 573881"/>
                <a:gd name="connsiteX0-41" fmla="*/ 176213 w 559935"/>
                <a:gd name="connsiteY0-42" fmla="*/ 0 h 573881"/>
                <a:gd name="connsiteX1-43" fmla="*/ 559935 w 559935"/>
                <a:gd name="connsiteY1-44" fmla="*/ 573881 h 573881"/>
                <a:gd name="connsiteX2-45" fmla="*/ 140835 w 559935"/>
                <a:gd name="connsiteY2-46" fmla="*/ 534096 h 573881"/>
                <a:gd name="connsiteX3-47" fmla="*/ 0 w 559935"/>
                <a:gd name="connsiteY3-48" fmla="*/ 336452 h 573881"/>
                <a:gd name="connsiteX4-49" fmla="*/ 176213 w 559935"/>
                <a:gd name="connsiteY4-50" fmla="*/ 0 h 573881"/>
                <a:gd name="connsiteX0-51" fmla="*/ 176213 w 559935"/>
                <a:gd name="connsiteY0-52" fmla="*/ 0 h 573881"/>
                <a:gd name="connsiteX1-53" fmla="*/ 559935 w 559935"/>
                <a:gd name="connsiteY1-54" fmla="*/ 573881 h 573881"/>
                <a:gd name="connsiteX2-55" fmla="*/ 140835 w 559935"/>
                <a:gd name="connsiteY2-56" fmla="*/ 534096 h 573881"/>
                <a:gd name="connsiteX3-57" fmla="*/ 0 w 559935"/>
                <a:gd name="connsiteY3-58" fmla="*/ 336452 h 573881"/>
                <a:gd name="connsiteX4-59" fmla="*/ 176213 w 559935"/>
                <a:gd name="connsiteY4-60" fmla="*/ 0 h 573881"/>
                <a:gd name="connsiteX0-61" fmla="*/ 176213 w 653629"/>
                <a:gd name="connsiteY0-62" fmla="*/ 78279 h 652160"/>
                <a:gd name="connsiteX1-63" fmla="*/ 559935 w 653629"/>
                <a:gd name="connsiteY1-64" fmla="*/ 652160 h 652160"/>
                <a:gd name="connsiteX2-65" fmla="*/ 140835 w 653629"/>
                <a:gd name="connsiteY2-66" fmla="*/ 612375 h 652160"/>
                <a:gd name="connsiteX3-67" fmla="*/ 0 w 653629"/>
                <a:gd name="connsiteY3-68" fmla="*/ 414731 h 652160"/>
                <a:gd name="connsiteX4-69" fmla="*/ 176213 w 653629"/>
                <a:gd name="connsiteY4-70" fmla="*/ 78279 h 652160"/>
                <a:gd name="connsiteX0-71" fmla="*/ 176213 w 957773"/>
                <a:gd name="connsiteY0-72" fmla="*/ 121350 h 695231"/>
                <a:gd name="connsiteX1-73" fmla="*/ 559935 w 957773"/>
                <a:gd name="connsiteY1-74" fmla="*/ 695231 h 695231"/>
                <a:gd name="connsiteX2-75" fmla="*/ 140835 w 957773"/>
                <a:gd name="connsiteY2-76" fmla="*/ 655446 h 695231"/>
                <a:gd name="connsiteX3-77" fmla="*/ 0 w 957773"/>
                <a:gd name="connsiteY3-78" fmla="*/ 457802 h 695231"/>
                <a:gd name="connsiteX4-79" fmla="*/ 176213 w 957773"/>
                <a:gd name="connsiteY4-80" fmla="*/ 121350 h 695231"/>
                <a:gd name="connsiteX0-81" fmla="*/ 176213 w 957773"/>
                <a:gd name="connsiteY0-82" fmla="*/ 121350 h 695231"/>
                <a:gd name="connsiteX1-83" fmla="*/ 559935 w 957773"/>
                <a:gd name="connsiteY1-84" fmla="*/ 695231 h 695231"/>
                <a:gd name="connsiteX2-85" fmla="*/ 140835 w 957773"/>
                <a:gd name="connsiteY2-86" fmla="*/ 655446 h 695231"/>
                <a:gd name="connsiteX3-87" fmla="*/ 0 w 957773"/>
                <a:gd name="connsiteY3-88" fmla="*/ 467327 h 695231"/>
                <a:gd name="connsiteX4-89" fmla="*/ 176213 w 957773"/>
                <a:gd name="connsiteY4-90" fmla="*/ 121350 h 695231"/>
                <a:gd name="connsiteX0-91" fmla="*/ 176213 w 957773"/>
                <a:gd name="connsiteY0-92" fmla="*/ 121350 h 695231"/>
                <a:gd name="connsiteX1-93" fmla="*/ 559935 w 957773"/>
                <a:gd name="connsiteY1-94" fmla="*/ 695231 h 695231"/>
                <a:gd name="connsiteX2-95" fmla="*/ 140835 w 957773"/>
                <a:gd name="connsiteY2-96" fmla="*/ 660209 h 695231"/>
                <a:gd name="connsiteX3-97" fmla="*/ 0 w 957773"/>
                <a:gd name="connsiteY3-98" fmla="*/ 467327 h 695231"/>
                <a:gd name="connsiteX4-99" fmla="*/ 176213 w 957773"/>
                <a:gd name="connsiteY4-100" fmla="*/ 121350 h 6952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57773" h="695231">
                  <a:moveTo>
                    <a:pt x="176213" y="121350"/>
                  </a:moveTo>
                  <a:cubicBezTo>
                    <a:pt x="1049452" y="-187419"/>
                    <a:pt x="1210697" y="125318"/>
                    <a:pt x="559935" y="695231"/>
                  </a:cubicBezTo>
                  <a:lnTo>
                    <a:pt x="140835" y="660209"/>
                  </a:lnTo>
                  <a:cubicBezTo>
                    <a:pt x="427265" y="418115"/>
                    <a:pt x="256495" y="385570"/>
                    <a:pt x="0" y="467327"/>
                  </a:cubicBezTo>
                  <a:lnTo>
                    <a:pt x="176213" y="1213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995453" y="4785537"/>
              <a:ext cx="1600454" cy="613569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-1" fmla="*/ 0 w 1060704"/>
                <a:gd name="connsiteY0-2" fmla="*/ 1352550 h 1352550"/>
                <a:gd name="connsiteX1-3" fmla="*/ 116015 w 1060704"/>
                <a:gd name="connsiteY1-4" fmla="*/ 0 h 1352550"/>
                <a:gd name="connsiteX2-5" fmla="*/ 1060704 w 1060704"/>
                <a:gd name="connsiteY2-6" fmla="*/ 1352550 h 1352550"/>
                <a:gd name="connsiteX3-7" fmla="*/ 0 w 1060704"/>
                <a:gd name="connsiteY3-8" fmla="*/ 1352550 h 1352550"/>
                <a:gd name="connsiteX0-9" fmla="*/ 0 w 1741741"/>
                <a:gd name="connsiteY0-10" fmla="*/ 100013 h 1352550"/>
                <a:gd name="connsiteX1-11" fmla="*/ 797052 w 1741741"/>
                <a:gd name="connsiteY1-12" fmla="*/ 0 h 1352550"/>
                <a:gd name="connsiteX2-13" fmla="*/ 1741741 w 1741741"/>
                <a:gd name="connsiteY2-14" fmla="*/ 1352550 h 1352550"/>
                <a:gd name="connsiteX3-15" fmla="*/ 0 w 1741741"/>
                <a:gd name="connsiteY3-16" fmla="*/ 100013 h 1352550"/>
                <a:gd name="connsiteX0-17" fmla="*/ 0 w 1584579"/>
                <a:gd name="connsiteY0-18" fmla="*/ 100013 h 600075"/>
                <a:gd name="connsiteX1-19" fmla="*/ 797052 w 1584579"/>
                <a:gd name="connsiteY1-20" fmla="*/ 0 h 600075"/>
                <a:gd name="connsiteX2-21" fmla="*/ 1584579 w 1584579"/>
                <a:gd name="connsiteY2-22" fmla="*/ 600075 h 600075"/>
                <a:gd name="connsiteX3-23" fmla="*/ 0 w 1584579"/>
                <a:gd name="connsiteY3-24" fmla="*/ 100013 h 600075"/>
                <a:gd name="connsiteX0-25" fmla="*/ 0 w 1584579"/>
                <a:gd name="connsiteY0-26" fmla="*/ 100013 h 600075"/>
                <a:gd name="connsiteX1-27" fmla="*/ 797052 w 1584579"/>
                <a:gd name="connsiteY1-28" fmla="*/ 0 h 600075"/>
                <a:gd name="connsiteX2-29" fmla="*/ 1584579 w 1584579"/>
                <a:gd name="connsiteY2-30" fmla="*/ 600075 h 600075"/>
                <a:gd name="connsiteX3-31" fmla="*/ 0 w 1584579"/>
                <a:gd name="connsiteY3-32" fmla="*/ 100013 h 600075"/>
                <a:gd name="connsiteX0-33" fmla="*/ 0 w 1584579"/>
                <a:gd name="connsiteY0-34" fmla="*/ 100013 h 600075"/>
                <a:gd name="connsiteX1-35" fmla="*/ 797052 w 1584579"/>
                <a:gd name="connsiteY1-36" fmla="*/ 0 h 600075"/>
                <a:gd name="connsiteX2-37" fmla="*/ 1584579 w 1584579"/>
                <a:gd name="connsiteY2-38" fmla="*/ 600075 h 600075"/>
                <a:gd name="connsiteX3-39" fmla="*/ 0 w 1584579"/>
                <a:gd name="connsiteY3-40" fmla="*/ 100013 h 600075"/>
                <a:gd name="connsiteX0-41" fmla="*/ 0 w 1594104"/>
                <a:gd name="connsiteY0-42" fmla="*/ 100013 h 607219"/>
                <a:gd name="connsiteX1-43" fmla="*/ 797052 w 1594104"/>
                <a:gd name="connsiteY1-44" fmla="*/ 0 h 607219"/>
                <a:gd name="connsiteX2-45" fmla="*/ 1594104 w 1594104"/>
                <a:gd name="connsiteY2-46" fmla="*/ 607219 h 607219"/>
                <a:gd name="connsiteX3-47" fmla="*/ 0 w 1594104"/>
                <a:gd name="connsiteY3-48" fmla="*/ 100013 h 607219"/>
                <a:gd name="connsiteX0-49" fmla="*/ 0 w 1600454"/>
                <a:gd name="connsiteY0-50" fmla="*/ 100013 h 613569"/>
                <a:gd name="connsiteX1-51" fmla="*/ 797052 w 1600454"/>
                <a:gd name="connsiteY1-52" fmla="*/ 0 h 613569"/>
                <a:gd name="connsiteX2-53" fmla="*/ 1600454 w 1600454"/>
                <a:gd name="connsiteY2-54" fmla="*/ 613569 h 613569"/>
                <a:gd name="connsiteX3-55" fmla="*/ 0 w 1600454"/>
                <a:gd name="connsiteY3-56" fmla="*/ 100013 h 6135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00454" h="613569">
                  <a:moveTo>
                    <a:pt x="0" y="100013"/>
                  </a:moveTo>
                  <a:lnTo>
                    <a:pt x="797052" y="0"/>
                  </a:lnTo>
                  <a:lnTo>
                    <a:pt x="1600454" y="613569"/>
                  </a:lnTo>
                  <a:cubicBezTo>
                    <a:pt x="1072261" y="446882"/>
                    <a:pt x="113856" y="240506"/>
                    <a:pt x="0" y="100013"/>
                  </a:cubicBezTo>
                  <a:close/>
                </a:path>
              </a:pathLst>
            </a:cu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Rectangle 4"/>
            <p:cNvSpPr/>
            <p:nvPr/>
          </p:nvSpPr>
          <p:spPr>
            <a:xfrm flipH="1">
              <a:off x="3957694" y="2959124"/>
              <a:ext cx="1874043" cy="1979565"/>
            </a:xfrm>
            <a:custGeom>
              <a:avLst/>
              <a:gdLst>
                <a:gd name="connsiteX0" fmla="*/ 0 w 990600"/>
                <a:gd name="connsiteY0" fmla="*/ 0 h 838200"/>
                <a:gd name="connsiteX1" fmla="*/ 990600 w 990600"/>
                <a:gd name="connsiteY1" fmla="*/ 0 h 838200"/>
                <a:gd name="connsiteX2" fmla="*/ 990600 w 990600"/>
                <a:gd name="connsiteY2" fmla="*/ 838200 h 838200"/>
                <a:gd name="connsiteX3" fmla="*/ 0 w 990600"/>
                <a:gd name="connsiteY3" fmla="*/ 838200 h 838200"/>
                <a:gd name="connsiteX4" fmla="*/ 0 w 990600"/>
                <a:gd name="connsiteY4" fmla="*/ 0 h 838200"/>
                <a:gd name="connsiteX0-1" fmla="*/ 271463 w 1262063"/>
                <a:gd name="connsiteY0-2" fmla="*/ 0 h 838200"/>
                <a:gd name="connsiteX1-3" fmla="*/ 1262063 w 1262063"/>
                <a:gd name="connsiteY1-4" fmla="*/ 0 h 838200"/>
                <a:gd name="connsiteX2-5" fmla="*/ 1262063 w 1262063"/>
                <a:gd name="connsiteY2-6" fmla="*/ 838200 h 838200"/>
                <a:gd name="connsiteX3-7" fmla="*/ 0 w 1262063"/>
                <a:gd name="connsiteY3-8" fmla="*/ 180975 h 838200"/>
                <a:gd name="connsiteX4-9" fmla="*/ 271463 w 1262063"/>
                <a:gd name="connsiteY4-10" fmla="*/ 0 h 838200"/>
                <a:gd name="connsiteX0-11" fmla="*/ 390525 w 1262063"/>
                <a:gd name="connsiteY0-12" fmla="*/ 0 h 1252537"/>
                <a:gd name="connsiteX1-13" fmla="*/ 1262063 w 1262063"/>
                <a:gd name="connsiteY1-14" fmla="*/ 414337 h 1252537"/>
                <a:gd name="connsiteX2-15" fmla="*/ 1262063 w 1262063"/>
                <a:gd name="connsiteY2-16" fmla="*/ 1252537 h 1252537"/>
                <a:gd name="connsiteX3-17" fmla="*/ 0 w 1262063"/>
                <a:gd name="connsiteY3-18" fmla="*/ 595312 h 1252537"/>
                <a:gd name="connsiteX4-19" fmla="*/ 390525 w 1262063"/>
                <a:gd name="connsiteY4-20" fmla="*/ 0 h 1252537"/>
                <a:gd name="connsiteX0-21" fmla="*/ 390525 w 1262063"/>
                <a:gd name="connsiteY0-22" fmla="*/ 0 h 2124074"/>
                <a:gd name="connsiteX1-23" fmla="*/ 1262063 w 1262063"/>
                <a:gd name="connsiteY1-24" fmla="*/ 414337 h 2124074"/>
                <a:gd name="connsiteX2-25" fmla="*/ 852488 w 1262063"/>
                <a:gd name="connsiteY2-26" fmla="*/ 2124074 h 2124074"/>
                <a:gd name="connsiteX3-27" fmla="*/ 0 w 1262063"/>
                <a:gd name="connsiteY3-28" fmla="*/ 595312 h 2124074"/>
                <a:gd name="connsiteX4-29" fmla="*/ 390525 w 1262063"/>
                <a:gd name="connsiteY4-30" fmla="*/ 0 h 2124074"/>
                <a:gd name="connsiteX0-31" fmla="*/ 390525 w 1247776"/>
                <a:gd name="connsiteY0-32" fmla="*/ 0 h 2124074"/>
                <a:gd name="connsiteX1-33" fmla="*/ 1247776 w 1247776"/>
                <a:gd name="connsiteY1-34" fmla="*/ 1543050 h 2124074"/>
                <a:gd name="connsiteX2-35" fmla="*/ 852488 w 1247776"/>
                <a:gd name="connsiteY2-36" fmla="*/ 2124074 h 2124074"/>
                <a:gd name="connsiteX3-37" fmla="*/ 0 w 1247776"/>
                <a:gd name="connsiteY3-38" fmla="*/ 595312 h 2124074"/>
                <a:gd name="connsiteX4-39" fmla="*/ 390525 w 1247776"/>
                <a:gd name="connsiteY4-40" fmla="*/ 0 h 2124074"/>
                <a:gd name="connsiteX0-41" fmla="*/ 390525 w 1255867"/>
                <a:gd name="connsiteY0-42" fmla="*/ 0 h 2124074"/>
                <a:gd name="connsiteX1-43" fmla="*/ 1247776 w 1255867"/>
                <a:gd name="connsiteY1-44" fmla="*/ 1543050 h 2124074"/>
                <a:gd name="connsiteX2-45" fmla="*/ 852488 w 1255867"/>
                <a:gd name="connsiteY2-46" fmla="*/ 2124074 h 2124074"/>
                <a:gd name="connsiteX3-47" fmla="*/ 0 w 1255867"/>
                <a:gd name="connsiteY3-48" fmla="*/ 595312 h 2124074"/>
                <a:gd name="connsiteX4-49" fmla="*/ 390525 w 1255867"/>
                <a:gd name="connsiteY4-50" fmla="*/ 0 h 2124074"/>
                <a:gd name="connsiteX0-51" fmla="*/ 390525 w 1255770"/>
                <a:gd name="connsiteY0-52" fmla="*/ 0 h 2124074"/>
                <a:gd name="connsiteX1-53" fmla="*/ 1247776 w 1255770"/>
                <a:gd name="connsiteY1-54" fmla="*/ 1543050 h 2124074"/>
                <a:gd name="connsiteX2-55" fmla="*/ 852488 w 1255770"/>
                <a:gd name="connsiteY2-56" fmla="*/ 2124074 h 2124074"/>
                <a:gd name="connsiteX3-57" fmla="*/ 0 w 1255770"/>
                <a:gd name="connsiteY3-58" fmla="*/ 595312 h 2124074"/>
                <a:gd name="connsiteX4-59" fmla="*/ 390525 w 1255770"/>
                <a:gd name="connsiteY4-60" fmla="*/ 0 h 2124074"/>
                <a:gd name="connsiteX0-61" fmla="*/ 390525 w 1255770"/>
                <a:gd name="connsiteY0-62" fmla="*/ 0 h 2124074"/>
                <a:gd name="connsiteX1-63" fmla="*/ 1247776 w 1255770"/>
                <a:gd name="connsiteY1-64" fmla="*/ 1543050 h 2124074"/>
                <a:gd name="connsiteX2-65" fmla="*/ 852488 w 1255770"/>
                <a:gd name="connsiteY2-66" fmla="*/ 2124074 h 2124074"/>
                <a:gd name="connsiteX3-67" fmla="*/ 0 w 1255770"/>
                <a:gd name="connsiteY3-68" fmla="*/ 595312 h 2124074"/>
                <a:gd name="connsiteX4-69" fmla="*/ 390525 w 1255770"/>
                <a:gd name="connsiteY4-70" fmla="*/ 0 h 2124074"/>
                <a:gd name="connsiteX0-71" fmla="*/ 390525 w 1255770"/>
                <a:gd name="connsiteY0-72" fmla="*/ 0 h 2124074"/>
                <a:gd name="connsiteX1-73" fmla="*/ 1247776 w 1255770"/>
                <a:gd name="connsiteY1-74" fmla="*/ 1543050 h 2124074"/>
                <a:gd name="connsiteX2-75" fmla="*/ 852488 w 1255770"/>
                <a:gd name="connsiteY2-76" fmla="*/ 2124074 h 2124074"/>
                <a:gd name="connsiteX3-77" fmla="*/ 0 w 1255770"/>
                <a:gd name="connsiteY3-78" fmla="*/ 595312 h 2124074"/>
                <a:gd name="connsiteX4-79" fmla="*/ 390525 w 1255770"/>
                <a:gd name="connsiteY4-80" fmla="*/ 0 h 2124074"/>
                <a:gd name="connsiteX0-81" fmla="*/ 390525 w 1255770"/>
                <a:gd name="connsiteY0-82" fmla="*/ 0 h 2124074"/>
                <a:gd name="connsiteX1-83" fmla="*/ 1247776 w 1255770"/>
                <a:gd name="connsiteY1-84" fmla="*/ 1543050 h 2124074"/>
                <a:gd name="connsiteX2-85" fmla="*/ 852488 w 1255770"/>
                <a:gd name="connsiteY2-86" fmla="*/ 2124074 h 2124074"/>
                <a:gd name="connsiteX3-87" fmla="*/ 0 w 1255770"/>
                <a:gd name="connsiteY3-88" fmla="*/ 595312 h 2124074"/>
                <a:gd name="connsiteX4-89" fmla="*/ 390525 w 1255770"/>
                <a:gd name="connsiteY4-90" fmla="*/ 0 h 2124074"/>
                <a:gd name="connsiteX0-91" fmla="*/ 390525 w 1255770"/>
                <a:gd name="connsiteY0-92" fmla="*/ 0 h 2124074"/>
                <a:gd name="connsiteX1-93" fmla="*/ 1247776 w 1255770"/>
                <a:gd name="connsiteY1-94" fmla="*/ 1543050 h 2124074"/>
                <a:gd name="connsiteX2-95" fmla="*/ 852488 w 1255770"/>
                <a:gd name="connsiteY2-96" fmla="*/ 2124074 h 2124074"/>
                <a:gd name="connsiteX3-97" fmla="*/ 0 w 1255770"/>
                <a:gd name="connsiteY3-98" fmla="*/ 595312 h 2124074"/>
                <a:gd name="connsiteX4-99" fmla="*/ 390525 w 1255770"/>
                <a:gd name="connsiteY4-100" fmla="*/ 0 h 2124074"/>
                <a:gd name="connsiteX0-101" fmla="*/ 1641475 w 1642097"/>
                <a:gd name="connsiteY0-102" fmla="*/ 0 h 2111374"/>
                <a:gd name="connsiteX1-103" fmla="*/ 1247776 w 1642097"/>
                <a:gd name="connsiteY1-104" fmla="*/ 1530350 h 2111374"/>
                <a:gd name="connsiteX2-105" fmla="*/ 852488 w 1642097"/>
                <a:gd name="connsiteY2-106" fmla="*/ 2111374 h 2111374"/>
                <a:gd name="connsiteX3-107" fmla="*/ 0 w 1642097"/>
                <a:gd name="connsiteY3-108" fmla="*/ 582612 h 2111374"/>
                <a:gd name="connsiteX4-109" fmla="*/ 1641475 w 1642097"/>
                <a:gd name="connsiteY4-110" fmla="*/ 0 h 2111374"/>
                <a:gd name="connsiteX0-111" fmla="*/ 815975 w 817255"/>
                <a:gd name="connsiteY0-112" fmla="*/ 29435 h 2140809"/>
                <a:gd name="connsiteX1-113" fmla="*/ 422276 w 817255"/>
                <a:gd name="connsiteY1-114" fmla="*/ 1559785 h 2140809"/>
                <a:gd name="connsiteX2-115" fmla="*/ 26988 w 817255"/>
                <a:gd name="connsiteY2-116" fmla="*/ 2140809 h 2140809"/>
                <a:gd name="connsiteX3-117" fmla="*/ 0 w 817255"/>
                <a:gd name="connsiteY3-118" fmla="*/ 15147 h 2140809"/>
                <a:gd name="connsiteX4-119" fmla="*/ 815975 w 817255"/>
                <a:gd name="connsiteY4-120" fmla="*/ 29435 h 2140809"/>
                <a:gd name="connsiteX0-121" fmla="*/ 1862137 w 1863417"/>
                <a:gd name="connsiteY0-122" fmla="*/ 29435 h 1861409"/>
                <a:gd name="connsiteX1-123" fmla="*/ 1468438 w 1863417"/>
                <a:gd name="connsiteY1-124" fmla="*/ 1559785 h 1861409"/>
                <a:gd name="connsiteX2-125" fmla="*/ 0 w 1863417"/>
                <a:gd name="connsiteY2-126" fmla="*/ 1861409 h 1861409"/>
                <a:gd name="connsiteX3-127" fmla="*/ 1046162 w 1863417"/>
                <a:gd name="connsiteY3-128" fmla="*/ 15147 h 1861409"/>
                <a:gd name="connsiteX4-129" fmla="*/ 1862137 w 1863417"/>
                <a:gd name="connsiteY4-130" fmla="*/ 29435 h 1861409"/>
                <a:gd name="connsiteX0-131" fmla="*/ 1862137 w 1863417"/>
                <a:gd name="connsiteY0-132" fmla="*/ 29435 h 1988247"/>
                <a:gd name="connsiteX1-133" fmla="*/ 827088 w 1863417"/>
                <a:gd name="connsiteY1-134" fmla="*/ 1934435 h 1988247"/>
                <a:gd name="connsiteX2-135" fmla="*/ 0 w 1863417"/>
                <a:gd name="connsiteY2-136" fmla="*/ 1861409 h 1988247"/>
                <a:gd name="connsiteX3-137" fmla="*/ 1046162 w 1863417"/>
                <a:gd name="connsiteY3-138" fmla="*/ 15147 h 1988247"/>
                <a:gd name="connsiteX4-139" fmla="*/ 1862137 w 1863417"/>
                <a:gd name="connsiteY4-140" fmla="*/ 29435 h 1988247"/>
                <a:gd name="connsiteX0-141" fmla="*/ 1862137 w 1863417"/>
                <a:gd name="connsiteY0-142" fmla="*/ 29435 h 1986371"/>
                <a:gd name="connsiteX1-143" fmla="*/ 827088 w 1863417"/>
                <a:gd name="connsiteY1-144" fmla="*/ 1934435 h 1986371"/>
                <a:gd name="connsiteX2-145" fmla="*/ 0 w 1863417"/>
                <a:gd name="connsiteY2-146" fmla="*/ 1861409 h 1986371"/>
                <a:gd name="connsiteX3-147" fmla="*/ 1046162 w 1863417"/>
                <a:gd name="connsiteY3-148" fmla="*/ 15147 h 1986371"/>
                <a:gd name="connsiteX4-149" fmla="*/ 1862137 w 1863417"/>
                <a:gd name="connsiteY4-150" fmla="*/ 29435 h 1986371"/>
                <a:gd name="connsiteX0-151" fmla="*/ 1862137 w 1863417"/>
                <a:gd name="connsiteY0-152" fmla="*/ 29435 h 2012670"/>
                <a:gd name="connsiteX1-153" fmla="*/ 827088 w 1863417"/>
                <a:gd name="connsiteY1-154" fmla="*/ 1934435 h 2012670"/>
                <a:gd name="connsiteX2-155" fmla="*/ 0 w 1863417"/>
                <a:gd name="connsiteY2-156" fmla="*/ 1861409 h 2012670"/>
                <a:gd name="connsiteX3-157" fmla="*/ 1046162 w 1863417"/>
                <a:gd name="connsiteY3-158" fmla="*/ 15147 h 2012670"/>
                <a:gd name="connsiteX4-159" fmla="*/ 1862137 w 1863417"/>
                <a:gd name="connsiteY4-160" fmla="*/ 29435 h 2012670"/>
                <a:gd name="connsiteX0-161" fmla="*/ 1862137 w 1863417"/>
                <a:gd name="connsiteY0-162" fmla="*/ 29435 h 1985221"/>
                <a:gd name="connsiteX1-163" fmla="*/ 827088 w 1863417"/>
                <a:gd name="connsiteY1-164" fmla="*/ 1934435 h 1985221"/>
                <a:gd name="connsiteX2-165" fmla="*/ 0 w 1863417"/>
                <a:gd name="connsiteY2-166" fmla="*/ 1861409 h 1985221"/>
                <a:gd name="connsiteX3-167" fmla="*/ 1046162 w 1863417"/>
                <a:gd name="connsiteY3-168" fmla="*/ 15147 h 1985221"/>
                <a:gd name="connsiteX4-169" fmla="*/ 1862137 w 1863417"/>
                <a:gd name="connsiteY4-170" fmla="*/ 29435 h 1985221"/>
                <a:gd name="connsiteX0-171" fmla="*/ 1862137 w 1863417"/>
                <a:gd name="connsiteY0-172" fmla="*/ 29435 h 1985221"/>
                <a:gd name="connsiteX1-173" fmla="*/ 827088 w 1863417"/>
                <a:gd name="connsiteY1-174" fmla="*/ 1934435 h 1985221"/>
                <a:gd name="connsiteX2-175" fmla="*/ 0 w 1863417"/>
                <a:gd name="connsiteY2-176" fmla="*/ 1861409 h 1985221"/>
                <a:gd name="connsiteX3-177" fmla="*/ 1046162 w 1863417"/>
                <a:gd name="connsiteY3-178" fmla="*/ 15147 h 1985221"/>
                <a:gd name="connsiteX4-179" fmla="*/ 1862137 w 1863417"/>
                <a:gd name="connsiteY4-180" fmla="*/ 29435 h 1985221"/>
                <a:gd name="connsiteX0-181" fmla="*/ 1862137 w 1862137"/>
                <a:gd name="connsiteY0-182" fmla="*/ 30216 h 1986002"/>
                <a:gd name="connsiteX1-183" fmla="*/ 827088 w 1862137"/>
                <a:gd name="connsiteY1-184" fmla="*/ 1935216 h 1986002"/>
                <a:gd name="connsiteX2-185" fmla="*/ 0 w 1862137"/>
                <a:gd name="connsiteY2-186" fmla="*/ 1862190 h 1986002"/>
                <a:gd name="connsiteX3-187" fmla="*/ 1046162 w 1862137"/>
                <a:gd name="connsiteY3-188" fmla="*/ 15928 h 1986002"/>
                <a:gd name="connsiteX4-189" fmla="*/ 1862137 w 1862137"/>
                <a:gd name="connsiteY4-190" fmla="*/ 30216 h 1986002"/>
                <a:gd name="connsiteX0-191" fmla="*/ 1862137 w 1862137"/>
                <a:gd name="connsiteY0-192" fmla="*/ 67060 h 1984746"/>
                <a:gd name="connsiteX1-193" fmla="*/ 827088 w 1862137"/>
                <a:gd name="connsiteY1-194" fmla="*/ 1933960 h 1984746"/>
                <a:gd name="connsiteX2-195" fmla="*/ 0 w 1862137"/>
                <a:gd name="connsiteY2-196" fmla="*/ 1860934 h 1984746"/>
                <a:gd name="connsiteX3-197" fmla="*/ 1046162 w 1862137"/>
                <a:gd name="connsiteY3-198" fmla="*/ 14672 h 1984746"/>
                <a:gd name="connsiteX4-199" fmla="*/ 1862137 w 1862137"/>
                <a:gd name="connsiteY4-200" fmla="*/ 67060 h 1984746"/>
                <a:gd name="connsiteX0-201" fmla="*/ 1862137 w 1862137"/>
                <a:gd name="connsiteY0-202" fmla="*/ 68424 h 1986110"/>
                <a:gd name="connsiteX1-203" fmla="*/ 827088 w 1862137"/>
                <a:gd name="connsiteY1-204" fmla="*/ 1935324 h 1986110"/>
                <a:gd name="connsiteX2-205" fmla="*/ 0 w 1862137"/>
                <a:gd name="connsiteY2-206" fmla="*/ 1862298 h 1986110"/>
                <a:gd name="connsiteX3-207" fmla="*/ 1046162 w 1862137"/>
                <a:gd name="connsiteY3-208" fmla="*/ 16036 h 1986110"/>
                <a:gd name="connsiteX4-209" fmla="*/ 1862137 w 1862137"/>
                <a:gd name="connsiteY4-210" fmla="*/ 68424 h 1986110"/>
                <a:gd name="connsiteX0-211" fmla="*/ 1862137 w 1862137"/>
                <a:gd name="connsiteY0-212" fmla="*/ 53995 h 1971681"/>
                <a:gd name="connsiteX1-213" fmla="*/ 827088 w 1862137"/>
                <a:gd name="connsiteY1-214" fmla="*/ 1920895 h 1971681"/>
                <a:gd name="connsiteX2-215" fmla="*/ 0 w 1862137"/>
                <a:gd name="connsiteY2-216" fmla="*/ 1847869 h 1971681"/>
                <a:gd name="connsiteX3-217" fmla="*/ 1046162 w 1862137"/>
                <a:gd name="connsiteY3-218" fmla="*/ 1607 h 1971681"/>
                <a:gd name="connsiteX4-219" fmla="*/ 1862137 w 1862137"/>
                <a:gd name="connsiteY4-220" fmla="*/ 53995 h 1971681"/>
                <a:gd name="connsiteX0-221" fmla="*/ 1862137 w 1862137"/>
                <a:gd name="connsiteY0-222" fmla="*/ 53995 h 1971681"/>
                <a:gd name="connsiteX1-223" fmla="*/ 827088 w 1862137"/>
                <a:gd name="connsiteY1-224" fmla="*/ 1920895 h 1971681"/>
                <a:gd name="connsiteX2-225" fmla="*/ 0 w 1862137"/>
                <a:gd name="connsiteY2-226" fmla="*/ 1847869 h 1971681"/>
                <a:gd name="connsiteX3-227" fmla="*/ 1036637 w 1862137"/>
                <a:gd name="connsiteY3-228" fmla="*/ 1607 h 1971681"/>
                <a:gd name="connsiteX4-229" fmla="*/ 1862137 w 1862137"/>
                <a:gd name="connsiteY4-230" fmla="*/ 53995 h 1971681"/>
                <a:gd name="connsiteX0-231" fmla="*/ 1874043 w 1874043"/>
                <a:gd name="connsiteY0-232" fmla="*/ 53995 h 1970086"/>
                <a:gd name="connsiteX1-233" fmla="*/ 838994 w 1874043"/>
                <a:gd name="connsiteY1-234" fmla="*/ 1920895 h 1970086"/>
                <a:gd name="connsiteX2-235" fmla="*/ 0 w 1874043"/>
                <a:gd name="connsiteY2-236" fmla="*/ 1840725 h 1970086"/>
                <a:gd name="connsiteX3-237" fmla="*/ 1048543 w 1874043"/>
                <a:gd name="connsiteY3-238" fmla="*/ 1607 h 1970086"/>
                <a:gd name="connsiteX4-239" fmla="*/ 1874043 w 1874043"/>
                <a:gd name="connsiteY4-240" fmla="*/ 53995 h 1970086"/>
                <a:gd name="connsiteX0-241" fmla="*/ 1874043 w 1874043"/>
                <a:gd name="connsiteY0-242" fmla="*/ 63474 h 1979565"/>
                <a:gd name="connsiteX1-243" fmla="*/ 838994 w 1874043"/>
                <a:gd name="connsiteY1-244" fmla="*/ 1930374 h 1979565"/>
                <a:gd name="connsiteX2-245" fmla="*/ 0 w 1874043"/>
                <a:gd name="connsiteY2-246" fmla="*/ 1850204 h 1979565"/>
                <a:gd name="connsiteX3-247" fmla="*/ 1039018 w 1874043"/>
                <a:gd name="connsiteY3-248" fmla="*/ 1561 h 1979565"/>
                <a:gd name="connsiteX4-249" fmla="*/ 1874043 w 1874043"/>
                <a:gd name="connsiteY4-250" fmla="*/ 63474 h 19795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74043" h="1979565">
                  <a:moveTo>
                    <a:pt x="1874043" y="63474"/>
                  </a:moveTo>
                  <a:cubicBezTo>
                    <a:pt x="1743340" y="412724"/>
                    <a:pt x="1184010" y="1295374"/>
                    <a:pt x="838994" y="1930374"/>
                  </a:cubicBezTo>
                  <a:cubicBezTo>
                    <a:pt x="640556" y="2047849"/>
                    <a:pt x="260351" y="1927991"/>
                    <a:pt x="0" y="1850204"/>
                  </a:cubicBezTo>
                  <a:lnTo>
                    <a:pt x="1039018" y="1561"/>
                  </a:lnTo>
                  <a:cubicBezTo>
                    <a:pt x="1083467" y="-25426"/>
                    <a:pt x="1653382" y="309537"/>
                    <a:pt x="1874043" y="634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3753" y="2736444"/>
              <a:ext cx="592931" cy="311943"/>
            </a:xfrm>
            <a:custGeom>
              <a:avLst/>
              <a:gdLst>
                <a:gd name="connsiteX0" fmla="*/ 0 w 457200"/>
                <a:gd name="connsiteY0" fmla="*/ 0 h 304800"/>
                <a:gd name="connsiteX1" fmla="*/ 457200 w 457200"/>
                <a:gd name="connsiteY1" fmla="*/ 0 h 304800"/>
                <a:gd name="connsiteX2" fmla="*/ 457200 w 457200"/>
                <a:gd name="connsiteY2" fmla="*/ 304800 h 304800"/>
                <a:gd name="connsiteX3" fmla="*/ 0 w 457200"/>
                <a:gd name="connsiteY3" fmla="*/ 304800 h 304800"/>
                <a:gd name="connsiteX4" fmla="*/ 0 w 457200"/>
                <a:gd name="connsiteY4" fmla="*/ 0 h 304800"/>
                <a:gd name="connsiteX0-1" fmla="*/ 0 w 581025"/>
                <a:gd name="connsiteY0-2" fmla="*/ 0 h 304800"/>
                <a:gd name="connsiteX1-3" fmla="*/ 457200 w 581025"/>
                <a:gd name="connsiteY1-4" fmla="*/ 0 h 304800"/>
                <a:gd name="connsiteX2-5" fmla="*/ 581025 w 581025"/>
                <a:gd name="connsiteY2-6" fmla="*/ 304800 h 304800"/>
                <a:gd name="connsiteX3-7" fmla="*/ 0 w 581025"/>
                <a:gd name="connsiteY3-8" fmla="*/ 304800 h 304800"/>
                <a:gd name="connsiteX4-9" fmla="*/ 0 w 581025"/>
                <a:gd name="connsiteY4-10" fmla="*/ 0 h 304800"/>
                <a:gd name="connsiteX0-11" fmla="*/ 0 w 581025"/>
                <a:gd name="connsiteY0-12" fmla="*/ 0 h 304800"/>
                <a:gd name="connsiteX1-13" fmla="*/ 421481 w 581025"/>
                <a:gd name="connsiteY1-14" fmla="*/ 50006 h 304800"/>
                <a:gd name="connsiteX2-15" fmla="*/ 581025 w 581025"/>
                <a:gd name="connsiteY2-16" fmla="*/ 304800 h 304800"/>
                <a:gd name="connsiteX3-17" fmla="*/ 0 w 581025"/>
                <a:gd name="connsiteY3-18" fmla="*/ 304800 h 304800"/>
                <a:gd name="connsiteX4-19" fmla="*/ 0 w 581025"/>
                <a:gd name="connsiteY4-20" fmla="*/ 0 h 304800"/>
                <a:gd name="connsiteX0-21" fmla="*/ 0 w 581025"/>
                <a:gd name="connsiteY0-22" fmla="*/ 0 h 304800"/>
                <a:gd name="connsiteX1-23" fmla="*/ 423862 w 581025"/>
                <a:gd name="connsiteY1-24" fmla="*/ 38099 h 304800"/>
                <a:gd name="connsiteX2-25" fmla="*/ 581025 w 581025"/>
                <a:gd name="connsiteY2-26" fmla="*/ 304800 h 304800"/>
                <a:gd name="connsiteX3-27" fmla="*/ 0 w 581025"/>
                <a:gd name="connsiteY3-28" fmla="*/ 304800 h 304800"/>
                <a:gd name="connsiteX4-29" fmla="*/ 0 w 581025"/>
                <a:gd name="connsiteY4-30" fmla="*/ 0 h 304800"/>
                <a:gd name="connsiteX0-31" fmla="*/ 0 w 581025"/>
                <a:gd name="connsiteY0-32" fmla="*/ 0 h 307181"/>
                <a:gd name="connsiteX1-33" fmla="*/ 423862 w 581025"/>
                <a:gd name="connsiteY1-34" fmla="*/ 38099 h 307181"/>
                <a:gd name="connsiteX2-35" fmla="*/ 581025 w 581025"/>
                <a:gd name="connsiteY2-36" fmla="*/ 304800 h 307181"/>
                <a:gd name="connsiteX3-37" fmla="*/ 140494 w 581025"/>
                <a:gd name="connsiteY3-38" fmla="*/ 307181 h 307181"/>
                <a:gd name="connsiteX4-39" fmla="*/ 0 w 581025"/>
                <a:gd name="connsiteY4-40" fmla="*/ 0 h 307181"/>
                <a:gd name="connsiteX0-41" fmla="*/ 0 w 581025"/>
                <a:gd name="connsiteY0-42" fmla="*/ 0 h 304800"/>
                <a:gd name="connsiteX1-43" fmla="*/ 423862 w 581025"/>
                <a:gd name="connsiteY1-44" fmla="*/ 38099 h 304800"/>
                <a:gd name="connsiteX2-45" fmla="*/ 581025 w 581025"/>
                <a:gd name="connsiteY2-46" fmla="*/ 304800 h 304800"/>
                <a:gd name="connsiteX3-47" fmla="*/ 180975 w 581025"/>
                <a:gd name="connsiteY3-48" fmla="*/ 297656 h 304800"/>
                <a:gd name="connsiteX4-49" fmla="*/ 0 w 581025"/>
                <a:gd name="connsiteY4-50" fmla="*/ 0 h 304800"/>
                <a:gd name="connsiteX0-51" fmla="*/ 0 w 581025"/>
                <a:gd name="connsiteY0-52" fmla="*/ 0 h 304800"/>
                <a:gd name="connsiteX1-53" fmla="*/ 423862 w 581025"/>
                <a:gd name="connsiteY1-54" fmla="*/ 38099 h 304800"/>
                <a:gd name="connsiteX2-55" fmla="*/ 581025 w 581025"/>
                <a:gd name="connsiteY2-56" fmla="*/ 304800 h 304800"/>
                <a:gd name="connsiteX3-57" fmla="*/ 173831 w 581025"/>
                <a:gd name="connsiteY3-58" fmla="*/ 297656 h 304800"/>
                <a:gd name="connsiteX4-59" fmla="*/ 0 w 581025"/>
                <a:gd name="connsiteY4-60" fmla="*/ 0 h 304800"/>
                <a:gd name="connsiteX0-61" fmla="*/ 0 w 578644"/>
                <a:gd name="connsiteY0-62" fmla="*/ 0 h 311943"/>
                <a:gd name="connsiteX1-63" fmla="*/ 423862 w 578644"/>
                <a:gd name="connsiteY1-64" fmla="*/ 38099 h 311943"/>
                <a:gd name="connsiteX2-65" fmla="*/ 578644 w 578644"/>
                <a:gd name="connsiteY2-66" fmla="*/ 311943 h 311943"/>
                <a:gd name="connsiteX3-67" fmla="*/ 173831 w 578644"/>
                <a:gd name="connsiteY3-68" fmla="*/ 297656 h 311943"/>
                <a:gd name="connsiteX4-69" fmla="*/ 0 w 578644"/>
                <a:gd name="connsiteY4-70" fmla="*/ 0 h 311943"/>
                <a:gd name="connsiteX0-71" fmla="*/ 0 w 578644"/>
                <a:gd name="connsiteY0-72" fmla="*/ 0 h 311943"/>
                <a:gd name="connsiteX1-73" fmla="*/ 433387 w 578644"/>
                <a:gd name="connsiteY1-74" fmla="*/ 23811 h 311943"/>
                <a:gd name="connsiteX2-75" fmla="*/ 578644 w 578644"/>
                <a:gd name="connsiteY2-76" fmla="*/ 311943 h 311943"/>
                <a:gd name="connsiteX3-77" fmla="*/ 173831 w 578644"/>
                <a:gd name="connsiteY3-78" fmla="*/ 297656 h 311943"/>
                <a:gd name="connsiteX4-79" fmla="*/ 0 w 578644"/>
                <a:gd name="connsiteY4-80" fmla="*/ 0 h 311943"/>
                <a:gd name="connsiteX0-81" fmla="*/ 0 w 592931"/>
                <a:gd name="connsiteY0-82" fmla="*/ 0 h 311943"/>
                <a:gd name="connsiteX1-83" fmla="*/ 433387 w 592931"/>
                <a:gd name="connsiteY1-84" fmla="*/ 23811 h 311943"/>
                <a:gd name="connsiteX2-85" fmla="*/ 592931 w 592931"/>
                <a:gd name="connsiteY2-86" fmla="*/ 311943 h 311943"/>
                <a:gd name="connsiteX3-87" fmla="*/ 173831 w 592931"/>
                <a:gd name="connsiteY3-88" fmla="*/ 297656 h 311943"/>
                <a:gd name="connsiteX4-89" fmla="*/ 0 w 592931"/>
                <a:gd name="connsiteY4-90" fmla="*/ 0 h 311943"/>
                <a:gd name="connsiteX0-91" fmla="*/ 0 w 592931"/>
                <a:gd name="connsiteY0-92" fmla="*/ 0 h 311943"/>
                <a:gd name="connsiteX1-93" fmla="*/ 433387 w 592931"/>
                <a:gd name="connsiteY1-94" fmla="*/ 23811 h 311943"/>
                <a:gd name="connsiteX2-95" fmla="*/ 592931 w 592931"/>
                <a:gd name="connsiteY2-96" fmla="*/ 311943 h 311943"/>
                <a:gd name="connsiteX3-97" fmla="*/ 159543 w 592931"/>
                <a:gd name="connsiteY3-98" fmla="*/ 297656 h 311943"/>
                <a:gd name="connsiteX4-99" fmla="*/ 0 w 592931"/>
                <a:gd name="connsiteY4-100" fmla="*/ 0 h 311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92931" h="311943">
                  <a:moveTo>
                    <a:pt x="0" y="0"/>
                  </a:moveTo>
                  <a:lnTo>
                    <a:pt x="433387" y="23811"/>
                  </a:lnTo>
                  <a:lnTo>
                    <a:pt x="592931" y="311943"/>
                  </a:lnTo>
                  <a:lnTo>
                    <a:pt x="159543" y="297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4"/>
            <p:cNvSpPr/>
            <p:nvPr/>
          </p:nvSpPr>
          <p:spPr>
            <a:xfrm>
              <a:off x="5120451" y="3035294"/>
              <a:ext cx="1566070" cy="1773237"/>
            </a:xfrm>
            <a:custGeom>
              <a:avLst/>
              <a:gdLst>
                <a:gd name="connsiteX0" fmla="*/ 0 w 990600"/>
                <a:gd name="connsiteY0" fmla="*/ 0 h 838200"/>
                <a:gd name="connsiteX1" fmla="*/ 990600 w 990600"/>
                <a:gd name="connsiteY1" fmla="*/ 0 h 838200"/>
                <a:gd name="connsiteX2" fmla="*/ 990600 w 990600"/>
                <a:gd name="connsiteY2" fmla="*/ 838200 h 838200"/>
                <a:gd name="connsiteX3" fmla="*/ 0 w 990600"/>
                <a:gd name="connsiteY3" fmla="*/ 838200 h 838200"/>
                <a:gd name="connsiteX4" fmla="*/ 0 w 990600"/>
                <a:gd name="connsiteY4" fmla="*/ 0 h 838200"/>
                <a:gd name="connsiteX0-1" fmla="*/ 271463 w 1262063"/>
                <a:gd name="connsiteY0-2" fmla="*/ 0 h 838200"/>
                <a:gd name="connsiteX1-3" fmla="*/ 1262063 w 1262063"/>
                <a:gd name="connsiteY1-4" fmla="*/ 0 h 838200"/>
                <a:gd name="connsiteX2-5" fmla="*/ 1262063 w 1262063"/>
                <a:gd name="connsiteY2-6" fmla="*/ 838200 h 838200"/>
                <a:gd name="connsiteX3-7" fmla="*/ 0 w 1262063"/>
                <a:gd name="connsiteY3-8" fmla="*/ 180975 h 838200"/>
                <a:gd name="connsiteX4-9" fmla="*/ 271463 w 1262063"/>
                <a:gd name="connsiteY4-10" fmla="*/ 0 h 838200"/>
                <a:gd name="connsiteX0-11" fmla="*/ 390525 w 1262063"/>
                <a:gd name="connsiteY0-12" fmla="*/ 0 h 1252537"/>
                <a:gd name="connsiteX1-13" fmla="*/ 1262063 w 1262063"/>
                <a:gd name="connsiteY1-14" fmla="*/ 414337 h 1252537"/>
                <a:gd name="connsiteX2-15" fmla="*/ 1262063 w 1262063"/>
                <a:gd name="connsiteY2-16" fmla="*/ 1252537 h 1252537"/>
                <a:gd name="connsiteX3-17" fmla="*/ 0 w 1262063"/>
                <a:gd name="connsiteY3-18" fmla="*/ 595312 h 1252537"/>
                <a:gd name="connsiteX4-19" fmla="*/ 390525 w 1262063"/>
                <a:gd name="connsiteY4-20" fmla="*/ 0 h 1252537"/>
                <a:gd name="connsiteX0-21" fmla="*/ 390525 w 1262063"/>
                <a:gd name="connsiteY0-22" fmla="*/ 0 h 2124074"/>
                <a:gd name="connsiteX1-23" fmla="*/ 1262063 w 1262063"/>
                <a:gd name="connsiteY1-24" fmla="*/ 414337 h 2124074"/>
                <a:gd name="connsiteX2-25" fmla="*/ 852488 w 1262063"/>
                <a:gd name="connsiteY2-26" fmla="*/ 2124074 h 2124074"/>
                <a:gd name="connsiteX3-27" fmla="*/ 0 w 1262063"/>
                <a:gd name="connsiteY3-28" fmla="*/ 595312 h 2124074"/>
                <a:gd name="connsiteX4-29" fmla="*/ 390525 w 1262063"/>
                <a:gd name="connsiteY4-30" fmla="*/ 0 h 2124074"/>
                <a:gd name="connsiteX0-31" fmla="*/ 390525 w 1247776"/>
                <a:gd name="connsiteY0-32" fmla="*/ 0 h 2124074"/>
                <a:gd name="connsiteX1-33" fmla="*/ 1247776 w 1247776"/>
                <a:gd name="connsiteY1-34" fmla="*/ 1543050 h 2124074"/>
                <a:gd name="connsiteX2-35" fmla="*/ 852488 w 1247776"/>
                <a:gd name="connsiteY2-36" fmla="*/ 2124074 h 2124074"/>
                <a:gd name="connsiteX3-37" fmla="*/ 0 w 1247776"/>
                <a:gd name="connsiteY3-38" fmla="*/ 595312 h 2124074"/>
                <a:gd name="connsiteX4-39" fmla="*/ 390525 w 1247776"/>
                <a:gd name="connsiteY4-40" fmla="*/ 0 h 2124074"/>
                <a:gd name="connsiteX0-41" fmla="*/ 390525 w 1255867"/>
                <a:gd name="connsiteY0-42" fmla="*/ 0 h 2124074"/>
                <a:gd name="connsiteX1-43" fmla="*/ 1247776 w 1255867"/>
                <a:gd name="connsiteY1-44" fmla="*/ 1543050 h 2124074"/>
                <a:gd name="connsiteX2-45" fmla="*/ 852488 w 1255867"/>
                <a:gd name="connsiteY2-46" fmla="*/ 2124074 h 2124074"/>
                <a:gd name="connsiteX3-47" fmla="*/ 0 w 1255867"/>
                <a:gd name="connsiteY3-48" fmla="*/ 595312 h 2124074"/>
                <a:gd name="connsiteX4-49" fmla="*/ 390525 w 1255867"/>
                <a:gd name="connsiteY4-50" fmla="*/ 0 h 2124074"/>
                <a:gd name="connsiteX0-51" fmla="*/ 390525 w 1255770"/>
                <a:gd name="connsiteY0-52" fmla="*/ 0 h 2124074"/>
                <a:gd name="connsiteX1-53" fmla="*/ 1247776 w 1255770"/>
                <a:gd name="connsiteY1-54" fmla="*/ 1543050 h 2124074"/>
                <a:gd name="connsiteX2-55" fmla="*/ 852488 w 1255770"/>
                <a:gd name="connsiteY2-56" fmla="*/ 2124074 h 2124074"/>
                <a:gd name="connsiteX3-57" fmla="*/ 0 w 1255770"/>
                <a:gd name="connsiteY3-58" fmla="*/ 595312 h 2124074"/>
                <a:gd name="connsiteX4-59" fmla="*/ 390525 w 1255770"/>
                <a:gd name="connsiteY4-60" fmla="*/ 0 h 2124074"/>
                <a:gd name="connsiteX0-61" fmla="*/ 390525 w 1255770"/>
                <a:gd name="connsiteY0-62" fmla="*/ 0 h 2124074"/>
                <a:gd name="connsiteX1-63" fmla="*/ 1247776 w 1255770"/>
                <a:gd name="connsiteY1-64" fmla="*/ 1543050 h 2124074"/>
                <a:gd name="connsiteX2-65" fmla="*/ 852488 w 1255770"/>
                <a:gd name="connsiteY2-66" fmla="*/ 2124074 h 2124074"/>
                <a:gd name="connsiteX3-67" fmla="*/ 0 w 1255770"/>
                <a:gd name="connsiteY3-68" fmla="*/ 595312 h 2124074"/>
                <a:gd name="connsiteX4-69" fmla="*/ 390525 w 1255770"/>
                <a:gd name="connsiteY4-70" fmla="*/ 0 h 2124074"/>
                <a:gd name="connsiteX0-71" fmla="*/ 390525 w 1255770"/>
                <a:gd name="connsiteY0-72" fmla="*/ 0 h 2124074"/>
                <a:gd name="connsiteX1-73" fmla="*/ 1247776 w 1255770"/>
                <a:gd name="connsiteY1-74" fmla="*/ 1543050 h 2124074"/>
                <a:gd name="connsiteX2-75" fmla="*/ 852488 w 1255770"/>
                <a:gd name="connsiteY2-76" fmla="*/ 2124074 h 2124074"/>
                <a:gd name="connsiteX3-77" fmla="*/ 0 w 1255770"/>
                <a:gd name="connsiteY3-78" fmla="*/ 595312 h 2124074"/>
                <a:gd name="connsiteX4-79" fmla="*/ 390525 w 1255770"/>
                <a:gd name="connsiteY4-80" fmla="*/ 0 h 2124074"/>
                <a:gd name="connsiteX0-81" fmla="*/ 390525 w 1255770"/>
                <a:gd name="connsiteY0-82" fmla="*/ 0 h 2124074"/>
                <a:gd name="connsiteX1-83" fmla="*/ 1247776 w 1255770"/>
                <a:gd name="connsiteY1-84" fmla="*/ 1543050 h 2124074"/>
                <a:gd name="connsiteX2-85" fmla="*/ 852488 w 1255770"/>
                <a:gd name="connsiteY2-86" fmla="*/ 2124074 h 2124074"/>
                <a:gd name="connsiteX3-87" fmla="*/ 0 w 1255770"/>
                <a:gd name="connsiteY3-88" fmla="*/ 595312 h 2124074"/>
                <a:gd name="connsiteX4-89" fmla="*/ 390525 w 1255770"/>
                <a:gd name="connsiteY4-90" fmla="*/ 0 h 2124074"/>
                <a:gd name="connsiteX0-91" fmla="*/ 390525 w 1255770"/>
                <a:gd name="connsiteY0-92" fmla="*/ 0 h 2124074"/>
                <a:gd name="connsiteX1-93" fmla="*/ 1247776 w 1255770"/>
                <a:gd name="connsiteY1-94" fmla="*/ 1543050 h 2124074"/>
                <a:gd name="connsiteX2-95" fmla="*/ 852488 w 1255770"/>
                <a:gd name="connsiteY2-96" fmla="*/ 2124074 h 2124074"/>
                <a:gd name="connsiteX3-97" fmla="*/ 0 w 1255770"/>
                <a:gd name="connsiteY3-98" fmla="*/ 595312 h 2124074"/>
                <a:gd name="connsiteX4-99" fmla="*/ 390525 w 1255770"/>
                <a:gd name="connsiteY4-100" fmla="*/ 0 h 2124074"/>
                <a:gd name="connsiteX0-101" fmla="*/ 466725 w 1331970"/>
                <a:gd name="connsiteY0-102" fmla="*/ 0 h 2124074"/>
                <a:gd name="connsiteX1-103" fmla="*/ 1323976 w 1331970"/>
                <a:gd name="connsiteY1-104" fmla="*/ 1543050 h 2124074"/>
                <a:gd name="connsiteX2-105" fmla="*/ 928688 w 1331970"/>
                <a:gd name="connsiteY2-106" fmla="*/ 2124074 h 2124074"/>
                <a:gd name="connsiteX3-107" fmla="*/ 0 w 1331970"/>
                <a:gd name="connsiteY3-108" fmla="*/ 976312 h 2124074"/>
                <a:gd name="connsiteX4-109" fmla="*/ 466725 w 1331970"/>
                <a:gd name="connsiteY4-110" fmla="*/ 0 h 2124074"/>
                <a:gd name="connsiteX0-111" fmla="*/ 835025 w 1331970"/>
                <a:gd name="connsiteY0-112" fmla="*/ 0 h 1692274"/>
                <a:gd name="connsiteX1-113" fmla="*/ 1323976 w 1331970"/>
                <a:gd name="connsiteY1-114" fmla="*/ 1111250 h 1692274"/>
                <a:gd name="connsiteX2-115" fmla="*/ 928688 w 1331970"/>
                <a:gd name="connsiteY2-116" fmla="*/ 1692274 h 1692274"/>
                <a:gd name="connsiteX3-117" fmla="*/ 0 w 1331970"/>
                <a:gd name="connsiteY3-118" fmla="*/ 544512 h 1692274"/>
                <a:gd name="connsiteX4-119" fmla="*/ 835025 w 1331970"/>
                <a:gd name="connsiteY4-120" fmla="*/ 0 h 1692274"/>
                <a:gd name="connsiteX0-121" fmla="*/ 835025 w 1551275"/>
                <a:gd name="connsiteY0-122" fmla="*/ 0 h 1692274"/>
                <a:gd name="connsiteX1-123" fmla="*/ 1546226 w 1551275"/>
                <a:gd name="connsiteY1-124" fmla="*/ 1250950 h 1692274"/>
                <a:gd name="connsiteX2-125" fmla="*/ 928688 w 1551275"/>
                <a:gd name="connsiteY2-126" fmla="*/ 1692274 h 1692274"/>
                <a:gd name="connsiteX3-127" fmla="*/ 0 w 1551275"/>
                <a:gd name="connsiteY3-128" fmla="*/ 544512 h 1692274"/>
                <a:gd name="connsiteX4-129" fmla="*/ 835025 w 1551275"/>
                <a:gd name="connsiteY4-130" fmla="*/ 0 h 1692274"/>
                <a:gd name="connsiteX0-131" fmla="*/ 835025 w 1549911"/>
                <a:gd name="connsiteY0-132" fmla="*/ 0 h 1787524"/>
                <a:gd name="connsiteX1-133" fmla="*/ 1546226 w 1549911"/>
                <a:gd name="connsiteY1-134" fmla="*/ 1250950 h 1787524"/>
                <a:gd name="connsiteX2-135" fmla="*/ 706438 w 1549911"/>
                <a:gd name="connsiteY2-136" fmla="*/ 1787524 h 1787524"/>
                <a:gd name="connsiteX3-137" fmla="*/ 0 w 1549911"/>
                <a:gd name="connsiteY3-138" fmla="*/ 544512 h 1787524"/>
                <a:gd name="connsiteX4-139" fmla="*/ 835025 w 1549911"/>
                <a:gd name="connsiteY4-140" fmla="*/ 0 h 1787524"/>
                <a:gd name="connsiteX0-141" fmla="*/ 835025 w 1549911"/>
                <a:gd name="connsiteY0-142" fmla="*/ 0 h 1787524"/>
                <a:gd name="connsiteX1-143" fmla="*/ 1546226 w 1549911"/>
                <a:gd name="connsiteY1-144" fmla="*/ 1250950 h 1787524"/>
                <a:gd name="connsiteX2-145" fmla="*/ 706438 w 1549911"/>
                <a:gd name="connsiteY2-146" fmla="*/ 1787524 h 1787524"/>
                <a:gd name="connsiteX3-147" fmla="*/ 0 w 1549911"/>
                <a:gd name="connsiteY3-148" fmla="*/ 544512 h 1787524"/>
                <a:gd name="connsiteX4-149" fmla="*/ 835025 w 1549911"/>
                <a:gd name="connsiteY4-150" fmla="*/ 0 h 1787524"/>
                <a:gd name="connsiteX0-151" fmla="*/ 835025 w 1549911"/>
                <a:gd name="connsiteY0-152" fmla="*/ 0 h 1787524"/>
                <a:gd name="connsiteX1-153" fmla="*/ 1546226 w 1549911"/>
                <a:gd name="connsiteY1-154" fmla="*/ 1250950 h 1787524"/>
                <a:gd name="connsiteX2-155" fmla="*/ 706438 w 1549911"/>
                <a:gd name="connsiteY2-156" fmla="*/ 1787524 h 1787524"/>
                <a:gd name="connsiteX3-157" fmla="*/ 0 w 1549911"/>
                <a:gd name="connsiteY3-158" fmla="*/ 544512 h 1787524"/>
                <a:gd name="connsiteX4-159" fmla="*/ 835025 w 1549911"/>
                <a:gd name="connsiteY4-160" fmla="*/ 0 h 1787524"/>
                <a:gd name="connsiteX0-161" fmla="*/ 835025 w 1549911"/>
                <a:gd name="connsiteY0-162" fmla="*/ 0 h 1787524"/>
                <a:gd name="connsiteX1-163" fmla="*/ 1546226 w 1549911"/>
                <a:gd name="connsiteY1-164" fmla="*/ 1250950 h 1787524"/>
                <a:gd name="connsiteX2-165" fmla="*/ 706438 w 1549911"/>
                <a:gd name="connsiteY2-166" fmla="*/ 1787524 h 1787524"/>
                <a:gd name="connsiteX3-167" fmla="*/ 0 w 1549911"/>
                <a:gd name="connsiteY3-168" fmla="*/ 544512 h 1787524"/>
                <a:gd name="connsiteX4-169" fmla="*/ 835025 w 1549911"/>
                <a:gd name="connsiteY4-170" fmla="*/ 0 h 1787524"/>
                <a:gd name="connsiteX0-171" fmla="*/ 835025 w 1546226"/>
                <a:gd name="connsiteY0-172" fmla="*/ 0 h 1787524"/>
                <a:gd name="connsiteX1-173" fmla="*/ 1546226 w 1546226"/>
                <a:gd name="connsiteY1-174" fmla="*/ 1250950 h 1787524"/>
                <a:gd name="connsiteX2-175" fmla="*/ 706438 w 1546226"/>
                <a:gd name="connsiteY2-176" fmla="*/ 1787524 h 1787524"/>
                <a:gd name="connsiteX3-177" fmla="*/ 0 w 1546226"/>
                <a:gd name="connsiteY3-178" fmla="*/ 544512 h 1787524"/>
                <a:gd name="connsiteX4-179" fmla="*/ 835025 w 1546226"/>
                <a:gd name="connsiteY4-180" fmla="*/ 0 h 1787524"/>
                <a:gd name="connsiteX0-181" fmla="*/ 835025 w 1546226"/>
                <a:gd name="connsiteY0-182" fmla="*/ 0 h 1787524"/>
                <a:gd name="connsiteX1-183" fmla="*/ 1546226 w 1546226"/>
                <a:gd name="connsiteY1-184" fmla="*/ 1250950 h 1787524"/>
                <a:gd name="connsiteX2-185" fmla="*/ 706438 w 1546226"/>
                <a:gd name="connsiteY2-186" fmla="*/ 1787524 h 1787524"/>
                <a:gd name="connsiteX3-187" fmla="*/ 0 w 1546226"/>
                <a:gd name="connsiteY3-188" fmla="*/ 544512 h 1787524"/>
                <a:gd name="connsiteX4-189" fmla="*/ 835025 w 1546226"/>
                <a:gd name="connsiteY4-190" fmla="*/ 0 h 1787524"/>
                <a:gd name="connsiteX0-191" fmla="*/ 863600 w 1546226"/>
                <a:gd name="connsiteY0-192" fmla="*/ 0 h 1773237"/>
                <a:gd name="connsiteX1-193" fmla="*/ 1546226 w 1546226"/>
                <a:gd name="connsiteY1-194" fmla="*/ 1236663 h 1773237"/>
                <a:gd name="connsiteX2-195" fmla="*/ 706438 w 1546226"/>
                <a:gd name="connsiteY2-196" fmla="*/ 1773237 h 1773237"/>
                <a:gd name="connsiteX3-197" fmla="*/ 0 w 1546226"/>
                <a:gd name="connsiteY3-198" fmla="*/ 530225 h 1773237"/>
                <a:gd name="connsiteX4-199" fmla="*/ 863600 w 1546226"/>
                <a:gd name="connsiteY4-200" fmla="*/ 0 h 1773237"/>
                <a:gd name="connsiteX0-201" fmla="*/ 863600 w 1546226"/>
                <a:gd name="connsiteY0-202" fmla="*/ 0 h 1773237"/>
                <a:gd name="connsiteX1-203" fmla="*/ 1546226 w 1546226"/>
                <a:gd name="connsiteY1-204" fmla="*/ 1236663 h 1773237"/>
                <a:gd name="connsiteX2-205" fmla="*/ 706438 w 1546226"/>
                <a:gd name="connsiteY2-206" fmla="*/ 1773237 h 1773237"/>
                <a:gd name="connsiteX3-207" fmla="*/ 0 w 1546226"/>
                <a:gd name="connsiteY3-208" fmla="*/ 530225 h 1773237"/>
                <a:gd name="connsiteX4-209" fmla="*/ 863600 w 1546226"/>
                <a:gd name="connsiteY4-210" fmla="*/ 0 h 1773237"/>
                <a:gd name="connsiteX0-211" fmla="*/ 863600 w 1553370"/>
                <a:gd name="connsiteY0-212" fmla="*/ 0 h 1773237"/>
                <a:gd name="connsiteX1-213" fmla="*/ 1553370 w 1553370"/>
                <a:gd name="connsiteY1-214" fmla="*/ 1253331 h 1773237"/>
                <a:gd name="connsiteX2-215" fmla="*/ 706438 w 1553370"/>
                <a:gd name="connsiteY2-216" fmla="*/ 1773237 h 1773237"/>
                <a:gd name="connsiteX3-217" fmla="*/ 0 w 1553370"/>
                <a:gd name="connsiteY3-218" fmla="*/ 530225 h 1773237"/>
                <a:gd name="connsiteX4-219" fmla="*/ 863600 w 1553370"/>
                <a:gd name="connsiteY4-220" fmla="*/ 0 h 1773237"/>
                <a:gd name="connsiteX0-221" fmla="*/ 863600 w 1566070"/>
                <a:gd name="connsiteY0-222" fmla="*/ 0 h 1773237"/>
                <a:gd name="connsiteX1-223" fmla="*/ 1566070 w 1566070"/>
                <a:gd name="connsiteY1-224" fmla="*/ 1227931 h 1773237"/>
                <a:gd name="connsiteX2-225" fmla="*/ 706438 w 1566070"/>
                <a:gd name="connsiteY2-226" fmla="*/ 1773237 h 1773237"/>
                <a:gd name="connsiteX3-227" fmla="*/ 0 w 1566070"/>
                <a:gd name="connsiteY3-228" fmla="*/ 530225 h 1773237"/>
                <a:gd name="connsiteX4-229" fmla="*/ 863600 w 1566070"/>
                <a:gd name="connsiteY4-230" fmla="*/ 0 h 1773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66070" h="1773237">
                  <a:moveTo>
                    <a:pt x="863600" y="0"/>
                  </a:moveTo>
                  <a:lnTo>
                    <a:pt x="1566070" y="1227931"/>
                  </a:lnTo>
                  <a:cubicBezTo>
                    <a:pt x="1445420" y="1418431"/>
                    <a:pt x="960439" y="1681162"/>
                    <a:pt x="706438" y="1773237"/>
                  </a:cubicBezTo>
                  <a:lnTo>
                    <a:pt x="0" y="530225"/>
                  </a:lnTo>
                  <a:cubicBezTo>
                    <a:pt x="160337" y="431801"/>
                    <a:pt x="507207" y="324644"/>
                    <a:pt x="863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9" name="Group 3"/>
          <p:cNvGrpSpPr/>
          <p:nvPr/>
        </p:nvGrpSpPr>
        <p:grpSpPr>
          <a:xfrm>
            <a:off x="5058752" y="1358290"/>
            <a:ext cx="875742" cy="792128"/>
            <a:chOff x="6096000" y="1358290"/>
            <a:chExt cx="875742" cy="792128"/>
          </a:xfrm>
        </p:grpSpPr>
        <p:grpSp>
          <p:nvGrpSpPr>
            <p:cNvPr id="30" name="Group 35"/>
            <p:cNvGrpSpPr/>
            <p:nvPr/>
          </p:nvGrpSpPr>
          <p:grpSpPr>
            <a:xfrm>
              <a:off x="6096000" y="1358290"/>
              <a:ext cx="456015" cy="419173"/>
              <a:chOff x="6888008" y="2616200"/>
              <a:chExt cx="295815" cy="271916"/>
            </a:xfrm>
            <a:solidFill>
              <a:schemeClr val="accent1"/>
            </a:solidFill>
          </p:grpSpPr>
          <p:sp>
            <p:nvSpPr>
              <p:cNvPr id="37" name="Shape 3319"/>
              <p:cNvSpPr/>
              <p:nvPr/>
            </p:nvSpPr>
            <p:spPr>
              <a:xfrm>
                <a:off x="7065808" y="2616200"/>
                <a:ext cx="118015" cy="113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536"/>
                    </a:moveTo>
                    <a:cubicBezTo>
                      <a:pt x="8831" y="14536"/>
                      <a:pt x="7200" y="12867"/>
                      <a:pt x="7200" y="10788"/>
                    </a:cubicBezTo>
                    <a:cubicBezTo>
                      <a:pt x="7200" y="8735"/>
                      <a:pt x="8831" y="7037"/>
                      <a:pt x="10800" y="7037"/>
                    </a:cubicBezTo>
                    <a:cubicBezTo>
                      <a:pt x="12769" y="7037"/>
                      <a:pt x="14400" y="8735"/>
                      <a:pt x="14400" y="10788"/>
                    </a:cubicBezTo>
                    <a:cubicBezTo>
                      <a:pt x="14400" y="12839"/>
                      <a:pt x="12794" y="14536"/>
                      <a:pt x="10800" y="14536"/>
                    </a:cubicBezTo>
                    <a:close/>
                    <a:moveTo>
                      <a:pt x="16566" y="6302"/>
                    </a:moveTo>
                    <a:cubicBezTo>
                      <a:pt x="16819" y="5717"/>
                      <a:pt x="18000" y="2784"/>
                      <a:pt x="18000" y="2261"/>
                    </a:cubicBezTo>
                    <a:cubicBezTo>
                      <a:pt x="18000" y="2198"/>
                      <a:pt x="17970" y="2110"/>
                      <a:pt x="17883" y="2051"/>
                    </a:cubicBezTo>
                    <a:cubicBezTo>
                      <a:pt x="17551" y="1847"/>
                      <a:pt x="14541" y="0"/>
                      <a:pt x="14400" y="0"/>
                    </a:cubicBezTo>
                    <a:lnTo>
                      <a:pt x="14228" y="56"/>
                    </a:lnTo>
                    <a:cubicBezTo>
                      <a:pt x="13274" y="1056"/>
                      <a:pt x="12431" y="2198"/>
                      <a:pt x="11643" y="3339"/>
                    </a:cubicBezTo>
                    <a:cubicBezTo>
                      <a:pt x="11360" y="3312"/>
                      <a:pt x="11083" y="3283"/>
                      <a:pt x="10800" y="3283"/>
                    </a:cubicBezTo>
                    <a:cubicBezTo>
                      <a:pt x="10517" y="3283"/>
                      <a:pt x="10234" y="3312"/>
                      <a:pt x="9957" y="3339"/>
                    </a:cubicBezTo>
                    <a:cubicBezTo>
                      <a:pt x="9674" y="2904"/>
                      <a:pt x="7563" y="0"/>
                      <a:pt x="7200" y="0"/>
                    </a:cubicBezTo>
                    <a:cubicBezTo>
                      <a:pt x="7059" y="0"/>
                      <a:pt x="4049" y="1876"/>
                      <a:pt x="3711" y="2051"/>
                    </a:cubicBezTo>
                    <a:cubicBezTo>
                      <a:pt x="3625" y="2110"/>
                      <a:pt x="3600" y="2198"/>
                      <a:pt x="3600" y="2261"/>
                    </a:cubicBezTo>
                    <a:cubicBezTo>
                      <a:pt x="3600" y="2757"/>
                      <a:pt x="4782" y="5717"/>
                      <a:pt x="5034" y="6302"/>
                    </a:cubicBezTo>
                    <a:cubicBezTo>
                      <a:pt x="4695" y="6771"/>
                      <a:pt x="4412" y="7299"/>
                      <a:pt x="4191" y="7828"/>
                    </a:cubicBezTo>
                    <a:cubicBezTo>
                      <a:pt x="3625" y="7886"/>
                      <a:pt x="0" y="8295"/>
                      <a:pt x="0" y="8735"/>
                    </a:cubicBezTo>
                    <a:lnTo>
                      <a:pt x="0" y="12839"/>
                    </a:lnTo>
                    <a:cubicBezTo>
                      <a:pt x="0" y="13280"/>
                      <a:pt x="3625" y="13687"/>
                      <a:pt x="4191" y="13745"/>
                    </a:cubicBezTo>
                    <a:cubicBezTo>
                      <a:pt x="4412" y="14305"/>
                      <a:pt x="4695" y="14802"/>
                      <a:pt x="5034" y="15272"/>
                    </a:cubicBezTo>
                    <a:cubicBezTo>
                      <a:pt x="4782" y="15858"/>
                      <a:pt x="3600" y="18818"/>
                      <a:pt x="3600" y="19314"/>
                    </a:cubicBezTo>
                    <a:cubicBezTo>
                      <a:pt x="3600" y="19375"/>
                      <a:pt x="3625" y="19462"/>
                      <a:pt x="3711" y="19521"/>
                    </a:cubicBezTo>
                    <a:cubicBezTo>
                      <a:pt x="4049" y="19725"/>
                      <a:pt x="7059" y="21600"/>
                      <a:pt x="7200" y="21600"/>
                    </a:cubicBezTo>
                    <a:cubicBezTo>
                      <a:pt x="7563" y="21600"/>
                      <a:pt x="9674" y="18668"/>
                      <a:pt x="9957" y="18231"/>
                    </a:cubicBezTo>
                    <a:cubicBezTo>
                      <a:pt x="10234" y="18260"/>
                      <a:pt x="10517" y="18291"/>
                      <a:pt x="10800" y="18291"/>
                    </a:cubicBezTo>
                    <a:cubicBezTo>
                      <a:pt x="11083" y="18291"/>
                      <a:pt x="11360" y="18260"/>
                      <a:pt x="11643" y="18231"/>
                    </a:cubicBezTo>
                    <a:cubicBezTo>
                      <a:pt x="11920" y="18668"/>
                      <a:pt x="14031" y="21600"/>
                      <a:pt x="14400" y="21600"/>
                    </a:cubicBezTo>
                    <a:cubicBezTo>
                      <a:pt x="14541" y="21600"/>
                      <a:pt x="17551" y="19725"/>
                      <a:pt x="17883" y="19521"/>
                    </a:cubicBezTo>
                    <a:cubicBezTo>
                      <a:pt x="17970" y="19462"/>
                      <a:pt x="18000" y="19404"/>
                      <a:pt x="18000" y="19314"/>
                    </a:cubicBezTo>
                    <a:cubicBezTo>
                      <a:pt x="18000" y="18789"/>
                      <a:pt x="16819" y="15858"/>
                      <a:pt x="16566" y="15272"/>
                    </a:cubicBezTo>
                    <a:cubicBezTo>
                      <a:pt x="16899" y="14802"/>
                      <a:pt x="17181" y="14305"/>
                      <a:pt x="17410" y="13745"/>
                    </a:cubicBezTo>
                    <a:cubicBezTo>
                      <a:pt x="17970" y="13687"/>
                      <a:pt x="21600" y="13280"/>
                      <a:pt x="21600" y="12839"/>
                    </a:cubicBezTo>
                    <a:lnTo>
                      <a:pt x="21600" y="8735"/>
                    </a:lnTo>
                    <a:cubicBezTo>
                      <a:pt x="21600" y="8295"/>
                      <a:pt x="17970" y="7886"/>
                      <a:pt x="17410" y="7828"/>
                    </a:cubicBezTo>
                    <a:cubicBezTo>
                      <a:pt x="17181" y="7299"/>
                      <a:pt x="16899" y="6771"/>
                      <a:pt x="16566" y="6302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457200">
                  <a:defRPr sz="1800" b="0" cap="none">
                    <a:solidFill>
                      <a:srgbClr val="F9F9F9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" name="Shape 3320"/>
              <p:cNvSpPr/>
              <p:nvPr/>
            </p:nvSpPr>
            <p:spPr>
              <a:xfrm>
                <a:off x="6888008" y="2654300"/>
                <a:ext cx="196693" cy="196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6480"/>
                    </a:moveTo>
                    <a:cubicBezTo>
                      <a:pt x="13178" y="6480"/>
                      <a:pt x="15120" y="8420"/>
                      <a:pt x="15120" y="10799"/>
                    </a:cubicBezTo>
                    <a:cubicBezTo>
                      <a:pt x="15120" y="13180"/>
                      <a:pt x="13178" y="15121"/>
                      <a:pt x="10800" y="15121"/>
                    </a:cubicBezTo>
                    <a:cubicBezTo>
                      <a:pt x="8422" y="15121"/>
                      <a:pt x="6480" y="13180"/>
                      <a:pt x="6480" y="10799"/>
                    </a:cubicBezTo>
                    <a:cubicBezTo>
                      <a:pt x="6480" y="8420"/>
                      <a:pt x="8422" y="6480"/>
                      <a:pt x="10800" y="6480"/>
                    </a:cubicBezTo>
                    <a:close/>
                    <a:moveTo>
                      <a:pt x="406" y="12825"/>
                    </a:moveTo>
                    <a:lnTo>
                      <a:pt x="2968" y="13230"/>
                    </a:lnTo>
                    <a:cubicBezTo>
                      <a:pt x="3120" y="13702"/>
                      <a:pt x="3323" y="14157"/>
                      <a:pt x="3559" y="14613"/>
                    </a:cubicBezTo>
                    <a:cubicBezTo>
                      <a:pt x="3072" y="15271"/>
                      <a:pt x="2566" y="15897"/>
                      <a:pt x="2075" y="16538"/>
                    </a:cubicBezTo>
                    <a:cubicBezTo>
                      <a:pt x="2009" y="16638"/>
                      <a:pt x="1957" y="16739"/>
                      <a:pt x="1957" y="16858"/>
                    </a:cubicBezTo>
                    <a:cubicBezTo>
                      <a:pt x="1957" y="17348"/>
                      <a:pt x="3947" y="19152"/>
                      <a:pt x="4386" y="19557"/>
                    </a:cubicBezTo>
                    <a:cubicBezTo>
                      <a:pt x="4490" y="19643"/>
                      <a:pt x="4608" y="19694"/>
                      <a:pt x="4741" y="19694"/>
                    </a:cubicBezTo>
                    <a:cubicBezTo>
                      <a:pt x="4859" y="19694"/>
                      <a:pt x="4996" y="19661"/>
                      <a:pt x="5081" y="19574"/>
                    </a:cubicBezTo>
                    <a:lnTo>
                      <a:pt x="7071" y="18072"/>
                    </a:lnTo>
                    <a:cubicBezTo>
                      <a:pt x="7473" y="18275"/>
                      <a:pt x="7898" y="18463"/>
                      <a:pt x="8337" y="18596"/>
                    </a:cubicBezTo>
                    <a:lnTo>
                      <a:pt x="8725" y="21178"/>
                    </a:lnTo>
                    <a:cubicBezTo>
                      <a:pt x="8758" y="21415"/>
                      <a:pt x="8995" y="21600"/>
                      <a:pt x="9231" y="21600"/>
                    </a:cubicBezTo>
                    <a:lnTo>
                      <a:pt x="12369" y="21600"/>
                    </a:lnTo>
                    <a:cubicBezTo>
                      <a:pt x="12605" y="21600"/>
                      <a:pt x="12808" y="21431"/>
                      <a:pt x="12875" y="21194"/>
                    </a:cubicBezTo>
                    <a:cubicBezTo>
                      <a:pt x="13096" y="20369"/>
                      <a:pt x="13178" y="19439"/>
                      <a:pt x="13263" y="18579"/>
                    </a:cubicBezTo>
                    <a:cubicBezTo>
                      <a:pt x="13717" y="18443"/>
                      <a:pt x="14141" y="18275"/>
                      <a:pt x="14562" y="18055"/>
                    </a:cubicBezTo>
                    <a:lnTo>
                      <a:pt x="16501" y="19574"/>
                    </a:lnTo>
                    <a:cubicBezTo>
                      <a:pt x="16604" y="19643"/>
                      <a:pt x="16722" y="19694"/>
                      <a:pt x="16855" y="19694"/>
                    </a:cubicBezTo>
                    <a:cubicBezTo>
                      <a:pt x="17347" y="19694"/>
                      <a:pt x="19237" y="17635"/>
                      <a:pt x="19573" y="17179"/>
                    </a:cubicBezTo>
                    <a:cubicBezTo>
                      <a:pt x="19658" y="17095"/>
                      <a:pt x="19691" y="16976"/>
                      <a:pt x="19691" y="16858"/>
                    </a:cubicBezTo>
                    <a:cubicBezTo>
                      <a:pt x="19691" y="16722"/>
                      <a:pt x="19643" y="16622"/>
                      <a:pt x="19573" y="16521"/>
                    </a:cubicBezTo>
                    <a:cubicBezTo>
                      <a:pt x="19034" y="15881"/>
                      <a:pt x="18528" y="15254"/>
                      <a:pt x="18055" y="14579"/>
                    </a:cubicBezTo>
                    <a:cubicBezTo>
                      <a:pt x="18273" y="14157"/>
                      <a:pt x="18462" y="13736"/>
                      <a:pt x="18594" y="13297"/>
                    </a:cubicBezTo>
                    <a:lnTo>
                      <a:pt x="21212" y="12891"/>
                    </a:lnTo>
                    <a:cubicBezTo>
                      <a:pt x="21430" y="12859"/>
                      <a:pt x="21600" y="12605"/>
                      <a:pt x="21600" y="12386"/>
                    </a:cubicBezTo>
                    <a:lnTo>
                      <a:pt x="21600" y="9264"/>
                    </a:lnTo>
                    <a:cubicBezTo>
                      <a:pt x="21600" y="9028"/>
                      <a:pt x="21430" y="8808"/>
                      <a:pt x="21194" y="8757"/>
                    </a:cubicBezTo>
                    <a:lnTo>
                      <a:pt x="18627" y="8369"/>
                    </a:lnTo>
                    <a:cubicBezTo>
                      <a:pt x="18476" y="7898"/>
                      <a:pt x="18273" y="7440"/>
                      <a:pt x="18055" y="6986"/>
                    </a:cubicBezTo>
                    <a:cubicBezTo>
                      <a:pt x="18528" y="6326"/>
                      <a:pt x="19034" y="5719"/>
                      <a:pt x="19525" y="5061"/>
                    </a:cubicBezTo>
                    <a:cubicBezTo>
                      <a:pt x="19591" y="4960"/>
                      <a:pt x="19643" y="4859"/>
                      <a:pt x="19643" y="4742"/>
                    </a:cubicBezTo>
                    <a:cubicBezTo>
                      <a:pt x="19643" y="4268"/>
                      <a:pt x="17649" y="2445"/>
                      <a:pt x="17210" y="2040"/>
                    </a:cubicBezTo>
                    <a:cubicBezTo>
                      <a:pt x="17110" y="1957"/>
                      <a:pt x="16992" y="1906"/>
                      <a:pt x="16855" y="1906"/>
                    </a:cubicBezTo>
                    <a:cubicBezTo>
                      <a:pt x="16741" y="1906"/>
                      <a:pt x="16623" y="1939"/>
                      <a:pt x="16519" y="2023"/>
                    </a:cubicBezTo>
                    <a:lnTo>
                      <a:pt x="14529" y="3525"/>
                    </a:lnTo>
                    <a:cubicBezTo>
                      <a:pt x="14123" y="3324"/>
                      <a:pt x="13702" y="3137"/>
                      <a:pt x="13263" y="3004"/>
                    </a:cubicBezTo>
                    <a:lnTo>
                      <a:pt x="12875" y="420"/>
                    </a:lnTo>
                    <a:cubicBezTo>
                      <a:pt x="12842" y="185"/>
                      <a:pt x="12605" y="0"/>
                      <a:pt x="12369" y="0"/>
                    </a:cubicBezTo>
                    <a:lnTo>
                      <a:pt x="9231" y="0"/>
                    </a:lnTo>
                    <a:cubicBezTo>
                      <a:pt x="8995" y="0"/>
                      <a:pt x="8791" y="168"/>
                      <a:pt x="8725" y="404"/>
                    </a:cubicBezTo>
                    <a:cubicBezTo>
                      <a:pt x="8503" y="1231"/>
                      <a:pt x="8422" y="2160"/>
                      <a:pt x="8337" y="3004"/>
                    </a:cubicBezTo>
                    <a:cubicBezTo>
                      <a:pt x="7879" y="3153"/>
                      <a:pt x="7458" y="3324"/>
                      <a:pt x="7037" y="3542"/>
                    </a:cubicBezTo>
                    <a:lnTo>
                      <a:pt x="5095" y="2023"/>
                    </a:lnTo>
                    <a:cubicBezTo>
                      <a:pt x="4996" y="1957"/>
                      <a:pt x="4877" y="1906"/>
                      <a:pt x="4741" y="1906"/>
                    </a:cubicBezTo>
                    <a:cubicBezTo>
                      <a:pt x="4253" y="1906"/>
                      <a:pt x="2363" y="3949"/>
                      <a:pt x="2023" y="4403"/>
                    </a:cubicBezTo>
                    <a:cubicBezTo>
                      <a:pt x="1942" y="4505"/>
                      <a:pt x="1909" y="4622"/>
                      <a:pt x="1909" y="4742"/>
                    </a:cubicBezTo>
                    <a:cubicBezTo>
                      <a:pt x="1909" y="4859"/>
                      <a:pt x="1957" y="4977"/>
                      <a:pt x="2023" y="5079"/>
                    </a:cubicBezTo>
                    <a:cubicBezTo>
                      <a:pt x="2566" y="5719"/>
                      <a:pt x="3072" y="6346"/>
                      <a:pt x="3545" y="7019"/>
                    </a:cubicBezTo>
                    <a:cubicBezTo>
                      <a:pt x="3323" y="7440"/>
                      <a:pt x="3138" y="7864"/>
                      <a:pt x="3006" y="8302"/>
                    </a:cubicBezTo>
                    <a:lnTo>
                      <a:pt x="387" y="8706"/>
                    </a:lnTo>
                    <a:cubicBezTo>
                      <a:pt x="170" y="8741"/>
                      <a:pt x="0" y="8995"/>
                      <a:pt x="0" y="9213"/>
                    </a:cubicBezTo>
                    <a:lnTo>
                      <a:pt x="0" y="12335"/>
                    </a:lnTo>
                    <a:cubicBezTo>
                      <a:pt x="0" y="12569"/>
                      <a:pt x="170" y="12791"/>
                      <a:pt x="406" y="12825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457200">
                  <a:defRPr sz="1800" b="0" cap="none">
                    <a:solidFill>
                      <a:srgbClr val="F9F9F9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" name="Shape 3321"/>
              <p:cNvSpPr/>
              <p:nvPr/>
            </p:nvSpPr>
            <p:spPr>
              <a:xfrm>
                <a:off x="7065808" y="2774950"/>
                <a:ext cx="118015" cy="1131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536"/>
                    </a:moveTo>
                    <a:cubicBezTo>
                      <a:pt x="8831" y="14536"/>
                      <a:pt x="7200" y="12867"/>
                      <a:pt x="7200" y="10783"/>
                    </a:cubicBezTo>
                    <a:cubicBezTo>
                      <a:pt x="7200" y="8733"/>
                      <a:pt x="8831" y="7032"/>
                      <a:pt x="10800" y="7032"/>
                    </a:cubicBezTo>
                    <a:cubicBezTo>
                      <a:pt x="12769" y="7032"/>
                      <a:pt x="14400" y="8733"/>
                      <a:pt x="14400" y="10783"/>
                    </a:cubicBezTo>
                    <a:cubicBezTo>
                      <a:pt x="14400" y="12833"/>
                      <a:pt x="12794" y="14536"/>
                      <a:pt x="10800" y="14536"/>
                    </a:cubicBezTo>
                    <a:close/>
                    <a:moveTo>
                      <a:pt x="21600" y="12833"/>
                    </a:moveTo>
                    <a:lnTo>
                      <a:pt x="21600" y="8733"/>
                    </a:lnTo>
                    <a:cubicBezTo>
                      <a:pt x="21600" y="8293"/>
                      <a:pt x="17970" y="7882"/>
                      <a:pt x="17410" y="7823"/>
                    </a:cubicBezTo>
                    <a:cubicBezTo>
                      <a:pt x="17181" y="7296"/>
                      <a:pt x="16899" y="6769"/>
                      <a:pt x="16566" y="6300"/>
                    </a:cubicBezTo>
                    <a:cubicBezTo>
                      <a:pt x="16819" y="5715"/>
                      <a:pt x="18000" y="2783"/>
                      <a:pt x="18000" y="2255"/>
                    </a:cubicBezTo>
                    <a:cubicBezTo>
                      <a:pt x="18000" y="2196"/>
                      <a:pt x="17970" y="2110"/>
                      <a:pt x="17883" y="2052"/>
                    </a:cubicBezTo>
                    <a:cubicBezTo>
                      <a:pt x="17551" y="1843"/>
                      <a:pt x="14541" y="0"/>
                      <a:pt x="14400" y="0"/>
                    </a:cubicBezTo>
                    <a:lnTo>
                      <a:pt x="14228" y="57"/>
                    </a:lnTo>
                    <a:cubicBezTo>
                      <a:pt x="13274" y="1056"/>
                      <a:pt x="12431" y="2196"/>
                      <a:pt x="11643" y="3340"/>
                    </a:cubicBezTo>
                    <a:cubicBezTo>
                      <a:pt x="11360" y="3308"/>
                      <a:pt x="11083" y="3283"/>
                      <a:pt x="10800" y="3283"/>
                    </a:cubicBezTo>
                    <a:cubicBezTo>
                      <a:pt x="10517" y="3283"/>
                      <a:pt x="10234" y="3308"/>
                      <a:pt x="9957" y="3340"/>
                    </a:cubicBezTo>
                    <a:cubicBezTo>
                      <a:pt x="9674" y="2898"/>
                      <a:pt x="7563" y="0"/>
                      <a:pt x="7200" y="0"/>
                    </a:cubicBezTo>
                    <a:cubicBezTo>
                      <a:pt x="7059" y="0"/>
                      <a:pt x="4049" y="1877"/>
                      <a:pt x="3711" y="2052"/>
                    </a:cubicBezTo>
                    <a:cubicBezTo>
                      <a:pt x="3625" y="2110"/>
                      <a:pt x="3600" y="2196"/>
                      <a:pt x="3600" y="2255"/>
                    </a:cubicBezTo>
                    <a:cubicBezTo>
                      <a:pt x="3600" y="2755"/>
                      <a:pt x="4782" y="5715"/>
                      <a:pt x="5034" y="6300"/>
                    </a:cubicBezTo>
                    <a:cubicBezTo>
                      <a:pt x="4695" y="6769"/>
                      <a:pt x="4412" y="7296"/>
                      <a:pt x="4191" y="7823"/>
                    </a:cubicBezTo>
                    <a:cubicBezTo>
                      <a:pt x="3625" y="7882"/>
                      <a:pt x="0" y="8293"/>
                      <a:pt x="0" y="8733"/>
                    </a:cubicBezTo>
                    <a:lnTo>
                      <a:pt x="0" y="12833"/>
                    </a:lnTo>
                    <a:cubicBezTo>
                      <a:pt x="0" y="13276"/>
                      <a:pt x="3625" y="13687"/>
                      <a:pt x="4191" y="13745"/>
                    </a:cubicBezTo>
                    <a:cubicBezTo>
                      <a:pt x="4412" y="14300"/>
                      <a:pt x="4695" y="14797"/>
                      <a:pt x="5034" y="15268"/>
                    </a:cubicBezTo>
                    <a:cubicBezTo>
                      <a:pt x="4782" y="15856"/>
                      <a:pt x="3600" y="18815"/>
                      <a:pt x="3600" y="19312"/>
                    </a:cubicBezTo>
                    <a:cubicBezTo>
                      <a:pt x="3600" y="19370"/>
                      <a:pt x="3625" y="19458"/>
                      <a:pt x="3711" y="19517"/>
                    </a:cubicBezTo>
                    <a:cubicBezTo>
                      <a:pt x="4049" y="19725"/>
                      <a:pt x="7059" y="21600"/>
                      <a:pt x="7200" y="21600"/>
                    </a:cubicBezTo>
                    <a:cubicBezTo>
                      <a:pt x="7563" y="21600"/>
                      <a:pt x="9674" y="18669"/>
                      <a:pt x="9957" y="18226"/>
                    </a:cubicBezTo>
                    <a:cubicBezTo>
                      <a:pt x="10234" y="18256"/>
                      <a:pt x="10517" y="18285"/>
                      <a:pt x="10800" y="18285"/>
                    </a:cubicBezTo>
                    <a:cubicBezTo>
                      <a:pt x="11083" y="18285"/>
                      <a:pt x="11360" y="18256"/>
                      <a:pt x="11643" y="18226"/>
                    </a:cubicBezTo>
                    <a:cubicBezTo>
                      <a:pt x="11920" y="18669"/>
                      <a:pt x="14031" y="21600"/>
                      <a:pt x="14400" y="21600"/>
                    </a:cubicBezTo>
                    <a:cubicBezTo>
                      <a:pt x="14541" y="21600"/>
                      <a:pt x="17551" y="19725"/>
                      <a:pt x="17883" y="19517"/>
                    </a:cubicBezTo>
                    <a:cubicBezTo>
                      <a:pt x="17970" y="19458"/>
                      <a:pt x="18000" y="19398"/>
                      <a:pt x="18000" y="19312"/>
                    </a:cubicBezTo>
                    <a:cubicBezTo>
                      <a:pt x="18000" y="18786"/>
                      <a:pt x="16819" y="15856"/>
                      <a:pt x="16566" y="15268"/>
                    </a:cubicBezTo>
                    <a:cubicBezTo>
                      <a:pt x="16899" y="14797"/>
                      <a:pt x="17181" y="14300"/>
                      <a:pt x="17410" y="13745"/>
                    </a:cubicBezTo>
                    <a:cubicBezTo>
                      <a:pt x="17970" y="13687"/>
                      <a:pt x="21600" y="13276"/>
                      <a:pt x="21600" y="12833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457200">
                  <a:defRPr sz="1800" b="0" cap="none">
                    <a:solidFill>
                      <a:srgbClr val="F9F9F9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6363883" y="1781086"/>
              <a:ext cx="607859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</a:t>
              </a:r>
              <a:endParaRPr lang="vi-VN" b="1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947697" y="1777463"/>
              <a:ext cx="0" cy="37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111"/>
          <p:cNvSpPr txBox="1"/>
          <p:nvPr/>
        </p:nvSpPr>
        <p:spPr>
          <a:xfrm>
            <a:off x="6089454" y="1735437"/>
            <a:ext cx="502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研究对象：居民使用共享车位意愿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grpSp>
        <p:nvGrpSpPr>
          <p:cNvPr id="31" name="Group 28"/>
          <p:cNvGrpSpPr/>
          <p:nvPr/>
        </p:nvGrpSpPr>
        <p:grpSpPr>
          <a:xfrm>
            <a:off x="5326463" y="2527778"/>
            <a:ext cx="633279" cy="857895"/>
            <a:chOff x="7459836" y="2450308"/>
            <a:chExt cx="633279" cy="857895"/>
          </a:xfrm>
        </p:grpSpPr>
        <p:sp>
          <p:nvSpPr>
            <p:cNvPr id="44" name="Shape 3482"/>
            <p:cNvSpPr/>
            <p:nvPr/>
          </p:nvSpPr>
          <p:spPr>
            <a:xfrm>
              <a:off x="7668093" y="2450308"/>
              <a:ext cx="425022" cy="42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661"/>
                  </a:moveTo>
                  <a:lnTo>
                    <a:pt x="19859" y="4958"/>
                  </a:lnTo>
                  <a:lnTo>
                    <a:pt x="10800" y="8256"/>
                  </a:lnTo>
                  <a:lnTo>
                    <a:pt x="1740" y="4958"/>
                  </a:lnTo>
                  <a:cubicBezTo>
                    <a:pt x="1740" y="4958"/>
                    <a:pt x="10800" y="1661"/>
                    <a:pt x="10800" y="1661"/>
                  </a:cubicBezTo>
                  <a:close/>
                  <a:moveTo>
                    <a:pt x="19939" y="14955"/>
                  </a:moveTo>
                  <a:lnTo>
                    <a:pt x="11632" y="19483"/>
                  </a:lnTo>
                  <a:lnTo>
                    <a:pt x="11632" y="9723"/>
                  </a:lnTo>
                  <a:lnTo>
                    <a:pt x="19939" y="6699"/>
                  </a:lnTo>
                  <a:cubicBezTo>
                    <a:pt x="19939" y="6699"/>
                    <a:pt x="19939" y="14955"/>
                    <a:pt x="19939" y="14955"/>
                  </a:cubicBezTo>
                  <a:close/>
                  <a:moveTo>
                    <a:pt x="0" y="4985"/>
                  </a:moveTo>
                  <a:lnTo>
                    <a:pt x="0" y="14955"/>
                  </a:lnTo>
                  <a:cubicBezTo>
                    <a:pt x="0" y="15565"/>
                    <a:pt x="338" y="16122"/>
                    <a:pt x="869" y="16408"/>
                  </a:cubicBezTo>
                  <a:lnTo>
                    <a:pt x="10008" y="21393"/>
                  </a:lnTo>
                  <a:cubicBezTo>
                    <a:pt x="10255" y="21536"/>
                    <a:pt x="10527" y="21600"/>
                    <a:pt x="10800" y="21600"/>
                  </a:cubicBezTo>
                  <a:cubicBezTo>
                    <a:pt x="11072" y="21600"/>
                    <a:pt x="11345" y="21536"/>
                    <a:pt x="11592" y="21393"/>
                  </a:cubicBezTo>
                  <a:lnTo>
                    <a:pt x="20731" y="16408"/>
                  </a:lnTo>
                  <a:cubicBezTo>
                    <a:pt x="21262" y="16122"/>
                    <a:pt x="21600" y="15565"/>
                    <a:pt x="21600" y="14955"/>
                  </a:cubicBezTo>
                  <a:lnTo>
                    <a:pt x="21600" y="4985"/>
                  </a:lnTo>
                  <a:cubicBezTo>
                    <a:pt x="21600" y="4284"/>
                    <a:pt x="21157" y="3661"/>
                    <a:pt x="20510" y="3428"/>
                  </a:cubicBezTo>
                  <a:lnTo>
                    <a:pt x="11371" y="105"/>
                  </a:lnTo>
                  <a:cubicBezTo>
                    <a:pt x="11189" y="38"/>
                    <a:pt x="10996" y="0"/>
                    <a:pt x="10800" y="0"/>
                  </a:cubicBezTo>
                  <a:cubicBezTo>
                    <a:pt x="10604" y="0"/>
                    <a:pt x="10411" y="38"/>
                    <a:pt x="10229" y="105"/>
                  </a:cubicBezTo>
                  <a:lnTo>
                    <a:pt x="1090" y="3428"/>
                  </a:lnTo>
                  <a:cubicBezTo>
                    <a:pt x="443" y="3661"/>
                    <a:pt x="0" y="4284"/>
                    <a:pt x="0" y="49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59836" y="2938871"/>
              <a:ext cx="60785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</a:t>
              </a:r>
              <a:endParaRPr lang="vi-VN" b="1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043650" y="2935248"/>
              <a:ext cx="0" cy="37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11"/>
          <p:cNvSpPr txBox="1"/>
          <p:nvPr/>
        </p:nvSpPr>
        <p:spPr>
          <a:xfrm>
            <a:off x="6089916" y="2928782"/>
            <a:ext cx="4098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模型内容：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因子分析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90204" pitchFamily="34" charset="0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         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结构方程模型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grpSp>
        <p:nvGrpSpPr>
          <p:cNvPr id="32" name="Group 30"/>
          <p:cNvGrpSpPr/>
          <p:nvPr/>
        </p:nvGrpSpPr>
        <p:grpSpPr>
          <a:xfrm>
            <a:off x="5362741" y="3859834"/>
            <a:ext cx="607859" cy="861379"/>
            <a:chOff x="7391269" y="3919524"/>
            <a:chExt cx="607859" cy="861379"/>
          </a:xfrm>
        </p:grpSpPr>
        <p:sp>
          <p:nvSpPr>
            <p:cNvPr id="43" name="Shape 3395"/>
            <p:cNvSpPr/>
            <p:nvPr/>
          </p:nvSpPr>
          <p:spPr>
            <a:xfrm>
              <a:off x="7464037" y="3919524"/>
              <a:ext cx="408113" cy="299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74" y="10923"/>
                  </a:moveTo>
                  <a:lnTo>
                    <a:pt x="9822" y="5538"/>
                  </a:lnTo>
                  <a:cubicBezTo>
                    <a:pt x="9889" y="5445"/>
                    <a:pt x="9990" y="5400"/>
                    <a:pt x="10081" y="5400"/>
                  </a:cubicBezTo>
                  <a:cubicBezTo>
                    <a:pt x="10182" y="5400"/>
                    <a:pt x="10271" y="5445"/>
                    <a:pt x="10338" y="5538"/>
                  </a:cubicBezTo>
                  <a:lnTo>
                    <a:pt x="14298" y="10938"/>
                  </a:lnTo>
                  <a:cubicBezTo>
                    <a:pt x="14367" y="11031"/>
                    <a:pt x="14399" y="11167"/>
                    <a:pt x="14399" y="11290"/>
                  </a:cubicBezTo>
                  <a:cubicBezTo>
                    <a:pt x="14399" y="11551"/>
                    <a:pt x="14244" y="11782"/>
                    <a:pt x="14042" y="11782"/>
                  </a:cubicBezTo>
                  <a:lnTo>
                    <a:pt x="11521" y="11782"/>
                  </a:lnTo>
                  <a:lnTo>
                    <a:pt x="11521" y="17180"/>
                  </a:lnTo>
                  <a:cubicBezTo>
                    <a:pt x="11521" y="17441"/>
                    <a:pt x="11351" y="17672"/>
                    <a:pt x="11159" y="17672"/>
                  </a:cubicBezTo>
                  <a:lnTo>
                    <a:pt x="9001" y="17672"/>
                  </a:lnTo>
                  <a:cubicBezTo>
                    <a:pt x="8809" y="17672"/>
                    <a:pt x="8641" y="17441"/>
                    <a:pt x="8641" y="17180"/>
                  </a:cubicBezTo>
                  <a:lnTo>
                    <a:pt x="8641" y="11782"/>
                  </a:lnTo>
                  <a:lnTo>
                    <a:pt x="6121" y="11782"/>
                  </a:lnTo>
                  <a:cubicBezTo>
                    <a:pt x="5919" y="11782"/>
                    <a:pt x="5761" y="11566"/>
                    <a:pt x="5761" y="11290"/>
                  </a:cubicBezTo>
                  <a:cubicBezTo>
                    <a:pt x="5761" y="11153"/>
                    <a:pt x="5805" y="11031"/>
                    <a:pt x="5874" y="10923"/>
                  </a:cubicBezTo>
                  <a:close/>
                  <a:moveTo>
                    <a:pt x="0" y="14727"/>
                  </a:moveTo>
                  <a:cubicBezTo>
                    <a:pt x="0" y="18516"/>
                    <a:pt x="2261" y="21600"/>
                    <a:pt x="5041" y="21600"/>
                  </a:cubicBezTo>
                  <a:lnTo>
                    <a:pt x="17279" y="21600"/>
                  </a:lnTo>
                  <a:cubicBezTo>
                    <a:pt x="19664" y="21600"/>
                    <a:pt x="21600" y="18961"/>
                    <a:pt x="21600" y="15708"/>
                  </a:cubicBezTo>
                  <a:cubicBezTo>
                    <a:pt x="21600" y="12977"/>
                    <a:pt x="20216" y="10600"/>
                    <a:pt x="18258" y="9973"/>
                  </a:cubicBezTo>
                  <a:cubicBezTo>
                    <a:pt x="18562" y="9343"/>
                    <a:pt x="18720" y="8606"/>
                    <a:pt x="18720" y="7854"/>
                  </a:cubicBezTo>
                  <a:cubicBezTo>
                    <a:pt x="18720" y="5691"/>
                    <a:pt x="17425" y="3927"/>
                    <a:pt x="15839" y="3927"/>
                  </a:cubicBezTo>
                  <a:cubicBezTo>
                    <a:pt x="15154" y="3927"/>
                    <a:pt x="14491" y="4264"/>
                    <a:pt x="13972" y="4878"/>
                  </a:cubicBezTo>
                  <a:cubicBezTo>
                    <a:pt x="13085" y="1932"/>
                    <a:pt x="10981" y="0"/>
                    <a:pt x="8641" y="0"/>
                  </a:cubicBezTo>
                  <a:cubicBezTo>
                    <a:pt x="5457" y="0"/>
                    <a:pt x="2880" y="3513"/>
                    <a:pt x="2880" y="7854"/>
                  </a:cubicBezTo>
                  <a:cubicBezTo>
                    <a:pt x="2880" y="8068"/>
                    <a:pt x="2893" y="8284"/>
                    <a:pt x="2903" y="8514"/>
                  </a:cubicBezTo>
                  <a:cubicBezTo>
                    <a:pt x="1137" y="9635"/>
                    <a:pt x="0" y="12059"/>
                    <a:pt x="0" y="1472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91269" y="4411571"/>
              <a:ext cx="607859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</a:t>
              </a:r>
              <a:endParaRPr lang="vi-VN" b="1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975083" y="4407948"/>
              <a:ext cx="0" cy="37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111"/>
          <p:cNvSpPr txBox="1"/>
          <p:nvPr/>
        </p:nvSpPr>
        <p:spPr>
          <a:xfrm>
            <a:off x="6089365" y="4304327"/>
            <a:ext cx="451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模型优势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可以处理多组因变量</a:t>
            </a:r>
            <a:endParaRPr lang="en-US" alt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grpSp>
        <p:nvGrpSpPr>
          <p:cNvPr id="33" name="Group 31"/>
          <p:cNvGrpSpPr/>
          <p:nvPr/>
        </p:nvGrpSpPr>
        <p:grpSpPr>
          <a:xfrm>
            <a:off x="5342107" y="5394297"/>
            <a:ext cx="628074" cy="835069"/>
            <a:chOff x="3787399" y="4344680"/>
            <a:chExt cx="628074" cy="835069"/>
          </a:xfrm>
        </p:grpSpPr>
        <p:grpSp>
          <p:nvGrpSpPr>
            <p:cNvPr id="35" name="Group 39"/>
            <p:cNvGrpSpPr/>
            <p:nvPr/>
          </p:nvGrpSpPr>
          <p:grpSpPr>
            <a:xfrm>
              <a:off x="3853737" y="4344680"/>
              <a:ext cx="423681" cy="363556"/>
              <a:chOff x="3478058" y="4826000"/>
              <a:chExt cx="274840" cy="235837"/>
            </a:xfrm>
            <a:solidFill>
              <a:schemeClr val="accent4"/>
            </a:solidFill>
          </p:grpSpPr>
          <p:sp>
            <p:nvSpPr>
              <p:cNvPr id="41" name="Shape 3406"/>
              <p:cNvSpPr/>
              <p:nvPr/>
            </p:nvSpPr>
            <p:spPr>
              <a:xfrm>
                <a:off x="3478058" y="4826000"/>
                <a:ext cx="274840" cy="235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43" y="18000"/>
                    </a:moveTo>
                    <a:lnTo>
                      <a:pt x="20059" y="18000"/>
                    </a:lnTo>
                    <a:lnTo>
                      <a:pt x="20059" y="19800"/>
                    </a:lnTo>
                    <a:lnTo>
                      <a:pt x="1543" y="19800"/>
                    </a:lnTo>
                    <a:cubicBezTo>
                      <a:pt x="1543" y="19800"/>
                      <a:pt x="1543" y="18000"/>
                      <a:pt x="1543" y="18000"/>
                    </a:cubicBezTo>
                    <a:close/>
                    <a:moveTo>
                      <a:pt x="15431" y="11729"/>
                    </a:moveTo>
                    <a:cubicBezTo>
                      <a:pt x="15431" y="14710"/>
                      <a:pt x="13356" y="17129"/>
                      <a:pt x="10801" y="17129"/>
                    </a:cubicBezTo>
                    <a:cubicBezTo>
                      <a:pt x="8244" y="17129"/>
                      <a:pt x="6171" y="14710"/>
                      <a:pt x="6171" y="11729"/>
                    </a:cubicBezTo>
                    <a:cubicBezTo>
                      <a:pt x="6171" y="8747"/>
                      <a:pt x="8244" y="6329"/>
                      <a:pt x="10801" y="6329"/>
                    </a:cubicBezTo>
                    <a:cubicBezTo>
                      <a:pt x="13356" y="6329"/>
                      <a:pt x="15431" y="8747"/>
                      <a:pt x="15431" y="11729"/>
                    </a:cubicBezTo>
                    <a:close/>
                    <a:moveTo>
                      <a:pt x="1543" y="3600"/>
                    </a:moveTo>
                    <a:lnTo>
                      <a:pt x="9305" y="3600"/>
                    </a:lnTo>
                    <a:lnTo>
                      <a:pt x="10077" y="1800"/>
                    </a:lnTo>
                    <a:lnTo>
                      <a:pt x="20059" y="1800"/>
                    </a:lnTo>
                    <a:lnTo>
                      <a:pt x="20059" y="5401"/>
                    </a:lnTo>
                    <a:lnTo>
                      <a:pt x="1543" y="5401"/>
                    </a:lnTo>
                    <a:cubicBezTo>
                      <a:pt x="1543" y="5401"/>
                      <a:pt x="1543" y="3600"/>
                      <a:pt x="1543" y="3600"/>
                    </a:cubicBezTo>
                    <a:close/>
                    <a:moveTo>
                      <a:pt x="3086" y="900"/>
                    </a:moveTo>
                    <a:lnTo>
                      <a:pt x="7715" y="900"/>
                    </a:lnTo>
                    <a:lnTo>
                      <a:pt x="7715" y="2700"/>
                    </a:lnTo>
                    <a:lnTo>
                      <a:pt x="3086" y="2700"/>
                    </a:lnTo>
                    <a:cubicBezTo>
                      <a:pt x="3086" y="2700"/>
                      <a:pt x="3086" y="900"/>
                      <a:pt x="3086" y="900"/>
                    </a:cubicBezTo>
                    <a:close/>
                    <a:moveTo>
                      <a:pt x="20059" y="21600"/>
                    </a:moveTo>
                    <a:cubicBezTo>
                      <a:pt x="20916" y="21600"/>
                      <a:pt x="21600" y="20800"/>
                      <a:pt x="21600" y="19800"/>
                    </a:cubicBezTo>
                    <a:lnTo>
                      <a:pt x="21600" y="1800"/>
                    </a:lnTo>
                    <a:cubicBezTo>
                      <a:pt x="21600" y="803"/>
                      <a:pt x="20916" y="0"/>
                      <a:pt x="20059" y="0"/>
                    </a:cubicBezTo>
                    <a:lnTo>
                      <a:pt x="1543" y="0"/>
                    </a:lnTo>
                    <a:cubicBezTo>
                      <a:pt x="687" y="0"/>
                      <a:pt x="0" y="803"/>
                      <a:pt x="0" y="1800"/>
                    </a:cubicBezTo>
                    <a:lnTo>
                      <a:pt x="0" y="19800"/>
                    </a:lnTo>
                    <a:cubicBezTo>
                      <a:pt x="0" y="20800"/>
                      <a:pt x="687" y="21600"/>
                      <a:pt x="1543" y="21600"/>
                    </a:cubicBezTo>
                    <a:cubicBezTo>
                      <a:pt x="1543" y="21600"/>
                      <a:pt x="20059" y="21600"/>
                      <a:pt x="20059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457200">
                  <a:defRPr sz="1800" b="0" cap="none">
                    <a:solidFill>
                      <a:srgbClr val="F9F9F9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2" name="Shape 3407"/>
              <p:cNvSpPr/>
              <p:nvPr/>
            </p:nvSpPr>
            <p:spPr>
              <a:xfrm>
                <a:off x="3573308" y="4914900"/>
                <a:ext cx="78526" cy="78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52" y="5318"/>
                    </a:moveTo>
                    <a:cubicBezTo>
                      <a:pt x="12152" y="6078"/>
                      <a:pt x="11560" y="6669"/>
                      <a:pt x="10802" y="6669"/>
                    </a:cubicBezTo>
                    <a:cubicBezTo>
                      <a:pt x="8564" y="6669"/>
                      <a:pt x="6751" y="8480"/>
                      <a:pt x="6751" y="10722"/>
                    </a:cubicBezTo>
                    <a:cubicBezTo>
                      <a:pt x="6751" y="11476"/>
                      <a:pt x="6159" y="12066"/>
                      <a:pt x="5400" y="12066"/>
                    </a:cubicBezTo>
                    <a:cubicBezTo>
                      <a:pt x="4642" y="12066"/>
                      <a:pt x="4050" y="11476"/>
                      <a:pt x="4050" y="10722"/>
                    </a:cubicBezTo>
                    <a:cubicBezTo>
                      <a:pt x="4050" y="7005"/>
                      <a:pt x="7088" y="3967"/>
                      <a:pt x="10802" y="3967"/>
                    </a:cubicBezTo>
                    <a:cubicBezTo>
                      <a:pt x="11560" y="3967"/>
                      <a:pt x="12152" y="4558"/>
                      <a:pt x="12152" y="5318"/>
                    </a:cubicBezTo>
                    <a:close/>
                    <a:moveTo>
                      <a:pt x="0" y="10802"/>
                    </a:moveTo>
                    <a:cubicBezTo>
                      <a:pt x="0" y="16750"/>
                      <a:pt x="4850" y="21600"/>
                      <a:pt x="10802" y="21600"/>
                    </a:cubicBezTo>
                    <a:cubicBezTo>
                      <a:pt x="16749" y="21600"/>
                      <a:pt x="21600" y="16750"/>
                      <a:pt x="21600" y="10802"/>
                    </a:cubicBezTo>
                    <a:cubicBezTo>
                      <a:pt x="21600" y="4855"/>
                      <a:pt x="16749" y="0"/>
                      <a:pt x="10802" y="0"/>
                    </a:cubicBezTo>
                    <a:cubicBezTo>
                      <a:pt x="4850" y="0"/>
                      <a:pt x="0" y="4855"/>
                      <a:pt x="0" y="10802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defTabSz="457200">
                  <a:defRPr sz="1800" b="0" cap="none">
                    <a:solidFill>
                      <a:srgbClr val="F9F9F9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807614" y="4810417"/>
              <a:ext cx="607859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</a:t>
              </a:r>
              <a:endParaRPr lang="vi-VN" b="1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787399" y="4806794"/>
              <a:ext cx="0" cy="37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111"/>
          <p:cNvSpPr txBox="1"/>
          <p:nvPr/>
        </p:nvSpPr>
        <p:spPr>
          <a:xfrm>
            <a:off x="6089525" y="5531358"/>
            <a:ext cx="581394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rPr>
              <a:t>预期结论：哪些因素对于居民来说更加重   要，以及这些因素之间是怎么相互影响的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  <p:bldP spid="56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8" name="图表 7"/>
          <p:cNvGraphicFramePr/>
          <p:nvPr/>
        </p:nvGraphicFramePr>
        <p:xfrm>
          <a:off x="788988" y="1976438"/>
          <a:ext cx="2262187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" r:id="rId1" imgW="2267585" imgH="2267585" progId="">
                  <p:embed/>
                </p:oleObj>
              </mc:Choice>
              <mc:Fallback>
                <p:oleObj name="" r:id="rId1" imgW="2267585" imgH="2267585" progId="">
                  <p:embed/>
                  <p:pic>
                    <p:nvPicPr>
                      <p:cNvPr id="0" name="Picture 4" descr="image10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976438"/>
                        <a:ext cx="2262187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图表 8"/>
          <p:cNvGraphicFramePr/>
          <p:nvPr/>
        </p:nvGraphicFramePr>
        <p:xfrm>
          <a:off x="3573463" y="1976438"/>
          <a:ext cx="2260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" r:id="rId3" imgW="2267585" imgH="2267585" progId="">
                  <p:embed/>
                </p:oleObj>
              </mc:Choice>
              <mc:Fallback>
                <p:oleObj name="" r:id="rId3" imgW="2267585" imgH="2267585" progId="">
                  <p:embed/>
                  <p:pic>
                    <p:nvPicPr>
                      <p:cNvPr id="0" name="Picture 3" descr="image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1976438"/>
                        <a:ext cx="2260600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图表 9"/>
          <p:cNvGraphicFramePr/>
          <p:nvPr/>
        </p:nvGraphicFramePr>
        <p:xfrm>
          <a:off x="6357938" y="1976438"/>
          <a:ext cx="2260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" r:id="rId5" imgW="2267585" imgH="2267585" progId="">
                  <p:embed/>
                </p:oleObj>
              </mc:Choice>
              <mc:Fallback>
                <p:oleObj name="" r:id="rId5" imgW="2267585" imgH="2267585" progId="">
                  <p:embed/>
                  <p:pic>
                    <p:nvPicPr>
                      <p:cNvPr id="0" name="Picture 2" descr="image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1976438"/>
                        <a:ext cx="2260600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图表 10"/>
          <p:cNvGraphicFramePr/>
          <p:nvPr/>
        </p:nvGraphicFramePr>
        <p:xfrm>
          <a:off x="9140825" y="1976438"/>
          <a:ext cx="226218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" r:id="rId7" imgW="2267585" imgH="2267585" progId="">
                  <p:embed/>
                </p:oleObj>
              </mc:Choice>
              <mc:Fallback>
                <p:oleObj name="" r:id="rId7" imgW="2267585" imgH="2267585" progId="">
                  <p:embed/>
                  <p:pic>
                    <p:nvPicPr>
                      <p:cNvPr id="0" name="Picture 1" descr="image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0825" y="1976438"/>
                        <a:ext cx="2262188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文本框 11"/>
          <p:cNvSpPr txBox="1">
            <a:spLocks noChangeArrowheads="1"/>
          </p:cNvSpPr>
          <p:nvPr/>
        </p:nvSpPr>
        <p:spPr bwMode="auto">
          <a:xfrm>
            <a:off x="900113" y="2705100"/>
            <a:ext cx="20986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800"/>
              </a:spcAft>
            </a:pPr>
            <a:r>
              <a:rPr lang="en-US" altLang="zh-CN" sz="3600">
                <a:solidFill>
                  <a:schemeClr val="accent2"/>
                </a:solidFill>
                <a:latin typeface="Segoe UI Light" panose="020B0502040204020203" pitchFamily="34" charset="0"/>
              </a:rPr>
              <a:t>6558.513</a:t>
            </a:r>
            <a:endParaRPr lang="zh-CN" altLang="en-US" sz="3600">
              <a:solidFill>
                <a:schemeClr val="accent2"/>
              </a:solidFill>
              <a:latin typeface="Segoe UI Light" panose="020B0502040204020203" pitchFamily="34" charset="0"/>
            </a:endParaRPr>
          </a:p>
        </p:txBody>
      </p:sp>
      <p:sp>
        <p:nvSpPr>
          <p:cNvPr id="31753" name="文本框 12"/>
          <p:cNvSpPr txBox="1">
            <a:spLocks noChangeArrowheads="1"/>
          </p:cNvSpPr>
          <p:nvPr/>
        </p:nvSpPr>
        <p:spPr bwMode="auto">
          <a:xfrm>
            <a:off x="4033838" y="2705100"/>
            <a:ext cx="135731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800"/>
              </a:spcAft>
            </a:pPr>
            <a:r>
              <a:rPr lang="en-US" altLang="zh-CN" sz="4000">
                <a:solidFill>
                  <a:srgbClr val="354B5E"/>
                </a:solidFill>
                <a:latin typeface="Segoe UI Light" panose="020B0502040204020203" pitchFamily="34" charset="0"/>
              </a:rPr>
              <a:t>0.952</a:t>
            </a:r>
            <a:endParaRPr lang="zh-CN" altLang="en-US" sz="4000">
              <a:solidFill>
                <a:srgbClr val="354B5E"/>
              </a:solidFill>
              <a:latin typeface="Segoe UI Light" panose="020B0502040204020203" pitchFamily="34" charset="0"/>
            </a:endParaRPr>
          </a:p>
        </p:txBody>
      </p:sp>
      <p:sp>
        <p:nvSpPr>
          <p:cNvPr id="31754" name="文本框 13"/>
          <p:cNvSpPr txBox="1">
            <a:spLocks noChangeArrowheads="1"/>
          </p:cNvSpPr>
          <p:nvPr/>
        </p:nvSpPr>
        <p:spPr bwMode="auto">
          <a:xfrm>
            <a:off x="7042150" y="2705100"/>
            <a:ext cx="896938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800"/>
              </a:spcAft>
            </a:pPr>
            <a:r>
              <a:rPr lang="en-US" altLang="zh-CN" sz="4000">
                <a:solidFill>
                  <a:schemeClr val="accent2"/>
                </a:solidFill>
                <a:latin typeface="Segoe UI Light" panose="020B0502040204020203" pitchFamily="34" charset="0"/>
              </a:rPr>
              <a:t>153</a:t>
            </a:r>
            <a:endParaRPr lang="zh-CN" altLang="en-US" sz="4000">
              <a:solidFill>
                <a:schemeClr val="accent2"/>
              </a:solidFill>
              <a:latin typeface="Segoe UI Light" panose="020B0502040204020203" pitchFamily="34" charset="0"/>
            </a:endParaRPr>
          </a:p>
        </p:txBody>
      </p:sp>
      <p:sp>
        <p:nvSpPr>
          <p:cNvPr id="31755" name="文本框 14"/>
          <p:cNvSpPr txBox="1">
            <a:spLocks noChangeArrowheads="1"/>
          </p:cNvSpPr>
          <p:nvPr/>
        </p:nvSpPr>
        <p:spPr bwMode="auto">
          <a:xfrm>
            <a:off x="9394825" y="2705100"/>
            <a:ext cx="17589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Aft>
                <a:spcPts val="800"/>
              </a:spcAft>
            </a:pPr>
            <a:r>
              <a:rPr lang="en-US" altLang="zh-CN" sz="4000">
                <a:solidFill>
                  <a:srgbClr val="354B5E"/>
                </a:solidFill>
                <a:latin typeface="Segoe UI Light" panose="020B0502040204020203" pitchFamily="34" charset="0"/>
              </a:rPr>
              <a:t>78.34%</a:t>
            </a:r>
            <a:endParaRPr lang="zh-CN" altLang="en-US" sz="4000">
              <a:solidFill>
                <a:srgbClr val="354B5E"/>
              </a:solidFill>
              <a:latin typeface="Segoe UI Light" panose="020B0502040204020203" pitchFamily="34" charset="0"/>
            </a:endParaRPr>
          </a:p>
        </p:txBody>
      </p:sp>
      <p:sp>
        <p:nvSpPr>
          <p:cNvPr id="31756" name="椭圆 15"/>
          <p:cNvSpPr>
            <a:spLocks noChangeAspect="1" noChangeArrowheads="1"/>
          </p:cNvSpPr>
          <p:nvPr/>
        </p:nvSpPr>
        <p:spPr bwMode="auto">
          <a:xfrm>
            <a:off x="4441825" y="3660775"/>
            <a:ext cx="541338" cy="539750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1757" name="椭圆 16"/>
          <p:cNvSpPr>
            <a:spLocks noChangeAspect="1" noChangeArrowheads="1"/>
          </p:cNvSpPr>
          <p:nvPr/>
        </p:nvSpPr>
        <p:spPr bwMode="auto">
          <a:xfrm>
            <a:off x="10004425" y="3660775"/>
            <a:ext cx="539750" cy="539750"/>
          </a:xfrm>
          <a:prstGeom prst="ellipse">
            <a:avLst/>
          </a:prstGeom>
          <a:solidFill>
            <a:srgbClr val="354B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1758" name="椭圆 17"/>
          <p:cNvSpPr>
            <a:spLocks noChangeAspect="1" noChangeArrowheads="1"/>
          </p:cNvSpPr>
          <p:nvPr/>
        </p:nvSpPr>
        <p:spPr bwMode="auto">
          <a:xfrm>
            <a:off x="1662113" y="3660775"/>
            <a:ext cx="539750" cy="53975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1759" name="椭圆 18"/>
          <p:cNvSpPr>
            <a:spLocks noChangeAspect="1" noChangeArrowheads="1"/>
          </p:cNvSpPr>
          <p:nvPr/>
        </p:nvSpPr>
        <p:spPr bwMode="auto">
          <a:xfrm>
            <a:off x="7223125" y="3660775"/>
            <a:ext cx="539750" cy="53975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cxnSp>
        <p:nvCxnSpPr>
          <p:cNvPr id="31760" name="直接连接符 20"/>
          <p:cNvCxnSpPr>
            <a:cxnSpLocks noChangeShapeType="1"/>
          </p:cNvCxnSpPr>
          <p:nvPr/>
        </p:nvCxnSpPr>
        <p:spPr bwMode="auto">
          <a:xfrm>
            <a:off x="1931988" y="4194175"/>
            <a:ext cx="0" cy="3603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直接连接符 21"/>
          <p:cNvCxnSpPr>
            <a:cxnSpLocks noChangeShapeType="1"/>
          </p:cNvCxnSpPr>
          <p:nvPr/>
        </p:nvCxnSpPr>
        <p:spPr bwMode="auto">
          <a:xfrm>
            <a:off x="4711700" y="4194175"/>
            <a:ext cx="0" cy="360363"/>
          </a:xfrm>
          <a:prstGeom prst="line">
            <a:avLst/>
          </a:prstGeom>
          <a:noFill/>
          <a:ln w="19050">
            <a:solidFill>
              <a:srgbClr val="354B5E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直接连接符 22"/>
          <p:cNvCxnSpPr>
            <a:cxnSpLocks noChangeShapeType="1"/>
          </p:cNvCxnSpPr>
          <p:nvPr/>
        </p:nvCxnSpPr>
        <p:spPr bwMode="auto">
          <a:xfrm>
            <a:off x="7512050" y="4194175"/>
            <a:ext cx="0" cy="3603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直接连接符 23"/>
          <p:cNvCxnSpPr>
            <a:cxnSpLocks noChangeShapeType="1"/>
          </p:cNvCxnSpPr>
          <p:nvPr/>
        </p:nvCxnSpPr>
        <p:spPr bwMode="auto">
          <a:xfrm>
            <a:off x="10274300" y="4194175"/>
            <a:ext cx="0" cy="360363"/>
          </a:xfrm>
          <a:prstGeom prst="line">
            <a:avLst/>
          </a:prstGeom>
          <a:noFill/>
          <a:ln w="19050">
            <a:solidFill>
              <a:srgbClr val="354B5E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4" name="文本框 24"/>
          <p:cNvSpPr txBox="1">
            <a:spLocks noChangeArrowheads="1"/>
          </p:cNvSpPr>
          <p:nvPr/>
        </p:nvSpPr>
        <p:spPr bwMode="auto">
          <a:xfrm>
            <a:off x="1463675" y="4576763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>
                <a:latin typeface="Segoe UI" panose="020B0502040204020203" pitchFamily="34" charset="0"/>
              </a:rPr>
              <a:t>Bartlett</a:t>
            </a:r>
            <a:endParaRPr lang="zh-CN" altLang="en-US" sz="1600">
              <a:solidFill>
                <a:srgbClr val="595959"/>
              </a:solidFill>
              <a:latin typeface="Segoe UI" panose="020B0502040204020203" pitchFamily="34" charset="0"/>
            </a:endParaRPr>
          </a:p>
        </p:txBody>
      </p:sp>
      <p:sp>
        <p:nvSpPr>
          <p:cNvPr id="31765" name="文本框 25"/>
          <p:cNvSpPr txBox="1">
            <a:spLocks noChangeArrowheads="1"/>
          </p:cNvSpPr>
          <p:nvPr/>
        </p:nvSpPr>
        <p:spPr bwMode="auto">
          <a:xfrm>
            <a:off x="4397375" y="4576763"/>
            <a:ext cx="642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1600">
                <a:solidFill>
                  <a:srgbClr val="595959"/>
                </a:solidFill>
                <a:latin typeface="Segoe UI" panose="020B0502040204020203" pitchFamily="34" charset="0"/>
              </a:rPr>
              <a:t>KMO</a:t>
            </a:r>
            <a:endParaRPr lang="zh-CN" altLang="en-US" sz="1600">
              <a:solidFill>
                <a:srgbClr val="595959"/>
              </a:solidFill>
              <a:latin typeface="Segoe UI" panose="020B0502040204020203" pitchFamily="34" charset="0"/>
            </a:endParaRPr>
          </a:p>
        </p:txBody>
      </p:sp>
      <p:sp>
        <p:nvSpPr>
          <p:cNvPr id="31766" name="文本框 26"/>
          <p:cNvSpPr txBox="1">
            <a:spLocks noChangeArrowheads="1"/>
          </p:cNvSpPr>
          <p:nvPr/>
        </p:nvSpPr>
        <p:spPr bwMode="auto">
          <a:xfrm>
            <a:off x="7115175" y="4576763"/>
            <a:ext cx="801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595959"/>
                </a:solidFill>
                <a:latin typeface="Segoe UI" panose="020B0502040204020203" pitchFamily="34" charset="0"/>
              </a:rPr>
              <a:t>自由度</a:t>
            </a:r>
            <a:endParaRPr lang="zh-CN" altLang="en-US" sz="1600">
              <a:solidFill>
                <a:srgbClr val="595959"/>
              </a:solidFill>
              <a:latin typeface="Segoe UI" panose="020B0502040204020203" pitchFamily="34" charset="0"/>
            </a:endParaRPr>
          </a:p>
        </p:txBody>
      </p:sp>
      <p:sp>
        <p:nvSpPr>
          <p:cNvPr id="31767" name="文本框 27"/>
          <p:cNvSpPr txBox="1">
            <a:spLocks noChangeArrowheads="1"/>
          </p:cNvSpPr>
          <p:nvPr/>
        </p:nvSpPr>
        <p:spPr bwMode="auto">
          <a:xfrm>
            <a:off x="9464675" y="4576763"/>
            <a:ext cx="1620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595959"/>
                </a:solidFill>
                <a:latin typeface="Segoe UI" panose="020B0502040204020203" pitchFamily="34" charset="0"/>
              </a:rPr>
              <a:t>累计方差贡献率</a:t>
            </a:r>
            <a:endParaRPr lang="zh-CN" altLang="en-US" sz="1600">
              <a:solidFill>
                <a:srgbClr val="595959"/>
              </a:solidFill>
              <a:latin typeface="Segoe UI" panose="020B0502040204020203" pitchFamily="34" charset="0"/>
            </a:endParaRPr>
          </a:p>
        </p:txBody>
      </p:sp>
      <p:sp>
        <p:nvSpPr>
          <p:cNvPr id="31768" name="文本框 28"/>
          <p:cNvSpPr txBox="1">
            <a:spLocks noChangeArrowheads="1"/>
          </p:cNvSpPr>
          <p:nvPr/>
        </p:nvSpPr>
        <p:spPr bwMode="auto">
          <a:xfrm>
            <a:off x="2595563" y="5383213"/>
            <a:ext cx="94472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5000"/>
              </a:lnSpc>
              <a:spcAft>
                <a:spcPts val="800"/>
              </a:spcAft>
            </a:pPr>
            <a:r>
              <a:rPr lang="en-US" altLang="zh-CN" sz="3200" b="1" dirty="0">
                <a:latin typeface="Segoe UI" panose="020B0502040204020203" pitchFamily="34" charset="0"/>
              </a:rPr>
              <a:t>P</a:t>
            </a:r>
            <a:r>
              <a:rPr lang="zh-CN" altLang="en-US" sz="3200" b="1" dirty="0">
                <a:latin typeface="Segoe UI" panose="020B0502040204020203" pitchFamily="34" charset="0"/>
              </a:rPr>
              <a:t>值为</a:t>
            </a:r>
            <a:r>
              <a:rPr lang="en-US" altLang="zh-CN" sz="3200" b="1" dirty="0">
                <a:solidFill>
                  <a:srgbClr val="FF0000"/>
                </a:solidFill>
                <a:latin typeface="Segoe UI" panose="020B0502040204020203" pitchFamily="34" charset="0"/>
              </a:rPr>
              <a:t>0.000 </a:t>
            </a:r>
            <a:r>
              <a:rPr lang="zh-CN" altLang="en-US" sz="3200" b="1" dirty="0">
                <a:latin typeface="Segoe UI" panose="020B0502040204020203" pitchFamily="34" charset="0"/>
              </a:rPr>
              <a:t>说明数据可以因子分析</a:t>
            </a:r>
            <a:endParaRPr lang="zh-CN" altLang="en-US" sz="3200" b="1" dirty="0">
              <a:latin typeface="Segoe UI" panose="020B0502040204020203" pitchFamily="34" charset="0"/>
            </a:endParaRPr>
          </a:p>
        </p:txBody>
      </p:sp>
      <p:sp>
        <p:nvSpPr>
          <p:cNvPr id="31769" name="KSO_Shape"/>
          <p:cNvSpPr>
            <a:spLocks noChangeAspect="1" noChangeArrowheads="1"/>
          </p:cNvSpPr>
          <p:nvPr/>
        </p:nvSpPr>
        <p:spPr bwMode="auto">
          <a:xfrm>
            <a:off x="1751013" y="3775075"/>
            <a:ext cx="360362" cy="300038"/>
          </a:xfrm>
          <a:custGeom>
            <a:avLst/>
            <a:gdLst>
              <a:gd name="T0" fmla="*/ 44947 w 1450975"/>
              <a:gd name="T1" fmla="*/ 179944 h 1209675"/>
              <a:gd name="T2" fmla="*/ 330327 w 1450975"/>
              <a:gd name="T3" fmla="*/ 194926 h 1209675"/>
              <a:gd name="T4" fmla="*/ 29970 w 1450975"/>
              <a:gd name="T5" fmla="*/ 0 h 1209675"/>
              <a:gd name="T6" fmla="*/ 334861 w 1450975"/>
              <a:gd name="T7" fmla="*/ 263 h 1209675"/>
              <a:gd name="T8" fmla="*/ 340645 w 1450975"/>
              <a:gd name="T9" fmla="*/ 1773 h 1209675"/>
              <a:gd name="T10" fmla="*/ 345837 w 1450975"/>
              <a:gd name="T11" fmla="*/ 4267 h 1209675"/>
              <a:gd name="T12" fmla="*/ 350569 w 1450975"/>
              <a:gd name="T13" fmla="*/ 7747 h 1209675"/>
              <a:gd name="T14" fmla="*/ 354381 w 1450975"/>
              <a:gd name="T15" fmla="*/ 12080 h 1209675"/>
              <a:gd name="T16" fmla="*/ 357405 w 1450975"/>
              <a:gd name="T17" fmla="*/ 17004 h 1209675"/>
              <a:gd name="T18" fmla="*/ 359376 w 1450975"/>
              <a:gd name="T19" fmla="*/ 22519 h 1209675"/>
              <a:gd name="T20" fmla="*/ 360296 w 1450975"/>
              <a:gd name="T21" fmla="*/ 28428 h 1209675"/>
              <a:gd name="T22" fmla="*/ 360231 w 1450975"/>
              <a:gd name="T23" fmla="*/ 198012 h 1209675"/>
              <a:gd name="T24" fmla="*/ 359048 w 1450975"/>
              <a:gd name="T25" fmla="*/ 203855 h 1209675"/>
              <a:gd name="T26" fmla="*/ 356747 w 1450975"/>
              <a:gd name="T27" fmla="*/ 209239 h 1209675"/>
              <a:gd name="T28" fmla="*/ 353527 w 1450975"/>
              <a:gd name="T29" fmla="*/ 213966 h 1209675"/>
              <a:gd name="T30" fmla="*/ 349386 w 1450975"/>
              <a:gd name="T31" fmla="*/ 218102 h 1209675"/>
              <a:gd name="T32" fmla="*/ 344654 w 1450975"/>
              <a:gd name="T33" fmla="*/ 221319 h 1209675"/>
              <a:gd name="T34" fmla="*/ 339265 w 1450975"/>
              <a:gd name="T35" fmla="*/ 223617 h 1209675"/>
              <a:gd name="T36" fmla="*/ 333415 w 1450975"/>
              <a:gd name="T37" fmla="*/ 224799 h 1209675"/>
              <a:gd name="T38" fmla="*/ 210250 w 1450975"/>
              <a:gd name="T39" fmla="*/ 285003 h 1209675"/>
              <a:gd name="T40" fmla="*/ 227535 w 1450975"/>
              <a:gd name="T41" fmla="*/ 285266 h 1209675"/>
              <a:gd name="T42" fmla="*/ 232727 w 1450975"/>
              <a:gd name="T43" fmla="*/ 286842 h 1209675"/>
              <a:gd name="T44" fmla="*/ 236144 w 1450975"/>
              <a:gd name="T45" fmla="*/ 289271 h 1209675"/>
              <a:gd name="T46" fmla="*/ 238379 w 1450975"/>
              <a:gd name="T47" fmla="*/ 292160 h 1209675"/>
              <a:gd name="T48" fmla="*/ 239891 w 1450975"/>
              <a:gd name="T49" fmla="*/ 296164 h 1209675"/>
              <a:gd name="T50" fmla="*/ 120077 w 1450975"/>
              <a:gd name="T51" fmla="*/ 300038 h 1209675"/>
              <a:gd name="T52" fmla="*/ 120537 w 1450975"/>
              <a:gd name="T53" fmla="*/ 296558 h 1209675"/>
              <a:gd name="T54" fmla="*/ 122772 w 1450975"/>
              <a:gd name="T55" fmla="*/ 291109 h 1209675"/>
              <a:gd name="T56" fmla="*/ 125006 w 1450975"/>
              <a:gd name="T57" fmla="*/ 288549 h 1209675"/>
              <a:gd name="T58" fmla="*/ 128227 w 1450975"/>
              <a:gd name="T59" fmla="*/ 286382 h 1209675"/>
              <a:gd name="T60" fmla="*/ 132499 w 1450975"/>
              <a:gd name="T61" fmla="*/ 285200 h 1209675"/>
              <a:gd name="T62" fmla="*/ 150178 w 1450975"/>
              <a:gd name="T63" fmla="*/ 224996 h 1209675"/>
              <a:gd name="T64" fmla="*/ 25435 w 1450975"/>
              <a:gd name="T65" fmla="*/ 224602 h 1209675"/>
              <a:gd name="T66" fmla="*/ 19717 w 1450975"/>
              <a:gd name="T67" fmla="*/ 223158 h 1209675"/>
              <a:gd name="T68" fmla="*/ 14459 w 1450975"/>
              <a:gd name="T69" fmla="*/ 220597 h 1209675"/>
              <a:gd name="T70" fmla="*/ 9859 w 1450975"/>
              <a:gd name="T71" fmla="*/ 217183 h 1209675"/>
              <a:gd name="T72" fmla="*/ 5981 w 1450975"/>
              <a:gd name="T73" fmla="*/ 212850 h 1209675"/>
              <a:gd name="T74" fmla="*/ 2957 w 1450975"/>
              <a:gd name="T75" fmla="*/ 207926 h 1209675"/>
              <a:gd name="T76" fmla="*/ 920 w 1450975"/>
              <a:gd name="T77" fmla="*/ 202411 h 1209675"/>
              <a:gd name="T78" fmla="*/ 0 w 1450975"/>
              <a:gd name="T79" fmla="*/ 196502 h 1209675"/>
              <a:gd name="T80" fmla="*/ 131 w 1450975"/>
              <a:gd name="T81" fmla="*/ 26918 h 1209675"/>
              <a:gd name="T82" fmla="*/ 1380 w 1450975"/>
              <a:gd name="T83" fmla="*/ 21075 h 1209675"/>
              <a:gd name="T84" fmla="*/ 3615 w 1450975"/>
              <a:gd name="T85" fmla="*/ 15691 h 1209675"/>
              <a:gd name="T86" fmla="*/ 6901 w 1450975"/>
              <a:gd name="T87" fmla="*/ 10964 h 1209675"/>
              <a:gd name="T88" fmla="*/ 10910 w 1450975"/>
              <a:gd name="T89" fmla="*/ 6828 h 1209675"/>
              <a:gd name="T90" fmla="*/ 15773 w 1450975"/>
              <a:gd name="T91" fmla="*/ 3611 h 1209675"/>
              <a:gd name="T92" fmla="*/ 21097 w 1450975"/>
              <a:gd name="T93" fmla="*/ 1313 h 1209675"/>
              <a:gd name="T94" fmla="*/ 26947 w 1450975"/>
              <a:gd name="T95" fmla="*/ 131 h 120967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50975" h="1209675">
                <a:moveTo>
                  <a:pt x="180975" y="182562"/>
                </a:moveTo>
                <a:lnTo>
                  <a:pt x="1270000" y="182562"/>
                </a:lnTo>
                <a:lnTo>
                  <a:pt x="1270000" y="725487"/>
                </a:lnTo>
                <a:lnTo>
                  <a:pt x="180975" y="725487"/>
                </a:lnTo>
                <a:lnTo>
                  <a:pt x="180975" y="182562"/>
                </a:lnTo>
                <a:close/>
                <a:moveTo>
                  <a:pt x="120672" y="120703"/>
                </a:moveTo>
                <a:lnTo>
                  <a:pt x="120672" y="785892"/>
                </a:lnTo>
                <a:lnTo>
                  <a:pt x="1330039" y="785892"/>
                </a:lnTo>
                <a:lnTo>
                  <a:pt x="1330039" y="120703"/>
                </a:lnTo>
                <a:lnTo>
                  <a:pt x="120672" y="120703"/>
                </a:lnTo>
                <a:close/>
                <a:moveTo>
                  <a:pt x="114585" y="0"/>
                </a:moveTo>
                <a:lnTo>
                  <a:pt x="120672" y="0"/>
                </a:lnTo>
                <a:lnTo>
                  <a:pt x="1330039" y="0"/>
                </a:lnTo>
                <a:lnTo>
                  <a:pt x="1336390" y="0"/>
                </a:lnTo>
                <a:lnTo>
                  <a:pt x="1342476" y="529"/>
                </a:lnTo>
                <a:lnTo>
                  <a:pt x="1348298" y="1059"/>
                </a:lnTo>
                <a:lnTo>
                  <a:pt x="1354385" y="2382"/>
                </a:lnTo>
                <a:lnTo>
                  <a:pt x="1360207" y="3441"/>
                </a:lnTo>
                <a:lnTo>
                  <a:pt x="1366028" y="5294"/>
                </a:lnTo>
                <a:lnTo>
                  <a:pt x="1371586" y="7147"/>
                </a:lnTo>
                <a:lnTo>
                  <a:pt x="1376878" y="9264"/>
                </a:lnTo>
                <a:lnTo>
                  <a:pt x="1382436" y="11911"/>
                </a:lnTo>
                <a:lnTo>
                  <a:pt x="1387728" y="14558"/>
                </a:lnTo>
                <a:lnTo>
                  <a:pt x="1392492" y="17205"/>
                </a:lnTo>
                <a:lnTo>
                  <a:pt x="1397784" y="20646"/>
                </a:lnTo>
                <a:lnTo>
                  <a:pt x="1402283" y="24087"/>
                </a:lnTo>
                <a:lnTo>
                  <a:pt x="1406782" y="27529"/>
                </a:lnTo>
                <a:lnTo>
                  <a:pt x="1411545" y="31234"/>
                </a:lnTo>
                <a:lnTo>
                  <a:pt x="1415515" y="35205"/>
                </a:lnTo>
                <a:lnTo>
                  <a:pt x="1419749" y="39440"/>
                </a:lnTo>
                <a:lnTo>
                  <a:pt x="1423454" y="44205"/>
                </a:lnTo>
                <a:lnTo>
                  <a:pt x="1426894" y="48705"/>
                </a:lnTo>
                <a:lnTo>
                  <a:pt x="1430334" y="53204"/>
                </a:lnTo>
                <a:lnTo>
                  <a:pt x="1433510" y="58234"/>
                </a:lnTo>
                <a:lnTo>
                  <a:pt x="1436420" y="63263"/>
                </a:lnTo>
                <a:lnTo>
                  <a:pt x="1439067" y="68557"/>
                </a:lnTo>
                <a:lnTo>
                  <a:pt x="1441713" y="73586"/>
                </a:lnTo>
                <a:lnTo>
                  <a:pt x="1443830" y="79145"/>
                </a:lnTo>
                <a:lnTo>
                  <a:pt x="1445683" y="84968"/>
                </a:lnTo>
                <a:lnTo>
                  <a:pt x="1447006" y="90792"/>
                </a:lnTo>
                <a:lnTo>
                  <a:pt x="1448594" y="96615"/>
                </a:lnTo>
                <a:lnTo>
                  <a:pt x="1449652" y="102438"/>
                </a:lnTo>
                <a:lnTo>
                  <a:pt x="1450446" y="108527"/>
                </a:lnTo>
                <a:lnTo>
                  <a:pt x="1450711" y="114615"/>
                </a:lnTo>
                <a:lnTo>
                  <a:pt x="1450975" y="120703"/>
                </a:lnTo>
                <a:lnTo>
                  <a:pt x="1450975" y="785892"/>
                </a:lnTo>
                <a:lnTo>
                  <a:pt x="1450711" y="792245"/>
                </a:lnTo>
                <a:lnTo>
                  <a:pt x="1450446" y="798333"/>
                </a:lnTo>
                <a:lnTo>
                  <a:pt x="1449652" y="804421"/>
                </a:lnTo>
                <a:lnTo>
                  <a:pt x="1448594" y="810244"/>
                </a:lnTo>
                <a:lnTo>
                  <a:pt x="1447006" y="816068"/>
                </a:lnTo>
                <a:lnTo>
                  <a:pt x="1445683" y="821891"/>
                </a:lnTo>
                <a:lnTo>
                  <a:pt x="1443830" y="827714"/>
                </a:lnTo>
                <a:lnTo>
                  <a:pt x="1441713" y="833008"/>
                </a:lnTo>
                <a:lnTo>
                  <a:pt x="1439067" y="838302"/>
                </a:lnTo>
                <a:lnTo>
                  <a:pt x="1436420" y="843596"/>
                </a:lnTo>
                <a:lnTo>
                  <a:pt x="1433510" y="848626"/>
                </a:lnTo>
                <a:lnTo>
                  <a:pt x="1430334" y="853655"/>
                </a:lnTo>
                <a:lnTo>
                  <a:pt x="1426894" y="858155"/>
                </a:lnTo>
                <a:lnTo>
                  <a:pt x="1423454" y="862655"/>
                </a:lnTo>
                <a:lnTo>
                  <a:pt x="1419749" y="867419"/>
                </a:lnTo>
                <a:lnTo>
                  <a:pt x="1415515" y="871654"/>
                </a:lnTo>
                <a:lnTo>
                  <a:pt x="1411545" y="875625"/>
                </a:lnTo>
                <a:lnTo>
                  <a:pt x="1406782" y="879331"/>
                </a:lnTo>
                <a:lnTo>
                  <a:pt x="1402283" y="883036"/>
                </a:lnTo>
                <a:lnTo>
                  <a:pt x="1397784" y="886213"/>
                </a:lnTo>
                <a:lnTo>
                  <a:pt x="1392492" y="889389"/>
                </a:lnTo>
                <a:lnTo>
                  <a:pt x="1387728" y="892301"/>
                </a:lnTo>
                <a:lnTo>
                  <a:pt x="1382436" y="895213"/>
                </a:lnTo>
                <a:lnTo>
                  <a:pt x="1376878" y="897595"/>
                </a:lnTo>
                <a:lnTo>
                  <a:pt x="1371586" y="899713"/>
                </a:lnTo>
                <a:lnTo>
                  <a:pt x="1366028" y="901565"/>
                </a:lnTo>
                <a:lnTo>
                  <a:pt x="1360207" y="903418"/>
                </a:lnTo>
                <a:lnTo>
                  <a:pt x="1354385" y="904477"/>
                </a:lnTo>
                <a:lnTo>
                  <a:pt x="1348298" y="905536"/>
                </a:lnTo>
                <a:lnTo>
                  <a:pt x="1342476" y="906330"/>
                </a:lnTo>
                <a:lnTo>
                  <a:pt x="1336390" y="907124"/>
                </a:lnTo>
                <a:lnTo>
                  <a:pt x="1330039" y="907124"/>
                </a:lnTo>
                <a:lnTo>
                  <a:pt x="846557" y="907124"/>
                </a:lnTo>
                <a:lnTo>
                  <a:pt x="846557" y="1149059"/>
                </a:lnTo>
                <a:lnTo>
                  <a:pt x="906893" y="1149059"/>
                </a:lnTo>
                <a:lnTo>
                  <a:pt x="909539" y="1149059"/>
                </a:lnTo>
                <a:lnTo>
                  <a:pt x="912715" y="1149588"/>
                </a:lnTo>
                <a:lnTo>
                  <a:pt x="916155" y="1150118"/>
                </a:lnTo>
                <a:lnTo>
                  <a:pt x="920918" y="1150912"/>
                </a:lnTo>
                <a:lnTo>
                  <a:pt x="925946" y="1152235"/>
                </a:lnTo>
                <a:lnTo>
                  <a:pt x="931503" y="1154088"/>
                </a:lnTo>
                <a:lnTo>
                  <a:pt x="937061" y="1156471"/>
                </a:lnTo>
                <a:lnTo>
                  <a:pt x="942883" y="1159912"/>
                </a:lnTo>
                <a:lnTo>
                  <a:pt x="945529" y="1161765"/>
                </a:lnTo>
                <a:lnTo>
                  <a:pt x="948175" y="1163882"/>
                </a:lnTo>
                <a:lnTo>
                  <a:pt x="950821" y="1166265"/>
                </a:lnTo>
                <a:lnTo>
                  <a:pt x="953468" y="1168647"/>
                </a:lnTo>
                <a:lnTo>
                  <a:pt x="955585" y="1171559"/>
                </a:lnTo>
                <a:lnTo>
                  <a:pt x="957967" y="1174470"/>
                </a:lnTo>
                <a:lnTo>
                  <a:pt x="959819" y="1177911"/>
                </a:lnTo>
                <a:lnTo>
                  <a:pt x="961671" y="1181617"/>
                </a:lnTo>
                <a:lnTo>
                  <a:pt x="963524" y="1185588"/>
                </a:lnTo>
                <a:lnTo>
                  <a:pt x="964847" y="1189558"/>
                </a:lnTo>
                <a:lnTo>
                  <a:pt x="965905" y="1194058"/>
                </a:lnTo>
                <a:lnTo>
                  <a:pt x="966699" y="1198823"/>
                </a:lnTo>
                <a:lnTo>
                  <a:pt x="967229" y="1204117"/>
                </a:lnTo>
                <a:lnTo>
                  <a:pt x="967493" y="1209675"/>
                </a:lnTo>
                <a:lnTo>
                  <a:pt x="483482" y="1209675"/>
                </a:lnTo>
                <a:lnTo>
                  <a:pt x="484011" y="1206763"/>
                </a:lnTo>
                <a:lnTo>
                  <a:pt x="484011" y="1204117"/>
                </a:lnTo>
                <a:lnTo>
                  <a:pt x="484541" y="1200146"/>
                </a:lnTo>
                <a:lnTo>
                  <a:pt x="485334" y="1195646"/>
                </a:lnTo>
                <a:lnTo>
                  <a:pt x="486922" y="1190352"/>
                </a:lnTo>
                <a:lnTo>
                  <a:pt x="488775" y="1184793"/>
                </a:lnTo>
                <a:lnTo>
                  <a:pt x="491156" y="1179499"/>
                </a:lnTo>
                <a:lnTo>
                  <a:pt x="494332" y="1173676"/>
                </a:lnTo>
                <a:lnTo>
                  <a:pt x="496449" y="1170764"/>
                </a:lnTo>
                <a:lnTo>
                  <a:pt x="498566" y="1168117"/>
                </a:lnTo>
                <a:lnTo>
                  <a:pt x="500683" y="1165735"/>
                </a:lnTo>
                <a:lnTo>
                  <a:pt x="503329" y="1163353"/>
                </a:lnTo>
                <a:lnTo>
                  <a:pt x="506240" y="1160706"/>
                </a:lnTo>
                <a:lnTo>
                  <a:pt x="509151" y="1158588"/>
                </a:lnTo>
                <a:lnTo>
                  <a:pt x="512592" y="1156471"/>
                </a:lnTo>
                <a:lnTo>
                  <a:pt x="516296" y="1154618"/>
                </a:lnTo>
                <a:lnTo>
                  <a:pt x="520001" y="1153030"/>
                </a:lnTo>
                <a:lnTo>
                  <a:pt x="524235" y="1151706"/>
                </a:lnTo>
                <a:lnTo>
                  <a:pt x="528734" y="1150383"/>
                </a:lnTo>
                <a:lnTo>
                  <a:pt x="533497" y="1149853"/>
                </a:lnTo>
                <a:lnTo>
                  <a:pt x="538525" y="1149059"/>
                </a:lnTo>
                <a:lnTo>
                  <a:pt x="544083" y="1149059"/>
                </a:lnTo>
                <a:lnTo>
                  <a:pt x="604683" y="1149059"/>
                </a:lnTo>
                <a:lnTo>
                  <a:pt x="604683" y="907124"/>
                </a:lnTo>
                <a:lnTo>
                  <a:pt x="120672" y="907124"/>
                </a:lnTo>
                <a:lnTo>
                  <a:pt x="114585" y="907124"/>
                </a:lnTo>
                <a:lnTo>
                  <a:pt x="108499" y="906330"/>
                </a:lnTo>
                <a:lnTo>
                  <a:pt x="102412" y="905536"/>
                </a:lnTo>
                <a:lnTo>
                  <a:pt x="96590" y="904477"/>
                </a:lnTo>
                <a:lnTo>
                  <a:pt x="90769" y="903418"/>
                </a:lnTo>
                <a:lnTo>
                  <a:pt x="84947" y="901565"/>
                </a:lnTo>
                <a:lnTo>
                  <a:pt x="79389" y="899713"/>
                </a:lnTo>
                <a:lnTo>
                  <a:pt x="73832" y="897595"/>
                </a:lnTo>
                <a:lnTo>
                  <a:pt x="68539" y="895213"/>
                </a:lnTo>
                <a:lnTo>
                  <a:pt x="63511" y="892301"/>
                </a:lnTo>
                <a:lnTo>
                  <a:pt x="58219" y="889389"/>
                </a:lnTo>
                <a:lnTo>
                  <a:pt x="53455" y="886213"/>
                </a:lnTo>
                <a:lnTo>
                  <a:pt x="48427" y="883036"/>
                </a:lnTo>
                <a:lnTo>
                  <a:pt x="43929" y="879331"/>
                </a:lnTo>
                <a:lnTo>
                  <a:pt x="39695" y="875625"/>
                </a:lnTo>
                <a:lnTo>
                  <a:pt x="35461" y="871654"/>
                </a:lnTo>
                <a:lnTo>
                  <a:pt x="31491" y="867419"/>
                </a:lnTo>
                <a:lnTo>
                  <a:pt x="27786" y="862655"/>
                </a:lnTo>
                <a:lnTo>
                  <a:pt x="24081" y="858155"/>
                </a:lnTo>
                <a:lnTo>
                  <a:pt x="20641" y="853655"/>
                </a:lnTo>
                <a:lnTo>
                  <a:pt x="17466" y="848626"/>
                </a:lnTo>
                <a:lnTo>
                  <a:pt x="14555" y="843596"/>
                </a:lnTo>
                <a:lnTo>
                  <a:pt x="11908" y="838302"/>
                </a:lnTo>
                <a:lnTo>
                  <a:pt x="9527" y="833008"/>
                </a:lnTo>
                <a:lnTo>
                  <a:pt x="7410" y="827714"/>
                </a:lnTo>
                <a:lnTo>
                  <a:pt x="5557" y="821891"/>
                </a:lnTo>
                <a:lnTo>
                  <a:pt x="3705" y="816068"/>
                </a:lnTo>
                <a:lnTo>
                  <a:pt x="2382" y="810244"/>
                </a:lnTo>
                <a:lnTo>
                  <a:pt x="1323" y="804421"/>
                </a:lnTo>
                <a:lnTo>
                  <a:pt x="529" y="798333"/>
                </a:lnTo>
                <a:lnTo>
                  <a:pt x="0" y="792245"/>
                </a:lnTo>
                <a:lnTo>
                  <a:pt x="0" y="785892"/>
                </a:lnTo>
                <a:lnTo>
                  <a:pt x="0" y="120703"/>
                </a:lnTo>
                <a:lnTo>
                  <a:pt x="0" y="114615"/>
                </a:lnTo>
                <a:lnTo>
                  <a:pt x="529" y="108527"/>
                </a:lnTo>
                <a:lnTo>
                  <a:pt x="1323" y="102438"/>
                </a:lnTo>
                <a:lnTo>
                  <a:pt x="2382" y="96615"/>
                </a:lnTo>
                <a:lnTo>
                  <a:pt x="3705" y="90792"/>
                </a:lnTo>
                <a:lnTo>
                  <a:pt x="5557" y="84968"/>
                </a:lnTo>
                <a:lnTo>
                  <a:pt x="7410" y="79145"/>
                </a:lnTo>
                <a:lnTo>
                  <a:pt x="9527" y="73586"/>
                </a:lnTo>
                <a:lnTo>
                  <a:pt x="11908" y="68557"/>
                </a:lnTo>
                <a:lnTo>
                  <a:pt x="14555" y="63263"/>
                </a:lnTo>
                <a:lnTo>
                  <a:pt x="17466" y="58234"/>
                </a:lnTo>
                <a:lnTo>
                  <a:pt x="20641" y="53204"/>
                </a:lnTo>
                <a:lnTo>
                  <a:pt x="24081" y="48705"/>
                </a:lnTo>
                <a:lnTo>
                  <a:pt x="27786" y="44205"/>
                </a:lnTo>
                <a:lnTo>
                  <a:pt x="31491" y="39440"/>
                </a:lnTo>
                <a:lnTo>
                  <a:pt x="35461" y="35205"/>
                </a:lnTo>
                <a:lnTo>
                  <a:pt x="39695" y="31234"/>
                </a:lnTo>
                <a:lnTo>
                  <a:pt x="43929" y="27529"/>
                </a:lnTo>
                <a:lnTo>
                  <a:pt x="48427" y="24087"/>
                </a:lnTo>
                <a:lnTo>
                  <a:pt x="53455" y="20646"/>
                </a:lnTo>
                <a:lnTo>
                  <a:pt x="58219" y="17205"/>
                </a:lnTo>
                <a:lnTo>
                  <a:pt x="63511" y="14558"/>
                </a:lnTo>
                <a:lnTo>
                  <a:pt x="68539" y="11911"/>
                </a:lnTo>
                <a:lnTo>
                  <a:pt x="73832" y="9264"/>
                </a:lnTo>
                <a:lnTo>
                  <a:pt x="79389" y="7147"/>
                </a:lnTo>
                <a:lnTo>
                  <a:pt x="84947" y="5294"/>
                </a:lnTo>
                <a:lnTo>
                  <a:pt x="90769" y="3441"/>
                </a:lnTo>
                <a:lnTo>
                  <a:pt x="96590" y="2382"/>
                </a:lnTo>
                <a:lnTo>
                  <a:pt x="102412" y="1059"/>
                </a:lnTo>
                <a:lnTo>
                  <a:pt x="108499" y="529"/>
                </a:lnTo>
                <a:lnTo>
                  <a:pt x="1145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432000" anchor="ctr"/>
          <a:lstStyle/>
          <a:p>
            <a:endParaRPr lang="zh-CN" altLang="en-US"/>
          </a:p>
        </p:txBody>
      </p:sp>
      <p:sp>
        <p:nvSpPr>
          <p:cNvPr id="31770" name="KSO_Shape"/>
          <p:cNvSpPr>
            <a:spLocks noChangeAspect="1" noChangeArrowheads="1"/>
          </p:cNvSpPr>
          <p:nvPr/>
        </p:nvSpPr>
        <p:spPr bwMode="auto">
          <a:xfrm>
            <a:off x="4616450" y="3749675"/>
            <a:ext cx="192088" cy="360363"/>
          </a:xfrm>
          <a:custGeom>
            <a:avLst/>
            <a:gdLst>
              <a:gd name="T0" fmla="*/ 23929 w 2938"/>
              <a:gd name="T1" fmla="*/ 719 h 5511"/>
              <a:gd name="T2" fmla="*/ 15691 w 2938"/>
              <a:gd name="T3" fmla="*/ 3662 h 5511"/>
              <a:gd name="T4" fmla="*/ 8826 w 2938"/>
              <a:gd name="T5" fmla="*/ 8828 h 5511"/>
              <a:gd name="T6" fmla="*/ 3596 w 2938"/>
              <a:gd name="T7" fmla="*/ 15824 h 5511"/>
              <a:gd name="T8" fmla="*/ 588 w 2938"/>
              <a:gd name="T9" fmla="*/ 24063 h 5511"/>
              <a:gd name="T10" fmla="*/ 0 w 2938"/>
              <a:gd name="T11" fmla="*/ 331918 h 5511"/>
              <a:gd name="T12" fmla="*/ 1765 w 2938"/>
              <a:gd name="T13" fmla="*/ 340681 h 5511"/>
              <a:gd name="T14" fmla="*/ 5950 w 2938"/>
              <a:gd name="T15" fmla="*/ 348331 h 5511"/>
              <a:gd name="T16" fmla="*/ 12030 w 2938"/>
              <a:gd name="T17" fmla="*/ 354413 h 5511"/>
              <a:gd name="T18" fmla="*/ 19680 w 2938"/>
              <a:gd name="T19" fmla="*/ 358597 h 5511"/>
              <a:gd name="T20" fmla="*/ 28441 w 2938"/>
              <a:gd name="T21" fmla="*/ 360363 h 5511"/>
              <a:gd name="T22" fmla="*/ 168093 w 2938"/>
              <a:gd name="T23" fmla="*/ 359774 h 5511"/>
              <a:gd name="T24" fmla="*/ 176397 w 2938"/>
              <a:gd name="T25" fmla="*/ 356767 h 5511"/>
              <a:gd name="T26" fmla="*/ 183262 w 2938"/>
              <a:gd name="T27" fmla="*/ 351601 h 5511"/>
              <a:gd name="T28" fmla="*/ 188427 w 2938"/>
              <a:gd name="T29" fmla="*/ 344669 h 5511"/>
              <a:gd name="T30" fmla="*/ 191500 w 2938"/>
              <a:gd name="T31" fmla="*/ 336365 h 5511"/>
              <a:gd name="T32" fmla="*/ 192023 w 2938"/>
              <a:gd name="T33" fmla="*/ 28575 h 5511"/>
              <a:gd name="T34" fmla="*/ 190257 w 2938"/>
              <a:gd name="T35" fmla="*/ 19813 h 5511"/>
              <a:gd name="T36" fmla="*/ 186138 w 2938"/>
              <a:gd name="T37" fmla="*/ 12162 h 5511"/>
              <a:gd name="T38" fmla="*/ 180058 w 2938"/>
              <a:gd name="T39" fmla="*/ 6081 h 5511"/>
              <a:gd name="T40" fmla="*/ 172343 w 2938"/>
              <a:gd name="T41" fmla="*/ 1896 h 5511"/>
              <a:gd name="T42" fmla="*/ 163582 w 2938"/>
              <a:gd name="T43" fmla="*/ 65 h 5511"/>
              <a:gd name="T44" fmla="*/ 115854 w 2938"/>
              <a:gd name="T45" fmla="*/ 24390 h 5511"/>
              <a:gd name="T46" fmla="*/ 118666 w 2938"/>
              <a:gd name="T47" fmla="*/ 26221 h 5511"/>
              <a:gd name="T48" fmla="*/ 120039 w 2938"/>
              <a:gd name="T49" fmla="*/ 29491 h 5511"/>
              <a:gd name="T50" fmla="*/ 119319 w 2938"/>
              <a:gd name="T51" fmla="*/ 32956 h 5511"/>
              <a:gd name="T52" fmla="*/ 116900 w 2938"/>
              <a:gd name="T53" fmla="*/ 35376 h 5511"/>
              <a:gd name="T54" fmla="*/ 78064 w 2938"/>
              <a:gd name="T55" fmla="*/ 36095 h 5511"/>
              <a:gd name="T56" fmla="*/ 74665 w 2938"/>
              <a:gd name="T57" fmla="*/ 35049 h 5511"/>
              <a:gd name="T58" fmla="*/ 72442 w 2938"/>
              <a:gd name="T59" fmla="*/ 32368 h 5511"/>
              <a:gd name="T60" fmla="*/ 72115 w 2938"/>
              <a:gd name="T61" fmla="*/ 28902 h 5511"/>
              <a:gd name="T62" fmla="*/ 73815 w 2938"/>
              <a:gd name="T63" fmla="*/ 25829 h 5511"/>
              <a:gd name="T64" fmla="*/ 76822 w 2938"/>
              <a:gd name="T65" fmla="*/ 24194 h 5511"/>
              <a:gd name="T66" fmla="*/ 94213 w 2938"/>
              <a:gd name="T67" fmla="*/ 348331 h 5511"/>
              <a:gd name="T68" fmla="*/ 89048 w 2938"/>
              <a:gd name="T69" fmla="*/ 347023 h 5511"/>
              <a:gd name="T70" fmla="*/ 84602 w 2938"/>
              <a:gd name="T71" fmla="*/ 344277 h 5511"/>
              <a:gd name="T72" fmla="*/ 81072 w 2938"/>
              <a:gd name="T73" fmla="*/ 340419 h 5511"/>
              <a:gd name="T74" fmla="*/ 78849 w 2938"/>
              <a:gd name="T75" fmla="*/ 335711 h 5511"/>
              <a:gd name="T76" fmla="*/ 78064 w 2938"/>
              <a:gd name="T77" fmla="*/ 330349 h 5511"/>
              <a:gd name="T78" fmla="*/ 78849 w 2938"/>
              <a:gd name="T79" fmla="*/ 324987 h 5511"/>
              <a:gd name="T80" fmla="*/ 81072 w 2938"/>
              <a:gd name="T81" fmla="*/ 320279 h 5511"/>
              <a:gd name="T82" fmla="*/ 84602 w 2938"/>
              <a:gd name="T83" fmla="*/ 316486 h 5511"/>
              <a:gd name="T84" fmla="*/ 89048 w 2938"/>
              <a:gd name="T85" fmla="*/ 313740 h 5511"/>
              <a:gd name="T86" fmla="*/ 94213 w 2938"/>
              <a:gd name="T87" fmla="*/ 312432 h 5511"/>
              <a:gd name="T88" fmla="*/ 99640 w 2938"/>
              <a:gd name="T89" fmla="*/ 312694 h 5511"/>
              <a:gd name="T90" fmla="*/ 104609 w 2938"/>
              <a:gd name="T91" fmla="*/ 314525 h 5511"/>
              <a:gd name="T92" fmla="*/ 108793 w 2938"/>
              <a:gd name="T93" fmla="*/ 317598 h 5511"/>
              <a:gd name="T94" fmla="*/ 111866 w 2938"/>
              <a:gd name="T95" fmla="*/ 321783 h 5511"/>
              <a:gd name="T96" fmla="*/ 113697 w 2938"/>
              <a:gd name="T97" fmla="*/ 326753 h 5511"/>
              <a:gd name="T98" fmla="*/ 113958 w 2938"/>
              <a:gd name="T99" fmla="*/ 332180 h 5511"/>
              <a:gd name="T100" fmla="*/ 112651 w 2938"/>
              <a:gd name="T101" fmla="*/ 337346 h 5511"/>
              <a:gd name="T102" fmla="*/ 109905 w 2938"/>
              <a:gd name="T103" fmla="*/ 341792 h 5511"/>
              <a:gd name="T104" fmla="*/ 106113 w 2938"/>
              <a:gd name="T105" fmla="*/ 345323 h 5511"/>
              <a:gd name="T106" fmla="*/ 101405 w 2938"/>
              <a:gd name="T107" fmla="*/ 347612 h 5511"/>
              <a:gd name="T108" fmla="*/ 95979 w 2938"/>
              <a:gd name="T109" fmla="*/ 348397 h 551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771" name="KSO_Shape"/>
          <p:cNvSpPr>
            <a:spLocks noChangeAspect="1" noChangeArrowheads="1"/>
          </p:cNvSpPr>
          <p:nvPr/>
        </p:nvSpPr>
        <p:spPr bwMode="auto">
          <a:xfrm>
            <a:off x="10094913" y="3786188"/>
            <a:ext cx="360362" cy="269875"/>
          </a:xfrm>
          <a:custGeom>
            <a:avLst/>
            <a:gdLst>
              <a:gd name="T0" fmla="*/ 28565 w 5185"/>
              <a:gd name="T1" fmla="*/ 201711 h 3880"/>
              <a:gd name="T2" fmla="*/ 354385 w 5185"/>
              <a:gd name="T3" fmla="*/ 245670 h 3880"/>
              <a:gd name="T4" fmla="*/ 142199 w 5185"/>
              <a:gd name="T5" fmla="*/ 235097 h 3880"/>
              <a:gd name="T6" fmla="*/ 209684 w 5185"/>
              <a:gd name="T7" fmla="*/ 217361 h 3880"/>
              <a:gd name="T8" fmla="*/ 142199 w 5185"/>
              <a:gd name="T9" fmla="*/ 235097 h 3880"/>
              <a:gd name="T10" fmla="*/ 326654 w 5185"/>
              <a:gd name="T11" fmla="*/ 191625 h 3880"/>
              <a:gd name="T12" fmla="*/ 326654 w 5185"/>
              <a:gd name="T13" fmla="*/ 189956 h 3880"/>
              <a:gd name="T14" fmla="*/ 326585 w 5185"/>
              <a:gd name="T15" fmla="*/ 7512 h 3880"/>
              <a:gd name="T16" fmla="*/ 326237 w 5185"/>
              <a:gd name="T17" fmla="*/ 5843 h 3880"/>
              <a:gd name="T18" fmla="*/ 325612 w 5185"/>
              <a:gd name="T19" fmla="*/ 4382 h 3880"/>
              <a:gd name="T20" fmla="*/ 324778 w 5185"/>
              <a:gd name="T21" fmla="*/ 2991 h 3880"/>
              <a:gd name="T22" fmla="*/ 323666 w 5185"/>
              <a:gd name="T23" fmla="*/ 1878 h 3880"/>
              <a:gd name="T24" fmla="*/ 322276 w 5185"/>
              <a:gd name="T25" fmla="*/ 974 h 3880"/>
              <a:gd name="T26" fmla="*/ 320816 w 5185"/>
              <a:gd name="T27" fmla="*/ 348 h 3880"/>
              <a:gd name="T28" fmla="*/ 319148 w 5185"/>
              <a:gd name="T29" fmla="*/ 70 h 3880"/>
              <a:gd name="T30" fmla="*/ 42048 w 5185"/>
              <a:gd name="T31" fmla="*/ 0 h 3880"/>
              <a:gd name="T32" fmla="*/ 40380 w 5185"/>
              <a:gd name="T33" fmla="*/ 139 h 3880"/>
              <a:gd name="T34" fmla="*/ 38781 w 5185"/>
              <a:gd name="T35" fmla="*/ 626 h 3880"/>
              <a:gd name="T36" fmla="*/ 37391 w 5185"/>
              <a:gd name="T37" fmla="*/ 1391 h 3880"/>
              <a:gd name="T38" fmla="*/ 36210 w 5185"/>
              <a:gd name="T39" fmla="*/ 2365 h 3880"/>
              <a:gd name="T40" fmla="*/ 35098 w 5185"/>
              <a:gd name="T41" fmla="*/ 3686 h 3880"/>
              <a:gd name="T42" fmla="*/ 34333 w 5185"/>
              <a:gd name="T43" fmla="*/ 5078 h 3880"/>
              <a:gd name="T44" fmla="*/ 33916 w 5185"/>
              <a:gd name="T45" fmla="*/ 6608 h 3880"/>
              <a:gd name="T46" fmla="*/ 33708 w 5185"/>
              <a:gd name="T47" fmla="*/ 8347 h 3880"/>
              <a:gd name="T48" fmla="*/ 33777 w 5185"/>
              <a:gd name="T49" fmla="*/ 190790 h 3880"/>
              <a:gd name="T50" fmla="*/ 33638 w 5185"/>
              <a:gd name="T51" fmla="*/ 191695 h 3880"/>
              <a:gd name="T52" fmla="*/ 326654 w 5185"/>
              <a:gd name="T53" fmla="*/ 191625 h 3880"/>
              <a:gd name="T54" fmla="*/ 54489 w 5185"/>
              <a:gd name="T55" fmla="*/ 177505 h 3880"/>
              <a:gd name="T56" fmla="*/ 305873 w 5185"/>
              <a:gd name="T57" fmla="*/ 20797 h 3880"/>
              <a:gd name="T58" fmla="*/ 359458 w 5185"/>
              <a:gd name="T59" fmla="*/ 255686 h 3880"/>
              <a:gd name="T60" fmla="*/ 0 w 5185"/>
              <a:gd name="T61" fmla="*/ 257355 h 3880"/>
              <a:gd name="T62" fmla="*/ 139 w 5185"/>
              <a:gd name="T63" fmla="*/ 259233 h 3880"/>
              <a:gd name="T64" fmla="*/ 626 w 5185"/>
              <a:gd name="T65" fmla="*/ 261250 h 3880"/>
              <a:gd name="T66" fmla="*/ 1390 w 5185"/>
              <a:gd name="T67" fmla="*/ 263337 h 3880"/>
              <a:gd name="T68" fmla="*/ 2502 w 5185"/>
              <a:gd name="T69" fmla="*/ 265354 h 3880"/>
              <a:gd name="T70" fmla="*/ 3684 w 5185"/>
              <a:gd name="T71" fmla="*/ 267162 h 3880"/>
              <a:gd name="T72" fmla="*/ 5074 w 5185"/>
              <a:gd name="T73" fmla="*/ 268553 h 3880"/>
              <a:gd name="T74" fmla="*/ 6672 w 5185"/>
              <a:gd name="T75" fmla="*/ 269527 h 3880"/>
              <a:gd name="T76" fmla="*/ 7923 w 5185"/>
              <a:gd name="T77" fmla="*/ 269805 h 3880"/>
              <a:gd name="T78" fmla="*/ 352022 w 5185"/>
              <a:gd name="T79" fmla="*/ 269875 h 3880"/>
              <a:gd name="T80" fmla="*/ 352856 w 5185"/>
              <a:gd name="T81" fmla="*/ 269736 h 3880"/>
              <a:gd name="T82" fmla="*/ 354524 w 5185"/>
              <a:gd name="T83" fmla="*/ 269110 h 3880"/>
              <a:gd name="T84" fmla="*/ 355983 w 5185"/>
              <a:gd name="T85" fmla="*/ 267927 h 3880"/>
              <a:gd name="T86" fmla="*/ 357304 w 5185"/>
              <a:gd name="T87" fmla="*/ 266258 h 3880"/>
              <a:gd name="T88" fmla="*/ 358485 w 5185"/>
              <a:gd name="T89" fmla="*/ 264380 h 3880"/>
              <a:gd name="T90" fmla="*/ 359389 w 5185"/>
              <a:gd name="T91" fmla="*/ 262293 h 3880"/>
              <a:gd name="T92" fmla="*/ 360014 w 5185"/>
              <a:gd name="T93" fmla="*/ 260207 h 3880"/>
              <a:gd name="T94" fmla="*/ 360292 w 5185"/>
              <a:gd name="T95" fmla="*/ 258259 h 3880"/>
              <a:gd name="T96" fmla="*/ 359458 w 5185"/>
              <a:gd name="T97" fmla="*/ 255686 h 388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/>
          <a:lstStyle/>
          <a:p>
            <a:endParaRPr lang="zh-CN" altLang="en-US"/>
          </a:p>
        </p:txBody>
      </p:sp>
      <p:sp>
        <p:nvSpPr>
          <p:cNvPr id="31772" name="KSO_Shape"/>
          <p:cNvSpPr>
            <a:spLocks noChangeAspect="1" noChangeArrowheads="1"/>
          </p:cNvSpPr>
          <p:nvPr/>
        </p:nvSpPr>
        <p:spPr bwMode="auto">
          <a:xfrm>
            <a:off x="7331075" y="3795713"/>
            <a:ext cx="360363" cy="257175"/>
          </a:xfrm>
          <a:custGeom>
            <a:avLst/>
            <a:gdLst>
              <a:gd name="T0" fmla="*/ 26284 w 5868"/>
              <a:gd name="T1" fmla="*/ 111720 h 4208"/>
              <a:gd name="T2" fmla="*/ 89477 w 5868"/>
              <a:gd name="T3" fmla="*/ 98213 h 4208"/>
              <a:gd name="T4" fmla="*/ 98873 w 5868"/>
              <a:gd name="T5" fmla="*/ 91429 h 4208"/>
              <a:gd name="T6" fmla="*/ 109006 w 5868"/>
              <a:gd name="T7" fmla="*/ 52743 h 4208"/>
              <a:gd name="T8" fmla="*/ 158995 w 5868"/>
              <a:gd name="T9" fmla="*/ 40886 h 4208"/>
              <a:gd name="T10" fmla="*/ 211808 w 5868"/>
              <a:gd name="T11" fmla="*/ 42170 h 4208"/>
              <a:gd name="T12" fmla="*/ 258174 w 5868"/>
              <a:gd name="T13" fmla="*/ 55615 h 4208"/>
              <a:gd name="T14" fmla="*/ 262596 w 5868"/>
              <a:gd name="T15" fmla="*/ 93018 h 4208"/>
              <a:gd name="T16" fmla="*/ 325236 w 5868"/>
              <a:gd name="T17" fmla="*/ 112514 h 4208"/>
              <a:gd name="T18" fmla="*/ 335860 w 5868"/>
              <a:gd name="T19" fmla="*/ 110803 h 4208"/>
              <a:gd name="T20" fmla="*/ 360056 w 5868"/>
              <a:gd name="T21" fmla="*/ 61788 h 4208"/>
              <a:gd name="T22" fmla="*/ 358214 w 5868"/>
              <a:gd name="T23" fmla="*/ 53537 h 4208"/>
              <a:gd name="T24" fmla="*/ 325543 w 5868"/>
              <a:gd name="T25" fmla="*/ 34958 h 4208"/>
              <a:gd name="T26" fmla="*/ 271623 w 5868"/>
              <a:gd name="T27" fmla="*/ 13934 h 4208"/>
              <a:gd name="T28" fmla="*/ 217827 w 5868"/>
              <a:gd name="T29" fmla="*/ 2384 h 4208"/>
              <a:gd name="T30" fmla="*/ 164092 w 5868"/>
              <a:gd name="T31" fmla="*/ 489 h 4208"/>
              <a:gd name="T32" fmla="*/ 110234 w 5868"/>
              <a:gd name="T33" fmla="*/ 8128 h 4208"/>
              <a:gd name="T34" fmla="*/ 56376 w 5868"/>
              <a:gd name="T35" fmla="*/ 25363 h 4208"/>
              <a:gd name="T36" fmla="*/ 6387 w 5868"/>
              <a:gd name="T37" fmla="*/ 49932 h 4208"/>
              <a:gd name="T38" fmla="*/ 123 w 5868"/>
              <a:gd name="T39" fmla="*/ 57815 h 4208"/>
              <a:gd name="T40" fmla="*/ 125341 w 5868"/>
              <a:gd name="T41" fmla="*/ 69305 h 4208"/>
              <a:gd name="T42" fmla="*/ 160284 w 5868"/>
              <a:gd name="T43" fmla="*/ 61666 h 4208"/>
              <a:gd name="T44" fmla="*/ 196149 w 5868"/>
              <a:gd name="T45" fmla="*/ 60994 h 4208"/>
              <a:gd name="T46" fmla="*/ 231460 w 5868"/>
              <a:gd name="T47" fmla="*/ 67288 h 4208"/>
              <a:gd name="T48" fmla="*/ 242330 w 5868"/>
              <a:gd name="T49" fmla="*/ 110253 h 4208"/>
              <a:gd name="T50" fmla="*/ 300671 w 5868"/>
              <a:gd name="T51" fmla="*/ 125960 h 4208"/>
              <a:gd name="T52" fmla="*/ 313690 w 5868"/>
              <a:gd name="T53" fmla="*/ 133905 h 4208"/>
              <a:gd name="T54" fmla="*/ 47962 w 5868"/>
              <a:gd name="T55" fmla="*/ 143255 h 4208"/>
              <a:gd name="T56" fmla="*/ 53858 w 5868"/>
              <a:gd name="T57" fmla="*/ 129749 h 4208"/>
              <a:gd name="T58" fmla="*/ 113918 w 5868"/>
              <a:gd name="T59" fmla="*/ 115570 h 4208"/>
              <a:gd name="T60" fmla="*/ 124297 w 5868"/>
              <a:gd name="T61" fmla="*/ 104447 h 4208"/>
              <a:gd name="T62" fmla="*/ 193508 w 5868"/>
              <a:gd name="T63" fmla="*/ 103286 h 4208"/>
              <a:gd name="T64" fmla="*/ 217335 w 5868"/>
              <a:gd name="T65" fmla="*/ 114592 h 4208"/>
              <a:gd name="T66" fmla="*/ 232934 w 5868"/>
              <a:gd name="T67" fmla="*/ 135432 h 4208"/>
              <a:gd name="T68" fmla="*/ 237110 w 5868"/>
              <a:gd name="T69" fmla="*/ 159940 h 4208"/>
              <a:gd name="T70" fmla="*/ 233671 w 5868"/>
              <a:gd name="T71" fmla="*/ 175891 h 4208"/>
              <a:gd name="T72" fmla="*/ 212607 w 5868"/>
              <a:gd name="T73" fmla="*/ 162507 h 4208"/>
              <a:gd name="T74" fmla="*/ 211317 w 5868"/>
              <a:gd name="T75" fmla="*/ 146128 h 4208"/>
              <a:gd name="T76" fmla="*/ 203088 w 5868"/>
              <a:gd name="T77" fmla="*/ 134027 h 4208"/>
              <a:gd name="T78" fmla="*/ 190130 w 5868"/>
              <a:gd name="T79" fmla="*/ 127060 h 4208"/>
              <a:gd name="T80" fmla="*/ 174839 w 5868"/>
              <a:gd name="T81" fmla="*/ 127060 h 4208"/>
              <a:gd name="T82" fmla="*/ 161881 w 5868"/>
              <a:gd name="T83" fmla="*/ 134027 h 4208"/>
              <a:gd name="T84" fmla="*/ 153652 w 5868"/>
              <a:gd name="T85" fmla="*/ 146128 h 4208"/>
              <a:gd name="T86" fmla="*/ 152178 w 5868"/>
              <a:gd name="T87" fmla="*/ 161284 h 4208"/>
              <a:gd name="T88" fmla="*/ 157889 w 5868"/>
              <a:gd name="T89" fmla="*/ 174852 h 4208"/>
              <a:gd name="T90" fmla="*/ 169189 w 5868"/>
              <a:gd name="T91" fmla="*/ 184142 h 4208"/>
              <a:gd name="T92" fmla="*/ 183866 w 5868"/>
              <a:gd name="T93" fmla="*/ 187075 h 4208"/>
              <a:gd name="T94" fmla="*/ 196333 w 5868"/>
              <a:gd name="T95" fmla="*/ 183897 h 4208"/>
              <a:gd name="T96" fmla="*/ 211010 w 5868"/>
              <a:gd name="T97" fmla="*/ 203149 h 4208"/>
              <a:gd name="T98" fmla="*/ 187674 w 5868"/>
              <a:gd name="T99" fmla="*/ 210849 h 4208"/>
              <a:gd name="T100" fmla="*/ 161205 w 5868"/>
              <a:gd name="T101" fmla="*/ 206816 h 4208"/>
              <a:gd name="T102" fmla="*/ 140264 w 5868"/>
              <a:gd name="T103" fmla="*/ 191292 h 4208"/>
              <a:gd name="T104" fmla="*/ 128903 w 5868"/>
              <a:gd name="T105" fmla="*/ 167579 h 4208"/>
              <a:gd name="T106" fmla="*/ 130192 w 5868"/>
              <a:gd name="T107" fmla="*/ 140444 h 4208"/>
              <a:gd name="T108" fmla="*/ 143826 w 5868"/>
              <a:gd name="T109" fmla="*/ 118137 h 4208"/>
              <a:gd name="T110" fmla="*/ 166180 w 5868"/>
              <a:gd name="T111" fmla="*/ 104569 h 4208"/>
              <a:gd name="T112" fmla="*/ 265789 w 5868"/>
              <a:gd name="T113" fmla="*/ 257175 h 420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46835" y="372745"/>
            <a:ext cx="4198620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>
              <a:defRPr/>
            </a:pPr>
            <a:r>
              <a:rPr lang="zh-CN" altLang="en-US" sz="2800" noProof="1">
                <a:latin typeface="微软雅黑" panose="020B0503020204020204" charset="-122"/>
                <a:ea typeface="微软雅黑" panose="020B0503020204020204" charset="-122"/>
              </a:rPr>
              <a:t>效度分析</a:t>
            </a:r>
            <a:endParaRPr lang="zh-CN" altLang="en-US" sz="28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1748" grpId="0"/>
      <p:bldOleChart spid="31749" grpId="0"/>
      <p:bldOleChart spid="31750" grpId="0"/>
      <p:bldOleChart spid="31751" grpId="0"/>
      <p:bldP spid="31752" grpId="0"/>
      <p:bldP spid="31753" grpId="0"/>
      <p:bldP spid="31754" grpId="0"/>
      <p:bldP spid="31755" grpId="0"/>
      <p:bldP spid="31756" grpId="0" bldLvl="0" animBg="1"/>
      <p:bldP spid="31757" grpId="0" bldLvl="0" animBg="1"/>
      <p:bldP spid="31758" grpId="0" bldLvl="0" animBg="1"/>
      <p:bldP spid="31759" grpId="0" bldLvl="0" animBg="1"/>
      <p:bldP spid="31764" grpId="0"/>
      <p:bldP spid="31765" grpId="0"/>
      <p:bldP spid="31766" grpId="0"/>
      <p:bldP spid="31767" grpId="0"/>
      <p:bldP spid="31768" grpId="0"/>
      <p:bldP spid="31769" grpId="0" bldLvl="0" animBg="1"/>
      <p:bldP spid="31770" grpId="0" bldLvl="0" animBg="1"/>
      <p:bldP spid="31771" grpId="0" bldLvl="0" animBg="1"/>
      <p:bldP spid="3177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454785" y="170815"/>
            <a:ext cx="3703955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/>
            <a:r>
              <a:rPr lang="zh-CN" altLang="en-US" sz="2800" b="1" noProof="1">
                <a:solidFill>
                  <a:schemeClr val="tx1"/>
                </a:solidFill>
                <a:latin typeface="Century Gothic" panose="020B0502020202020204" pitchFamily="34" charset="0"/>
                <a:ea typeface="+mn-ea"/>
              </a:rPr>
              <a:t>因子降维</a:t>
            </a:r>
            <a:endParaRPr lang="zh-CN" altLang="en-US" sz="2800" b="1" noProof="1">
              <a:solidFill>
                <a:schemeClr val="tx1"/>
              </a:solidFill>
              <a:latin typeface="Century Gothic" panose="020B0502020202020204" pitchFamily="34" charset="0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5250" y="727710"/>
          <a:ext cx="12001499" cy="60960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866900"/>
                <a:gridCol w="1328420"/>
                <a:gridCol w="1555760"/>
                <a:gridCol w="1510954"/>
                <a:gridCol w="1560393"/>
                <a:gridCol w="1560393"/>
                <a:gridCol w="2618679"/>
              </a:tblGrid>
              <a:tr h="265867">
                <a:tc rowSpan="2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0" marR="0" marT="0" marB="0" anchor="b">
                    <a:solidFill>
                      <a:srgbClr val="01AA8D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组件</a:t>
                      </a:r>
                      <a:endParaRPr lang="zh-CN" sz="2000" kern="0" dirty="0">
                        <a:effectLst/>
                      </a:endParaRPr>
                    </a:p>
                  </a:txBody>
                  <a:tcPr marL="0" marR="0" marT="0" marB="0" anchor="b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命名</a:t>
                      </a:r>
                      <a:endParaRPr lang="zh-CN" sz="2000" kern="0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26586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en-US" sz="2000" kern="0">
                        <a:effectLst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en-US" sz="2000" kern="0">
                        <a:effectLst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en-US" sz="2000" kern="0">
                        <a:effectLst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en-US" sz="2000" kern="0">
                        <a:effectLst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en-US" sz="2000" kern="0">
                        <a:effectLst/>
                      </a:endParaRPr>
                    </a:p>
                  </a:txBody>
                  <a:tcPr marL="0" marR="0" marT="0" marB="0" anchor="b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政府宣传力度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.701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.111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.106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.334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.373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政策环境因子</a:t>
                      </a:r>
                      <a:endParaRPr lang="zh-CN" sz="2400" kern="0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政府资金投入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.844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.235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.224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.222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.068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政府监管力度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.528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.387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.069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.524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.223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民众支持程度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.810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.271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.245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.186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.227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APP</a:t>
                      </a:r>
                      <a:r>
                        <a:rPr lang="zh-CN" sz="2000" b="0" kern="100" dirty="0">
                          <a:effectLst/>
                        </a:rPr>
                        <a:t>推广程度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.560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.590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.170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.222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.139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配套设施因子</a:t>
                      </a:r>
                      <a:endParaRPr lang="zh-CN" sz="2400" kern="0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地段及周边路况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.275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.582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.235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.381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.312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共停配套的法律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.310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.578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.229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.258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.409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问题反馈与申诉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.257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.551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.287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.242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.462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客服应答速度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.324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.350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.675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.204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.194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便捷程度因子</a:t>
                      </a:r>
                      <a:endParaRPr lang="zh-CN" sz="2400" kern="0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订单处理速度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.353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.268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.743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.178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.139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车位信息更新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.249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.398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.725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.238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.095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APP</a:t>
                      </a:r>
                      <a:r>
                        <a:rPr lang="zh-CN" sz="2000" b="0" kern="100" dirty="0">
                          <a:effectLst/>
                        </a:rPr>
                        <a:t>操作便捷度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.245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.198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.710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.219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.135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额外费用收取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.283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.152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.184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.799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.013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费用情况因子</a:t>
                      </a:r>
                      <a:endParaRPr lang="zh-CN" sz="2400" kern="100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304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单位时长停车费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.240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.173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.113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.794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.199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304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超时补交停车费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.221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.334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.088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.752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.241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APP</a:t>
                      </a:r>
                      <a:r>
                        <a:rPr lang="zh-CN" sz="2000" b="0" kern="100" dirty="0">
                          <a:effectLst/>
                        </a:rPr>
                        <a:t>隐私保密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.291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.102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.283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.163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.772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安全程度因子</a:t>
                      </a:r>
                      <a:endParaRPr lang="zh-CN" sz="2400" kern="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停车场人身安全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.407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.167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.176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.257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.753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  <a:tr h="2658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effectLst/>
                        </a:rPr>
                        <a:t>停车场车辆安全</a:t>
                      </a:r>
                      <a:endParaRPr lang="zh-CN" sz="2000" b="0" kern="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rgbClr val="E7F1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.277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.210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.239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.144</a:t>
                      </a:r>
                      <a:endParaRPr lang="en-US" sz="2000" kern="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.826</a:t>
                      </a:r>
                      <a:endParaRPr lang="en-US" sz="20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Group 311"/>
          <p:cNvGrpSpPr/>
          <p:nvPr/>
        </p:nvGrpSpPr>
        <p:grpSpPr>
          <a:xfrm>
            <a:off x="316865" y="2298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6750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  <p:sp>
        <p:nvSpPr>
          <p:cNvPr id="23" name="TextBox 9"/>
          <p:cNvSpPr txBox="1"/>
          <p:nvPr/>
        </p:nvSpPr>
        <p:spPr>
          <a:xfrm>
            <a:off x="1372235" y="349250"/>
            <a:ext cx="4365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信度分析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文本框 6"/>
          <p:cNvSpPr txBox="1">
            <a:spLocks noChangeArrowheads="1"/>
          </p:cNvSpPr>
          <p:nvPr/>
        </p:nvSpPr>
        <p:spPr bwMode="auto">
          <a:xfrm>
            <a:off x="879475" y="1523153"/>
            <a:ext cx="108432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Segoe UI" panose="020B0502040204020203" pitchFamily="34" charset="0"/>
              </a:rPr>
              <a:t>配套设施的</a:t>
            </a:r>
            <a:r>
              <a:rPr lang="en-US" altLang="zh-CN" sz="2400" dirty="0">
                <a:latin typeface="Segoe UI" panose="020B0502040204020203" pitchFamily="34" charset="0"/>
              </a:rPr>
              <a:t>“</a:t>
            </a:r>
            <a:r>
              <a:rPr lang="zh-CN" altLang="zh-CN" sz="2400" dirty="0">
                <a:latin typeface="Segoe UI" panose="020B0502040204020203" pitchFamily="34" charset="0"/>
              </a:rPr>
              <a:t>车位数量及配套设施</a:t>
            </a:r>
            <a:r>
              <a:rPr lang="en-US" altLang="zh-CN" sz="2400" dirty="0">
                <a:latin typeface="Segoe UI" panose="020B0502040204020203" pitchFamily="34" charset="0"/>
              </a:rPr>
              <a:t>”</a:t>
            </a:r>
            <a:r>
              <a:rPr lang="zh-CN" altLang="zh-CN" sz="2400" dirty="0">
                <a:latin typeface="Segoe UI" panose="020B0502040204020203" pitchFamily="34" charset="0"/>
              </a:rPr>
              <a:t>与</a:t>
            </a:r>
            <a:r>
              <a:rPr lang="en-US" altLang="zh-CN" sz="2400" dirty="0">
                <a:latin typeface="Segoe UI" panose="020B0502040204020203" pitchFamily="34" charset="0"/>
              </a:rPr>
              <a:t>“</a:t>
            </a:r>
            <a:r>
              <a:rPr lang="zh-CN" altLang="zh-CN" sz="2400" dirty="0">
                <a:latin typeface="Segoe UI" panose="020B0502040204020203" pitchFamily="34" charset="0"/>
              </a:rPr>
              <a:t>车位地段及周边路况</a:t>
            </a:r>
            <a:r>
              <a:rPr lang="en-US" altLang="zh-CN" sz="2400" dirty="0">
                <a:latin typeface="Segoe UI" panose="020B0502040204020203" pitchFamily="34" charset="0"/>
              </a:rPr>
              <a:t>”</a:t>
            </a:r>
            <a:r>
              <a:rPr lang="zh-CN" altLang="zh-CN" sz="2400" b="1" dirty="0">
                <a:solidFill>
                  <a:srgbClr val="FF0000"/>
                </a:solidFill>
                <a:latin typeface="Segoe UI" panose="020B0502040204020203" pitchFamily="34" charset="0"/>
              </a:rPr>
              <a:t>相关性较高</a:t>
            </a:r>
            <a:endParaRPr lang="en-US" altLang="zh-CN" sz="2400" dirty="0">
              <a:latin typeface="Segoe UI" panose="020B0502040204020203" pitchFamily="34" charset="0"/>
            </a:endParaRPr>
          </a:p>
          <a:p>
            <a:r>
              <a:rPr lang="zh-CN" altLang="zh-CN" sz="2400" b="1" dirty="0">
                <a:latin typeface="Segoe UI" panose="020B0502040204020203" pitchFamily="34" charset="0"/>
              </a:rPr>
              <a:t>去掉</a:t>
            </a:r>
            <a:r>
              <a:rPr lang="en-US" altLang="zh-CN" sz="2400" dirty="0">
                <a:latin typeface="Segoe UI" panose="020B0502040204020203" pitchFamily="34" charset="0"/>
              </a:rPr>
              <a:t>“</a:t>
            </a:r>
            <a:r>
              <a:rPr lang="zh-CN" altLang="zh-CN" sz="2400" dirty="0">
                <a:latin typeface="Segoe UI" panose="020B0502040204020203" pitchFamily="34" charset="0"/>
              </a:rPr>
              <a:t>车位数量及配套设施</a:t>
            </a:r>
            <a:r>
              <a:rPr lang="en-US" altLang="zh-CN" sz="2400" dirty="0">
                <a:latin typeface="Segoe UI" panose="020B0502040204020203" pitchFamily="34" charset="0"/>
              </a:rPr>
              <a:t>”</a:t>
            </a:r>
            <a:r>
              <a:rPr lang="zh-CN" altLang="zh-CN" sz="2400" dirty="0">
                <a:latin typeface="Segoe UI" panose="020B0502040204020203" pitchFamily="34" charset="0"/>
              </a:rPr>
              <a:t>，即初始模型中包括</a:t>
            </a:r>
            <a:r>
              <a:rPr lang="en-US" altLang="zh-CN" sz="2400" dirty="0">
                <a:latin typeface="Segoe UI" panose="020B0502040204020203" pitchFamily="34" charset="0"/>
              </a:rPr>
              <a:t>5</a:t>
            </a:r>
            <a:r>
              <a:rPr lang="zh-CN" altLang="zh-CN" sz="2400" dirty="0">
                <a:latin typeface="Segoe UI" panose="020B0502040204020203" pitchFamily="34" charset="0"/>
              </a:rPr>
              <a:t>个潜变量、</a:t>
            </a:r>
            <a:r>
              <a:rPr lang="en-US" altLang="zh-CN" sz="2400" dirty="0">
                <a:latin typeface="Segoe UI" panose="020B0502040204020203" pitchFamily="34" charset="0"/>
              </a:rPr>
              <a:t>18</a:t>
            </a:r>
            <a:r>
              <a:rPr lang="zh-CN" altLang="zh-CN" sz="2400" dirty="0">
                <a:latin typeface="Segoe UI" panose="020B0502040204020203" pitchFamily="34" charset="0"/>
              </a:rPr>
              <a:t>个可测变量。</a:t>
            </a:r>
            <a:endParaRPr lang="zh-CN" altLang="zh-CN" sz="2400" dirty="0">
              <a:latin typeface="Segoe UI" panose="020B0502040204020203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790" y="2988310"/>
            <a:ext cx="6964276" cy="2550265"/>
            <a:chOff x="1560" y="4647"/>
            <a:chExt cx="10321" cy="3032"/>
          </a:xfrm>
        </p:grpSpPr>
        <p:grpSp>
          <p:nvGrpSpPr>
            <p:cNvPr id="18" name="Group 17"/>
            <p:cNvGrpSpPr/>
            <p:nvPr/>
          </p:nvGrpSpPr>
          <p:grpSpPr>
            <a:xfrm>
              <a:off x="3521" y="4824"/>
              <a:ext cx="6480" cy="340"/>
              <a:chOff x="1295400" y="2965584"/>
              <a:chExt cx="4114800" cy="21563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295400" y="2971800"/>
                <a:ext cx="4114800" cy="2094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95400" y="2965584"/>
                <a:ext cx="2834640" cy="209416"/>
              </a:xfrm>
              <a:prstGeom prst="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21" y="5473"/>
              <a:ext cx="6480" cy="330"/>
              <a:chOff x="1295400" y="3378200"/>
              <a:chExt cx="4114800" cy="2095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295400" y="3378200"/>
                <a:ext cx="4114800" cy="2094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95400" y="3378200"/>
                <a:ext cx="3069590" cy="20955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521" y="6113"/>
              <a:ext cx="6480" cy="330"/>
              <a:chOff x="1295400" y="3784600"/>
              <a:chExt cx="4114800" cy="20955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95400" y="3784600"/>
                <a:ext cx="4114800" cy="2094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95400" y="3784600"/>
                <a:ext cx="3166110" cy="20955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521" y="6753"/>
              <a:ext cx="6480" cy="330"/>
              <a:chOff x="1295400" y="4191000"/>
              <a:chExt cx="4114800" cy="20955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95400" y="4191000"/>
                <a:ext cx="4114800" cy="2094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95400" y="4191000"/>
                <a:ext cx="2924810" cy="20955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0361" y="4647"/>
              <a:ext cx="1295" cy="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0.835</a:t>
              </a:r>
              <a:endParaRPr lang="zh-CN" altLang="en-US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361" y="5346"/>
              <a:ext cx="1294" cy="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0.891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61" y="5988"/>
              <a:ext cx="1294" cy="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0.908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61" y="6618"/>
              <a:ext cx="1520" cy="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0.847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60" y="5346"/>
              <a:ext cx="1728" cy="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/>
              <a:r>
                <a:rPr lang="zh-CN" altLang="en-US" b="1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配套设施</a:t>
              </a:r>
              <a:endParaRPr lang="zh-CN" altLang="en-US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60" y="4701"/>
              <a:ext cx="1728" cy="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政策环境</a:t>
              </a:r>
              <a:endParaRPr lang="zh-CN" altLang="en-US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60" y="5972"/>
              <a:ext cx="1728" cy="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b="1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便捷程度</a:t>
              </a:r>
              <a:endParaRPr lang="zh-CN" altLang="en-US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0" y="6596"/>
              <a:ext cx="1728" cy="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/>
              <a:r>
                <a:rPr lang="zh-CN" altLang="en-US" b="1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费用情况</a:t>
              </a:r>
              <a:endParaRPr lang="zh-CN" altLang="en-US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4" name="Group 20"/>
            <p:cNvGrpSpPr/>
            <p:nvPr/>
          </p:nvGrpSpPr>
          <p:grpSpPr>
            <a:xfrm>
              <a:off x="3529" y="7349"/>
              <a:ext cx="6480" cy="330"/>
              <a:chOff x="1295400" y="4191000"/>
              <a:chExt cx="4114800" cy="209416"/>
            </a:xfrm>
          </p:grpSpPr>
          <p:sp>
            <p:nvSpPr>
              <p:cNvPr id="38" name="Rectangle 8"/>
              <p:cNvSpPr/>
              <p:nvPr/>
            </p:nvSpPr>
            <p:spPr>
              <a:xfrm>
                <a:off x="1295400" y="4191000"/>
                <a:ext cx="4114800" cy="2094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12"/>
              <p:cNvSpPr/>
              <p:nvPr/>
            </p:nvSpPr>
            <p:spPr>
              <a:xfrm>
                <a:off x="1295400" y="4191000"/>
                <a:ext cx="3566160" cy="20941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26"/>
            <p:cNvSpPr txBox="1"/>
            <p:nvPr/>
          </p:nvSpPr>
          <p:spPr>
            <a:xfrm>
              <a:off x="10370" y="7214"/>
              <a:ext cx="1285" cy="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0.913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TextBox 30"/>
            <p:cNvSpPr txBox="1"/>
            <p:nvPr/>
          </p:nvSpPr>
          <p:spPr>
            <a:xfrm>
              <a:off x="1568" y="7192"/>
              <a:ext cx="1728" cy="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/>
              <a:r>
                <a:rPr lang="zh-CN" altLang="en-US" b="1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安全程度</a:t>
              </a:r>
              <a:endParaRPr lang="zh-CN" altLang="en-US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7771" name="文本框 128"/>
          <p:cNvSpPr txBox="1">
            <a:spLocks noChangeArrowheads="1"/>
          </p:cNvSpPr>
          <p:nvPr/>
        </p:nvSpPr>
        <p:spPr bwMode="auto">
          <a:xfrm>
            <a:off x="6910070" y="3355552"/>
            <a:ext cx="5209540" cy="200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zh-CN" sz="2135" dirty="0">
                <a:latin typeface="Segoe UI" panose="020B0502040204020203" pitchFamily="34" charset="0"/>
              </a:rPr>
              <a:t>所有分量表的</a:t>
            </a:r>
            <a:r>
              <a:rPr lang="en-US" altLang="zh-CN" sz="2135" dirty="0">
                <a:latin typeface="Segoe UI" panose="020B0502040204020203" pitchFamily="34" charset="0"/>
              </a:rPr>
              <a:t>Alpha</a:t>
            </a:r>
            <a:r>
              <a:rPr lang="zh-CN" altLang="zh-CN" sz="2135" dirty="0">
                <a:latin typeface="Segoe UI" panose="020B0502040204020203" pitchFamily="34" charset="0"/>
              </a:rPr>
              <a:t>系数均在</a:t>
            </a:r>
            <a:r>
              <a:rPr lang="en-US" altLang="zh-CN" sz="3200" b="1" dirty="0">
                <a:solidFill>
                  <a:srgbClr val="FF0000"/>
                </a:solidFill>
                <a:latin typeface="Segoe UI" panose="020B0502040204020203" pitchFamily="34" charset="0"/>
              </a:rPr>
              <a:t>0.7</a:t>
            </a:r>
            <a:r>
              <a:rPr lang="zh-CN" altLang="zh-CN" sz="3200" b="1" dirty="0">
                <a:solidFill>
                  <a:srgbClr val="FF0000"/>
                </a:solidFill>
                <a:latin typeface="Segoe UI" panose="020B0502040204020203" pitchFamily="34" charset="0"/>
              </a:rPr>
              <a:t>以上</a:t>
            </a:r>
            <a:endParaRPr lang="en-US" altLang="zh-CN" sz="2135" b="1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zh-CN" altLang="zh-CN" sz="2135" dirty="0">
                <a:latin typeface="Segoe UI" panose="020B0502040204020203" pitchFamily="34" charset="0"/>
              </a:rPr>
              <a:t>且总量表的</a:t>
            </a:r>
            <a:r>
              <a:rPr lang="en-US" altLang="zh-CN" sz="2135" dirty="0">
                <a:latin typeface="Segoe UI" panose="020B0502040204020203" pitchFamily="34" charset="0"/>
              </a:rPr>
              <a:t>Cronbach’s Alpha</a:t>
            </a:r>
            <a:r>
              <a:rPr lang="zh-CN" altLang="zh-CN" sz="2135" dirty="0">
                <a:latin typeface="Segoe UI" panose="020B0502040204020203" pitchFamily="34" charset="0"/>
              </a:rPr>
              <a:t>系数达到了</a:t>
            </a:r>
            <a:r>
              <a:rPr lang="en-US" altLang="zh-CN" sz="3200" b="1" dirty="0">
                <a:solidFill>
                  <a:srgbClr val="FF0000"/>
                </a:solidFill>
                <a:latin typeface="Segoe UI" panose="020B0502040204020203" pitchFamily="34" charset="0"/>
              </a:rPr>
              <a:t>0.958</a:t>
            </a:r>
            <a:endParaRPr lang="en-US" altLang="zh-CN" sz="2135" b="1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r>
              <a:rPr lang="zh-CN" altLang="zh-CN" sz="2135" dirty="0">
                <a:latin typeface="Segoe UI" panose="020B0502040204020203" pitchFamily="34" charset="0"/>
              </a:rPr>
              <a:t>表明此量表</a:t>
            </a:r>
            <a:r>
              <a:rPr lang="zh-CN" altLang="zh-CN" sz="2400" b="1" dirty="0">
                <a:latin typeface="Segoe UI" panose="020B0502040204020203" pitchFamily="34" charset="0"/>
              </a:rPr>
              <a:t>可靠性较高。</a:t>
            </a:r>
            <a:endParaRPr lang="zh-CN" altLang="zh-CN" sz="2400" b="1" dirty="0">
              <a:solidFill>
                <a:srgbClr val="595959"/>
              </a:solidFill>
              <a:latin typeface="Segoe UI" panose="020B0502040204020203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7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346835" y="346710"/>
            <a:ext cx="4198620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/>
            <a:r>
              <a:rPr lang="zh-CN" altLang="en-US" sz="2800" noProof="1">
                <a:latin typeface="微软雅黑" panose="020B0503020204020204" charset="-122"/>
                <a:ea typeface="微软雅黑" panose="020B0503020204020204" charset="-122"/>
              </a:rPr>
              <a:t>修正PLS-SEM</a:t>
            </a:r>
            <a:endParaRPr lang="zh-CN" altLang="en-US" sz="28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3"/>
          <a:stretch>
            <a:fillRect/>
          </a:stretch>
        </p:blipFill>
        <p:spPr bwMode="auto">
          <a:xfrm>
            <a:off x="1503680" y="1076960"/>
            <a:ext cx="9434195" cy="514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236845" y="6224905"/>
            <a:ext cx="40055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修正后的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PLS-SEM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图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37043" y="4323398"/>
            <a:ext cx="2490787" cy="8794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409700" y="1676400"/>
            <a:ext cx="1905000" cy="1905000"/>
          </a:xfrm>
          <a:custGeom>
            <a:avLst/>
            <a:gdLst>
              <a:gd name="connsiteX0" fmla="*/ 952500 w 1905000"/>
              <a:gd name="connsiteY0" fmla="*/ 0 h 1905000"/>
              <a:gd name="connsiteX1" fmla="*/ 1905000 w 1905000"/>
              <a:gd name="connsiteY1" fmla="*/ 952500 h 1905000"/>
              <a:gd name="connsiteX2" fmla="*/ 1742328 w 1905000"/>
              <a:gd name="connsiteY2" fmla="*/ 1485052 h 1905000"/>
              <a:gd name="connsiteX3" fmla="*/ 1647322 w 1905000"/>
              <a:gd name="connsiteY3" fmla="*/ 1600200 h 1905000"/>
              <a:gd name="connsiteX4" fmla="*/ 1626019 w 1905000"/>
              <a:gd name="connsiteY4" fmla="*/ 1626019 h 1905000"/>
              <a:gd name="connsiteX5" fmla="*/ 952500 w 1905000"/>
              <a:gd name="connsiteY5" fmla="*/ 1905000 h 1905000"/>
              <a:gd name="connsiteX6" fmla="*/ 278981 w 1905000"/>
              <a:gd name="connsiteY6" fmla="*/ 1626019 h 1905000"/>
              <a:gd name="connsiteX7" fmla="*/ 257678 w 1905000"/>
              <a:gd name="connsiteY7" fmla="*/ 1600200 h 1905000"/>
              <a:gd name="connsiteX8" fmla="*/ 162672 w 1905000"/>
              <a:gd name="connsiteY8" fmla="*/ 1485052 h 1905000"/>
              <a:gd name="connsiteX9" fmla="*/ 0 w 1905000"/>
              <a:gd name="connsiteY9" fmla="*/ 952500 h 1905000"/>
              <a:gd name="connsiteX10" fmla="*/ 952500 w 1905000"/>
              <a:gd name="connsiteY10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0" h="1905000">
                <a:moveTo>
                  <a:pt x="952500" y="0"/>
                </a:move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149769"/>
                  <a:pt x="1845031" y="1333032"/>
                  <a:pt x="1742328" y="1485052"/>
                </a:cubicBezTo>
                <a:lnTo>
                  <a:pt x="1647322" y="1600200"/>
                </a:lnTo>
                <a:lnTo>
                  <a:pt x="1626019" y="1626019"/>
                </a:lnTo>
                <a:cubicBezTo>
                  <a:pt x="1453651" y="1798388"/>
                  <a:pt x="1215526" y="1905000"/>
                  <a:pt x="952500" y="1905000"/>
                </a:cubicBezTo>
                <a:cubicBezTo>
                  <a:pt x="689475" y="1905000"/>
                  <a:pt x="451350" y="1798388"/>
                  <a:pt x="278981" y="1626019"/>
                </a:cubicBezTo>
                <a:lnTo>
                  <a:pt x="257678" y="1600200"/>
                </a:lnTo>
                <a:lnTo>
                  <a:pt x="162672" y="1485052"/>
                </a:lnTo>
                <a:cubicBezTo>
                  <a:pt x="59969" y="1333032"/>
                  <a:pt x="0" y="1149769"/>
                  <a:pt x="0" y="952500"/>
                </a:cubicBezTo>
                <a:cubicBezTo>
                  <a:pt x="0" y="426449"/>
                  <a:pt x="426449" y="0"/>
                  <a:pt x="9525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143500" y="1676400"/>
            <a:ext cx="1905000" cy="1905000"/>
          </a:xfrm>
          <a:custGeom>
            <a:avLst/>
            <a:gdLst>
              <a:gd name="connsiteX0" fmla="*/ 952500 w 1905000"/>
              <a:gd name="connsiteY0" fmla="*/ 0 h 1905000"/>
              <a:gd name="connsiteX1" fmla="*/ 1905000 w 1905000"/>
              <a:gd name="connsiteY1" fmla="*/ 952500 h 1905000"/>
              <a:gd name="connsiteX2" fmla="*/ 1742328 w 1905000"/>
              <a:gd name="connsiteY2" fmla="*/ 1485052 h 1905000"/>
              <a:gd name="connsiteX3" fmla="*/ 1647322 w 1905000"/>
              <a:gd name="connsiteY3" fmla="*/ 1600200 h 1905000"/>
              <a:gd name="connsiteX4" fmla="*/ 1647323 w 1905000"/>
              <a:gd name="connsiteY4" fmla="*/ 1600200 h 1905000"/>
              <a:gd name="connsiteX5" fmla="*/ 1626020 w 1905000"/>
              <a:gd name="connsiteY5" fmla="*/ 1626019 h 1905000"/>
              <a:gd name="connsiteX6" fmla="*/ 952501 w 1905000"/>
              <a:gd name="connsiteY6" fmla="*/ 1905000 h 1905000"/>
              <a:gd name="connsiteX7" fmla="*/ 278982 w 1905000"/>
              <a:gd name="connsiteY7" fmla="*/ 1626019 h 1905000"/>
              <a:gd name="connsiteX8" fmla="*/ 257680 w 1905000"/>
              <a:gd name="connsiteY8" fmla="*/ 1600200 h 1905000"/>
              <a:gd name="connsiteX9" fmla="*/ 257679 w 1905000"/>
              <a:gd name="connsiteY9" fmla="*/ 1600200 h 1905000"/>
              <a:gd name="connsiteX10" fmla="*/ 162672 w 1905000"/>
              <a:gd name="connsiteY10" fmla="*/ 1485052 h 1905000"/>
              <a:gd name="connsiteX11" fmla="*/ 0 w 1905000"/>
              <a:gd name="connsiteY11" fmla="*/ 952500 h 1905000"/>
              <a:gd name="connsiteX12" fmla="*/ 952500 w 1905000"/>
              <a:gd name="connsiteY12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0" h="1905000">
                <a:moveTo>
                  <a:pt x="952500" y="0"/>
                </a:move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149769"/>
                  <a:pt x="1845031" y="1333032"/>
                  <a:pt x="1742328" y="1485052"/>
                </a:cubicBezTo>
                <a:lnTo>
                  <a:pt x="1647322" y="1600200"/>
                </a:lnTo>
                <a:lnTo>
                  <a:pt x="1647323" y="1600200"/>
                </a:lnTo>
                <a:lnTo>
                  <a:pt x="1626020" y="1626019"/>
                </a:lnTo>
                <a:cubicBezTo>
                  <a:pt x="1453652" y="1798388"/>
                  <a:pt x="1215527" y="1905000"/>
                  <a:pt x="952501" y="1905000"/>
                </a:cubicBezTo>
                <a:cubicBezTo>
                  <a:pt x="689476" y="1905000"/>
                  <a:pt x="451351" y="1798388"/>
                  <a:pt x="278982" y="1626019"/>
                </a:cubicBezTo>
                <a:lnTo>
                  <a:pt x="257680" y="1600200"/>
                </a:lnTo>
                <a:lnTo>
                  <a:pt x="257679" y="1600200"/>
                </a:lnTo>
                <a:lnTo>
                  <a:pt x="162672" y="1485052"/>
                </a:lnTo>
                <a:cubicBezTo>
                  <a:pt x="59970" y="1333032"/>
                  <a:pt x="0" y="1149769"/>
                  <a:pt x="0" y="952500"/>
                </a:cubicBezTo>
                <a:cubicBezTo>
                  <a:pt x="0" y="426449"/>
                  <a:pt x="426449" y="0"/>
                  <a:pt x="952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877300" y="1676400"/>
            <a:ext cx="1905000" cy="1905000"/>
          </a:xfrm>
          <a:custGeom>
            <a:avLst/>
            <a:gdLst>
              <a:gd name="connsiteX0" fmla="*/ 952500 w 1905000"/>
              <a:gd name="connsiteY0" fmla="*/ 0 h 1905000"/>
              <a:gd name="connsiteX1" fmla="*/ 1905000 w 1905000"/>
              <a:gd name="connsiteY1" fmla="*/ 952500 h 1905000"/>
              <a:gd name="connsiteX2" fmla="*/ 1742328 w 1905000"/>
              <a:gd name="connsiteY2" fmla="*/ 1485052 h 1905000"/>
              <a:gd name="connsiteX3" fmla="*/ 1647322 w 1905000"/>
              <a:gd name="connsiteY3" fmla="*/ 1600200 h 1905000"/>
              <a:gd name="connsiteX4" fmla="*/ 1626019 w 1905000"/>
              <a:gd name="connsiteY4" fmla="*/ 1626019 h 1905000"/>
              <a:gd name="connsiteX5" fmla="*/ 952500 w 1905000"/>
              <a:gd name="connsiteY5" fmla="*/ 1905000 h 1905000"/>
              <a:gd name="connsiteX6" fmla="*/ 278981 w 1905000"/>
              <a:gd name="connsiteY6" fmla="*/ 1626019 h 1905000"/>
              <a:gd name="connsiteX7" fmla="*/ 257678 w 1905000"/>
              <a:gd name="connsiteY7" fmla="*/ 1600200 h 1905000"/>
              <a:gd name="connsiteX8" fmla="*/ 162672 w 1905000"/>
              <a:gd name="connsiteY8" fmla="*/ 1485052 h 1905000"/>
              <a:gd name="connsiteX9" fmla="*/ 0 w 1905000"/>
              <a:gd name="connsiteY9" fmla="*/ 952500 h 1905000"/>
              <a:gd name="connsiteX10" fmla="*/ 952500 w 1905000"/>
              <a:gd name="connsiteY10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0" h="1905000">
                <a:moveTo>
                  <a:pt x="952500" y="0"/>
                </a:moveTo>
                <a:cubicBezTo>
                  <a:pt x="1478551" y="0"/>
                  <a:pt x="1905000" y="426449"/>
                  <a:pt x="1905000" y="952500"/>
                </a:cubicBezTo>
                <a:cubicBezTo>
                  <a:pt x="1905000" y="1149769"/>
                  <a:pt x="1845031" y="1333032"/>
                  <a:pt x="1742328" y="1485052"/>
                </a:cubicBezTo>
                <a:lnTo>
                  <a:pt x="1647322" y="1600200"/>
                </a:lnTo>
                <a:lnTo>
                  <a:pt x="1626019" y="1626019"/>
                </a:lnTo>
                <a:cubicBezTo>
                  <a:pt x="1453650" y="1798388"/>
                  <a:pt x="1215526" y="1905000"/>
                  <a:pt x="952500" y="1905000"/>
                </a:cubicBezTo>
                <a:cubicBezTo>
                  <a:pt x="689474" y="1905000"/>
                  <a:pt x="451350" y="1798388"/>
                  <a:pt x="278981" y="1626019"/>
                </a:cubicBezTo>
                <a:lnTo>
                  <a:pt x="257678" y="1600200"/>
                </a:lnTo>
                <a:lnTo>
                  <a:pt x="162672" y="1485052"/>
                </a:lnTo>
                <a:cubicBezTo>
                  <a:pt x="59969" y="1333032"/>
                  <a:pt x="0" y="1149769"/>
                  <a:pt x="0" y="952500"/>
                </a:cubicBezTo>
                <a:cubicBezTo>
                  <a:pt x="0" y="426449"/>
                  <a:pt x="426449" y="0"/>
                  <a:pt x="952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0" y="3429000"/>
            <a:ext cx="12192000" cy="2667000"/>
          </a:xfrm>
          <a:custGeom>
            <a:avLst/>
            <a:gdLst>
              <a:gd name="connsiteX0" fmla="*/ 0 w 12192000"/>
              <a:gd name="connsiteY0" fmla="*/ 0 h 2667000"/>
              <a:gd name="connsiteX1" fmla="*/ 1667378 w 12192000"/>
              <a:gd name="connsiteY1" fmla="*/ 0 h 2667000"/>
              <a:gd name="connsiteX2" fmla="*/ 1688681 w 12192000"/>
              <a:gd name="connsiteY2" fmla="*/ 25819 h 2667000"/>
              <a:gd name="connsiteX3" fmla="*/ 2362200 w 12192000"/>
              <a:gd name="connsiteY3" fmla="*/ 304800 h 2667000"/>
              <a:gd name="connsiteX4" fmla="*/ 3035719 w 12192000"/>
              <a:gd name="connsiteY4" fmla="*/ 25819 h 2667000"/>
              <a:gd name="connsiteX5" fmla="*/ 3057022 w 12192000"/>
              <a:gd name="connsiteY5" fmla="*/ 0 h 2667000"/>
              <a:gd name="connsiteX6" fmla="*/ 5401179 w 12192000"/>
              <a:gd name="connsiteY6" fmla="*/ 0 h 2667000"/>
              <a:gd name="connsiteX7" fmla="*/ 5422481 w 12192000"/>
              <a:gd name="connsiteY7" fmla="*/ 25819 h 2667000"/>
              <a:gd name="connsiteX8" fmla="*/ 6096000 w 12192000"/>
              <a:gd name="connsiteY8" fmla="*/ 304800 h 2667000"/>
              <a:gd name="connsiteX9" fmla="*/ 6769519 w 12192000"/>
              <a:gd name="connsiteY9" fmla="*/ 25819 h 2667000"/>
              <a:gd name="connsiteX10" fmla="*/ 6790822 w 12192000"/>
              <a:gd name="connsiteY10" fmla="*/ 0 h 2667000"/>
              <a:gd name="connsiteX11" fmla="*/ 9134978 w 12192000"/>
              <a:gd name="connsiteY11" fmla="*/ 0 h 2667000"/>
              <a:gd name="connsiteX12" fmla="*/ 9156281 w 12192000"/>
              <a:gd name="connsiteY12" fmla="*/ 25819 h 2667000"/>
              <a:gd name="connsiteX13" fmla="*/ 9829800 w 12192000"/>
              <a:gd name="connsiteY13" fmla="*/ 304800 h 2667000"/>
              <a:gd name="connsiteX14" fmla="*/ 10503319 w 12192000"/>
              <a:gd name="connsiteY14" fmla="*/ 25819 h 2667000"/>
              <a:gd name="connsiteX15" fmla="*/ 10524622 w 12192000"/>
              <a:gd name="connsiteY15" fmla="*/ 0 h 2667000"/>
              <a:gd name="connsiteX16" fmla="*/ 12192000 w 12192000"/>
              <a:gd name="connsiteY16" fmla="*/ 0 h 2667000"/>
              <a:gd name="connsiteX17" fmla="*/ 12192000 w 12192000"/>
              <a:gd name="connsiteY17" fmla="*/ 2667000 h 2667000"/>
              <a:gd name="connsiteX18" fmla="*/ 0 w 12192000"/>
              <a:gd name="connsiteY18" fmla="*/ 2667000 h 2667000"/>
              <a:gd name="connsiteX19" fmla="*/ 0 w 12192000"/>
              <a:gd name="connsiteY19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667000">
                <a:moveTo>
                  <a:pt x="0" y="0"/>
                </a:moveTo>
                <a:lnTo>
                  <a:pt x="1667378" y="0"/>
                </a:lnTo>
                <a:lnTo>
                  <a:pt x="1688681" y="25819"/>
                </a:lnTo>
                <a:cubicBezTo>
                  <a:pt x="1861050" y="198188"/>
                  <a:pt x="2099175" y="304800"/>
                  <a:pt x="2362200" y="304800"/>
                </a:cubicBezTo>
                <a:cubicBezTo>
                  <a:pt x="2625226" y="304800"/>
                  <a:pt x="2863351" y="198188"/>
                  <a:pt x="3035719" y="25819"/>
                </a:cubicBezTo>
                <a:lnTo>
                  <a:pt x="3057022" y="0"/>
                </a:lnTo>
                <a:lnTo>
                  <a:pt x="5401179" y="0"/>
                </a:lnTo>
                <a:lnTo>
                  <a:pt x="5422481" y="25819"/>
                </a:lnTo>
                <a:cubicBezTo>
                  <a:pt x="5594850" y="198188"/>
                  <a:pt x="5832975" y="304800"/>
                  <a:pt x="6096000" y="304800"/>
                </a:cubicBezTo>
                <a:cubicBezTo>
                  <a:pt x="6359026" y="304800"/>
                  <a:pt x="6597151" y="198188"/>
                  <a:pt x="6769519" y="25819"/>
                </a:cubicBezTo>
                <a:lnTo>
                  <a:pt x="6790822" y="0"/>
                </a:lnTo>
                <a:lnTo>
                  <a:pt x="9134978" y="0"/>
                </a:lnTo>
                <a:lnTo>
                  <a:pt x="9156281" y="25819"/>
                </a:lnTo>
                <a:cubicBezTo>
                  <a:pt x="9328650" y="198188"/>
                  <a:pt x="9566774" y="304800"/>
                  <a:pt x="9829800" y="304800"/>
                </a:cubicBezTo>
                <a:cubicBezTo>
                  <a:pt x="10092826" y="304800"/>
                  <a:pt x="10330950" y="198188"/>
                  <a:pt x="10503319" y="25819"/>
                </a:cubicBezTo>
                <a:lnTo>
                  <a:pt x="10524622" y="0"/>
                </a:lnTo>
                <a:lnTo>
                  <a:pt x="12192000" y="0"/>
                </a:lnTo>
                <a:lnTo>
                  <a:pt x="12192000" y="2667000"/>
                </a:lnTo>
                <a:lnTo>
                  <a:pt x="0" y="2667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019300"/>
            <a:ext cx="1219200" cy="1219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86400" y="2015671"/>
            <a:ext cx="1219200" cy="1219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20200" y="2036536"/>
            <a:ext cx="1219200" cy="1219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5098" y="3814908"/>
            <a:ext cx="3600599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研究共享停车服务实施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现状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，并研究供需双方对于提供、使用共享车位的</a:t>
            </a:r>
            <a:r>
              <a:rPr lang="zh-CN" altLang="en-US" sz="2400" b="1" dirty="0">
                <a:solidFill>
                  <a:srgbClr val="FCF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意愿影响因素</a:t>
            </a:r>
            <a:endParaRPr lang="en-US" altLang="en-US" sz="2400" b="1" dirty="0">
              <a:solidFill>
                <a:srgbClr val="FCF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9003" y="3821636"/>
            <a:ext cx="3115961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为政府针对性宣传和</a:t>
            </a:r>
            <a:r>
              <a:rPr lang="zh-CN" altLang="en-US" sz="2400" b="1" dirty="0">
                <a:solidFill>
                  <a:srgbClr val="FCF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挖掘潜在用户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提供理论支持</a:t>
            </a:r>
            <a:endParaRPr lang="en-US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10679" y="3854514"/>
            <a:ext cx="3238242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充分调动社会资源，进一步提高</a:t>
            </a:r>
            <a:r>
              <a:rPr lang="zh-CN" altLang="en-US" sz="2400" b="1" dirty="0">
                <a:solidFill>
                  <a:srgbClr val="FCF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社会经济效益</a:t>
            </a:r>
            <a:endParaRPr lang="en-US" altLang="en-US" sz="2400" b="1" dirty="0">
              <a:solidFill>
                <a:srgbClr val="FCFC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9550340" y="2374445"/>
            <a:ext cx="558918" cy="501650"/>
            <a:chOff x="7954808" y="5213350"/>
            <a:chExt cx="295883" cy="265566"/>
          </a:xfrm>
          <a:solidFill>
            <a:schemeClr val="bg1"/>
          </a:solidFill>
        </p:grpSpPr>
        <p:sp>
          <p:nvSpPr>
            <p:cNvPr id="25" name="Shape 3445"/>
            <p:cNvSpPr/>
            <p:nvPr/>
          </p:nvSpPr>
          <p:spPr>
            <a:xfrm>
              <a:off x="8132608" y="5213350"/>
              <a:ext cx="118083" cy="113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539"/>
                  </a:moveTo>
                  <a:cubicBezTo>
                    <a:pt x="8832" y="14539"/>
                    <a:pt x="7202" y="12865"/>
                    <a:pt x="7202" y="10786"/>
                  </a:cubicBezTo>
                  <a:cubicBezTo>
                    <a:pt x="7202" y="8735"/>
                    <a:pt x="8832" y="7036"/>
                    <a:pt x="10800" y="7036"/>
                  </a:cubicBezTo>
                  <a:cubicBezTo>
                    <a:pt x="12768" y="7036"/>
                    <a:pt x="14398" y="8735"/>
                    <a:pt x="14398" y="10786"/>
                  </a:cubicBezTo>
                  <a:cubicBezTo>
                    <a:pt x="14398" y="12837"/>
                    <a:pt x="12799" y="14539"/>
                    <a:pt x="10800" y="14539"/>
                  </a:cubicBezTo>
                  <a:close/>
                  <a:moveTo>
                    <a:pt x="17405" y="7825"/>
                  </a:moveTo>
                  <a:cubicBezTo>
                    <a:pt x="17184" y="7299"/>
                    <a:pt x="16901" y="6771"/>
                    <a:pt x="16563" y="6302"/>
                  </a:cubicBezTo>
                  <a:cubicBezTo>
                    <a:pt x="16815" y="5713"/>
                    <a:pt x="17996" y="2784"/>
                    <a:pt x="17996" y="2256"/>
                  </a:cubicBezTo>
                  <a:cubicBezTo>
                    <a:pt x="17996" y="2197"/>
                    <a:pt x="17971" y="2112"/>
                    <a:pt x="17885" y="2052"/>
                  </a:cubicBezTo>
                  <a:cubicBezTo>
                    <a:pt x="17547" y="1846"/>
                    <a:pt x="14539" y="0"/>
                    <a:pt x="14398" y="0"/>
                  </a:cubicBezTo>
                  <a:lnTo>
                    <a:pt x="14232" y="58"/>
                  </a:lnTo>
                  <a:cubicBezTo>
                    <a:pt x="13272" y="1054"/>
                    <a:pt x="12430" y="2197"/>
                    <a:pt x="11643" y="3343"/>
                  </a:cubicBezTo>
                  <a:cubicBezTo>
                    <a:pt x="11366" y="3314"/>
                    <a:pt x="11083" y="3281"/>
                    <a:pt x="10800" y="3281"/>
                  </a:cubicBezTo>
                  <a:cubicBezTo>
                    <a:pt x="10517" y="3281"/>
                    <a:pt x="10240" y="3314"/>
                    <a:pt x="9957" y="3343"/>
                  </a:cubicBezTo>
                  <a:cubicBezTo>
                    <a:pt x="9675" y="2901"/>
                    <a:pt x="7565" y="0"/>
                    <a:pt x="7202" y="0"/>
                  </a:cubicBezTo>
                  <a:cubicBezTo>
                    <a:pt x="7061" y="0"/>
                    <a:pt x="4053" y="1875"/>
                    <a:pt x="3715" y="2052"/>
                  </a:cubicBezTo>
                  <a:cubicBezTo>
                    <a:pt x="3629" y="2112"/>
                    <a:pt x="3604" y="2197"/>
                    <a:pt x="3604" y="2256"/>
                  </a:cubicBezTo>
                  <a:cubicBezTo>
                    <a:pt x="3604" y="2756"/>
                    <a:pt x="4785" y="5713"/>
                    <a:pt x="5037" y="6302"/>
                  </a:cubicBezTo>
                  <a:cubicBezTo>
                    <a:pt x="4699" y="6771"/>
                    <a:pt x="4416" y="7299"/>
                    <a:pt x="4195" y="7825"/>
                  </a:cubicBezTo>
                  <a:cubicBezTo>
                    <a:pt x="3629" y="7886"/>
                    <a:pt x="0" y="8294"/>
                    <a:pt x="0" y="8735"/>
                  </a:cubicBezTo>
                  <a:lnTo>
                    <a:pt x="0" y="12837"/>
                  </a:lnTo>
                  <a:cubicBezTo>
                    <a:pt x="0" y="13278"/>
                    <a:pt x="3629" y="13686"/>
                    <a:pt x="4195" y="13746"/>
                  </a:cubicBezTo>
                  <a:cubicBezTo>
                    <a:pt x="4416" y="14303"/>
                    <a:pt x="4699" y="14801"/>
                    <a:pt x="5037" y="15271"/>
                  </a:cubicBezTo>
                  <a:cubicBezTo>
                    <a:pt x="4785" y="15858"/>
                    <a:pt x="3604" y="18818"/>
                    <a:pt x="3604" y="19316"/>
                  </a:cubicBezTo>
                  <a:cubicBezTo>
                    <a:pt x="3604" y="19374"/>
                    <a:pt x="3629" y="19463"/>
                    <a:pt x="3715" y="19521"/>
                  </a:cubicBezTo>
                  <a:cubicBezTo>
                    <a:pt x="4053" y="19726"/>
                    <a:pt x="7061" y="21600"/>
                    <a:pt x="7202" y="21600"/>
                  </a:cubicBezTo>
                  <a:cubicBezTo>
                    <a:pt x="7565" y="21600"/>
                    <a:pt x="9675" y="18671"/>
                    <a:pt x="9957" y="18231"/>
                  </a:cubicBezTo>
                  <a:cubicBezTo>
                    <a:pt x="10240" y="18259"/>
                    <a:pt x="10517" y="18289"/>
                    <a:pt x="10800" y="18289"/>
                  </a:cubicBezTo>
                  <a:cubicBezTo>
                    <a:pt x="11083" y="18289"/>
                    <a:pt x="11366" y="18259"/>
                    <a:pt x="11643" y="18231"/>
                  </a:cubicBezTo>
                  <a:cubicBezTo>
                    <a:pt x="11926" y="18671"/>
                    <a:pt x="14035" y="21600"/>
                    <a:pt x="14398" y="21600"/>
                  </a:cubicBezTo>
                  <a:cubicBezTo>
                    <a:pt x="14539" y="21600"/>
                    <a:pt x="17547" y="19726"/>
                    <a:pt x="17885" y="19521"/>
                  </a:cubicBezTo>
                  <a:cubicBezTo>
                    <a:pt x="17971" y="19463"/>
                    <a:pt x="17996" y="19405"/>
                    <a:pt x="17996" y="19316"/>
                  </a:cubicBezTo>
                  <a:cubicBezTo>
                    <a:pt x="17996" y="18787"/>
                    <a:pt x="16815" y="15858"/>
                    <a:pt x="16563" y="15271"/>
                  </a:cubicBezTo>
                  <a:cubicBezTo>
                    <a:pt x="16901" y="14801"/>
                    <a:pt x="17184" y="14303"/>
                    <a:pt x="17405" y="13746"/>
                  </a:cubicBezTo>
                  <a:cubicBezTo>
                    <a:pt x="17971" y="13686"/>
                    <a:pt x="21600" y="13278"/>
                    <a:pt x="21600" y="12837"/>
                  </a:cubicBezTo>
                  <a:lnTo>
                    <a:pt x="21600" y="8735"/>
                  </a:lnTo>
                  <a:cubicBezTo>
                    <a:pt x="21600" y="8294"/>
                    <a:pt x="17971" y="7886"/>
                    <a:pt x="17405" y="782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Shape 3446"/>
            <p:cNvSpPr/>
            <p:nvPr/>
          </p:nvSpPr>
          <p:spPr>
            <a:xfrm>
              <a:off x="7954808" y="5245100"/>
              <a:ext cx="196761" cy="19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479"/>
                  </a:moveTo>
                  <a:cubicBezTo>
                    <a:pt x="13177" y="6479"/>
                    <a:pt x="15119" y="8421"/>
                    <a:pt x="15119" y="10801"/>
                  </a:cubicBezTo>
                  <a:cubicBezTo>
                    <a:pt x="15119" y="13179"/>
                    <a:pt x="13177" y="15119"/>
                    <a:pt x="10800" y="15119"/>
                  </a:cubicBezTo>
                  <a:cubicBezTo>
                    <a:pt x="8419" y="15119"/>
                    <a:pt x="6478" y="13179"/>
                    <a:pt x="6478" y="10801"/>
                  </a:cubicBezTo>
                  <a:cubicBezTo>
                    <a:pt x="6478" y="8421"/>
                    <a:pt x="8419" y="6479"/>
                    <a:pt x="10800" y="6479"/>
                  </a:cubicBezTo>
                  <a:close/>
                  <a:moveTo>
                    <a:pt x="7068" y="18073"/>
                  </a:moveTo>
                  <a:cubicBezTo>
                    <a:pt x="7474" y="18275"/>
                    <a:pt x="7895" y="18461"/>
                    <a:pt x="8334" y="18595"/>
                  </a:cubicBezTo>
                  <a:lnTo>
                    <a:pt x="8722" y="21179"/>
                  </a:lnTo>
                  <a:cubicBezTo>
                    <a:pt x="8755" y="21415"/>
                    <a:pt x="8995" y="21600"/>
                    <a:pt x="9228" y="21600"/>
                  </a:cubicBezTo>
                  <a:lnTo>
                    <a:pt x="12369" y="21600"/>
                  </a:lnTo>
                  <a:cubicBezTo>
                    <a:pt x="12605" y="21600"/>
                    <a:pt x="12808" y="21431"/>
                    <a:pt x="12874" y="21195"/>
                  </a:cubicBezTo>
                  <a:cubicBezTo>
                    <a:pt x="13092" y="20369"/>
                    <a:pt x="13177" y="19439"/>
                    <a:pt x="13262" y="18579"/>
                  </a:cubicBezTo>
                  <a:cubicBezTo>
                    <a:pt x="13720" y="18445"/>
                    <a:pt x="14140" y="18275"/>
                    <a:pt x="14561" y="18055"/>
                  </a:cubicBezTo>
                  <a:lnTo>
                    <a:pt x="16503" y="19576"/>
                  </a:lnTo>
                  <a:cubicBezTo>
                    <a:pt x="16602" y="19642"/>
                    <a:pt x="16720" y="19693"/>
                    <a:pt x="16857" y="19693"/>
                  </a:cubicBezTo>
                  <a:cubicBezTo>
                    <a:pt x="17344" y="19693"/>
                    <a:pt x="19238" y="17632"/>
                    <a:pt x="19573" y="17180"/>
                  </a:cubicBezTo>
                  <a:cubicBezTo>
                    <a:pt x="19658" y="17093"/>
                    <a:pt x="19692" y="16976"/>
                    <a:pt x="19692" y="16859"/>
                  </a:cubicBezTo>
                  <a:cubicBezTo>
                    <a:pt x="19692" y="16722"/>
                    <a:pt x="19640" y="16623"/>
                    <a:pt x="19573" y="16519"/>
                  </a:cubicBezTo>
                  <a:cubicBezTo>
                    <a:pt x="19035" y="15879"/>
                    <a:pt x="18529" y="15254"/>
                    <a:pt x="18053" y="14579"/>
                  </a:cubicBezTo>
                  <a:cubicBezTo>
                    <a:pt x="18274" y="14158"/>
                    <a:pt x="18459" y="13735"/>
                    <a:pt x="18595" y="13297"/>
                  </a:cubicBezTo>
                  <a:lnTo>
                    <a:pt x="21209" y="12891"/>
                  </a:lnTo>
                  <a:cubicBezTo>
                    <a:pt x="21430" y="12858"/>
                    <a:pt x="21600" y="12604"/>
                    <a:pt x="21600" y="12386"/>
                  </a:cubicBezTo>
                  <a:lnTo>
                    <a:pt x="21600" y="9265"/>
                  </a:lnTo>
                  <a:cubicBezTo>
                    <a:pt x="21600" y="9027"/>
                    <a:pt x="21430" y="8808"/>
                    <a:pt x="21194" y="8758"/>
                  </a:cubicBezTo>
                  <a:lnTo>
                    <a:pt x="18629" y="8369"/>
                  </a:lnTo>
                  <a:cubicBezTo>
                    <a:pt x="18477" y="7896"/>
                    <a:pt x="18274" y="7441"/>
                    <a:pt x="18053" y="6987"/>
                  </a:cubicBezTo>
                  <a:cubicBezTo>
                    <a:pt x="18529" y="6328"/>
                    <a:pt x="19035" y="5721"/>
                    <a:pt x="19522" y="5061"/>
                  </a:cubicBezTo>
                  <a:cubicBezTo>
                    <a:pt x="19592" y="4959"/>
                    <a:pt x="19640" y="4860"/>
                    <a:pt x="19640" y="4741"/>
                  </a:cubicBezTo>
                  <a:cubicBezTo>
                    <a:pt x="19640" y="4270"/>
                    <a:pt x="17651" y="2446"/>
                    <a:pt x="17211" y="2043"/>
                  </a:cubicBezTo>
                  <a:cubicBezTo>
                    <a:pt x="17111" y="1957"/>
                    <a:pt x="16990" y="1907"/>
                    <a:pt x="16857" y="1907"/>
                  </a:cubicBezTo>
                  <a:cubicBezTo>
                    <a:pt x="16739" y="1907"/>
                    <a:pt x="16621" y="1940"/>
                    <a:pt x="16521" y="2022"/>
                  </a:cubicBezTo>
                  <a:lnTo>
                    <a:pt x="14528" y="3525"/>
                  </a:lnTo>
                  <a:cubicBezTo>
                    <a:pt x="14122" y="3324"/>
                    <a:pt x="13701" y="3137"/>
                    <a:pt x="13262" y="3002"/>
                  </a:cubicBezTo>
                  <a:lnTo>
                    <a:pt x="12874" y="421"/>
                  </a:lnTo>
                  <a:cubicBezTo>
                    <a:pt x="12841" y="185"/>
                    <a:pt x="12605" y="0"/>
                    <a:pt x="12369" y="0"/>
                  </a:cubicBezTo>
                  <a:lnTo>
                    <a:pt x="9228" y="0"/>
                  </a:lnTo>
                  <a:cubicBezTo>
                    <a:pt x="8995" y="0"/>
                    <a:pt x="8792" y="168"/>
                    <a:pt x="8722" y="405"/>
                  </a:cubicBezTo>
                  <a:cubicBezTo>
                    <a:pt x="8504" y="1230"/>
                    <a:pt x="8419" y="2159"/>
                    <a:pt x="8334" y="3002"/>
                  </a:cubicBezTo>
                  <a:cubicBezTo>
                    <a:pt x="7880" y="3154"/>
                    <a:pt x="7456" y="3324"/>
                    <a:pt x="7035" y="3544"/>
                  </a:cubicBezTo>
                  <a:lnTo>
                    <a:pt x="5093" y="2022"/>
                  </a:lnTo>
                  <a:cubicBezTo>
                    <a:pt x="4994" y="1957"/>
                    <a:pt x="4876" y="1907"/>
                    <a:pt x="4739" y="1907"/>
                  </a:cubicBezTo>
                  <a:cubicBezTo>
                    <a:pt x="4252" y="1907"/>
                    <a:pt x="2362" y="3949"/>
                    <a:pt x="2023" y="4405"/>
                  </a:cubicBezTo>
                  <a:cubicBezTo>
                    <a:pt x="1938" y="4505"/>
                    <a:pt x="1904" y="4623"/>
                    <a:pt x="1904" y="4741"/>
                  </a:cubicBezTo>
                  <a:cubicBezTo>
                    <a:pt x="1904" y="4860"/>
                    <a:pt x="1956" y="4976"/>
                    <a:pt x="2023" y="5079"/>
                  </a:cubicBezTo>
                  <a:cubicBezTo>
                    <a:pt x="2562" y="5721"/>
                    <a:pt x="3071" y="6344"/>
                    <a:pt x="3543" y="7021"/>
                  </a:cubicBezTo>
                  <a:cubicBezTo>
                    <a:pt x="3322" y="7441"/>
                    <a:pt x="3137" y="7863"/>
                    <a:pt x="3001" y="8301"/>
                  </a:cubicBezTo>
                  <a:lnTo>
                    <a:pt x="387" y="8707"/>
                  </a:lnTo>
                  <a:cubicBezTo>
                    <a:pt x="166" y="8741"/>
                    <a:pt x="0" y="8994"/>
                    <a:pt x="0" y="9214"/>
                  </a:cubicBezTo>
                  <a:lnTo>
                    <a:pt x="0" y="12334"/>
                  </a:lnTo>
                  <a:cubicBezTo>
                    <a:pt x="0" y="12571"/>
                    <a:pt x="166" y="12792"/>
                    <a:pt x="402" y="12824"/>
                  </a:cubicBezTo>
                  <a:lnTo>
                    <a:pt x="2967" y="13229"/>
                  </a:lnTo>
                  <a:cubicBezTo>
                    <a:pt x="3119" y="13702"/>
                    <a:pt x="3322" y="14158"/>
                    <a:pt x="3558" y="14612"/>
                  </a:cubicBezTo>
                  <a:cubicBezTo>
                    <a:pt x="3071" y="15272"/>
                    <a:pt x="2562" y="15896"/>
                    <a:pt x="2074" y="16538"/>
                  </a:cubicBezTo>
                  <a:cubicBezTo>
                    <a:pt x="2008" y="16639"/>
                    <a:pt x="1956" y="16739"/>
                    <a:pt x="1956" y="16859"/>
                  </a:cubicBezTo>
                  <a:cubicBezTo>
                    <a:pt x="1956" y="17348"/>
                    <a:pt x="3946" y="19152"/>
                    <a:pt x="4385" y="19558"/>
                  </a:cubicBezTo>
                  <a:cubicBezTo>
                    <a:pt x="4488" y="19642"/>
                    <a:pt x="4606" y="19693"/>
                    <a:pt x="4739" y="19693"/>
                  </a:cubicBezTo>
                  <a:cubicBezTo>
                    <a:pt x="4857" y="19693"/>
                    <a:pt x="4994" y="19659"/>
                    <a:pt x="5079" y="19576"/>
                  </a:cubicBezTo>
                  <a:cubicBezTo>
                    <a:pt x="5079" y="19576"/>
                    <a:pt x="7068" y="18073"/>
                    <a:pt x="7068" y="1807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Shape 3447"/>
            <p:cNvSpPr/>
            <p:nvPr/>
          </p:nvSpPr>
          <p:spPr>
            <a:xfrm>
              <a:off x="8132608" y="5365750"/>
              <a:ext cx="118083" cy="113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536"/>
                  </a:moveTo>
                  <a:cubicBezTo>
                    <a:pt x="8832" y="14536"/>
                    <a:pt x="7202" y="12866"/>
                    <a:pt x="7202" y="10783"/>
                  </a:cubicBezTo>
                  <a:cubicBezTo>
                    <a:pt x="7202" y="8733"/>
                    <a:pt x="8832" y="7032"/>
                    <a:pt x="10800" y="7032"/>
                  </a:cubicBezTo>
                  <a:cubicBezTo>
                    <a:pt x="12768" y="7032"/>
                    <a:pt x="14398" y="8733"/>
                    <a:pt x="14398" y="10783"/>
                  </a:cubicBezTo>
                  <a:cubicBezTo>
                    <a:pt x="14398" y="12836"/>
                    <a:pt x="12799" y="14536"/>
                    <a:pt x="10800" y="14536"/>
                  </a:cubicBezTo>
                  <a:close/>
                  <a:moveTo>
                    <a:pt x="17405" y="7829"/>
                  </a:moveTo>
                  <a:cubicBezTo>
                    <a:pt x="17184" y="7297"/>
                    <a:pt x="16901" y="6769"/>
                    <a:pt x="16563" y="6303"/>
                  </a:cubicBezTo>
                  <a:cubicBezTo>
                    <a:pt x="16815" y="5713"/>
                    <a:pt x="17996" y="2784"/>
                    <a:pt x="17996" y="2257"/>
                  </a:cubicBezTo>
                  <a:cubicBezTo>
                    <a:pt x="17996" y="2197"/>
                    <a:pt x="17971" y="2110"/>
                    <a:pt x="17885" y="2051"/>
                  </a:cubicBezTo>
                  <a:cubicBezTo>
                    <a:pt x="17547" y="1846"/>
                    <a:pt x="14539" y="0"/>
                    <a:pt x="14398" y="0"/>
                  </a:cubicBezTo>
                  <a:lnTo>
                    <a:pt x="14232" y="57"/>
                  </a:lnTo>
                  <a:cubicBezTo>
                    <a:pt x="13272" y="1055"/>
                    <a:pt x="12430" y="2197"/>
                    <a:pt x="11643" y="3339"/>
                  </a:cubicBezTo>
                  <a:cubicBezTo>
                    <a:pt x="11366" y="3312"/>
                    <a:pt x="11083" y="3282"/>
                    <a:pt x="10800" y="3282"/>
                  </a:cubicBezTo>
                  <a:cubicBezTo>
                    <a:pt x="10517" y="3282"/>
                    <a:pt x="10240" y="3312"/>
                    <a:pt x="9957" y="3339"/>
                  </a:cubicBezTo>
                  <a:cubicBezTo>
                    <a:pt x="9675" y="2902"/>
                    <a:pt x="7565" y="0"/>
                    <a:pt x="7202" y="0"/>
                  </a:cubicBezTo>
                  <a:cubicBezTo>
                    <a:pt x="7061" y="0"/>
                    <a:pt x="4053" y="1876"/>
                    <a:pt x="3715" y="2051"/>
                  </a:cubicBezTo>
                  <a:cubicBezTo>
                    <a:pt x="3629" y="2110"/>
                    <a:pt x="3604" y="2197"/>
                    <a:pt x="3604" y="2257"/>
                  </a:cubicBezTo>
                  <a:cubicBezTo>
                    <a:pt x="3604" y="2753"/>
                    <a:pt x="4785" y="5713"/>
                    <a:pt x="5037" y="6303"/>
                  </a:cubicBezTo>
                  <a:cubicBezTo>
                    <a:pt x="4699" y="6769"/>
                    <a:pt x="4416" y="7297"/>
                    <a:pt x="4195" y="7829"/>
                  </a:cubicBezTo>
                  <a:cubicBezTo>
                    <a:pt x="3629" y="7883"/>
                    <a:pt x="0" y="8294"/>
                    <a:pt x="0" y="8733"/>
                  </a:cubicBezTo>
                  <a:lnTo>
                    <a:pt x="0" y="12836"/>
                  </a:lnTo>
                  <a:cubicBezTo>
                    <a:pt x="0" y="13274"/>
                    <a:pt x="3629" y="13684"/>
                    <a:pt x="4195" y="13745"/>
                  </a:cubicBezTo>
                  <a:cubicBezTo>
                    <a:pt x="4416" y="14301"/>
                    <a:pt x="4699" y="14799"/>
                    <a:pt x="5037" y="15268"/>
                  </a:cubicBezTo>
                  <a:cubicBezTo>
                    <a:pt x="4785" y="15855"/>
                    <a:pt x="3604" y="18811"/>
                    <a:pt x="3604" y="19312"/>
                  </a:cubicBezTo>
                  <a:cubicBezTo>
                    <a:pt x="3604" y="19370"/>
                    <a:pt x="3629" y="19460"/>
                    <a:pt x="3715" y="19518"/>
                  </a:cubicBezTo>
                  <a:cubicBezTo>
                    <a:pt x="4053" y="19723"/>
                    <a:pt x="7061" y="21600"/>
                    <a:pt x="7202" y="21600"/>
                  </a:cubicBezTo>
                  <a:cubicBezTo>
                    <a:pt x="7565" y="21600"/>
                    <a:pt x="9675" y="18667"/>
                    <a:pt x="9957" y="18229"/>
                  </a:cubicBezTo>
                  <a:cubicBezTo>
                    <a:pt x="10240" y="18259"/>
                    <a:pt x="10517" y="18287"/>
                    <a:pt x="10800" y="18287"/>
                  </a:cubicBezTo>
                  <a:cubicBezTo>
                    <a:pt x="11083" y="18287"/>
                    <a:pt x="11366" y="18259"/>
                    <a:pt x="11643" y="18229"/>
                  </a:cubicBezTo>
                  <a:cubicBezTo>
                    <a:pt x="11926" y="18667"/>
                    <a:pt x="14035" y="21600"/>
                    <a:pt x="14398" y="21600"/>
                  </a:cubicBezTo>
                  <a:cubicBezTo>
                    <a:pt x="14539" y="21600"/>
                    <a:pt x="17547" y="19723"/>
                    <a:pt x="17885" y="19518"/>
                  </a:cubicBezTo>
                  <a:cubicBezTo>
                    <a:pt x="17971" y="19460"/>
                    <a:pt x="17996" y="19398"/>
                    <a:pt x="17996" y="19312"/>
                  </a:cubicBezTo>
                  <a:cubicBezTo>
                    <a:pt x="17996" y="18783"/>
                    <a:pt x="16815" y="15855"/>
                    <a:pt x="16563" y="15268"/>
                  </a:cubicBezTo>
                  <a:cubicBezTo>
                    <a:pt x="16901" y="14799"/>
                    <a:pt x="17184" y="14301"/>
                    <a:pt x="17405" y="13745"/>
                  </a:cubicBezTo>
                  <a:cubicBezTo>
                    <a:pt x="17971" y="13684"/>
                    <a:pt x="21600" y="13274"/>
                    <a:pt x="21600" y="12836"/>
                  </a:cubicBezTo>
                  <a:lnTo>
                    <a:pt x="21600" y="8733"/>
                  </a:lnTo>
                  <a:cubicBezTo>
                    <a:pt x="21600" y="8294"/>
                    <a:pt x="17971" y="7883"/>
                    <a:pt x="17405" y="782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Shape 3482"/>
          <p:cNvSpPr/>
          <p:nvPr/>
        </p:nvSpPr>
        <p:spPr>
          <a:xfrm>
            <a:off x="5820818" y="2389289"/>
            <a:ext cx="514349" cy="51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661"/>
                </a:moveTo>
                <a:lnTo>
                  <a:pt x="19859" y="4958"/>
                </a:lnTo>
                <a:lnTo>
                  <a:pt x="10800" y="8256"/>
                </a:lnTo>
                <a:lnTo>
                  <a:pt x="1740" y="4958"/>
                </a:lnTo>
                <a:cubicBezTo>
                  <a:pt x="1740" y="4958"/>
                  <a:pt x="10800" y="1661"/>
                  <a:pt x="10800" y="1661"/>
                </a:cubicBezTo>
                <a:close/>
                <a:moveTo>
                  <a:pt x="19939" y="14955"/>
                </a:moveTo>
                <a:lnTo>
                  <a:pt x="11632" y="19483"/>
                </a:lnTo>
                <a:lnTo>
                  <a:pt x="11632" y="9723"/>
                </a:lnTo>
                <a:lnTo>
                  <a:pt x="19939" y="6699"/>
                </a:lnTo>
                <a:cubicBezTo>
                  <a:pt x="19939" y="6699"/>
                  <a:pt x="19939" y="14955"/>
                  <a:pt x="19939" y="14955"/>
                </a:cubicBezTo>
                <a:close/>
                <a:moveTo>
                  <a:pt x="0" y="4985"/>
                </a:moveTo>
                <a:lnTo>
                  <a:pt x="0" y="14955"/>
                </a:lnTo>
                <a:cubicBezTo>
                  <a:pt x="0" y="15565"/>
                  <a:pt x="338" y="16122"/>
                  <a:pt x="869" y="16408"/>
                </a:cubicBezTo>
                <a:lnTo>
                  <a:pt x="10008" y="21393"/>
                </a:lnTo>
                <a:cubicBezTo>
                  <a:pt x="10255" y="21536"/>
                  <a:pt x="10527" y="21600"/>
                  <a:pt x="10800" y="21600"/>
                </a:cubicBezTo>
                <a:cubicBezTo>
                  <a:pt x="11072" y="21600"/>
                  <a:pt x="11345" y="21536"/>
                  <a:pt x="11592" y="21393"/>
                </a:cubicBezTo>
                <a:lnTo>
                  <a:pt x="20731" y="16408"/>
                </a:lnTo>
                <a:cubicBezTo>
                  <a:pt x="21262" y="16122"/>
                  <a:pt x="21600" y="15565"/>
                  <a:pt x="21600" y="14955"/>
                </a:cubicBezTo>
                <a:lnTo>
                  <a:pt x="21600" y="4985"/>
                </a:lnTo>
                <a:cubicBezTo>
                  <a:pt x="21600" y="4284"/>
                  <a:pt x="21157" y="3661"/>
                  <a:pt x="20510" y="3428"/>
                </a:cubicBezTo>
                <a:lnTo>
                  <a:pt x="11371" y="105"/>
                </a:lnTo>
                <a:cubicBezTo>
                  <a:pt x="11189" y="38"/>
                  <a:pt x="10996" y="0"/>
                  <a:pt x="10800" y="0"/>
                </a:cubicBezTo>
                <a:cubicBezTo>
                  <a:pt x="10604" y="0"/>
                  <a:pt x="10411" y="38"/>
                  <a:pt x="10229" y="105"/>
                </a:cubicBezTo>
                <a:lnTo>
                  <a:pt x="1090" y="3428"/>
                </a:lnTo>
                <a:cubicBezTo>
                  <a:pt x="443" y="3661"/>
                  <a:pt x="0" y="4284"/>
                  <a:pt x="0" y="498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Shape 3576"/>
          <p:cNvSpPr/>
          <p:nvPr/>
        </p:nvSpPr>
        <p:spPr>
          <a:xfrm>
            <a:off x="2019279" y="2282788"/>
            <a:ext cx="685840" cy="68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00" y="8998"/>
                </a:moveTo>
                <a:lnTo>
                  <a:pt x="4767" y="8998"/>
                </a:lnTo>
                <a:cubicBezTo>
                  <a:pt x="5373" y="6975"/>
                  <a:pt x="6976" y="5371"/>
                  <a:pt x="8999" y="4766"/>
                </a:cubicBezTo>
                <a:lnTo>
                  <a:pt x="8999" y="6300"/>
                </a:lnTo>
                <a:cubicBezTo>
                  <a:pt x="8999" y="6791"/>
                  <a:pt x="9408" y="7199"/>
                  <a:pt x="9900" y="7199"/>
                </a:cubicBezTo>
                <a:lnTo>
                  <a:pt x="11700" y="7199"/>
                </a:lnTo>
                <a:cubicBezTo>
                  <a:pt x="12192" y="7199"/>
                  <a:pt x="12599" y="6791"/>
                  <a:pt x="12599" y="6300"/>
                </a:cubicBezTo>
                <a:lnTo>
                  <a:pt x="12599" y="4766"/>
                </a:lnTo>
                <a:cubicBezTo>
                  <a:pt x="14625" y="5371"/>
                  <a:pt x="16227" y="6975"/>
                  <a:pt x="16833" y="8998"/>
                </a:cubicBezTo>
                <a:lnTo>
                  <a:pt x="15300" y="8998"/>
                </a:lnTo>
                <a:cubicBezTo>
                  <a:pt x="14808" y="8998"/>
                  <a:pt x="14400" y="9407"/>
                  <a:pt x="14400" y="9900"/>
                </a:cubicBezTo>
                <a:lnTo>
                  <a:pt x="14400" y="11700"/>
                </a:lnTo>
                <a:cubicBezTo>
                  <a:pt x="14400" y="12193"/>
                  <a:pt x="14808" y="12599"/>
                  <a:pt x="15300" y="12599"/>
                </a:cubicBezTo>
                <a:lnTo>
                  <a:pt x="16833" y="12599"/>
                </a:lnTo>
                <a:cubicBezTo>
                  <a:pt x="16227" y="14625"/>
                  <a:pt x="14625" y="16228"/>
                  <a:pt x="12599" y="16833"/>
                </a:cubicBezTo>
                <a:lnTo>
                  <a:pt x="12599" y="15299"/>
                </a:lnTo>
                <a:cubicBezTo>
                  <a:pt x="12599" y="14807"/>
                  <a:pt x="12192" y="14399"/>
                  <a:pt x="11700" y="14399"/>
                </a:cubicBezTo>
                <a:lnTo>
                  <a:pt x="9900" y="14399"/>
                </a:lnTo>
                <a:cubicBezTo>
                  <a:pt x="9408" y="14399"/>
                  <a:pt x="8999" y="14807"/>
                  <a:pt x="8999" y="15299"/>
                </a:cubicBezTo>
                <a:lnTo>
                  <a:pt x="8999" y="16833"/>
                </a:lnTo>
                <a:cubicBezTo>
                  <a:pt x="6976" y="16228"/>
                  <a:pt x="5373" y="14625"/>
                  <a:pt x="4767" y="12599"/>
                </a:cubicBezTo>
                <a:lnTo>
                  <a:pt x="6300" y="12599"/>
                </a:lnTo>
                <a:cubicBezTo>
                  <a:pt x="6793" y="12599"/>
                  <a:pt x="7200" y="12193"/>
                  <a:pt x="7200" y="11700"/>
                </a:cubicBezTo>
                <a:lnTo>
                  <a:pt x="7200" y="9900"/>
                </a:lnTo>
                <a:cubicBezTo>
                  <a:pt x="7200" y="9407"/>
                  <a:pt x="6793" y="8998"/>
                  <a:pt x="6300" y="8998"/>
                </a:cubicBezTo>
                <a:close/>
                <a:moveTo>
                  <a:pt x="0" y="11700"/>
                </a:moveTo>
                <a:cubicBezTo>
                  <a:pt x="0" y="12193"/>
                  <a:pt x="409" y="12599"/>
                  <a:pt x="901" y="12599"/>
                </a:cubicBezTo>
                <a:lnTo>
                  <a:pt x="2911" y="12599"/>
                </a:lnTo>
                <a:cubicBezTo>
                  <a:pt x="3602" y="15623"/>
                  <a:pt x="5978" y="17999"/>
                  <a:pt x="8999" y="18689"/>
                </a:cubicBezTo>
                <a:lnTo>
                  <a:pt x="8999" y="20699"/>
                </a:lnTo>
                <a:cubicBezTo>
                  <a:pt x="8999" y="21191"/>
                  <a:pt x="9408" y="21600"/>
                  <a:pt x="9900" y="21600"/>
                </a:cubicBezTo>
                <a:lnTo>
                  <a:pt x="11700" y="21600"/>
                </a:lnTo>
                <a:cubicBezTo>
                  <a:pt x="12192" y="21600"/>
                  <a:pt x="12599" y="21191"/>
                  <a:pt x="12599" y="20699"/>
                </a:cubicBezTo>
                <a:lnTo>
                  <a:pt x="12599" y="18689"/>
                </a:lnTo>
                <a:cubicBezTo>
                  <a:pt x="15624" y="17999"/>
                  <a:pt x="18000" y="15623"/>
                  <a:pt x="18687" y="12599"/>
                </a:cubicBezTo>
                <a:lnTo>
                  <a:pt x="20699" y="12599"/>
                </a:lnTo>
                <a:cubicBezTo>
                  <a:pt x="21191" y="12599"/>
                  <a:pt x="21600" y="12193"/>
                  <a:pt x="21600" y="11700"/>
                </a:cubicBezTo>
                <a:lnTo>
                  <a:pt x="21600" y="9900"/>
                </a:lnTo>
                <a:cubicBezTo>
                  <a:pt x="21600" y="9407"/>
                  <a:pt x="21191" y="8998"/>
                  <a:pt x="20699" y="8998"/>
                </a:cubicBezTo>
                <a:lnTo>
                  <a:pt x="18687" y="8998"/>
                </a:lnTo>
                <a:cubicBezTo>
                  <a:pt x="18000" y="5977"/>
                  <a:pt x="15624" y="3599"/>
                  <a:pt x="12599" y="2910"/>
                </a:cubicBezTo>
                <a:lnTo>
                  <a:pt x="12599" y="900"/>
                </a:lnTo>
                <a:cubicBezTo>
                  <a:pt x="12599" y="407"/>
                  <a:pt x="12192" y="0"/>
                  <a:pt x="11700" y="0"/>
                </a:cubicBezTo>
                <a:lnTo>
                  <a:pt x="9900" y="0"/>
                </a:lnTo>
                <a:cubicBezTo>
                  <a:pt x="9408" y="0"/>
                  <a:pt x="8999" y="407"/>
                  <a:pt x="8999" y="900"/>
                </a:cubicBezTo>
                <a:lnTo>
                  <a:pt x="8999" y="2910"/>
                </a:lnTo>
                <a:cubicBezTo>
                  <a:pt x="5978" y="3599"/>
                  <a:pt x="3602" y="5977"/>
                  <a:pt x="2911" y="8998"/>
                </a:cubicBezTo>
                <a:lnTo>
                  <a:pt x="901" y="8998"/>
                </a:lnTo>
                <a:cubicBezTo>
                  <a:pt x="409" y="8998"/>
                  <a:pt x="0" y="9407"/>
                  <a:pt x="0" y="9900"/>
                </a:cubicBezTo>
                <a:cubicBezTo>
                  <a:pt x="0" y="9900"/>
                  <a:pt x="0" y="11700"/>
                  <a:pt x="0" y="117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1"/>
          <p:cNvGrpSpPr/>
          <p:nvPr/>
        </p:nvGrpSpPr>
        <p:grpSpPr>
          <a:xfrm>
            <a:off x="2673165" y="5746791"/>
            <a:ext cx="6782362" cy="160415"/>
            <a:chOff x="2935605" y="5451761"/>
            <a:chExt cx="6492240" cy="232065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667125" y="5451761"/>
              <a:ext cx="50292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935605" y="5683826"/>
              <a:ext cx="649224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文本框 164"/>
          <p:cNvSpPr txBox="1"/>
          <p:nvPr/>
        </p:nvSpPr>
        <p:spPr>
          <a:xfrm>
            <a:off x="1385314" y="356051"/>
            <a:ext cx="50266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研究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目的与意义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37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0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1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3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4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5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6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6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71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2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48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9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5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7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66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2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68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9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70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57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61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63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4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65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59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0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73" name="直接连接符 72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1045190" y="-146050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344930" y="374015"/>
            <a:ext cx="4198620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/>
            <a:r>
              <a:rPr lang="zh-CN" altLang="en-US" sz="2800" noProof="1">
                <a:latin typeface="微软雅黑" panose="020B0503020204020204" charset="-122"/>
                <a:ea typeface="微软雅黑" panose="020B0503020204020204" charset="-122"/>
              </a:rPr>
              <a:t>模型拟合指数</a:t>
            </a:r>
            <a:endParaRPr lang="zh-CN" altLang="en-US" sz="28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 rot="20798506">
            <a:off x="7327898" y="5354954"/>
            <a:ext cx="461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</a:rPr>
              <a:t>总体模型拟合效果较好</a:t>
            </a:r>
            <a:r>
              <a:rPr lang="zh-CN" altLang="en-US" sz="3200" b="1" dirty="0">
                <a:solidFill>
                  <a:srgbClr val="FF0000"/>
                </a:solidFill>
              </a:rPr>
              <a:t>！</a:t>
            </a:r>
            <a:endParaRPr lang="zh-CN" altLang="zh-CN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9398" y="1286193"/>
          <a:ext cx="8742362" cy="3803968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686864"/>
                <a:gridCol w="2753301"/>
                <a:gridCol w="2753301"/>
                <a:gridCol w="1548896"/>
              </a:tblGrid>
              <a:tr h="662469">
                <a:tc grid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指数名称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9525" marR="9525" marT="9523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评价标准</a:t>
                      </a:r>
                      <a:endParaRPr lang="zh-CN" sz="2000" kern="10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结果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548572">
                <a:tc row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绝对拟合指数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GFI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大于</a:t>
                      </a:r>
                      <a:r>
                        <a:rPr lang="en-US" sz="2000" kern="100" dirty="0">
                          <a:effectLst/>
                        </a:rPr>
                        <a:t>0.9  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0.900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605520">
                <a:tc vMerge="1"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RMR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小于</a:t>
                      </a:r>
                      <a:r>
                        <a:rPr lang="en-US" sz="2000" kern="100" dirty="0">
                          <a:effectLst/>
                        </a:rPr>
                        <a:t>0.05</a:t>
                      </a:r>
                      <a:r>
                        <a:rPr lang="zh-CN" sz="2000" kern="100" dirty="0">
                          <a:effectLst/>
                        </a:rPr>
                        <a:t>，越小越好 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0.045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662469">
                <a:tc rowSpan="3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相对拟合指数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NFI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大于</a:t>
                      </a:r>
                      <a:r>
                        <a:rPr lang="en-US" sz="2000" kern="100" dirty="0">
                          <a:effectLst/>
                        </a:rPr>
                        <a:t>0.9</a:t>
                      </a:r>
                      <a:r>
                        <a:rPr lang="zh-CN" sz="2000" kern="100" dirty="0">
                          <a:effectLst/>
                        </a:rPr>
                        <a:t>，越接近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越好 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0.934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662469">
                <a:tc vMerge="1"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TLI</a:t>
                      </a:r>
                      <a:endParaRPr lang="en-US" sz="2000" kern="10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大于</a:t>
                      </a:r>
                      <a:r>
                        <a:rPr lang="en-US" sz="2000" kern="100" dirty="0">
                          <a:effectLst/>
                        </a:rPr>
                        <a:t>0.9</a:t>
                      </a:r>
                      <a:r>
                        <a:rPr lang="zh-CN" sz="2000" kern="100" dirty="0">
                          <a:effectLst/>
                        </a:rPr>
                        <a:t>，越接近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越好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0.942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  <a:tr h="662469">
                <a:tc vMerge="1"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CFI</a:t>
                      </a:r>
                      <a:endParaRPr lang="en-US" sz="2000" kern="10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大于</a:t>
                      </a:r>
                      <a:r>
                        <a:rPr lang="en-US" sz="2000" kern="100" dirty="0">
                          <a:effectLst/>
                        </a:rPr>
                        <a:t>0.9</a:t>
                      </a:r>
                      <a:r>
                        <a:rPr lang="zh-CN" sz="2000" kern="100" dirty="0">
                          <a:effectLst/>
                        </a:rPr>
                        <a:t>，越接近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越好 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0.952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2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2" tmFilter="0, 0; 0.125,0.2665; 0.25,0.4; 0.375,0.465; 0.5,0.5;  0.625,0.535; 0.75,0.6; 0.875,0.7335; 1,1">
                                          <p:stCondLst>
                                            <p:cond delay="8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" tmFilter="0, 0; 0.125,0.2665; 0.25,0.4; 0.375,0.465; 0.5,0.5;  0.625,0.535; 0.75,0.6; 0.875,0.7335; 1,1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" decel="50000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">
                                          <p:stCondLst>
                                            <p:cond delay="16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" decel="50000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圆角矩形 157"/>
          <p:cNvSpPr/>
          <p:nvPr/>
        </p:nvSpPr>
        <p:spPr>
          <a:xfrm>
            <a:off x="7762875" y="2426970"/>
            <a:ext cx="4073525" cy="2144395"/>
          </a:xfrm>
          <a:prstGeom prst="roundRect">
            <a:avLst/>
          </a:prstGeom>
          <a:solidFill>
            <a:srgbClr val="F7F7F7"/>
          </a:solidFill>
          <a:ln w="9525" cap="flat">
            <a:solidFill>
              <a:schemeClr val="bg1">
                <a:lumMod val="75000"/>
              </a:schemeClr>
            </a:solidFill>
            <a:custDash>
              <a:ds d="380000" sp="120000"/>
            </a:custDash>
            <a:bevel/>
          </a:ln>
        </p:spPr>
        <p:txBody>
          <a:bodyPr lIns="0" tIns="0" rIns="0" bIns="0" anchor="ctr"/>
          <a:lstStyle/>
          <a:p>
            <a:pPr fontAlgn="auto"/>
            <a:endParaRPr sz="910" noProof="1">
              <a:solidFill>
                <a:srgbClr val="3E3938"/>
              </a:solidFill>
              <a:latin typeface="Calibri" panose="020F0502020204030204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0650" y="358775"/>
            <a:ext cx="4198620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/>
            <a:r>
              <a:rPr lang="zh-CN" altLang="en-US" sz="2800" noProof="1">
                <a:latin typeface="微软雅黑" panose="020B0503020204020204" charset="-122"/>
                <a:ea typeface="微软雅黑" panose="020B0503020204020204" charset="-122"/>
              </a:rPr>
              <a:t>模型分析</a:t>
            </a:r>
            <a:endParaRPr lang="zh-CN" altLang="en-US" sz="28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762875" y="2879725"/>
            <a:ext cx="4301490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共享泊位的配套设施受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政策环境的直接影响较大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0.961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b="1" dirty="0">
              <a:latin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57200" y="1134745"/>
          <a:ext cx="7136130" cy="518164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315210"/>
                <a:gridCol w="1607820"/>
                <a:gridCol w="1606550"/>
                <a:gridCol w="160655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政策环境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配套设施</a:t>
                      </a:r>
                      <a:endParaRPr lang="zh-CN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费用情况</a:t>
                      </a:r>
                      <a:endParaRPr lang="zh-CN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配套设施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（直接效应）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0.961***</a:t>
                      </a:r>
                      <a:endParaRPr lang="en-US" sz="2000" kern="1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(13.562)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30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（间接效应）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304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（总效应）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0.961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609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费用情况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（直接效应）</a:t>
                      </a:r>
                      <a:endParaRPr lang="zh-CN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0.747***</a:t>
                      </a:r>
                      <a:endParaRPr lang="en-US" sz="2000" kern="1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(12.833)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3048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（间接效应）</a:t>
                      </a:r>
                      <a:endParaRPr lang="zh-CN" altLang="en-US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0.718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3048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（总效应）</a:t>
                      </a:r>
                      <a:endParaRPr lang="zh-CN" altLang="en-US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0.718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0.747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609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安全程度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（直接效应）</a:t>
                      </a:r>
                      <a:endParaRPr lang="zh-CN" altLang="en-US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0.567***</a:t>
                      </a:r>
                      <a:endParaRPr lang="en-US" sz="2000" kern="100" dirty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(8.630)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0.348***</a:t>
                      </a:r>
                      <a:endParaRPr lang="en-US" sz="2000" kern="1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(5.644)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3048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（间接效应）</a:t>
                      </a:r>
                      <a:endParaRPr lang="zh-CN" altLang="en-US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0.249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0.260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3048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（总效应）</a:t>
                      </a:r>
                      <a:endParaRPr lang="zh-CN" altLang="en-US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0.817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0.260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0.348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609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便捷程度</a:t>
                      </a:r>
                      <a:endParaRPr lang="zh-CN" sz="2000" kern="1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（直接效应）</a:t>
                      </a:r>
                      <a:endParaRPr lang="zh-CN" altLang="en-US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R="152400"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0.935***</a:t>
                      </a:r>
                      <a:endParaRPr lang="en-US" sz="2000" kern="10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(15.607)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3048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（间接效应）</a:t>
                      </a:r>
                      <a:endParaRPr lang="zh-CN" altLang="en-US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0.898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  <a:tr h="30480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（总效应）</a:t>
                      </a:r>
                      <a:endParaRPr lang="zh-CN" altLang="en-US" sz="2000" kern="100" dirty="0">
                        <a:effectLst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0.898</a:t>
                      </a:r>
                      <a:endParaRPr lang="en-US" sz="2000" kern="10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0.935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>
                        <a:effectLst/>
                      </a:endParaRPr>
                    </a:p>
                  </a:txBody>
                  <a:tcPr marL="68573" marR="68573" marT="0" marB="0" anchor="ctr"/>
                </a:tc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2814638" y="1443038"/>
            <a:ext cx="1944687" cy="698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2" grpId="0"/>
      <p:bldP spid="1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1128121" y="1800060"/>
            <a:ext cx="3847464" cy="1923733"/>
          </a:xfrm>
          <a:custGeom>
            <a:avLst/>
            <a:gdLst>
              <a:gd name="T0" fmla="*/ 2106 w 2106"/>
              <a:gd name="T1" fmla="*/ 1053 h 1053"/>
              <a:gd name="T2" fmla="*/ 2082 w 2106"/>
              <a:gd name="T3" fmla="*/ 1053 h 1053"/>
              <a:gd name="T4" fmla="*/ 1053 w 2106"/>
              <a:gd name="T5" fmla="*/ 24 h 1053"/>
              <a:gd name="T6" fmla="*/ 24 w 2106"/>
              <a:gd name="T7" fmla="*/ 1053 h 1053"/>
              <a:gd name="T8" fmla="*/ 0 w 2106"/>
              <a:gd name="T9" fmla="*/ 1053 h 1053"/>
              <a:gd name="T10" fmla="*/ 309 w 2106"/>
              <a:gd name="T11" fmla="*/ 308 h 1053"/>
              <a:gd name="T12" fmla="*/ 1053 w 2106"/>
              <a:gd name="T13" fmla="*/ 0 h 1053"/>
              <a:gd name="T14" fmla="*/ 1798 w 2106"/>
              <a:gd name="T15" fmla="*/ 308 h 1053"/>
              <a:gd name="T16" fmla="*/ 2106 w 2106"/>
              <a:gd name="T17" fmla="*/ 1053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6" h="1053">
                <a:moveTo>
                  <a:pt x="2106" y="1053"/>
                </a:moveTo>
                <a:cubicBezTo>
                  <a:pt x="2082" y="1053"/>
                  <a:pt x="2082" y="1053"/>
                  <a:pt x="2082" y="1053"/>
                </a:cubicBezTo>
                <a:cubicBezTo>
                  <a:pt x="2082" y="486"/>
                  <a:pt x="1621" y="24"/>
                  <a:pt x="1053" y="24"/>
                </a:cubicBezTo>
                <a:cubicBezTo>
                  <a:pt x="486" y="24"/>
                  <a:pt x="24" y="486"/>
                  <a:pt x="24" y="1053"/>
                </a:cubicBezTo>
                <a:cubicBezTo>
                  <a:pt x="0" y="1053"/>
                  <a:pt x="0" y="1053"/>
                  <a:pt x="0" y="1053"/>
                </a:cubicBezTo>
                <a:cubicBezTo>
                  <a:pt x="0" y="772"/>
                  <a:pt x="110" y="507"/>
                  <a:pt x="309" y="308"/>
                </a:cubicBezTo>
                <a:cubicBezTo>
                  <a:pt x="508" y="110"/>
                  <a:pt x="772" y="0"/>
                  <a:pt x="1053" y="0"/>
                </a:cubicBezTo>
                <a:cubicBezTo>
                  <a:pt x="1335" y="0"/>
                  <a:pt x="1599" y="110"/>
                  <a:pt x="1798" y="308"/>
                </a:cubicBezTo>
                <a:cubicBezTo>
                  <a:pt x="1997" y="507"/>
                  <a:pt x="2106" y="772"/>
                  <a:pt x="2106" y="1053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grpSp>
        <p:nvGrpSpPr>
          <p:cNvPr id="5" name="Group 86"/>
          <p:cNvGrpSpPr/>
          <p:nvPr/>
        </p:nvGrpSpPr>
        <p:grpSpPr>
          <a:xfrm>
            <a:off x="2527566" y="1503418"/>
            <a:ext cx="1095479" cy="1096877"/>
            <a:chOff x="2517406" y="1212588"/>
            <a:chExt cx="1095478" cy="1096877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2535594" y="1230776"/>
              <a:ext cx="1059102" cy="10591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2517406" y="1212588"/>
              <a:ext cx="1095478" cy="1096877"/>
            </a:xfrm>
            <a:custGeom>
              <a:avLst/>
              <a:gdLst>
                <a:gd name="T0" fmla="*/ 300 w 600"/>
                <a:gd name="T1" fmla="*/ 20 h 600"/>
                <a:gd name="T2" fmla="*/ 580 w 600"/>
                <a:gd name="T3" fmla="*/ 300 h 600"/>
                <a:gd name="T4" fmla="*/ 300 w 600"/>
                <a:gd name="T5" fmla="*/ 580 h 600"/>
                <a:gd name="T6" fmla="*/ 20 w 600"/>
                <a:gd name="T7" fmla="*/ 300 h 600"/>
                <a:gd name="T8" fmla="*/ 300 w 600"/>
                <a:gd name="T9" fmla="*/ 20 h 600"/>
                <a:gd name="T10" fmla="*/ 300 w 600"/>
                <a:gd name="T11" fmla="*/ 0 h 600"/>
                <a:gd name="T12" fmla="*/ 0 w 600"/>
                <a:gd name="T13" fmla="*/ 300 h 600"/>
                <a:gd name="T14" fmla="*/ 300 w 600"/>
                <a:gd name="T15" fmla="*/ 600 h 600"/>
                <a:gd name="T16" fmla="*/ 600 w 600"/>
                <a:gd name="T17" fmla="*/ 300 h 600"/>
                <a:gd name="T18" fmla="*/ 300 w 600"/>
                <a:gd name="T1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600">
                  <a:moveTo>
                    <a:pt x="300" y="20"/>
                  </a:moveTo>
                  <a:cubicBezTo>
                    <a:pt x="455" y="20"/>
                    <a:pt x="580" y="145"/>
                    <a:pt x="580" y="300"/>
                  </a:cubicBezTo>
                  <a:cubicBezTo>
                    <a:pt x="580" y="455"/>
                    <a:pt x="455" y="580"/>
                    <a:pt x="300" y="580"/>
                  </a:cubicBezTo>
                  <a:cubicBezTo>
                    <a:pt x="145" y="580"/>
                    <a:pt x="20" y="455"/>
                    <a:pt x="20" y="300"/>
                  </a:cubicBezTo>
                  <a:cubicBezTo>
                    <a:pt x="20" y="145"/>
                    <a:pt x="145" y="20"/>
                    <a:pt x="300" y="20"/>
                  </a:cubicBezTo>
                  <a:moveTo>
                    <a:pt x="300" y="0"/>
                  </a:moveTo>
                  <a:cubicBezTo>
                    <a:pt x="135" y="0"/>
                    <a:pt x="0" y="135"/>
                    <a:pt x="0" y="300"/>
                  </a:cubicBezTo>
                  <a:cubicBezTo>
                    <a:pt x="0" y="465"/>
                    <a:pt x="135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0"/>
                    <a:pt x="30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43" name="Group 87"/>
          <p:cNvGrpSpPr/>
          <p:nvPr/>
        </p:nvGrpSpPr>
        <p:grpSpPr>
          <a:xfrm>
            <a:off x="3791202" y="1963313"/>
            <a:ext cx="1201808" cy="1095479"/>
            <a:chOff x="3790567" y="1744238"/>
            <a:chExt cx="1201808" cy="1095478"/>
          </a:xfrm>
        </p:grpSpPr>
        <p:sp>
          <p:nvSpPr>
            <p:cNvPr id="47" name="Freeform 46"/>
            <p:cNvSpPr/>
            <p:nvPr/>
          </p:nvSpPr>
          <p:spPr bwMode="auto">
            <a:xfrm>
              <a:off x="3810154" y="1762426"/>
              <a:ext cx="1161234" cy="1059102"/>
            </a:xfrm>
            <a:custGeom>
              <a:avLst/>
              <a:gdLst>
                <a:gd name="T0" fmla="*/ 318 w 636"/>
                <a:gd name="T1" fmla="*/ 580 h 580"/>
                <a:gd name="T2" fmla="*/ 113 w 636"/>
                <a:gd name="T3" fmla="*/ 496 h 580"/>
                <a:gd name="T4" fmla="*/ 113 w 636"/>
                <a:gd name="T5" fmla="*/ 85 h 580"/>
                <a:gd name="T6" fmla="*/ 318 w 636"/>
                <a:gd name="T7" fmla="*/ 0 h 580"/>
                <a:gd name="T8" fmla="*/ 523 w 636"/>
                <a:gd name="T9" fmla="*/ 85 h 580"/>
                <a:gd name="T10" fmla="*/ 523 w 636"/>
                <a:gd name="T11" fmla="*/ 496 h 580"/>
                <a:gd name="T12" fmla="*/ 318 w 636"/>
                <a:gd name="T1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6" h="580">
                  <a:moveTo>
                    <a:pt x="318" y="580"/>
                  </a:moveTo>
                  <a:cubicBezTo>
                    <a:pt x="240" y="580"/>
                    <a:pt x="168" y="550"/>
                    <a:pt x="113" y="496"/>
                  </a:cubicBezTo>
                  <a:cubicBezTo>
                    <a:pt x="0" y="382"/>
                    <a:pt x="0" y="198"/>
                    <a:pt x="113" y="85"/>
                  </a:cubicBezTo>
                  <a:cubicBezTo>
                    <a:pt x="168" y="31"/>
                    <a:pt x="240" y="0"/>
                    <a:pt x="318" y="0"/>
                  </a:cubicBezTo>
                  <a:cubicBezTo>
                    <a:pt x="395" y="0"/>
                    <a:pt x="468" y="31"/>
                    <a:pt x="523" y="85"/>
                  </a:cubicBezTo>
                  <a:cubicBezTo>
                    <a:pt x="636" y="198"/>
                    <a:pt x="636" y="382"/>
                    <a:pt x="523" y="496"/>
                  </a:cubicBezTo>
                  <a:cubicBezTo>
                    <a:pt x="468" y="550"/>
                    <a:pt x="395" y="580"/>
                    <a:pt x="318" y="5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3790567" y="1744238"/>
              <a:ext cx="1201808" cy="1095478"/>
            </a:xfrm>
            <a:custGeom>
              <a:avLst/>
              <a:gdLst>
                <a:gd name="T0" fmla="*/ 329 w 658"/>
                <a:gd name="T1" fmla="*/ 20 h 600"/>
                <a:gd name="T2" fmla="*/ 527 w 658"/>
                <a:gd name="T3" fmla="*/ 102 h 600"/>
                <a:gd name="T4" fmla="*/ 527 w 658"/>
                <a:gd name="T5" fmla="*/ 498 h 600"/>
                <a:gd name="T6" fmla="*/ 329 w 658"/>
                <a:gd name="T7" fmla="*/ 580 h 600"/>
                <a:gd name="T8" fmla="*/ 131 w 658"/>
                <a:gd name="T9" fmla="*/ 498 h 600"/>
                <a:gd name="T10" fmla="*/ 131 w 658"/>
                <a:gd name="T11" fmla="*/ 102 h 600"/>
                <a:gd name="T12" fmla="*/ 329 w 658"/>
                <a:gd name="T13" fmla="*/ 20 h 600"/>
                <a:gd name="T14" fmla="*/ 329 w 658"/>
                <a:gd name="T15" fmla="*/ 0 h 600"/>
                <a:gd name="T16" fmla="*/ 117 w 658"/>
                <a:gd name="T17" fmla="*/ 88 h 600"/>
                <a:gd name="T18" fmla="*/ 117 w 658"/>
                <a:gd name="T19" fmla="*/ 513 h 600"/>
                <a:gd name="T20" fmla="*/ 329 w 658"/>
                <a:gd name="T21" fmla="*/ 600 h 600"/>
                <a:gd name="T22" fmla="*/ 541 w 658"/>
                <a:gd name="T23" fmla="*/ 513 h 600"/>
                <a:gd name="T24" fmla="*/ 541 w 658"/>
                <a:gd name="T25" fmla="*/ 88 h 600"/>
                <a:gd name="T26" fmla="*/ 329 w 658"/>
                <a:gd name="T2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8" h="600">
                  <a:moveTo>
                    <a:pt x="329" y="20"/>
                  </a:moveTo>
                  <a:cubicBezTo>
                    <a:pt x="400" y="20"/>
                    <a:pt x="472" y="48"/>
                    <a:pt x="527" y="102"/>
                  </a:cubicBezTo>
                  <a:cubicBezTo>
                    <a:pt x="636" y="212"/>
                    <a:pt x="636" y="389"/>
                    <a:pt x="527" y="498"/>
                  </a:cubicBezTo>
                  <a:cubicBezTo>
                    <a:pt x="472" y="553"/>
                    <a:pt x="400" y="580"/>
                    <a:pt x="329" y="580"/>
                  </a:cubicBezTo>
                  <a:cubicBezTo>
                    <a:pt x="257" y="580"/>
                    <a:pt x="185" y="553"/>
                    <a:pt x="131" y="498"/>
                  </a:cubicBezTo>
                  <a:cubicBezTo>
                    <a:pt x="21" y="389"/>
                    <a:pt x="21" y="212"/>
                    <a:pt x="131" y="102"/>
                  </a:cubicBezTo>
                  <a:cubicBezTo>
                    <a:pt x="185" y="48"/>
                    <a:pt x="257" y="20"/>
                    <a:pt x="329" y="20"/>
                  </a:cubicBezTo>
                  <a:moveTo>
                    <a:pt x="329" y="0"/>
                  </a:moveTo>
                  <a:cubicBezTo>
                    <a:pt x="249" y="0"/>
                    <a:pt x="173" y="32"/>
                    <a:pt x="117" y="88"/>
                  </a:cubicBezTo>
                  <a:cubicBezTo>
                    <a:pt x="0" y="205"/>
                    <a:pt x="0" y="396"/>
                    <a:pt x="117" y="513"/>
                  </a:cubicBezTo>
                  <a:cubicBezTo>
                    <a:pt x="173" y="569"/>
                    <a:pt x="249" y="600"/>
                    <a:pt x="329" y="600"/>
                  </a:cubicBezTo>
                  <a:cubicBezTo>
                    <a:pt x="409" y="600"/>
                    <a:pt x="484" y="569"/>
                    <a:pt x="541" y="513"/>
                  </a:cubicBezTo>
                  <a:cubicBezTo>
                    <a:pt x="658" y="396"/>
                    <a:pt x="658" y="205"/>
                    <a:pt x="541" y="88"/>
                  </a:cubicBezTo>
                  <a:cubicBezTo>
                    <a:pt x="484" y="32"/>
                    <a:pt x="409" y="0"/>
                    <a:pt x="329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70" name="Group 88"/>
          <p:cNvGrpSpPr/>
          <p:nvPr/>
        </p:nvGrpSpPr>
        <p:grpSpPr>
          <a:xfrm>
            <a:off x="4449977" y="3219520"/>
            <a:ext cx="1095479" cy="1095479"/>
            <a:chOff x="4406162" y="3060769"/>
            <a:chExt cx="1095478" cy="1095478"/>
          </a:xfrm>
        </p:grpSpPr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4424350" y="3078957"/>
              <a:ext cx="1059102" cy="105910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4406162" y="3060769"/>
              <a:ext cx="1095478" cy="1095478"/>
            </a:xfrm>
            <a:custGeom>
              <a:avLst/>
              <a:gdLst>
                <a:gd name="T0" fmla="*/ 300 w 600"/>
                <a:gd name="T1" fmla="*/ 20 h 600"/>
                <a:gd name="T2" fmla="*/ 580 w 600"/>
                <a:gd name="T3" fmla="*/ 300 h 600"/>
                <a:gd name="T4" fmla="*/ 300 w 600"/>
                <a:gd name="T5" fmla="*/ 580 h 600"/>
                <a:gd name="T6" fmla="*/ 20 w 600"/>
                <a:gd name="T7" fmla="*/ 300 h 600"/>
                <a:gd name="T8" fmla="*/ 300 w 600"/>
                <a:gd name="T9" fmla="*/ 20 h 600"/>
                <a:gd name="T10" fmla="*/ 300 w 600"/>
                <a:gd name="T11" fmla="*/ 0 h 600"/>
                <a:gd name="T12" fmla="*/ 300 w 600"/>
                <a:gd name="T13" fmla="*/ 0 h 600"/>
                <a:gd name="T14" fmla="*/ 0 w 600"/>
                <a:gd name="T15" fmla="*/ 300 h 600"/>
                <a:gd name="T16" fmla="*/ 300 w 600"/>
                <a:gd name="T17" fmla="*/ 600 h 600"/>
                <a:gd name="T18" fmla="*/ 600 w 600"/>
                <a:gd name="T19" fmla="*/ 300 h 600"/>
                <a:gd name="T20" fmla="*/ 300 w 600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600">
                  <a:moveTo>
                    <a:pt x="300" y="20"/>
                  </a:moveTo>
                  <a:cubicBezTo>
                    <a:pt x="455" y="20"/>
                    <a:pt x="580" y="145"/>
                    <a:pt x="580" y="300"/>
                  </a:cubicBezTo>
                  <a:cubicBezTo>
                    <a:pt x="580" y="455"/>
                    <a:pt x="455" y="580"/>
                    <a:pt x="300" y="580"/>
                  </a:cubicBezTo>
                  <a:cubicBezTo>
                    <a:pt x="146" y="580"/>
                    <a:pt x="20" y="455"/>
                    <a:pt x="20" y="300"/>
                  </a:cubicBezTo>
                  <a:cubicBezTo>
                    <a:pt x="20" y="145"/>
                    <a:pt x="146" y="20"/>
                    <a:pt x="300" y="20"/>
                  </a:cubicBezTo>
                  <a:moveTo>
                    <a:pt x="300" y="0"/>
                  </a:moveTo>
                  <a:cubicBezTo>
                    <a:pt x="300" y="0"/>
                    <a:pt x="300" y="0"/>
                    <a:pt x="300" y="0"/>
                  </a:cubicBezTo>
                  <a:cubicBezTo>
                    <a:pt x="135" y="0"/>
                    <a:pt x="0" y="135"/>
                    <a:pt x="0" y="300"/>
                  </a:cubicBezTo>
                  <a:cubicBezTo>
                    <a:pt x="0" y="465"/>
                    <a:pt x="135" y="600"/>
                    <a:pt x="300" y="600"/>
                  </a:cubicBezTo>
                  <a:cubicBezTo>
                    <a:pt x="466" y="600"/>
                    <a:pt x="600" y="465"/>
                    <a:pt x="600" y="300"/>
                  </a:cubicBezTo>
                  <a:cubicBezTo>
                    <a:pt x="600" y="135"/>
                    <a:pt x="466" y="0"/>
                    <a:pt x="30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80" name="Group 85"/>
          <p:cNvGrpSpPr/>
          <p:nvPr/>
        </p:nvGrpSpPr>
        <p:grpSpPr>
          <a:xfrm>
            <a:off x="1210940" y="1981728"/>
            <a:ext cx="1201808" cy="1095479"/>
            <a:chOff x="1137915" y="1744238"/>
            <a:chExt cx="1201808" cy="1095478"/>
          </a:xfrm>
        </p:grpSpPr>
        <p:sp>
          <p:nvSpPr>
            <p:cNvPr id="53" name="Freeform 50"/>
            <p:cNvSpPr/>
            <p:nvPr/>
          </p:nvSpPr>
          <p:spPr bwMode="auto">
            <a:xfrm>
              <a:off x="1157502" y="1762426"/>
              <a:ext cx="1162634" cy="1059102"/>
            </a:xfrm>
            <a:custGeom>
              <a:avLst/>
              <a:gdLst>
                <a:gd name="T0" fmla="*/ 318 w 636"/>
                <a:gd name="T1" fmla="*/ 580 h 580"/>
                <a:gd name="T2" fmla="*/ 113 w 636"/>
                <a:gd name="T3" fmla="*/ 496 h 580"/>
                <a:gd name="T4" fmla="*/ 113 w 636"/>
                <a:gd name="T5" fmla="*/ 85 h 580"/>
                <a:gd name="T6" fmla="*/ 318 w 636"/>
                <a:gd name="T7" fmla="*/ 0 h 580"/>
                <a:gd name="T8" fmla="*/ 523 w 636"/>
                <a:gd name="T9" fmla="*/ 85 h 580"/>
                <a:gd name="T10" fmla="*/ 523 w 636"/>
                <a:gd name="T11" fmla="*/ 496 h 580"/>
                <a:gd name="T12" fmla="*/ 318 w 636"/>
                <a:gd name="T1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6" h="580">
                  <a:moveTo>
                    <a:pt x="318" y="580"/>
                  </a:moveTo>
                  <a:cubicBezTo>
                    <a:pt x="241" y="580"/>
                    <a:pt x="168" y="550"/>
                    <a:pt x="113" y="496"/>
                  </a:cubicBezTo>
                  <a:cubicBezTo>
                    <a:pt x="0" y="382"/>
                    <a:pt x="0" y="198"/>
                    <a:pt x="113" y="85"/>
                  </a:cubicBezTo>
                  <a:cubicBezTo>
                    <a:pt x="168" y="31"/>
                    <a:pt x="241" y="0"/>
                    <a:pt x="318" y="0"/>
                  </a:cubicBezTo>
                  <a:cubicBezTo>
                    <a:pt x="396" y="0"/>
                    <a:pt x="468" y="31"/>
                    <a:pt x="523" y="85"/>
                  </a:cubicBezTo>
                  <a:cubicBezTo>
                    <a:pt x="636" y="198"/>
                    <a:pt x="636" y="382"/>
                    <a:pt x="523" y="496"/>
                  </a:cubicBezTo>
                  <a:cubicBezTo>
                    <a:pt x="468" y="550"/>
                    <a:pt x="396" y="580"/>
                    <a:pt x="318" y="5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4" name="Freeform 51"/>
            <p:cNvSpPr>
              <a:spLocks noEditPoints="1"/>
            </p:cNvSpPr>
            <p:nvPr/>
          </p:nvSpPr>
          <p:spPr bwMode="auto">
            <a:xfrm>
              <a:off x="1137915" y="1744238"/>
              <a:ext cx="1201808" cy="1095478"/>
            </a:xfrm>
            <a:custGeom>
              <a:avLst/>
              <a:gdLst>
                <a:gd name="T0" fmla="*/ 329 w 658"/>
                <a:gd name="T1" fmla="*/ 20 h 600"/>
                <a:gd name="T2" fmla="*/ 527 w 658"/>
                <a:gd name="T3" fmla="*/ 102 h 600"/>
                <a:gd name="T4" fmla="*/ 527 w 658"/>
                <a:gd name="T5" fmla="*/ 498 h 600"/>
                <a:gd name="T6" fmla="*/ 329 w 658"/>
                <a:gd name="T7" fmla="*/ 580 h 600"/>
                <a:gd name="T8" fmla="*/ 131 w 658"/>
                <a:gd name="T9" fmla="*/ 498 h 600"/>
                <a:gd name="T10" fmla="*/ 131 w 658"/>
                <a:gd name="T11" fmla="*/ 102 h 600"/>
                <a:gd name="T12" fmla="*/ 329 w 658"/>
                <a:gd name="T13" fmla="*/ 20 h 600"/>
                <a:gd name="T14" fmla="*/ 329 w 658"/>
                <a:gd name="T15" fmla="*/ 0 h 600"/>
                <a:gd name="T16" fmla="*/ 117 w 658"/>
                <a:gd name="T17" fmla="*/ 88 h 600"/>
                <a:gd name="T18" fmla="*/ 117 w 658"/>
                <a:gd name="T19" fmla="*/ 513 h 600"/>
                <a:gd name="T20" fmla="*/ 329 w 658"/>
                <a:gd name="T21" fmla="*/ 600 h 600"/>
                <a:gd name="T22" fmla="*/ 541 w 658"/>
                <a:gd name="T23" fmla="*/ 513 h 600"/>
                <a:gd name="T24" fmla="*/ 541 w 658"/>
                <a:gd name="T25" fmla="*/ 88 h 600"/>
                <a:gd name="T26" fmla="*/ 329 w 658"/>
                <a:gd name="T2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8" h="600">
                  <a:moveTo>
                    <a:pt x="329" y="20"/>
                  </a:moveTo>
                  <a:cubicBezTo>
                    <a:pt x="401" y="20"/>
                    <a:pt x="473" y="48"/>
                    <a:pt x="527" y="102"/>
                  </a:cubicBezTo>
                  <a:cubicBezTo>
                    <a:pt x="637" y="212"/>
                    <a:pt x="637" y="389"/>
                    <a:pt x="527" y="498"/>
                  </a:cubicBezTo>
                  <a:cubicBezTo>
                    <a:pt x="473" y="553"/>
                    <a:pt x="401" y="580"/>
                    <a:pt x="329" y="580"/>
                  </a:cubicBezTo>
                  <a:cubicBezTo>
                    <a:pt x="258" y="580"/>
                    <a:pt x="186" y="553"/>
                    <a:pt x="131" y="498"/>
                  </a:cubicBezTo>
                  <a:cubicBezTo>
                    <a:pt x="22" y="389"/>
                    <a:pt x="22" y="212"/>
                    <a:pt x="131" y="102"/>
                  </a:cubicBezTo>
                  <a:cubicBezTo>
                    <a:pt x="186" y="48"/>
                    <a:pt x="258" y="20"/>
                    <a:pt x="329" y="20"/>
                  </a:cubicBezTo>
                  <a:moveTo>
                    <a:pt x="329" y="0"/>
                  </a:moveTo>
                  <a:cubicBezTo>
                    <a:pt x="249" y="0"/>
                    <a:pt x="174" y="32"/>
                    <a:pt x="117" y="88"/>
                  </a:cubicBezTo>
                  <a:cubicBezTo>
                    <a:pt x="0" y="205"/>
                    <a:pt x="0" y="396"/>
                    <a:pt x="117" y="513"/>
                  </a:cubicBezTo>
                  <a:cubicBezTo>
                    <a:pt x="174" y="569"/>
                    <a:pt x="249" y="600"/>
                    <a:pt x="329" y="600"/>
                  </a:cubicBezTo>
                  <a:cubicBezTo>
                    <a:pt x="409" y="600"/>
                    <a:pt x="485" y="569"/>
                    <a:pt x="541" y="513"/>
                  </a:cubicBezTo>
                  <a:cubicBezTo>
                    <a:pt x="658" y="396"/>
                    <a:pt x="658" y="205"/>
                    <a:pt x="541" y="88"/>
                  </a:cubicBezTo>
                  <a:cubicBezTo>
                    <a:pt x="485" y="32"/>
                    <a:pt x="409" y="0"/>
                    <a:pt x="329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81" name="Group 84"/>
          <p:cNvGrpSpPr/>
          <p:nvPr/>
        </p:nvGrpSpPr>
        <p:grpSpPr>
          <a:xfrm>
            <a:off x="648971" y="3237300"/>
            <a:ext cx="1095479" cy="1095479"/>
            <a:chOff x="628651" y="3060769"/>
            <a:chExt cx="1095478" cy="1095478"/>
          </a:xfrm>
        </p:grpSpPr>
        <p:sp>
          <p:nvSpPr>
            <p:cNvPr id="56" name="Oval 52"/>
            <p:cNvSpPr>
              <a:spLocks noChangeArrowheads="1"/>
            </p:cNvSpPr>
            <p:nvPr/>
          </p:nvSpPr>
          <p:spPr bwMode="auto">
            <a:xfrm>
              <a:off x="646839" y="3078957"/>
              <a:ext cx="1059102" cy="1059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7" name="Freeform 53"/>
            <p:cNvSpPr>
              <a:spLocks noEditPoints="1"/>
            </p:cNvSpPr>
            <p:nvPr/>
          </p:nvSpPr>
          <p:spPr bwMode="auto">
            <a:xfrm>
              <a:off x="628651" y="3060769"/>
              <a:ext cx="1095478" cy="1095478"/>
            </a:xfrm>
            <a:custGeom>
              <a:avLst/>
              <a:gdLst>
                <a:gd name="T0" fmla="*/ 300 w 600"/>
                <a:gd name="T1" fmla="*/ 20 h 600"/>
                <a:gd name="T2" fmla="*/ 580 w 600"/>
                <a:gd name="T3" fmla="*/ 300 h 600"/>
                <a:gd name="T4" fmla="*/ 300 w 600"/>
                <a:gd name="T5" fmla="*/ 580 h 600"/>
                <a:gd name="T6" fmla="*/ 20 w 600"/>
                <a:gd name="T7" fmla="*/ 300 h 600"/>
                <a:gd name="T8" fmla="*/ 300 w 600"/>
                <a:gd name="T9" fmla="*/ 20 h 600"/>
                <a:gd name="T10" fmla="*/ 300 w 600"/>
                <a:gd name="T11" fmla="*/ 0 h 600"/>
                <a:gd name="T12" fmla="*/ 300 w 600"/>
                <a:gd name="T13" fmla="*/ 0 h 600"/>
                <a:gd name="T14" fmla="*/ 0 w 600"/>
                <a:gd name="T15" fmla="*/ 300 h 600"/>
                <a:gd name="T16" fmla="*/ 300 w 600"/>
                <a:gd name="T17" fmla="*/ 600 h 600"/>
                <a:gd name="T18" fmla="*/ 600 w 600"/>
                <a:gd name="T19" fmla="*/ 300 h 600"/>
                <a:gd name="T20" fmla="*/ 300 w 600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" h="600">
                  <a:moveTo>
                    <a:pt x="300" y="20"/>
                  </a:moveTo>
                  <a:cubicBezTo>
                    <a:pt x="454" y="20"/>
                    <a:pt x="580" y="145"/>
                    <a:pt x="580" y="300"/>
                  </a:cubicBezTo>
                  <a:cubicBezTo>
                    <a:pt x="580" y="455"/>
                    <a:pt x="454" y="580"/>
                    <a:pt x="300" y="580"/>
                  </a:cubicBezTo>
                  <a:cubicBezTo>
                    <a:pt x="145" y="580"/>
                    <a:pt x="20" y="455"/>
                    <a:pt x="20" y="300"/>
                  </a:cubicBezTo>
                  <a:cubicBezTo>
                    <a:pt x="20" y="145"/>
                    <a:pt x="145" y="20"/>
                    <a:pt x="300" y="20"/>
                  </a:cubicBezTo>
                  <a:moveTo>
                    <a:pt x="300" y="0"/>
                  </a:moveTo>
                  <a:cubicBezTo>
                    <a:pt x="300" y="0"/>
                    <a:pt x="300" y="0"/>
                    <a:pt x="300" y="0"/>
                  </a:cubicBezTo>
                  <a:cubicBezTo>
                    <a:pt x="134" y="0"/>
                    <a:pt x="0" y="135"/>
                    <a:pt x="0" y="300"/>
                  </a:cubicBezTo>
                  <a:cubicBezTo>
                    <a:pt x="0" y="465"/>
                    <a:pt x="134" y="600"/>
                    <a:pt x="300" y="600"/>
                  </a:cubicBezTo>
                  <a:cubicBezTo>
                    <a:pt x="465" y="600"/>
                    <a:pt x="600" y="465"/>
                    <a:pt x="600" y="300"/>
                  </a:cubicBezTo>
                  <a:cubicBezTo>
                    <a:pt x="600" y="135"/>
                    <a:pt x="465" y="0"/>
                    <a:pt x="300" y="0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58" name="Freeform 19"/>
          <p:cNvSpPr>
            <a:spLocks noEditPoints="1"/>
          </p:cNvSpPr>
          <p:nvPr/>
        </p:nvSpPr>
        <p:spPr bwMode="auto">
          <a:xfrm>
            <a:off x="2810754" y="1795697"/>
            <a:ext cx="530372" cy="477905"/>
          </a:xfrm>
          <a:custGeom>
            <a:avLst/>
            <a:gdLst>
              <a:gd name="T0" fmla="*/ 75 w 197"/>
              <a:gd name="T1" fmla="*/ 63 h 177"/>
              <a:gd name="T2" fmla="*/ 98 w 197"/>
              <a:gd name="T3" fmla="*/ 40 h 177"/>
              <a:gd name="T4" fmla="*/ 122 w 197"/>
              <a:gd name="T5" fmla="*/ 63 h 177"/>
              <a:gd name="T6" fmla="*/ 98 w 197"/>
              <a:gd name="T7" fmla="*/ 86 h 177"/>
              <a:gd name="T8" fmla="*/ 75 w 197"/>
              <a:gd name="T9" fmla="*/ 63 h 177"/>
              <a:gd name="T10" fmla="*/ 116 w 197"/>
              <a:gd name="T11" fmla="*/ 93 h 177"/>
              <a:gd name="T12" fmla="*/ 98 w 197"/>
              <a:gd name="T13" fmla="*/ 89 h 177"/>
              <a:gd name="T14" fmla="*/ 80 w 197"/>
              <a:gd name="T15" fmla="*/ 93 h 177"/>
              <a:gd name="T16" fmla="*/ 56 w 197"/>
              <a:gd name="T17" fmla="*/ 98 h 177"/>
              <a:gd name="T18" fmla="*/ 60 w 197"/>
              <a:gd name="T19" fmla="*/ 135 h 177"/>
              <a:gd name="T20" fmla="*/ 71 w 197"/>
              <a:gd name="T21" fmla="*/ 152 h 177"/>
              <a:gd name="T22" fmla="*/ 71 w 197"/>
              <a:gd name="T23" fmla="*/ 174 h 177"/>
              <a:gd name="T24" fmla="*/ 98 w 197"/>
              <a:gd name="T25" fmla="*/ 177 h 177"/>
              <a:gd name="T26" fmla="*/ 125 w 197"/>
              <a:gd name="T27" fmla="*/ 174 h 177"/>
              <a:gd name="T28" fmla="*/ 125 w 197"/>
              <a:gd name="T29" fmla="*/ 152 h 177"/>
              <a:gd name="T30" fmla="*/ 136 w 197"/>
              <a:gd name="T31" fmla="*/ 135 h 177"/>
              <a:gd name="T32" fmla="*/ 141 w 197"/>
              <a:gd name="T33" fmla="*/ 98 h 177"/>
              <a:gd name="T34" fmla="*/ 116 w 197"/>
              <a:gd name="T35" fmla="*/ 93 h 177"/>
              <a:gd name="T36" fmla="*/ 197 w 197"/>
              <a:gd name="T37" fmla="*/ 14 h 177"/>
              <a:gd name="T38" fmla="*/ 197 w 197"/>
              <a:gd name="T39" fmla="*/ 132 h 177"/>
              <a:gd name="T40" fmla="*/ 183 w 197"/>
              <a:gd name="T41" fmla="*/ 146 h 177"/>
              <a:gd name="T42" fmla="*/ 137 w 197"/>
              <a:gd name="T43" fmla="*/ 146 h 177"/>
              <a:gd name="T44" fmla="*/ 143 w 197"/>
              <a:gd name="T45" fmla="*/ 137 h 177"/>
              <a:gd name="T46" fmla="*/ 146 w 197"/>
              <a:gd name="T47" fmla="*/ 125 h 177"/>
              <a:gd name="T48" fmla="*/ 185 w 197"/>
              <a:gd name="T49" fmla="*/ 125 h 177"/>
              <a:gd name="T50" fmla="*/ 185 w 197"/>
              <a:gd name="T51" fmla="*/ 20 h 177"/>
              <a:gd name="T52" fmla="*/ 12 w 197"/>
              <a:gd name="T53" fmla="*/ 20 h 177"/>
              <a:gd name="T54" fmla="*/ 12 w 197"/>
              <a:gd name="T55" fmla="*/ 125 h 177"/>
              <a:gd name="T56" fmla="*/ 51 w 197"/>
              <a:gd name="T57" fmla="*/ 125 h 177"/>
              <a:gd name="T58" fmla="*/ 53 w 197"/>
              <a:gd name="T59" fmla="*/ 137 h 177"/>
              <a:gd name="T60" fmla="*/ 53 w 197"/>
              <a:gd name="T61" fmla="*/ 137 h 177"/>
              <a:gd name="T62" fmla="*/ 59 w 197"/>
              <a:gd name="T63" fmla="*/ 146 h 177"/>
              <a:gd name="T64" fmla="*/ 14 w 197"/>
              <a:gd name="T65" fmla="*/ 146 h 177"/>
              <a:gd name="T66" fmla="*/ 0 w 197"/>
              <a:gd name="T67" fmla="*/ 132 h 177"/>
              <a:gd name="T68" fmla="*/ 0 w 197"/>
              <a:gd name="T69" fmla="*/ 14 h 177"/>
              <a:gd name="T70" fmla="*/ 14 w 197"/>
              <a:gd name="T71" fmla="*/ 0 h 177"/>
              <a:gd name="T72" fmla="*/ 183 w 197"/>
              <a:gd name="T73" fmla="*/ 0 h 177"/>
              <a:gd name="T74" fmla="*/ 197 w 197"/>
              <a:gd name="T75" fmla="*/ 14 h 177"/>
              <a:gd name="T76" fmla="*/ 26 w 197"/>
              <a:gd name="T77" fmla="*/ 12 h 177"/>
              <a:gd name="T78" fmla="*/ 21 w 197"/>
              <a:gd name="T79" fmla="*/ 8 h 177"/>
              <a:gd name="T80" fmla="*/ 17 w 197"/>
              <a:gd name="T81" fmla="*/ 12 h 177"/>
              <a:gd name="T82" fmla="*/ 21 w 197"/>
              <a:gd name="T83" fmla="*/ 16 h 177"/>
              <a:gd name="T84" fmla="*/ 26 w 197"/>
              <a:gd name="T85" fmla="*/ 12 h 177"/>
              <a:gd name="T86" fmla="*/ 41 w 197"/>
              <a:gd name="T87" fmla="*/ 12 h 177"/>
              <a:gd name="T88" fmla="*/ 36 w 197"/>
              <a:gd name="T89" fmla="*/ 8 h 177"/>
              <a:gd name="T90" fmla="*/ 32 w 197"/>
              <a:gd name="T91" fmla="*/ 12 h 177"/>
              <a:gd name="T92" fmla="*/ 36 w 197"/>
              <a:gd name="T93" fmla="*/ 16 h 177"/>
              <a:gd name="T94" fmla="*/ 41 w 197"/>
              <a:gd name="T95" fmla="*/ 12 h 177"/>
              <a:gd name="T96" fmla="*/ 56 w 197"/>
              <a:gd name="T97" fmla="*/ 12 h 177"/>
              <a:gd name="T98" fmla="*/ 52 w 197"/>
              <a:gd name="T99" fmla="*/ 8 h 177"/>
              <a:gd name="T100" fmla="*/ 47 w 197"/>
              <a:gd name="T101" fmla="*/ 12 h 177"/>
              <a:gd name="T102" fmla="*/ 52 w 197"/>
              <a:gd name="T103" fmla="*/ 16 h 177"/>
              <a:gd name="T104" fmla="*/ 56 w 197"/>
              <a:gd name="T105" fmla="*/ 12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7" h="177">
                <a:moveTo>
                  <a:pt x="75" y="63"/>
                </a:moveTo>
                <a:cubicBezTo>
                  <a:pt x="75" y="51"/>
                  <a:pt x="85" y="40"/>
                  <a:pt x="98" y="40"/>
                </a:cubicBezTo>
                <a:cubicBezTo>
                  <a:pt x="111" y="40"/>
                  <a:pt x="122" y="51"/>
                  <a:pt x="122" y="63"/>
                </a:cubicBezTo>
                <a:cubicBezTo>
                  <a:pt x="122" y="76"/>
                  <a:pt x="111" y="86"/>
                  <a:pt x="98" y="86"/>
                </a:cubicBezTo>
                <a:cubicBezTo>
                  <a:pt x="85" y="86"/>
                  <a:pt x="75" y="76"/>
                  <a:pt x="75" y="63"/>
                </a:cubicBezTo>
                <a:close/>
                <a:moveTo>
                  <a:pt x="116" y="93"/>
                </a:moveTo>
                <a:cubicBezTo>
                  <a:pt x="113" y="93"/>
                  <a:pt x="107" y="89"/>
                  <a:pt x="98" y="89"/>
                </a:cubicBezTo>
                <a:cubicBezTo>
                  <a:pt x="90" y="89"/>
                  <a:pt x="83" y="93"/>
                  <a:pt x="80" y="93"/>
                </a:cubicBezTo>
                <a:cubicBezTo>
                  <a:pt x="65" y="95"/>
                  <a:pt x="56" y="98"/>
                  <a:pt x="56" y="98"/>
                </a:cubicBezTo>
                <a:cubicBezTo>
                  <a:pt x="56" y="98"/>
                  <a:pt x="59" y="128"/>
                  <a:pt x="60" y="135"/>
                </a:cubicBezTo>
                <a:cubicBezTo>
                  <a:pt x="63" y="141"/>
                  <a:pt x="71" y="145"/>
                  <a:pt x="71" y="152"/>
                </a:cubicBezTo>
                <a:cubicBezTo>
                  <a:pt x="71" y="174"/>
                  <a:pt x="71" y="174"/>
                  <a:pt x="71" y="174"/>
                </a:cubicBezTo>
                <a:cubicBezTo>
                  <a:pt x="71" y="174"/>
                  <a:pt x="84" y="177"/>
                  <a:pt x="98" y="177"/>
                </a:cubicBezTo>
                <a:cubicBezTo>
                  <a:pt x="112" y="177"/>
                  <a:pt x="125" y="174"/>
                  <a:pt x="125" y="174"/>
                </a:cubicBezTo>
                <a:cubicBezTo>
                  <a:pt x="125" y="152"/>
                  <a:pt x="125" y="152"/>
                  <a:pt x="125" y="152"/>
                </a:cubicBezTo>
                <a:cubicBezTo>
                  <a:pt x="125" y="145"/>
                  <a:pt x="133" y="141"/>
                  <a:pt x="136" y="135"/>
                </a:cubicBezTo>
                <a:cubicBezTo>
                  <a:pt x="138" y="128"/>
                  <a:pt x="141" y="98"/>
                  <a:pt x="141" y="98"/>
                </a:cubicBezTo>
                <a:cubicBezTo>
                  <a:pt x="141" y="98"/>
                  <a:pt x="132" y="95"/>
                  <a:pt x="116" y="93"/>
                </a:cubicBezTo>
                <a:close/>
                <a:moveTo>
                  <a:pt x="197" y="14"/>
                </a:moveTo>
                <a:cubicBezTo>
                  <a:pt x="197" y="132"/>
                  <a:pt x="197" y="132"/>
                  <a:pt x="197" y="132"/>
                </a:cubicBezTo>
                <a:cubicBezTo>
                  <a:pt x="197" y="140"/>
                  <a:pt x="191" y="146"/>
                  <a:pt x="183" y="146"/>
                </a:cubicBezTo>
                <a:cubicBezTo>
                  <a:pt x="137" y="146"/>
                  <a:pt x="137" y="146"/>
                  <a:pt x="137" y="146"/>
                </a:cubicBezTo>
                <a:cubicBezTo>
                  <a:pt x="140" y="144"/>
                  <a:pt x="142" y="141"/>
                  <a:pt x="143" y="137"/>
                </a:cubicBezTo>
                <a:cubicBezTo>
                  <a:pt x="144" y="135"/>
                  <a:pt x="145" y="130"/>
                  <a:pt x="146" y="125"/>
                </a:cubicBezTo>
                <a:cubicBezTo>
                  <a:pt x="185" y="125"/>
                  <a:pt x="185" y="125"/>
                  <a:pt x="185" y="125"/>
                </a:cubicBezTo>
                <a:cubicBezTo>
                  <a:pt x="185" y="20"/>
                  <a:pt x="185" y="20"/>
                  <a:pt x="185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25"/>
                  <a:pt x="12" y="125"/>
                  <a:pt x="12" y="125"/>
                </a:cubicBezTo>
                <a:cubicBezTo>
                  <a:pt x="51" y="125"/>
                  <a:pt x="51" y="125"/>
                  <a:pt x="51" y="125"/>
                </a:cubicBezTo>
                <a:cubicBezTo>
                  <a:pt x="52" y="130"/>
                  <a:pt x="52" y="134"/>
                  <a:pt x="53" y="137"/>
                </a:cubicBezTo>
                <a:cubicBezTo>
                  <a:pt x="53" y="137"/>
                  <a:pt x="53" y="137"/>
                  <a:pt x="53" y="137"/>
                </a:cubicBezTo>
                <a:cubicBezTo>
                  <a:pt x="54" y="141"/>
                  <a:pt x="57" y="144"/>
                  <a:pt x="59" y="146"/>
                </a:cubicBezTo>
                <a:cubicBezTo>
                  <a:pt x="14" y="146"/>
                  <a:pt x="14" y="146"/>
                  <a:pt x="14" y="146"/>
                </a:cubicBezTo>
                <a:cubicBezTo>
                  <a:pt x="6" y="146"/>
                  <a:pt x="0" y="140"/>
                  <a:pt x="0" y="13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1" y="0"/>
                  <a:pt x="197" y="6"/>
                  <a:pt x="197" y="14"/>
                </a:cubicBezTo>
                <a:close/>
                <a:moveTo>
                  <a:pt x="26" y="12"/>
                </a:moveTo>
                <a:cubicBezTo>
                  <a:pt x="26" y="10"/>
                  <a:pt x="24" y="8"/>
                  <a:pt x="21" y="8"/>
                </a:cubicBezTo>
                <a:cubicBezTo>
                  <a:pt x="19" y="8"/>
                  <a:pt x="17" y="10"/>
                  <a:pt x="17" y="12"/>
                </a:cubicBezTo>
                <a:cubicBezTo>
                  <a:pt x="17" y="14"/>
                  <a:pt x="19" y="16"/>
                  <a:pt x="21" y="16"/>
                </a:cubicBezTo>
                <a:cubicBezTo>
                  <a:pt x="24" y="16"/>
                  <a:pt x="26" y="14"/>
                  <a:pt x="26" y="12"/>
                </a:cubicBezTo>
                <a:close/>
                <a:moveTo>
                  <a:pt x="41" y="12"/>
                </a:moveTo>
                <a:cubicBezTo>
                  <a:pt x="41" y="10"/>
                  <a:pt x="39" y="8"/>
                  <a:pt x="36" y="8"/>
                </a:cubicBezTo>
                <a:cubicBezTo>
                  <a:pt x="34" y="8"/>
                  <a:pt x="32" y="10"/>
                  <a:pt x="32" y="12"/>
                </a:cubicBezTo>
                <a:cubicBezTo>
                  <a:pt x="32" y="14"/>
                  <a:pt x="34" y="16"/>
                  <a:pt x="36" y="16"/>
                </a:cubicBezTo>
                <a:cubicBezTo>
                  <a:pt x="39" y="16"/>
                  <a:pt x="41" y="14"/>
                  <a:pt x="41" y="12"/>
                </a:cubicBezTo>
                <a:close/>
                <a:moveTo>
                  <a:pt x="56" y="12"/>
                </a:moveTo>
                <a:cubicBezTo>
                  <a:pt x="56" y="10"/>
                  <a:pt x="54" y="8"/>
                  <a:pt x="52" y="8"/>
                </a:cubicBezTo>
                <a:cubicBezTo>
                  <a:pt x="49" y="8"/>
                  <a:pt x="47" y="10"/>
                  <a:pt x="47" y="12"/>
                </a:cubicBezTo>
                <a:cubicBezTo>
                  <a:pt x="47" y="14"/>
                  <a:pt x="49" y="16"/>
                  <a:pt x="52" y="16"/>
                </a:cubicBezTo>
                <a:cubicBezTo>
                  <a:pt x="54" y="16"/>
                  <a:pt x="56" y="14"/>
                  <a:pt x="56" y="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59" name="Freeform 98"/>
          <p:cNvSpPr>
            <a:spLocks noEditPoints="1"/>
          </p:cNvSpPr>
          <p:nvPr/>
        </p:nvSpPr>
        <p:spPr bwMode="auto">
          <a:xfrm>
            <a:off x="4758216" y="3519030"/>
            <a:ext cx="479001" cy="501541"/>
          </a:xfrm>
          <a:custGeom>
            <a:avLst/>
            <a:gdLst>
              <a:gd name="T0" fmla="*/ 167 w 180"/>
              <a:gd name="T1" fmla="*/ 96 h 188"/>
              <a:gd name="T2" fmla="*/ 180 w 180"/>
              <a:gd name="T3" fmla="*/ 69 h 188"/>
              <a:gd name="T4" fmla="*/ 180 w 180"/>
              <a:gd name="T5" fmla="*/ 68 h 188"/>
              <a:gd name="T6" fmla="*/ 179 w 180"/>
              <a:gd name="T7" fmla="*/ 66 h 188"/>
              <a:gd name="T8" fmla="*/ 166 w 180"/>
              <a:gd name="T9" fmla="*/ 0 h 188"/>
              <a:gd name="T10" fmla="*/ 1 w 180"/>
              <a:gd name="T11" fmla="*/ 66 h 188"/>
              <a:gd name="T12" fmla="*/ 0 w 180"/>
              <a:gd name="T13" fmla="*/ 67 h 188"/>
              <a:gd name="T14" fmla="*/ 0 w 180"/>
              <a:gd name="T15" fmla="*/ 69 h 188"/>
              <a:gd name="T16" fmla="*/ 13 w 180"/>
              <a:gd name="T17" fmla="*/ 97 h 188"/>
              <a:gd name="T18" fmla="*/ 13 w 180"/>
              <a:gd name="T19" fmla="*/ 97 h 188"/>
              <a:gd name="T20" fmla="*/ 1 w 180"/>
              <a:gd name="T21" fmla="*/ 188 h 188"/>
              <a:gd name="T22" fmla="*/ 167 w 180"/>
              <a:gd name="T23" fmla="*/ 163 h 188"/>
              <a:gd name="T24" fmla="*/ 161 w 180"/>
              <a:gd name="T25" fmla="*/ 49 h 188"/>
              <a:gd name="T26" fmla="*/ 143 w 180"/>
              <a:gd name="T27" fmla="*/ 49 h 188"/>
              <a:gd name="T28" fmla="*/ 143 w 180"/>
              <a:gd name="T29" fmla="*/ 65 h 188"/>
              <a:gd name="T30" fmla="*/ 137 w 180"/>
              <a:gd name="T31" fmla="*/ 49 h 188"/>
              <a:gd name="T32" fmla="*/ 133 w 180"/>
              <a:gd name="T33" fmla="*/ 91 h 188"/>
              <a:gd name="T34" fmla="*/ 121 w 180"/>
              <a:gd name="T35" fmla="*/ 72 h 188"/>
              <a:gd name="T36" fmla="*/ 112 w 180"/>
              <a:gd name="T37" fmla="*/ 49 h 188"/>
              <a:gd name="T38" fmla="*/ 92 w 180"/>
              <a:gd name="T39" fmla="*/ 49 h 188"/>
              <a:gd name="T40" fmla="*/ 104 w 180"/>
              <a:gd name="T41" fmla="*/ 91 h 188"/>
              <a:gd name="T42" fmla="*/ 92 w 180"/>
              <a:gd name="T43" fmla="*/ 72 h 188"/>
              <a:gd name="T44" fmla="*/ 87 w 180"/>
              <a:gd name="T45" fmla="*/ 49 h 188"/>
              <a:gd name="T46" fmla="*/ 67 w 180"/>
              <a:gd name="T47" fmla="*/ 49 h 188"/>
              <a:gd name="T48" fmla="*/ 87 w 180"/>
              <a:gd name="T49" fmla="*/ 80 h 188"/>
              <a:gd name="T50" fmla="*/ 64 w 180"/>
              <a:gd name="T51" fmla="*/ 80 h 188"/>
              <a:gd name="T52" fmla="*/ 59 w 180"/>
              <a:gd name="T53" fmla="*/ 65 h 188"/>
              <a:gd name="T54" fmla="*/ 62 w 180"/>
              <a:gd name="T55" fmla="*/ 49 h 188"/>
              <a:gd name="T56" fmla="*/ 47 w 180"/>
              <a:gd name="T57" fmla="*/ 91 h 188"/>
              <a:gd name="T58" fmla="*/ 35 w 180"/>
              <a:gd name="T59" fmla="*/ 72 h 188"/>
              <a:gd name="T60" fmla="*/ 37 w 180"/>
              <a:gd name="T61" fmla="*/ 49 h 188"/>
              <a:gd name="T62" fmla="*/ 18 w 180"/>
              <a:gd name="T63" fmla="*/ 49 h 188"/>
              <a:gd name="T64" fmla="*/ 6 w 180"/>
              <a:gd name="T65" fmla="*/ 72 h 188"/>
              <a:gd name="T66" fmla="*/ 18 w 180"/>
              <a:gd name="T67" fmla="*/ 91 h 188"/>
              <a:gd name="T68" fmla="*/ 74 w 180"/>
              <a:gd name="T69" fmla="*/ 107 h 188"/>
              <a:gd name="T70" fmla="*/ 20 w 180"/>
              <a:gd name="T71" fmla="*/ 163 h 188"/>
              <a:gd name="T72" fmla="*/ 46 w 180"/>
              <a:gd name="T73" fmla="*/ 97 h 188"/>
              <a:gd name="T74" fmla="*/ 75 w 180"/>
              <a:gd name="T75" fmla="*/ 97 h 188"/>
              <a:gd name="T76" fmla="*/ 104 w 180"/>
              <a:gd name="T77" fmla="*/ 97 h 188"/>
              <a:gd name="T78" fmla="*/ 133 w 180"/>
              <a:gd name="T79" fmla="*/ 97 h 188"/>
              <a:gd name="T80" fmla="*/ 159 w 180"/>
              <a:gd name="T81" fmla="*/ 97 h 188"/>
              <a:gd name="T82" fmla="*/ 150 w 180"/>
              <a:gd name="T83" fmla="*/ 80 h 188"/>
              <a:gd name="T84" fmla="*/ 173 w 180"/>
              <a:gd name="T85" fmla="*/ 80 h 188"/>
              <a:gd name="T86" fmla="*/ 149 w 180"/>
              <a:gd name="T87" fmla="*/ 107 h 188"/>
              <a:gd name="T88" fmla="*/ 123 w 180"/>
              <a:gd name="T89" fmla="*/ 107 h 188"/>
              <a:gd name="T90" fmla="*/ 117 w 180"/>
              <a:gd name="T91" fmla="*/ 14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0" h="188">
                <a:moveTo>
                  <a:pt x="167" y="96"/>
                </a:moveTo>
                <a:cubicBezTo>
                  <a:pt x="167" y="96"/>
                  <a:pt x="167" y="96"/>
                  <a:pt x="166" y="96"/>
                </a:cubicBezTo>
                <a:cubicBezTo>
                  <a:pt x="167" y="96"/>
                  <a:pt x="167" y="96"/>
                  <a:pt x="167" y="96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74" y="95"/>
                  <a:pt x="180" y="88"/>
                  <a:pt x="180" y="80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180" y="68"/>
                  <a:pt x="179" y="67"/>
                  <a:pt x="179" y="67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66" y="0"/>
                  <a:pt x="166" y="0"/>
                  <a:pt x="16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44"/>
                  <a:pt x="13" y="44"/>
                  <a:pt x="13" y="44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8"/>
                  <a:pt x="0" y="68"/>
                </a:cubicBezTo>
                <a:cubicBezTo>
                  <a:pt x="0" y="68"/>
                  <a:pt x="0" y="68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5" y="95"/>
                  <a:pt x="13" y="97"/>
                </a:cubicBezTo>
                <a:cubicBezTo>
                  <a:pt x="12" y="96"/>
                  <a:pt x="12" y="96"/>
                  <a:pt x="12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3" y="97"/>
                  <a:pt x="13" y="97"/>
                  <a:pt x="13" y="97"/>
                </a:cubicBezTo>
                <a:cubicBezTo>
                  <a:pt x="13" y="163"/>
                  <a:pt x="13" y="163"/>
                  <a:pt x="13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1" y="188"/>
                  <a:pt x="1" y="188"/>
                  <a:pt x="1" y="188"/>
                </a:cubicBezTo>
                <a:cubicBezTo>
                  <a:pt x="179" y="188"/>
                  <a:pt x="179" y="188"/>
                  <a:pt x="179" y="188"/>
                </a:cubicBezTo>
                <a:cubicBezTo>
                  <a:pt x="179" y="163"/>
                  <a:pt x="179" y="163"/>
                  <a:pt x="179" y="163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67" y="97"/>
                  <a:pt x="167" y="97"/>
                  <a:pt x="167" y="97"/>
                </a:cubicBezTo>
                <a:lnTo>
                  <a:pt x="167" y="96"/>
                </a:lnTo>
                <a:close/>
                <a:moveTo>
                  <a:pt x="161" y="49"/>
                </a:moveTo>
                <a:cubicBezTo>
                  <a:pt x="170" y="65"/>
                  <a:pt x="170" y="65"/>
                  <a:pt x="170" y="65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143" y="49"/>
                  <a:pt x="143" y="49"/>
                  <a:pt x="143" y="49"/>
                </a:cubicBezTo>
                <a:lnTo>
                  <a:pt x="161" y="49"/>
                </a:lnTo>
                <a:close/>
                <a:moveTo>
                  <a:pt x="137" y="49"/>
                </a:moveTo>
                <a:cubicBezTo>
                  <a:pt x="143" y="65"/>
                  <a:pt x="143" y="65"/>
                  <a:pt x="143" y="65"/>
                </a:cubicBezTo>
                <a:cubicBezTo>
                  <a:pt x="121" y="65"/>
                  <a:pt x="121" y="65"/>
                  <a:pt x="121" y="65"/>
                </a:cubicBezTo>
                <a:cubicBezTo>
                  <a:pt x="118" y="49"/>
                  <a:pt x="118" y="49"/>
                  <a:pt x="118" y="49"/>
                </a:cubicBezTo>
                <a:lnTo>
                  <a:pt x="137" y="49"/>
                </a:lnTo>
                <a:close/>
                <a:moveTo>
                  <a:pt x="145" y="72"/>
                </a:moveTo>
                <a:cubicBezTo>
                  <a:pt x="145" y="80"/>
                  <a:pt x="145" y="80"/>
                  <a:pt x="145" y="80"/>
                </a:cubicBezTo>
                <a:cubicBezTo>
                  <a:pt x="145" y="86"/>
                  <a:pt x="139" y="91"/>
                  <a:pt x="133" y="91"/>
                </a:cubicBezTo>
                <a:cubicBezTo>
                  <a:pt x="133" y="91"/>
                  <a:pt x="133" y="91"/>
                  <a:pt x="133" y="91"/>
                </a:cubicBezTo>
                <a:cubicBezTo>
                  <a:pt x="126" y="91"/>
                  <a:pt x="121" y="86"/>
                  <a:pt x="121" y="80"/>
                </a:cubicBezTo>
                <a:cubicBezTo>
                  <a:pt x="121" y="72"/>
                  <a:pt x="121" y="72"/>
                  <a:pt x="121" y="72"/>
                </a:cubicBezTo>
                <a:lnTo>
                  <a:pt x="145" y="72"/>
                </a:lnTo>
                <a:close/>
                <a:moveTo>
                  <a:pt x="92" y="49"/>
                </a:moveTo>
                <a:cubicBezTo>
                  <a:pt x="112" y="49"/>
                  <a:pt x="112" y="49"/>
                  <a:pt x="112" y="49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92" y="65"/>
                  <a:pt x="92" y="65"/>
                  <a:pt x="92" y="65"/>
                </a:cubicBezTo>
                <a:lnTo>
                  <a:pt x="92" y="49"/>
                </a:lnTo>
                <a:close/>
                <a:moveTo>
                  <a:pt x="116" y="72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86"/>
                  <a:pt x="111" y="91"/>
                  <a:pt x="104" y="91"/>
                </a:cubicBezTo>
                <a:cubicBezTo>
                  <a:pt x="104" y="91"/>
                  <a:pt x="104" y="91"/>
                  <a:pt x="104" y="91"/>
                </a:cubicBezTo>
                <a:cubicBezTo>
                  <a:pt x="98" y="91"/>
                  <a:pt x="92" y="86"/>
                  <a:pt x="92" y="80"/>
                </a:cubicBezTo>
                <a:cubicBezTo>
                  <a:pt x="92" y="72"/>
                  <a:pt x="92" y="72"/>
                  <a:pt x="92" y="72"/>
                </a:cubicBezTo>
                <a:lnTo>
                  <a:pt x="116" y="72"/>
                </a:lnTo>
                <a:close/>
                <a:moveTo>
                  <a:pt x="67" y="49"/>
                </a:moveTo>
                <a:cubicBezTo>
                  <a:pt x="87" y="49"/>
                  <a:pt x="87" y="49"/>
                  <a:pt x="87" y="49"/>
                </a:cubicBezTo>
                <a:cubicBezTo>
                  <a:pt x="87" y="65"/>
                  <a:pt x="87" y="65"/>
                  <a:pt x="87" y="65"/>
                </a:cubicBezTo>
                <a:cubicBezTo>
                  <a:pt x="64" y="65"/>
                  <a:pt x="64" y="65"/>
                  <a:pt x="64" y="65"/>
                </a:cubicBezTo>
                <a:lnTo>
                  <a:pt x="67" y="49"/>
                </a:lnTo>
                <a:close/>
                <a:moveTo>
                  <a:pt x="64" y="72"/>
                </a:moveTo>
                <a:cubicBezTo>
                  <a:pt x="87" y="72"/>
                  <a:pt x="87" y="72"/>
                  <a:pt x="87" y="72"/>
                </a:cubicBezTo>
                <a:cubicBezTo>
                  <a:pt x="87" y="80"/>
                  <a:pt x="87" y="80"/>
                  <a:pt x="87" y="80"/>
                </a:cubicBezTo>
                <a:cubicBezTo>
                  <a:pt x="87" y="86"/>
                  <a:pt x="82" y="91"/>
                  <a:pt x="75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69" y="91"/>
                  <a:pt x="64" y="86"/>
                  <a:pt x="64" y="80"/>
                </a:cubicBezTo>
                <a:lnTo>
                  <a:pt x="64" y="72"/>
                </a:lnTo>
                <a:close/>
                <a:moveTo>
                  <a:pt x="62" y="49"/>
                </a:moveTo>
                <a:cubicBezTo>
                  <a:pt x="59" y="65"/>
                  <a:pt x="59" y="65"/>
                  <a:pt x="59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42" y="49"/>
                  <a:pt x="42" y="49"/>
                  <a:pt x="42" y="49"/>
                </a:cubicBezTo>
                <a:lnTo>
                  <a:pt x="62" y="49"/>
                </a:lnTo>
                <a:close/>
                <a:moveTo>
                  <a:pt x="58" y="72"/>
                </a:moveTo>
                <a:cubicBezTo>
                  <a:pt x="58" y="80"/>
                  <a:pt x="58" y="80"/>
                  <a:pt x="58" y="80"/>
                </a:cubicBezTo>
                <a:cubicBezTo>
                  <a:pt x="58" y="86"/>
                  <a:pt x="53" y="91"/>
                  <a:pt x="47" y="91"/>
                </a:cubicBezTo>
                <a:cubicBezTo>
                  <a:pt x="46" y="91"/>
                  <a:pt x="46" y="91"/>
                  <a:pt x="46" y="91"/>
                </a:cubicBezTo>
                <a:cubicBezTo>
                  <a:pt x="40" y="91"/>
                  <a:pt x="35" y="86"/>
                  <a:pt x="35" y="80"/>
                </a:cubicBezTo>
                <a:cubicBezTo>
                  <a:pt x="35" y="72"/>
                  <a:pt x="35" y="72"/>
                  <a:pt x="35" y="72"/>
                </a:cubicBezTo>
                <a:lnTo>
                  <a:pt x="58" y="72"/>
                </a:lnTo>
                <a:close/>
                <a:moveTo>
                  <a:pt x="18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1" y="65"/>
                  <a:pt x="31" y="65"/>
                  <a:pt x="31" y="65"/>
                </a:cubicBezTo>
                <a:cubicBezTo>
                  <a:pt x="9" y="65"/>
                  <a:pt x="9" y="65"/>
                  <a:pt x="9" y="65"/>
                </a:cubicBezTo>
                <a:lnTo>
                  <a:pt x="18" y="49"/>
                </a:lnTo>
                <a:close/>
                <a:moveTo>
                  <a:pt x="18" y="91"/>
                </a:moveTo>
                <a:cubicBezTo>
                  <a:pt x="11" y="91"/>
                  <a:pt x="6" y="86"/>
                  <a:pt x="6" y="80"/>
                </a:cubicBezTo>
                <a:cubicBezTo>
                  <a:pt x="6" y="72"/>
                  <a:pt x="6" y="72"/>
                  <a:pt x="6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86"/>
                  <a:pt x="24" y="91"/>
                  <a:pt x="18" y="91"/>
                </a:cubicBezTo>
                <a:close/>
                <a:moveTo>
                  <a:pt x="159" y="163"/>
                </a:moveTo>
                <a:cubicBezTo>
                  <a:pt x="74" y="163"/>
                  <a:pt x="74" y="163"/>
                  <a:pt x="74" y="163"/>
                </a:cubicBezTo>
                <a:cubicBezTo>
                  <a:pt x="74" y="107"/>
                  <a:pt x="74" y="107"/>
                  <a:pt x="74" y="107"/>
                </a:cubicBezTo>
                <a:cubicBezTo>
                  <a:pt x="29" y="107"/>
                  <a:pt x="29" y="107"/>
                  <a:pt x="29" y="107"/>
                </a:cubicBezTo>
                <a:cubicBezTo>
                  <a:pt x="29" y="163"/>
                  <a:pt x="29" y="163"/>
                  <a:pt x="29" y="163"/>
                </a:cubicBezTo>
                <a:cubicBezTo>
                  <a:pt x="20" y="163"/>
                  <a:pt x="20" y="163"/>
                  <a:pt x="20" y="163"/>
                </a:cubicBezTo>
                <a:cubicBezTo>
                  <a:pt x="20" y="97"/>
                  <a:pt x="20" y="97"/>
                  <a:pt x="20" y="97"/>
                </a:cubicBezTo>
                <a:cubicBezTo>
                  <a:pt x="25" y="96"/>
                  <a:pt x="29" y="93"/>
                  <a:pt x="32" y="89"/>
                </a:cubicBezTo>
                <a:cubicBezTo>
                  <a:pt x="35" y="94"/>
                  <a:pt x="40" y="97"/>
                  <a:pt x="46" y="97"/>
                </a:cubicBezTo>
                <a:cubicBezTo>
                  <a:pt x="47" y="97"/>
                  <a:pt x="47" y="97"/>
                  <a:pt x="47" y="97"/>
                </a:cubicBezTo>
                <a:cubicBezTo>
                  <a:pt x="53" y="97"/>
                  <a:pt x="58" y="94"/>
                  <a:pt x="61" y="89"/>
                </a:cubicBezTo>
                <a:cubicBezTo>
                  <a:pt x="64" y="94"/>
                  <a:pt x="69" y="97"/>
                  <a:pt x="75" y="97"/>
                </a:cubicBezTo>
                <a:cubicBezTo>
                  <a:pt x="75" y="97"/>
                  <a:pt x="75" y="97"/>
                  <a:pt x="75" y="97"/>
                </a:cubicBezTo>
                <a:cubicBezTo>
                  <a:pt x="81" y="97"/>
                  <a:pt x="87" y="94"/>
                  <a:pt x="90" y="89"/>
                </a:cubicBezTo>
                <a:cubicBezTo>
                  <a:pt x="93" y="94"/>
                  <a:pt x="98" y="97"/>
                  <a:pt x="104" y="97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10" y="97"/>
                  <a:pt x="115" y="94"/>
                  <a:pt x="118" y="89"/>
                </a:cubicBezTo>
                <a:cubicBezTo>
                  <a:pt x="122" y="94"/>
                  <a:pt x="127" y="97"/>
                  <a:pt x="133" y="97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139" y="97"/>
                  <a:pt x="144" y="94"/>
                  <a:pt x="147" y="89"/>
                </a:cubicBezTo>
                <a:cubicBezTo>
                  <a:pt x="150" y="93"/>
                  <a:pt x="154" y="96"/>
                  <a:pt x="159" y="97"/>
                </a:cubicBezTo>
                <a:lnTo>
                  <a:pt x="159" y="163"/>
                </a:lnTo>
                <a:close/>
                <a:moveTo>
                  <a:pt x="162" y="91"/>
                </a:moveTo>
                <a:cubicBezTo>
                  <a:pt x="155" y="91"/>
                  <a:pt x="150" y="86"/>
                  <a:pt x="150" y="80"/>
                </a:cubicBezTo>
                <a:cubicBezTo>
                  <a:pt x="150" y="72"/>
                  <a:pt x="150" y="72"/>
                  <a:pt x="150" y="72"/>
                </a:cubicBezTo>
                <a:cubicBezTo>
                  <a:pt x="173" y="72"/>
                  <a:pt x="173" y="72"/>
                  <a:pt x="173" y="72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73" y="86"/>
                  <a:pt x="168" y="91"/>
                  <a:pt x="162" y="91"/>
                </a:cubicBezTo>
                <a:close/>
                <a:moveTo>
                  <a:pt x="123" y="107"/>
                </a:moveTo>
                <a:cubicBezTo>
                  <a:pt x="149" y="107"/>
                  <a:pt x="149" y="107"/>
                  <a:pt x="149" y="107"/>
                </a:cubicBezTo>
                <a:cubicBezTo>
                  <a:pt x="149" y="146"/>
                  <a:pt x="149" y="146"/>
                  <a:pt x="149" y="146"/>
                </a:cubicBezTo>
                <a:cubicBezTo>
                  <a:pt x="123" y="146"/>
                  <a:pt x="123" y="146"/>
                  <a:pt x="123" y="146"/>
                </a:cubicBezTo>
                <a:lnTo>
                  <a:pt x="123" y="107"/>
                </a:lnTo>
                <a:close/>
                <a:moveTo>
                  <a:pt x="90" y="107"/>
                </a:moveTo>
                <a:cubicBezTo>
                  <a:pt x="117" y="107"/>
                  <a:pt x="117" y="107"/>
                  <a:pt x="117" y="107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90" y="146"/>
                  <a:pt x="90" y="146"/>
                  <a:pt x="90" y="146"/>
                </a:cubicBezTo>
                <a:lnTo>
                  <a:pt x="90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60" name="Freeform 13"/>
          <p:cNvSpPr>
            <a:spLocks noEditPoints="1"/>
          </p:cNvSpPr>
          <p:nvPr/>
        </p:nvSpPr>
        <p:spPr bwMode="auto">
          <a:xfrm>
            <a:off x="4123358" y="2255919"/>
            <a:ext cx="536099" cy="508996"/>
          </a:xfrm>
          <a:custGeom>
            <a:avLst/>
            <a:gdLst>
              <a:gd name="T0" fmla="*/ 257 w 268"/>
              <a:gd name="T1" fmla="*/ 234 h 254"/>
              <a:gd name="T2" fmla="*/ 245 w 268"/>
              <a:gd name="T3" fmla="*/ 234 h 254"/>
              <a:gd name="T4" fmla="*/ 157 w 268"/>
              <a:gd name="T5" fmla="*/ 21 h 254"/>
              <a:gd name="T6" fmla="*/ 134 w 268"/>
              <a:gd name="T7" fmla="*/ 0 h 254"/>
              <a:gd name="T8" fmla="*/ 111 w 268"/>
              <a:gd name="T9" fmla="*/ 21 h 254"/>
              <a:gd name="T10" fmla="*/ 23 w 268"/>
              <a:gd name="T11" fmla="*/ 234 h 254"/>
              <a:gd name="T12" fmla="*/ 11 w 268"/>
              <a:gd name="T13" fmla="*/ 234 h 254"/>
              <a:gd name="T14" fmla="*/ 0 w 268"/>
              <a:gd name="T15" fmla="*/ 244 h 254"/>
              <a:gd name="T16" fmla="*/ 11 w 268"/>
              <a:gd name="T17" fmla="*/ 254 h 254"/>
              <a:gd name="T18" fmla="*/ 257 w 268"/>
              <a:gd name="T19" fmla="*/ 254 h 254"/>
              <a:gd name="T20" fmla="*/ 268 w 268"/>
              <a:gd name="T21" fmla="*/ 244 h 254"/>
              <a:gd name="T22" fmla="*/ 257 w 268"/>
              <a:gd name="T23" fmla="*/ 234 h 254"/>
              <a:gd name="T24" fmla="*/ 121 w 268"/>
              <a:gd name="T25" fmla="*/ 26 h 254"/>
              <a:gd name="T26" fmla="*/ 134 w 268"/>
              <a:gd name="T27" fmla="*/ 11 h 254"/>
              <a:gd name="T28" fmla="*/ 147 w 268"/>
              <a:gd name="T29" fmla="*/ 26 h 254"/>
              <a:gd name="T30" fmla="*/ 162 w 268"/>
              <a:gd name="T31" fmla="*/ 63 h 254"/>
              <a:gd name="T32" fmla="*/ 106 w 268"/>
              <a:gd name="T33" fmla="*/ 63 h 254"/>
              <a:gd name="T34" fmla="*/ 121 w 268"/>
              <a:gd name="T35" fmla="*/ 26 h 254"/>
              <a:gd name="T36" fmla="*/ 58 w 268"/>
              <a:gd name="T37" fmla="*/ 178 h 254"/>
              <a:gd name="T38" fmla="*/ 82 w 268"/>
              <a:gd name="T39" fmla="*/ 120 h 254"/>
              <a:gd name="T40" fmla="*/ 186 w 268"/>
              <a:gd name="T41" fmla="*/ 120 h 254"/>
              <a:gd name="T42" fmla="*/ 209 w 268"/>
              <a:gd name="T43" fmla="*/ 178 h 254"/>
              <a:gd name="T44" fmla="*/ 58 w 268"/>
              <a:gd name="T45" fmla="*/ 17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8" h="254">
                <a:moveTo>
                  <a:pt x="257" y="234"/>
                </a:moveTo>
                <a:cubicBezTo>
                  <a:pt x="245" y="234"/>
                  <a:pt x="245" y="234"/>
                  <a:pt x="245" y="234"/>
                </a:cubicBezTo>
                <a:cubicBezTo>
                  <a:pt x="157" y="21"/>
                  <a:pt x="157" y="21"/>
                  <a:pt x="157" y="21"/>
                </a:cubicBezTo>
                <a:cubicBezTo>
                  <a:pt x="149" y="3"/>
                  <a:pt x="139" y="0"/>
                  <a:pt x="134" y="0"/>
                </a:cubicBezTo>
                <a:cubicBezTo>
                  <a:pt x="128" y="0"/>
                  <a:pt x="118" y="3"/>
                  <a:pt x="111" y="21"/>
                </a:cubicBezTo>
                <a:cubicBezTo>
                  <a:pt x="23" y="234"/>
                  <a:pt x="23" y="234"/>
                  <a:pt x="23" y="234"/>
                </a:cubicBezTo>
                <a:cubicBezTo>
                  <a:pt x="11" y="234"/>
                  <a:pt x="11" y="234"/>
                  <a:pt x="11" y="234"/>
                </a:cubicBezTo>
                <a:cubicBezTo>
                  <a:pt x="5" y="234"/>
                  <a:pt x="0" y="238"/>
                  <a:pt x="0" y="244"/>
                </a:cubicBezTo>
                <a:cubicBezTo>
                  <a:pt x="0" y="249"/>
                  <a:pt x="5" y="254"/>
                  <a:pt x="11" y="254"/>
                </a:cubicBezTo>
                <a:cubicBezTo>
                  <a:pt x="257" y="254"/>
                  <a:pt x="257" y="254"/>
                  <a:pt x="257" y="254"/>
                </a:cubicBezTo>
                <a:cubicBezTo>
                  <a:pt x="263" y="254"/>
                  <a:pt x="268" y="249"/>
                  <a:pt x="268" y="244"/>
                </a:cubicBezTo>
                <a:cubicBezTo>
                  <a:pt x="268" y="238"/>
                  <a:pt x="263" y="234"/>
                  <a:pt x="257" y="234"/>
                </a:cubicBezTo>
                <a:close/>
                <a:moveTo>
                  <a:pt x="121" y="26"/>
                </a:moveTo>
                <a:cubicBezTo>
                  <a:pt x="125" y="17"/>
                  <a:pt x="130" y="11"/>
                  <a:pt x="134" y="11"/>
                </a:cubicBezTo>
                <a:cubicBezTo>
                  <a:pt x="138" y="11"/>
                  <a:pt x="143" y="17"/>
                  <a:pt x="147" y="26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06" y="63"/>
                  <a:pt x="106" y="63"/>
                  <a:pt x="106" y="63"/>
                </a:cubicBezTo>
                <a:lnTo>
                  <a:pt x="121" y="26"/>
                </a:lnTo>
                <a:close/>
                <a:moveTo>
                  <a:pt x="58" y="178"/>
                </a:moveTo>
                <a:cubicBezTo>
                  <a:pt x="82" y="120"/>
                  <a:pt x="82" y="120"/>
                  <a:pt x="82" y="120"/>
                </a:cubicBezTo>
                <a:cubicBezTo>
                  <a:pt x="186" y="120"/>
                  <a:pt x="186" y="120"/>
                  <a:pt x="186" y="120"/>
                </a:cubicBezTo>
                <a:cubicBezTo>
                  <a:pt x="209" y="178"/>
                  <a:pt x="209" y="178"/>
                  <a:pt x="209" y="178"/>
                </a:cubicBezTo>
                <a:lnTo>
                  <a:pt x="58" y="1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61" name="Freeform 11"/>
          <p:cNvSpPr>
            <a:spLocks noEditPoints="1"/>
          </p:cNvSpPr>
          <p:nvPr/>
        </p:nvSpPr>
        <p:spPr bwMode="auto">
          <a:xfrm>
            <a:off x="1488318" y="2201661"/>
            <a:ext cx="647057" cy="620055"/>
          </a:xfrm>
          <a:custGeom>
            <a:avLst/>
            <a:gdLst>
              <a:gd name="T0" fmla="*/ 267 w 274"/>
              <a:gd name="T1" fmla="*/ 176 h 262"/>
              <a:gd name="T2" fmla="*/ 220 w 274"/>
              <a:gd name="T3" fmla="*/ 231 h 262"/>
              <a:gd name="T4" fmla="*/ 181 w 274"/>
              <a:gd name="T5" fmla="*/ 253 h 262"/>
              <a:gd name="T6" fmla="*/ 119 w 274"/>
              <a:gd name="T7" fmla="*/ 262 h 262"/>
              <a:gd name="T8" fmla="*/ 126 w 274"/>
              <a:gd name="T9" fmla="*/ 227 h 262"/>
              <a:gd name="T10" fmla="*/ 249 w 274"/>
              <a:gd name="T11" fmla="*/ 141 h 262"/>
              <a:gd name="T12" fmla="*/ 109 w 274"/>
              <a:gd name="T13" fmla="*/ 227 h 262"/>
              <a:gd name="T14" fmla="*/ 155 w 274"/>
              <a:gd name="T15" fmla="*/ 140 h 262"/>
              <a:gd name="T16" fmla="*/ 192 w 274"/>
              <a:gd name="T17" fmla="*/ 132 h 262"/>
              <a:gd name="T18" fmla="*/ 222 w 274"/>
              <a:gd name="T19" fmla="*/ 129 h 262"/>
              <a:gd name="T20" fmla="*/ 267 w 274"/>
              <a:gd name="T21" fmla="*/ 95 h 262"/>
              <a:gd name="T22" fmla="*/ 99 w 274"/>
              <a:gd name="T23" fmla="*/ 229 h 262"/>
              <a:gd name="T24" fmla="*/ 0 w 274"/>
              <a:gd name="T25" fmla="*/ 116 h 262"/>
              <a:gd name="T26" fmla="*/ 230 w 274"/>
              <a:gd name="T27" fmla="*/ 105 h 262"/>
              <a:gd name="T28" fmla="*/ 197 w 274"/>
              <a:gd name="T29" fmla="*/ 120 h 262"/>
              <a:gd name="T30" fmla="*/ 186 w 274"/>
              <a:gd name="T31" fmla="*/ 116 h 262"/>
              <a:gd name="T32" fmla="*/ 170 w 274"/>
              <a:gd name="T33" fmla="*/ 120 h 262"/>
              <a:gd name="T34" fmla="*/ 119 w 274"/>
              <a:gd name="T35" fmla="*/ 156 h 262"/>
              <a:gd name="T36" fmla="*/ 110 w 274"/>
              <a:gd name="T37" fmla="*/ 170 h 262"/>
              <a:gd name="T38" fmla="*/ 69 w 274"/>
              <a:gd name="T39" fmla="*/ 173 h 262"/>
              <a:gd name="T40" fmla="*/ 99 w 274"/>
              <a:gd name="T41" fmla="*/ 229 h 262"/>
              <a:gd name="T42" fmla="*/ 172 w 274"/>
              <a:gd name="T43" fmla="*/ 64 h 262"/>
              <a:gd name="T44" fmla="*/ 213 w 274"/>
              <a:gd name="T45" fmla="*/ 111 h 262"/>
              <a:gd name="T46" fmla="*/ 150 w 274"/>
              <a:gd name="T47" fmla="*/ 24 h 262"/>
              <a:gd name="T48" fmla="*/ 186 w 274"/>
              <a:gd name="T49" fmla="*/ 48 h 262"/>
              <a:gd name="T50" fmla="*/ 119 w 274"/>
              <a:gd name="T51" fmla="*/ 64 h 262"/>
              <a:gd name="T52" fmla="*/ 129 w 274"/>
              <a:gd name="T53" fmla="*/ 18 h 262"/>
              <a:gd name="T54" fmla="*/ 119 w 274"/>
              <a:gd name="T55" fmla="*/ 64 h 262"/>
              <a:gd name="T56" fmla="*/ 170 w 274"/>
              <a:gd name="T57" fmla="*/ 111 h 262"/>
              <a:gd name="T58" fmla="*/ 119 w 274"/>
              <a:gd name="T59" fmla="*/ 73 h 262"/>
              <a:gd name="T60" fmla="*/ 110 w 274"/>
              <a:gd name="T61" fmla="*/ 120 h 262"/>
              <a:gd name="T62" fmla="*/ 66 w 274"/>
              <a:gd name="T63" fmla="*/ 165 h 262"/>
              <a:gd name="T64" fmla="*/ 110 w 274"/>
              <a:gd name="T65" fmla="*/ 120 h 262"/>
              <a:gd name="T66" fmla="*/ 66 w 274"/>
              <a:gd name="T67" fmla="*/ 67 h 262"/>
              <a:gd name="T68" fmla="*/ 110 w 274"/>
              <a:gd name="T69" fmla="*/ 111 h 262"/>
              <a:gd name="T70" fmla="*/ 69 w 274"/>
              <a:gd name="T71" fmla="*/ 58 h 262"/>
              <a:gd name="T72" fmla="*/ 110 w 274"/>
              <a:gd name="T73" fmla="*/ 18 h 262"/>
              <a:gd name="T74" fmla="*/ 69 w 274"/>
              <a:gd name="T75" fmla="*/ 58 h 262"/>
              <a:gd name="T76" fmla="*/ 61 w 274"/>
              <a:gd name="T77" fmla="*/ 55 h 262"/>
              <a:gd name="T78" fmla="*/ 44 w 274"/>
              <a:gd name="T79" fmla="*/ 48 h 262"/>
              <a:gd name="T80" fmla="*/ 50 w 274"/>
              <a:gd name="T81" fmla="*/ 111 h 262"/>
              <a:gd name="T82" fmla="*/ 38 w 274"/>
              <a:gd name="T83" fmla="*/ 55 h 262"/>
              <a:gd name="T84" fmla="*/ 38 w 274"/>
              <a:gd name="T85" fmla="*/ 177 h 262"/>
              <a:gd name="T86" fmla="*/ 50 w 274"/>
              <a:gd name="T87" fmla="*/ 120 h 262"/>
              <a:gd name="T88" fmla="*/ 38 w 274"/>
              <a:gd name="T89" fmla="*/ 177 h 262"/>
              <a:gd name="T90" fmla="*/ 61 w 274"/>
              <a:gd name="T91" fmla="*/ 176 h 262"/>
              <a:gd name="T92" fmla="*/ 80 w 274"/>
              <a:gd name="T93" fmla="*/ 207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4" h="262">
                <a:moveTo>
                  <a:pt x="260" y="181"/>
                </a:moveTo>
                <a:cubicBezTo>
                  <a:pt x="264" y="179"/>
                  <a:pt x="267" y="176"/>
                  <a:pt x="267" y="176"/>
                </a:cubicBezTo>
                <a:cubicBezTo>
                  <a:pt x="267" y="176"/>
                  <a:pt x="266" y="188"/>
                  <a:pt x="253" y="203"/>
                </a:cubicBezTo>
                <a:cubicBezTo>
                  <a:pt x="239" y="219"/>
                  <a:pt x="225" y="228"/>
                  <a:pt x="220" y="231"/>
                </a:cubicBezTo>
                <a:cubicBezTo>
                  <a:pt x="225" y="235"/>
                  <a:pt x="228" y="233"/>
                  <a:pt x="228" y="233"/>
                </a:cubicBezTo>
                <a:cubicBezTo>
                  <a:pt x="228" y="233"/>
                  <a:pt x="211" y="251"/>
                  <a:pt x="181" y="253"/>
                </a:cubicBezTo>
                <a:cubicBezTo>
                  <a:pt x="144" y="256"/>
                  <a:pt x="130" y="243"/>
                  <a:pt x="130" y="243"/>
                </a:cubicBezTo>
                <a:cubicBezTo>
                  <a:pt x="120" y="252"/>
                  <a:pt x="119" y="261"/>
                  <a:pt x="119" y="262"/>
                </a:cubicBezTo>
                <a:cubicBezTo>
                  <a:pt x="102" y="262"/>
                  <a:pt x="102" y="262"/>
                  <a:pt x="102" y="262"/>
                </a:cubicBezTo>
                <a:cubicBezTo>
                  <a:pt x="102" y="261"/>
                  <a:pt x="105" y="244"/>
                  <a:pt x="126" y="227"/>
                </a:cubicBezTo>
                <a:cubicBezTo>
                  <a:pt x="135" y="219"/>
                  <a:pt x="148" y="212"/>
                  <a:pt x="167" y="206"/>
                </a:cubicBezTo>
                <a:cubicBezTo>
                  <a:pt x="228" y="186"/>
                  <a:pt x="249" y="141"/>
                  <a:pt x="249" y="141"/>
                </a:cubicBezTo>
                <a:cubicBezTo>
                  <a:pt x="249" y="141"/>
                  <a:pt x="229" y="175"/>
                  <a:pt x="180" y="190"/>
                </a:cubicBezTo>
                <a:cubicBezTo>
                  <a:pt x="151" y="199"/>
                  <a:pt x="125" y="209"/>
                  <a:pt x="109" y="227"/>
                </a:cubicBezTo>
                <a:cubicBezTo>
                  <a:pt x="109" y="227"/>
                  <a:pt x="105" y="190"/>
                  <a:pt x="127" y="164"/>
                </a:cubicBezTo>
                <a:cubicBezTo>
                  <a:pt x="141" y="146"/>
                  <a:pt x="155" y="140"/>
                  <a:pt x="155" y="140"/>
                </a:cubicBezTo>
                <a:cubicBezTo>
                  <a:pt x="155" y="140"/>
                  <a:pt x="154" y="143"/>
                  <a:pt x="153" y="148"/>
                </a:cubicBezTo>
                <a:cubicBezTo>
                  <a:pt x="153" y="147"/>
                  <a:pt x="163" y="139"/>
                  <a:pt x="192" y="132"/>
                </a:cubicBezTo>
                <a:cubicBezTo>
                  <a:pt x="222" y="125"/>
                  <a:pt x="224" y="122"/>
                  <a:pt x="224" y="122"/>
                </a:cubicBezTo>
                <a:cubicBezTo>
                  <a:pt x="224" y="122"/>
                  <a:pt x="224" y="125"/>
                  <a:pt x="222" y="129"/>
                </a:cubicBezTo>
                <a:cubicBezTo>
                  <a:pt x="224" y="129"/>
                  <a:pt x="226" y="128"/>
                  <a:pt x="229" y="128"/>
                </a:cubicBezTo>
                <a:cubicBezTo>
                  <a:pt x="256" y="121"/>
                  <a:pt x="267" y="95"/>
                  <a:pt x="267" y="95"/>
                </a:cubicBezTo>
                <a:cubicBezTo>
                  <a:pt x="267" y="95"/>
                  <a:pt x="274" y="142"/>
                  <a:pt x="260" y="181"/>
                </a:cubicBezTo>
                <a:close/>
                <a:moveTo>
                  <a:pt x="99" y="229"/>
                </a:moveTo>
                <a:cubicBezTo>
                  <a:pt x="99" y="230"/>
                  <a:pt x="99" y="230"/>
                  <a:pt x="99" y="230"/>
                </a:cubicBezTo>
                <a:cubicBezTo>
                  <a:pt x="43" y="222"/>
                  <a:pt x="0" y="174"/>
                  <a:pt x="0" y="116"/>
                </a:cubicBezTo>
                <a:cubicBezTo>
                  <a:pt x="0" y="52"/>
                  <a:pt x="51" y="0"/>
                  <a:pt x="115" y="0"/>
                </a:cubicBezTo>
                <a:cubicBezTo>
                  <a:pt x="175" y="0"/>
                  <a:pt x="224" y="46"/>
                  <a:pt x="230" y="105"/>
                </a:cubicBezTo>
                <a:cubicBezTo>
                  <a:pt x="226" y="108"/>
                  <a:pt x="222" y="111"/>
                  <a:pt x="217" y="114"/>
                </a:cubicBezTo>
                <a:cubicBezTo>
                  <a:pt x="207" y="119"/>
                  <a:pt x="207" y="118"/>
                  <a:pt x="197" y="120"/>
                </a:cubicBezTo>
                <a:cubicBezTo>
                  <a:pt x="183" y="120"/>
                  <a:pt x="183" y="120"/>
                  <a:pt x="183" y="120"/>
                </a:cubicBezTo>
                <a:cubicBezTo>
                  <a:pt x="186" y="116"/>
                  <a:pt x="186" y="116"/>
                  <a:pt x="186" y="116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70" y="122"/>
                  <a:pt x="170" y="121"/>
                  <a:pt x="170" y="120"/>
                </a:cubicBezTo>
                <a:cubicBezTo>
                  <a:pt x="119" y="120"/>
                  <a:pt x="119" y="120"/>
                  <a:pt x="119" y="120"/>
                </a:cubicBezTo>
                <a:cubicBezTo>
                  <a:pt x="119" y="156"/>
                  <a:pt x="119" y="156"/>
                  <a:pt x="119" y="156"/>
                </a:cubicBezTo>
                <a:cubicBezTo>
                  <a:pt x="119" y="157"/>
                  <a:pt x="119" y="157"/>
                  <a:pt x="118" y="157"/>
                </a:cubicBezTo>
                <a:cubicBezTo>
                  <a:pt x="115" y="161"/>
                  <a:pt x="113" y="165"/>
                  <a:pt x="110" y="170"/>
                </a:cubicBezTo>
                <a:cubicBezTo>
                  <a:pt x="110" y="167"/>
                  <a:pt x="110" y="167"/>
                  <a:pt x="110" y="167"/>
                </a:cubicBezTo>
                <a:cubicBezTo>
                  <a:pt x="96" y="168"/>
                  <a:pt x="82" y="170"/>
                  <a:pt x="69" y="173"/>
                </a:cubicBezTo>
                <a:cubicBezTo>
                  <a:pt x="76" y="191"/>
                  <a:pt x="87" y="205"/>
                  <a:pt x="99" y="212"/>
                </a:cubicBezTo>
                <a:cubicBezTo>
                  <a:pt x="98" y="221"/>
                  <a:pt x="99" y="228"/>
                  <a:pt x="99" y="229"/>
                </a:cubicBezTo>
                <a:close/>
                <a:moveTo>
                  <a:pt x="192" y="55"/>
                </a:moveTo>
                <a:cubicBezTo>
                  <a:pt x="186" y="58"/>
                  <a:pt x="179" y="61"/>
                  <a:pt x="172" y="64"/>
                </a:cubicBezTo>
                <a:cubicBezTo>
                  <a:pt x="176" y="78"/>
                  <a:pt x="179" y="94"/>
                  <a:pt x="179" y="111"/>
                </a:cubicBezTo>
                <a:cubicBezTo>
                  <a:pt x="213" y="111"/>
                  <a:pt x="213" y="111"/>
                  <a:pt x="213" y="111"/>
                </a:cubicBezTo>
                <a:cubicBezTo>
                  <a:pt x="212" y="90"/>
                  <a:pt x="204" y="70"/>
                  <a:pt x="192" y="55"/>
                </a:cubicBezTo>
                <a:close/>
                <a:moveTo>
                  <a:pt x="150" y="24"/>
                </a:moveTo>
                <a:cubicBezTo>
                  <a:pt x="157" y="32"/>
                  <a:pt x="164" y="43"/>
                  <a:pt x="169" y="55"/>
                </a:cubicBezTo>
                <a:cubicBezTo>
                  <a:pt x="175" y="53"/>
                  <a:pt x="180" y="51"/>
                  <a:pt x="186" y="48"/>
                </a:cubicBezTo>
                <a:cubicBezTo>
                  <a:pt x="176" y="37"/>
                  <a:pt x="164" y="29"/>
                  <a:pt x="150" y="24"/>
                </a:cubicBezTo>
                <a:close/>
                <a:moveTo>
                  <a:pt x="119" y="64"/>
                </a:moveTo>
                <a:cubicBezTo>
                  <a:pt x="134" y="64"/>
                  <a:pt x="148" y="62"/>
                  <a:pt x="160" y="58"/>
                </a:cubicBezTo>
                <a:cubicBezTo>
                  <a:pt x="153" y="39"/>
                  <a:pt x="142" y="25"/>
                  <a:pt x="129" y="18"/>
                </a:cubicBezTo>
                <a:cubicBezTo>
                  <a:pt x="126" y="18"/>
                  <a:pt x="123" y="18"/>
                  <a:pt x="119" y="18"/>
                </a:cubicBezTo>
                <a:lnTo>
                  <a:pt x="119" y="64"/>
                </a:lnTo>
                <a:close/>
                <a:moveTo>
                  <a:pt x="119" y="111"/>
                </a:moveTo>
                <a:cubicBezTo>
                  <a:pt x="170" y="111"/>
                  <a:pt x="170" y="111"/>
                  <a:pt x="170" y="111"/>
                </a:cubicBezTo>
                <a:cubicBezTo>
                  <a:pt x="170" y="95"/>
                  <a:pt x="167" y="80"/>
                  <a:pt x="163" y="67"/>
                </a:cubicBezTo>
                <a:cubicBezTo>
                  <a:pt x="150" y="70"/>
                  <a:pt x="135" y="73"/>
                  <a:pt x="119" y="73"/>
                </a:cubicBezTo>
                <a:lnTo>
                  <a:pt x="119" y="111"/>
                </a:lnTo>
                <a:close/>
                <a:moveTo>
                  <a:pt x="110" y="120"/>
                </a:moveTo>
                <a:cubicBezTo>
                  <a:pt x="59" y="120"/>
                  <a:pt x="59" y="120"/>
                  <a:pt x="59" y="120"/>
                </a:cubicBezTo>
                <a:cubicBezTo>
                  <a:pt x="60" y="136"/>
                  <a:pt x="62" y="151"/>
                  <a:pt x="66" y="165"/>
                </a:cubicBezTo>
                <a:cubicBezTo>
                  <a:pt x="80" y="161"/>
                  <a:pt x="95" y="159"/>
                  <a:pt x="110" y="158"/>
                </a:cubicBezTo>
                <a:lnTo>
                  <a:pt x="110" y="120"/>
                </a:lnTo>
                <a:close/>
                <a:moveTo>
                  <a:pt x="110" y="73"/>
                </a:moveTo>
                <a:cubicBezTo>
                  <a:pt x="95" y="73"/>
                  <a:pt x="80" y="70"/>
                  <a:pt x="66" y="67"/>
                </a:cubicBezTo>
                <a:cubicBezTo>
                  <a:pt x="62" y="80"/>
                  <a:pt x="60" y="95"/>
                  <a:pt x="59" y="111"/>
                </a:cubicBezTo>
                <a:cubicBezTo>
                  <a:pt x="110" y="111"/>
                  <a:pt x="110" y="111"/>
                  <a:pt x="110" y="111"/>
                </a:cubicBezTo>
                <a:lnTo>
                  <a:pt x="110" y="73"/>
                </a:lnTo>
                <a:close/>
                <a:moveTo>
                  <a:pt x="69" y="58"/>
                </a:moveTo>
                <a:cubicBezTo>
                  <a:pt x="82" y="62"/>
                  <a:pt x="96" y="64"/>
                  <a:pt x="110" y="64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18"/>
                  <a:pt x="104" y="18"/>
                  <a:pt x="101" y="18"/>
                </a:cubicBezTo>
                <a:cubicBezTo>
                  <a:pt x="88" y="25"/>
                  <a:pt x="77" y="39"/>
                  <a:pt x="69" y="58"/>
                </a:cubicBezTo>
                <a:close/>
                <a:moveTo>
                  <a:pt x="44" y="48"/>
                </a:moveTo>
                <a:cubicBezTo>
                  <a:pt x="49" y="51"/>
                  <a:pt x="55" y="53"/>
                  <a:pt x="61" y="55"/>
                </a:cubicBezTo>
                <a:cubicBezTo>
                  <a:pt x="66" y="43"/>
                  <a:pt x="72" y="32"/>
                  <a:pt x="80" y="24"/>
                </a:cubicBezTo>
                <a:cubicBezTo>
                  <a:pt x="66" y="29"/>
                  <a:pt x="54" y="37"/>
                  <a:pt x="44" y="48"/>
                </a:cubicBezTo>
                <a:close/>
                <a:moveTo>
                  <a:pt x="17" y="111"/>
                </a:moveTo>
                <a:cubicBezTo>
                  <a:pt x="50" y="111"/>
                  <a:pt x="50" y="111"/>
                  <a:pt x="50" y="111"/>
                </a:cubicBezTo>
                <a:cubicBezTo>
                  <a:pt x="51" y="94"/>
                  <a:pt x="53" y="78"/>
                  <a:pt x="58" y="64"/>
                </a:cubicBezTo>
                <a:cubicBezTo>
                  <a:pt x="51" y="61"/>
                  <a:pt x="44" y="58"/>
                  <a:pt x="38" y="55"/>
                </a:cubicBezTo>
                <a:cubicBezTo>
                  <a:pt x="26" y="70"/>
                  <a:pt x="18" y="90"/>
                  <a:pt x="17" y="111"/>
                </a:cubicBezTo>
                <a:close/>
                <a:moveTo>
                  <a:pt x="38" y="177"/>
                </a:moveTo>
                <a:cubicBezTo>
                  <a:pt x="44" y="173"/>
                  <a:pt x="51" y="170"/>
                  <a:pt x="58" y="167"/>
                </a:cubicBezTo>
                <a:cubicBezTo>
                  <a:pt x="54" y="153"/>
                  <a:pt x="51" y="137"/>
                  <a:pt x="50" y="120"/>
                </a:cubicBezTo>
                <a:cubicBezTo>
                  <a:pt x="17" y="120"/>
                  <a:pt x="17" y="120"/>
                  <a:pt x="17" y="120"/>
                </a:cubicBezTo>
                <a:cubicBezTo>
                  <a:pt x="18" y="141"/>
                  <a:pt x="26" y="161"/>
                  <a:pt x="38" y="177"/>
                </a:cubicBezTo>
                <a:close/>
                <a:moveTo>
                  <a:pt x="80" y="207"/>
                </a:moveTo>
                <a:cubicBezTo>
                  <a:pt x="72" y="199"/>
                  <a:pt x="66" y="188"/>
                  <a:pt x="61" y="176"/>
                </a:cubicBezTo>
                <a:cubicBezTo>
                  <a:pt x="55" y="178"/>
                  <a:pt x="49" y="181"/>
                  <a:pt x="44" y="184"/>
                </a:cubicBezTo>
                <a:cubicBezTo>
                  <a:pt x="54" y="194"/>
                  <a:pt x="66" y="202"/>
                  <a:pt x="80" y="20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62" name="Freeform 38"/>
          <p:cNvSpPr>
            <a:spLocks noEditPoints="1"/>
          </p:cNvSpPr>
          <p:nvPr/>
        </p:nvSpPr>
        <p:spPr bwMode="auto">
          <a:xfrm>
            <a:off x="981481" y="3412362"/>
            <a:ext cx="429189" cy="708527"/>
          </a:xfrm>
          <a:custGeom>
            <a:avLst/>
            <a:gdLst>
              <a:gd name="T0" fmla="*/ 62 w 125"/>
              <a:gd name="T1" fmla="*/ 206 h 206"/>
              <a:gd name="T2" fmla="*/ 29 w 125"/>
              <a:gd name="T3" fmla="*/ 90 h 206"/>
              <a:gd name="T4" fmla="*/ 34 w 125"/>
              <a:gd name="T5" fmla="*/ 87 h 206"/>
              <a:gd name="T6" fmla="*/ 31 w 125"/>
              <a:gd name="T7" fmla="*/ 32 h 206"/>
              <a:gd name="T8" fmla="*/ 31 w 125"/>
              <a:gd name="T9" fmla="*/ 21 h 206"/>
              <a:gd name="T10" fmla="*/ 45 w 125"/>
              <a:gd name="T11" fmla="*/ 87 h 206"/>
              <a:gd name="T12" fmla="*/ 35 w 125"/>
              <a:gd name="T13" fmla="*/ 99 h 206"/>
              <a:gd name="T14" fmla="*/ 62 w 125"/>
              <a:gd name="T15" fmla="*/ 195 h 206"/>
              <a:gd name="T16" fmla="*/ 90 w 125"/>
              <a:gd name="T17" fmla="*/ 99 h 206"/>
              <a:gd name="T18" fmla="*/ 79 w 125"/>
              <a:gd name="T19" fmla="*/ 87 h 206"/>
              <a:gd name="T20" fmla="*/ 93 w 125"/>
              <a:gd name="T21" fmla="*/ 21 h 206"/>
              <a:gd name="T22" fmla="*/ 93 w 125"/>
              <a:gd name="T23" fmla="*/ 32 h 206"/>
              <a:gd name="T24" fmla="*/ 90 w 125"/>
              <a:gd name="T25" fmla="*/ 87 h 206"/>
              <a:gd name="T26" fmla="*/ 95 w 125"/>
              <a:gd name="T27" fmla="*/ 90 h 206"/>
              <a:gd name="T28" fmla="*/ 54 w 125"/>
              <a:gd name="T29" fmla="*/ 121 h 206"/>
              <a:gd name="T30" fmla="*/ 72 w 125"/>
              <a:gd name="T31" fmla="*/ 121 h 206"/>
              <a:gd name="T32" fmla="*/ 54 w 125"/>
              <a:gd name="T33" fmla="*/ 121 h 206"/>
              <a:gd name="T34" fmla="*/ 63 w 125"/>
              <a:gd name="T35" fmla="*/ 127 h 206"/>
              <a:gd name="T36" fmla="*/ 63 w 125"/>
              <a:gd name="T37" fmla="*/ 115 h 206"/>
              <a:gd name="T38" fmla="*/ 78 w 125"/>
              <a:gd name="T39" fmla="*/ 126 h 206"/>
              <a:gd name="T40" fmla="*/ 106 w 125"/>
              <a:gd name="T41" fmla="*/ 134 h 206"/>
              <a:gd name="T42" fmla="*/ 62 w 125"/>
              <a:gd name="T43" fmla="*/ 189 h 206"/>
              <a:gd name="T44" fmla="*/ 18 w 125"/>
              <a:gd name="T45" fmla="*/ 134 h 206"/>
              <a:gd name="T46" fmla="*/ 41 w 125"/>
              <a:gd name="T47" fmla="*/ 123 h 206"/>
              <a:gd name="T48" fmla="*/ 68 w 125"/>
              <a:gd name="T49" fmla="*/ 134 h 206"/>
              <a:gd name="T50" fmla="*/ 50 w 125"/>
              <a:gd name="T51" fmla="*/ 135 h 206"/>
              <a:gd name="T52" fmla="*/ 32 w 125"/>
              <a:gd name="T53" fmla="*/ 135 h 206"/>
              <a:gd name="T54" fmla="*/ 50 w 125"/>
              <a:gd name="T55" fmla="*/ 135 h 206"/>
              <a:gd name="T56" fmla="*/ 78 w 125"/>
              <a:gd name="T57" fmla="*/ 143 h 206"/>
              <a:gd name="T58" fmla="*/ 84 w 125"/>
              <a:gd name="T59" fmla="*/ 135 h 206"/>
              <a:gd name="T60" fmla="*/ 78 w 125"/>
              <a:gd name="T61" fmla="*/ 129 h 206"/>
              <a:gd name="T62" fmla="*/ 71 w 125"/>
              <a:gd name="T63" fmla="*/ 135 h 206"/>
              <a:gd name="T64" fmla="*/ 63 w 125"/>
              <a:gd name="T65" fmla="*/ 99 h 206"/>
              <a:gd name="T66" fmla="*/ 80 w 125"/>
              <a:gd name="T67" fmla="*/ 99 h 206"/>
              <a:gd name="T68" fmla="*/ 63 w 125"/>
              <a:gd name="T69" fmla="*/ 99 h 206"/>
              <a:gd name="T70" fmla="*/ 71 w 125"/>
              <a:gd name="T71" fmla="*/ 104 h 206"/>
              <a:gd name="T72" fmla="*/ 71 w 125"/>
              <a:gd name="T73" fmla="*/ 94 h 206"/>
              <a:gd name="T74" fmla="*/ 59 w 125"/>
              <a:gd name="T75" fmla="*/ 16 h 206"/>
              <a:gd name="T76" fmla="*/ 76 w 125"/>
              <a:gd name="T77" fmla="*/ 16 h 206"/>
              <a:gd name="T78" fmla="*/ 59 w 125"/>
              <a:gd name="T79" fmla="*/ 16 h 206"/>
              <a:gd name="T80" fmla="*/ 67 w 125"/>
              <a:gd name="T81" fmla="*/ 21 h 206"/>
              <a:gd name="T82" fmla="*/ 67 w 125"/>
              <a:gd name="T83" fmla="*/ 11 h 206"/>
              <a:gd name="T84" fmla="*/ 48 w 125"/>
              <a:gd name="T85" fmla="*/ 105 h 206"/>
              <a:gd name="T86" fmla="*/ 48 w 125"/>
              <a:gd name="T87" fmla="*/ 119 h 206"/>
              <a:gd name="T88" fmla="*/ 48 w 125"/>
              <a:gd name="T89" fmla="*/ 105 h 206"/>
              <a:gd name="T90" fmla="*/ 48 w 125"/>
              <a:gd name="T91" fmla="*/ 115 h 206"/>
              <a:gd name="T92" fmla="*/ 48 w 125"/>
              <a:gd name="T93" fmla="*/ 109 h 206"/>
              <a:gd name="T94" fmla="*/ 48 w 125"/>
              <a:gd name="T95" fmla="*/ 0 h 206"/>
              <a:gd name="T96" fmla="*/ 48 w 125"/>
              <a:gd name="T97" fmla="*/ 14 h 206"/>
              <a:gd name="T98" fmla="*/ 48 w 125"/>
              <a:gd name="T99" fmla="*/ 0 h 206"/>
              <a:gd name="T100" fmla="*/ 48 w 125"/>
              <a:gd name="T101" fmla="*/ 11 h 206"/>
              <a:gd name="T102" fmla="*/ 48 w 125"/>
              <a:gd name="T103" fmla="*/ 4 h 206"/>
              <a:gd name="T104" fmla="*/ 59 w 125"/>
              <a:gd name="T105" fmla="*/ 29 h 206"/>
              <a:gd name="T106" fmla="*/ 59 w 125"/>
              <a:gd name="T107" fmla="*/ 42 h 206"/>
              <a:gd name="T108" fmla="*/ 59 w 125"/>
              <a:gd name="T109" fmla="*/ 29 h 206"/>
              <a:gd name="T110" fmla="*/ 59 w 125"/>
              <a:gd name="T111" fmla="*/ 39 h 206"/>
              <a:gd name="T112" fmla="*/ 59 w 125"/>
              <a:gd name="T113" fmla="*/ 3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5" h="206">
                <a:moveTo>
                  <a:pt x="125" y="143"/>
                </a:moveTo>
                <a:cubicBezTo>
                  <a:pt x="125" y="178"/>
                  <a:pt x="96" y="206"/>
                  <a:pt x="62" y="206"/>
                </a:cubicBezTo>
                <a:cubicBezTo>
                  <a:pt x="28" y="206"/>
                  <a:pt x="0" y="178"/>
                  <a:pt x="0" y="143"/>
                </a:cubicBezTo>
                <a:cubicBezTo>
                  <a:pt x="0" y="121"/>
                  <a:pt x="11" y="101"/>
                  <a:pt x="29" y="90"/>
                </a:cubicBezTo>
                <a:cubicBezTo>
                  <a:pt x="30" y="90"/>
                  <a:pt x="30" y="89"/>
                  <a:pt x="31" y="89"/>
                </a:cubicBezTo>
                <a:cubicBezTo>
                  <a:pt x="32" y="89"/>
                  <a:pt x="34" y="87"/>
                  <a:pt x="34" y="87"/>
                </a:cubicBezTo>
                <a:cubicBezTo>
                  <a:pt x="34" y="32"/>
                  <a:pt x="34" y="32"/>
                  <a:pt x="34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28" y="32"/>
                  <a:pt x="26" y="30"/>
                  <a:pt x="26" y="27"/>
                </a:cubicBezTo>
                <a:cubicBezTo>
                  <a:pt x="26" y="24"/>
                  <a:pt x="28" y="21"/>
                  <a:pt x="31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87"/>
                  <a:pt x="45" y="87"/>
                  <a:pt x="45" y="87"/>
                </a:cubicBezTo>
                <a:cubicBezTo>
                  <a:pt x="45" y="94"/>
                  <a:pt x="39" y="97"/>
                  <a:pt x="36" y="98"/>
                </a:cubicBezTo>
                <a:cubicBezTo>
                  <a:pt x="36" y="99"/>
                  <a:pt x="35" y="99"/>
                  <a:pt x="35" y="99"/>
                </a:cubicBezTo>
                <a:cubicBezTo>
                  <a:pt x="19" y="109"/>
                  <a:pt x="10" y="125"/>
                  <a:pt x="10" y="143"/>
                </a:cubicBezTo>
                <a:cubicBezTo>
                  <a:pt x="10" y="172"/>
                  <a:pt x="33" y="195"/>
                  <a:pt x="62" y="195"/>
                </a:cubicBezTo>
                <a:cubicBezTo>
                  <a:pt x="91" y="195"/>
                  <a:pt x="114" y="172"/>
                  <a:pt x="114" y="143"/>
                </a:cubicBezTo>
                <a:cubicBezTo>
                  <a:pt x="114" y="125"/>
                  <a:pt x="105" y="109"/>
                  <a:pt x="90" y="99"/>
                </a:cubicBezTo>
                <a:cubicBezTo>
                  <a:pt x="89" y="99"/>
                  <a:pt x="89" y="99"/>
                  <a:pt x="88" y="99"/>
                </a:cubicBezTo>
                <a:cubicBezTo>
                  <a:pt x="85" y="97"/>
                  <a:pt x="79" y="93"/>
                  <a:pt x="79" y="87"/>
                </a:cubicBezTo>
                <a:cubicBezTo>
                  <a:pt x="79" y="21"/>
                  <a:pt x="79" y="21"/>
                  <a:pt x="79" y="21"/>
                </a:cubicBezTo>
                <a:cubicBezTo>
                  <a:pt x="93" y="21"/>
                  <a:pt x="93" y="21"/>
                  <a:pt x="93" y="21"/>
                </a:cubicBezTo>
                <a:cubicBezTo>
                  <a:pt x="96" y="21"/>
                  <a:pt x="98" y="24"/>
                  <a:pt x="98" y="27"/>
                </a:cubicBezTo>
                <a:cubicBezTo>
                  <a:pt x="98" y="30"/>
                  <a:pt x="96" y="32"/>
                  <a:pt x="93" y="32"/>
                </a:cubicBezTo>
                <a:cubicBezTo>
                  <a:pt x="90" y="32"/>
                  <a:pt x="90" y="32"/>
                  <a:pt x="90" y="32"/>
                </a:cubicBezTo>
                <a:cubicBezTo>
                  <a:pt x="90" y="87"/>
                  <a:pt x="90" y="87"/>
                  <a:pt x="90" y="87"/>
                </a:cubicBezTo>
                <a:cubicBezTo>
                  <a:pt x="91" y="88"/>
                  <a:pt x="93" y="89"/>
                  <a:pt x="94" y="89"/>
                </a:cubicBezTo>
                <a:cubicBezTo>
                  <a:pt x="94" y="90"/>
                  <a:pt x="95" y="90"/>
                  <a:pt x="95" y="90"/>
                </a:cubicBezTo>
                <a:cubicBezTo>
                  <a:pt x="114" y="102"/>
                  <a:pt x="125" y="122"/>
                  <a:pt x="125" y="143"/>
                </a:cubicBezTo>
                <a:close/>
                <a:moveTo>
                  <a:pt x="54" y="121"/>
                </a:moveTo>
                <a:cubicBezTo>
                  <a:pt x="54" y="116"/>
                  <a:pt x="58" y="112"/>
                  <a:pt x="63" y="112"/>
                </a:cubicBezTo>
                <a:cubicBezTo>
                  <a:pt x="68" y="112"/>
                  <a:pt x="72" y="116"/>
                  <a:pt x="72" y="121"/>
                </a:cubicBezTo>
                <a:cubicBezTo>
                  <a:pt x="72" y="126"/>
                  <a:pt x="68" y="130"/>
                  <a:pt x="63" y="130"/>
                </a:cubicBezTo>
                <a:cubicBezTo>
                  <a:pt x="58" y="130"/>
                  <a:pt x="54" y="126"/>
                  <a:pt x="54" y="121"/>
                </a:cubicBezTo>
                <a:close/>
                <a:moveTo>
                  <a:pt x="57" y="121"/>
                </a:moveTo>
                <a:cubicBezTo>
                  <a:pt x="57" y="124"/>
                  <a:pt x="60" y="127"/>
                  <a:pt x="63" y="127"/>
                </a:cubicBezTo>
                <a:cubicBezTo>
                  <a:pt x="66" y="127"/>
                  <a:pt x="69" y="124"/>
                  <a:pt x="69" y="121"/>
                </a:cubicBezTo>
                <a:cubicBezTo>
                  <a:pt x="69" y="118"/>
                  <a:pt x="66" y="115"/>
                  <a:pt x="63" y="115"/>
                </a:cubicBezTo>
                <a:cubicBezTo>
                  <a:pt x="60" y="115"/>
                  <a:pt x="57" y="118"/>
                  <a:pt x="57" y="121"/>
                </a:cubicBezTo>
                <a:close/>
                <a:moveTo>
                  <a:pt x="78" y="126"/>
                </a:moveTo>
                <a:cubicBezTo>
                  <a:pt x="83" y="126"/>
                  <a:pt x="87" y="129"/>
                  <a:pt x="88" y="134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7"/>
                  <a:pt x="107" y="140"/>
                  <a:pt x="107" y="144"/>
                </a:cubicBezTo>
                <a:cubicBezTo>
                  <a:pt x="107" y="169"/>
                  <a:pt x="87" y="189"/>
                  <a:pt x="62" y="189"/>
                </a:cubicBezTo>
                <a:cubicBezTo>
                  <a:pt x="37" y="189"/>
                  <a:pt x="17" y="169"/>
                  <a:pt x="17" y="144"/>
                </a:cubicBezTo>
                <a:cubicBezTo>
                  <a:pt x="17" y="140"/>
                  <a:pt x="17" y="137"/>
                  <a:pt x="18" y="134"/>
                </a:cubicBezTo>
                <a:cubicBezTo>
                  <a:pt x="29" y="134"/>
                  <a:pt x="29" y="134"/>
                  <a:pt x="29" y="134"/>
                </a:cubicBezTo>
                <a:cubicBezTo>
                  <a:pt x="30" y="128"/>
                  <a:pt x="35" y="123"/>
                  <a:pt x="41" y="123"/>
                </a:cubicBezTo>
                <a:cubicBezTo>
                  <a:pt x="47" y="123"/>
                  <a:pt x="52" y="128"/>
                  <a:pt x="53" y="134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69" y="129"/>
                  <a:pt x="73" y="126"/>
                  <a:pt x="78" y="126"/>
                </a:cubicBezTo>
                <a:close/>
                <a:moveTo>
                  <a:pt x="50" y="135"/>
                </a:moveTo>
                <a:cubicBezTo>
                  <a:pt x="50" y="130"/>
                  <a:pt x="46" y="127"/>
                  <a:pt x="41" y="127"/>
                </a:cubicBezTo>
                <a:cubicBezTo>
                  <a:pt x="36" y="127"/>
                  <a:pt x="32" y="130"/>
                  <a:pt x="32" y="135"/>
                </a:cubicBezTo>
                <a:cubicBezTo>
                  <a:pt x="32" y="140"/>
                  <a:pt x="36" y="144"/>
                  <a:pt x="41" y="144"/>
                </a:cubicBezTo>
                <a:cubicBezTo>
                  <a:pt x="46" y="144"/>
                  <a:pt x="50" y="140"/>
                  <a:pt x="50" y="135"/>
                </a:cubicBezTo>
                <a:close/>
                <a:moveTo>
                  <a:pt x="71" y="136"/>
                </a:moveTo>
                <a:cubicBezTo>
                  <a:pt x="71" y="140"/>
                  <a:pt x="74" y="143"/>
                  <a:pt x="78" y="143"/>
                </a:cubicBezTo>
                <a:cubicBezTo>
                  <a:pt x="82" y="143"/>
                  <a:pt x="85" y="140"/>
                  <a:pt x="85" y="136"/>
                </a:cubicBezTo>
                <a:cubicBezTo>
                  <a:pt x="85" y="136"/>
                  <a:pt x="85" y="135"/>
                  <a:pt x="84" y="135"/>
                </a:cubicBezTo>
                <a:cubicBezTo>
                  <a:pt x="84" y="134"/>
                  <a:pt x="84" y="134"/>
                  <a:pt x="84" y="134"/>
                </a:cubicBezTo>
                <a:cubicBezTo>
                  <a:pt x="83" y="131"/>
                  <a:pt x="81" y="129"/>
                  <a:pt x="78" y="129"/>
                </a:cubicBezTo>
                <a:cubicBezTo>
                  <a:pt x="75" y="129"/>
                  <a:pt x="73" y="131"/>
                  <a:pt x="72" y="134"/>
                </a:cubicBezTo>
                <a:cubicBezTo>
                  <a:pt x="72" y="134"/>
                  <a:pt x="72" y="134"/>
                  <a:pt x="71" y="135"/>
                </a:cubicBezTo>
                <a:cubicBezTo>
                  <a:pt x="71" y="135"/>
                  <a:pt x="71" y="136"/>
                  <a:pt x="71" y="136"/>
                </a:cubicBezTo>
                <a:close/>
                <a:moveTo>
                  <a:pt x="63" y="99"/>
                </a:moveTo>
                <a:cubicBezTo>
                  <a:pt x="63" y="94"/>
                  <a:pt x="66" y="90"/>
                  <a:pt x="71" y="90"/>
                </a:cubicBezTo>
                <a:cubicBezTo>
                  <a:pt x="76" y="90"/>
                  <a:pt x="80" y="94"/>
                  <a:pt x="80" y="99"/>
                </a:cubicBezTo>
                <a:cubicBezTo>
                  <a:pt x="80" y="104"/>
                  <a:pt x="76" y="108"/>
                  <a:pt x="71" y="108"/>
                </a:cubicBezTo>
                <a:cubicBezTo>
                  <a:pt x="66" y="108"/>
                  <a:pt x="63" y="104"/>
                  <a:pt x="63" y="99"/>
                </a:cubicBezTo>
                <a:close/>
                <a:moveTo>
                  <a:pt x="66" y="99"/>
                </a:moveTo>
                <a:cubicBezTo>
                  <a:pt x="66" y="102"/>
                  <a:pt x="68" y="104"/>
                  <a:pt x="71" y="104"/>
                </a:cubicBezTo>
                <a:cubicBezTo>
                  <a:pt x="74" y="104"/>
                  <a:pt x="76" y="102"/>
                  <a:pt x="76" y="99"/>
                </a:cubicBezTo>
                <a:cubicBezTo>
                  <a:pt x="76" y="96"/>
                  <a:pt x="74" y="94"/>
                  <a:pt x="71" y="94"/>
                </a:cubicBezTo>
                <a:cubicBezTo>
                  <a:pt x="68" y="94"/>
                  <a:pt x="66" y="96"/>
                  <a:pt x="66" y="99"/>
                </a:cubicBezTo>
                <a:close/>
                <a:moveTo>
                  <a:pt x="59" y="16"/>
                </a:moveTo>
                <a:cubicBezTo>
                  <a:pt x="59" y="11"/>
                  <a:pt x="63" y="7"/>
                  <a:pt x="67" y="7"/>
                </a:cubicBezTo>
                <a:cubicBezTo>
                  <a:pt x="72" y="7"/>
                  <a:pt x="76" y="11"/>
                  <a:pt x="76" y="16"/>
                </a:cubicBezTo>
                <a:cubicBezTo>
                  <a:pt x="76" y="21"/>
                  <a:pt x="72" y="24"/>
                  <a:pt x="67" y="24"/>
                </a:cubicBezTo>
                <a:cubicBezTo>
                  <a:pt x="63" y="24"/>
                  <a:pt x="59" y="21"/>
                  <a:pt x="59" y="16"/>
                </a:cubicBezTo>
                <a:close/>
                <a:moveTo>
                  <a:pt x="62" y="16"/>
                </a:moveTo>
                <a:cubicBezTo>
                  <a:pt x="62" y="19"/>
                  <a:pt x="65" y="21"/>
                  <a:pt x="67" y="21"/>
                </a:cubicBezTo>
                <a:cubicBezTo>
                  <a:pt x="70" y="21"/>
                  <a:pt x="72" y="19"/>
                  <a:pt x="72" y="16"/>
                </a:cubicBezTo>
                <a:cubicBezTo>
                  <a:pt x="72" y="13"/>
                  <a:pt x="70" y="11"/>
                  <a:pt x="67" y="11"/>
                </a:cubicBezTo>
                <a:cubicBezTo>
                  <a:pt x="65" y="11"/>
                  <a:pt x="62" y="13"/>
                  <a:pt x="62" y="16"/>
                </a:cubicBezTo>
                <a:close/>
                <a:moveTo>
                  <a:pt x="48" y="105"/>
                </a:moveTo>
                <a:cubicBezTo>
                  <a:pt x="52" y="105"/>
                  <a:pt x="55" y="108"/>
                  <a:pt x="55" y="112"/>
                </a:cubicBezTo>
                <a:cubicBezTo>
                  <a:pt x="55" y="116"/>
                  <a:pt x="52" y="119"/>
                  <a:pt x="48" y="119"/>
                </a:cubicBezTo>
                <a:cubicBezTo>
                  <a:pt x="45" y="119"/>
                  <a:pt x="42" y="116"/>
                  <a:pt x="42" y="112"/>
                </a:cubicBezTo>
                <a:cubicBezTo>
                  <a:pt x="42" y="108"/>
                  <a:pt x="45" y="105"/>
                  <a:pt x="48" y="105"/>
                </a:cubicBezTo>
                <a:close/>
                <a:moveTo>
                  <a:pt x="45" y="112"/>
                </a:moveTo>
                <a:cubicBezTo>
                  <a:pt x="45" y="114"/>
                  <a:pt x="47" y="115"/>
                  <a:pt x="48" y="115"/>
                </a:cubicBezTo>
                <a:cubicBezTo>
                  <a:pt x="50" y="115"/>
                  <a:pt x="52" y="114"/>
                  <a:pt x="52" y="112"/>
                </a:cubicBezTo>
                <a:cubicBezTo>
                  <a:pt x="52" y="110"/>
                  <a:pt x="50" y="109"/>
                  <a:pt x="48" y="109"/>
                </a:cubicBezTo>
                <a:cubicBezTo>
                  <a:pt x="47" y="109"/>
                  <a:pt x="45" y="110"/>
                  <a:pt x="45" y="112"/>
                </a:cubicBezTo>
                <a:close/>
                <a:moveTo>
                  <a:pt x="48" y="0"/>
                </a:moveTo>
                <a:cubicBezTo>
                  <a:pt x="52" y="0"/>
                  <a:pt x="55" y="4"/>
                  <a:pt x="55" y="7"/>
                </a:cubicBezTo>
                <a:cubicBezTo>
                  <a:pt x="55" y="11"/>
                  <a:pt x="52" y="14"/>
                  <a:pt x="48" y="14"/>
                </a:cubicBezTo>
                <a:cubicBezTo>
                  <a:pt x="45" y="14"/>
                  <a:pt x="42" y="11"/>
                  <a:pt x="42" y="7"/>
                </a:cubicBezTo>
                <a:cubicBezTo>
                  <a:pt x="42" y="4"/>
                  <a:pt x="45" y="0"/>
                  <a:pt x="48" y="0"/>
                </a:cubicBezTo>
                <a:close/>
                <a:moveTo>
                  <a:pt x="45" y="7"/>
                </a:moveTo>
                <a:cubicBezTo>
                  <a:pt x="45" y="9"/>
                  <a:pt x="47" y="11"/>
                  <a:pt x="48" y="11"/>
                </a:cubicBezTo>
                <a:cubicBezTo>
                  <a:pt x="50" y="11"/>
                  <a:pt x="52" y="9"/>
                  <a:pt x="52" y="7"/>
                </a:cubicBezTo>
                <a:cubicBezTo>
                  <a:pt x="52" y="5"/>
                  <a:pt x="50" y="4"/>
                  <a:pt x="48" y="4"/>
                </a:cubicBezTo>
                <a:cubicBezTo>
                  <a:pt x="47" y="4"/>
                  <a:pt x="45" y="5"/>
                  <a:pt x="45" y="7"/>
                </a:cubicBezTo>
                <a:close/>
                <a:moveTo>
                  <a:pt x="59" y="29"/>
                </a:moveTo>
                <a:cubicBezTo>
                  <a:pt x="63" y="29"/>
                  <a:pt x="66" y="32"/>
                  <a:pt x="66" y="35"/>
                </a:cubicBezTo>
                <a:cubicBezTo>
                  <a:pt x="66" y="39"/>
                  <a:pt x="63" y="42"/>
                  <a:pt x="59" y="42"/>
                </a:cubicBezTo>
                <a:cubicBezTo>
                  <a:pt x="55" y="42"/>
                  <a:pt x="52" y="39"/>
                  <a:pt x="52" y="35"/>
                </a:cubicBezTo>
                <a:cubicBezTo>
                  <a:pt x="52" y="32"/>
                  <a:pt x="55" y="29"/>
                  <a:pt x="59" y="29"/>
                </a:cubicBezTo>
                <a:close/>
                <a:moveTo>
                  <a:pt x="56" y="35"/>
                </a:moveTo>
                <a:cubicBezTo>
                  <a:pt x="56" y="37"/>
                  <a:pt x="57" y="39"/>
                  <a:pt x="59" y="39"/>
                </a:cubicBezTo>
                <a:cubicBezTo>
                  <a:pt x="61" y="39"/>
                  <a:pt x="62" y="37"/>
                  <a:pt x="62" y="35"/>
                </a:cubicBezTo>
                <a:cubicBezTo>
                  <a:pt x="62" y="34"/>
                  <a:pt x="61" y="32"/>
                  <a:pt x="59" y="32"/>
                </a:cubicBezTo>
                <a:cubicBezTo>
                  <a:pt x="57" y="32"/>
                  <a:pt x="56" y="34"/>
                  <a:pt x="56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endParaRPr lang="en-US" sz="7200">
              <a:cs typeface="+mn-ea"/>
              <a:sym typeface="+mn-lt"/>
            </a:endParaRPr>
          </a:p>
        </p:txBody>
      </p:sp>
      <p:grpSp>
        <p:nvGrpSpPr>
          <p:cNvPr id="82" name="Group 4"/>
          <p:cNvGrpSpPr/>
          <p:nvPr/>
        </p:nvGrpSpPr>
        <p:grpSpPr>
          <a:xfrm>
            <a:off x="2447290" y="3359150"/>
            <a:ext cx="1398905" cy="3494405"/>
            <a:chOff x="2332038" y="2159000"/>
            <a:chExt cx="1719263" cy="4745038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47926" y="2286000"/>
              <a:ext cx="1433513" cy="143668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2332038" y="2159000"/>
              <a:ext cx="1665288" cy="1863725"/>
            </a:xfrm>
            <a:custGeom>
              <a:avLst/>
              <a:gdLst>
                <a:gd name="T0" fmla="*/ 804 w 804"/>
                <a:gd name="T1" fmla="*/ 402 h 900"/>
                <a:gd name="T2" fmla="*/ 402 w 804"/>
                <a:gd name="T3" fmla="*/ 0 h 900"/>
                <a:gd name="T4" fmla="*/ 0 w 804"/>
                <a:gd name="T5" fmla="*/ 402 h 900"/>
                <a:gd name="T6" fmla="*/ 333 w 804"/>
                <a:gd name="T7" fmla="*/ 798 h 900"/>
                <a:gd name="T8" fmla="*/ 333 w 804"/>
                <a:gd name="T9" fmla="*/ 900 h 900"/>
                <a:gd name="T10" fmla="*/ 471 w 804"/>
                <a:gd name="T11" fmla="*/ 900 h 900"/>
                <a:gd name="T12" fmla="*/ 471 w 804"/>
                <a:gd name="T13" fmla="*/ 798 h 900"/>
                <a:gd name="T14" fmla="*/ 804 w 804"/>
                <a:gd name="T15" fmla="*/ 402 h 900"/>
                <a:gd name="T16" fmla="*/ 402 w 804"/>
                <a:gd name="T17" fmla="*/ 704 h 900"/>
                <a:gd name="T18" fmla="*/ 100 w 804"/>
                <a:gd name="T19" fmla="*/ 402 h 900"/>
                <a:gd name="T20" fmla="*/ 402 w 804"/>
                <a:gd name="T21" fmla="*/ 100 h 900"/>
                <a:gd name="T22" fmla="*/ 704 w 804"/>
                <a:gd name="T23" fmla="*/ 402 h 900"/>
                <a:gd name="T24" fmla="*/ 402 w 804"/>
                <a:gd name="T25" fmla="*/ 70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4" h="900">
                  <a:moveTo>
                    <a:pt x="804" y="402"/>
                  </a:moveTo>
                  <a:cubicBezTo>
                    <a:pt x="804" y="180"/>
                    <a:pt x="624" y="0"/>
                    <a:pt x="402" y="0"/>
                  </a:cubicBezTo>
                  <a:cubicBezTo>
                    <a:pt x="180" y="0"/>
                    <a:pt x="0" y="180"/>
                    <a:pt x="0" y="402"/>
                  </a:cubicBezTo>
                  <a:cubicBezTo>
                    <a:pt x="0" y="600"/>
                    <a:pt x="144" y="765"/>
                    <a:pt x="333" y="798"/>
                  </a:cubicBezTo>
                  <a:cubicBezTo>
                    <a:pt x="333" y="900"/>
                    <a:pt x="333" y="900"/>
                    <a:pt x="333" y="900"/>
                  </a:cubicBezTo>
                  <a:cubicBezTo>
                    <a:pt x="471" y="900"/>
                    <a:pt x="471" y="900"/>
                    <a:pt x="471" y="900"/>
                  </a:cubicBezTo>
                  <a:cubicBezTo>
                    <a:pt x="471" y="798"/>
                    <a:pt x="471" y="798"/>
                    <a:pt x="471" y="798"/>
                  </a:cubicBezTo>
                  <a:cubicBezTo>
                    <a:pt x="660" y="765"/>
                    <a:pt x="804" y="600"/>
                    <a:pt x="804" y="402"/>
                  </a:cubicBezTo>
                  <a:close/>
                  <a:moveTo>
                    <a:pt x="402" y="704"/>
                  </a:moveTo>
                  <a:cubicBezTo>
                    <a:pt x="235" y="704"/>
                    <a:pt x="100" y="569"/>
                    <a:pt x="100" y="402"/>
                  </a:cubicBezTo>
                  <a:cubicBezTo>
                    <a:pt x="100" y="235"/>
                    <a:pt x="235" y="100"/>
                    <a:pt x="402" y="100"/>
                  </a:cubicBezTo>
                  <a:cubicBezTo>
                    <a:pt x="569" y="100"/>
                    <a:pt x="704" y="235"/>
                    <a:pt x="704" y="402"/>
                  </a:cubicBezTo>
                  <a:cubicBezTo>
                    <a:pt x="704" y="569"/>
                    <a:pt x="569" y="704"/>
                    <a:pt x="402" y="70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86088" y="4797425"/>
              <a:ext cx="768350" cy="1147763"/>
            </a:xfrm>
            <a:prstGeom prst="rect">
              <a:avLst/>
            </a:pr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986088" y="4797425"/>
              <a:ext cx="768350" cy="114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630488" y="5426075"/>
              <a:ext cx="1116013" cy="773113"/>
            </a:xfrm>
            <a:prstGeom prst="rect">
              <a:avLst/>
            </a:prstGeom>
            <a:solidFill>
              <a:srgbClr val="F4C9B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630488" y="5426075"/>
              <a:ext cx="1116013" cy="773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343151" y="4192588"/>
              <a:ext cx="1411288" cy="1343025"/>
            </a:xfrm>
            <a:custGeom>
              <a:avLst/>
              <a:gdLst>
                <a:gd name="T0" fmla="*/ 0 w 681"/>
                <a:gd name="T1" fmla="*/ 110 h 648"/>
                <a:gd name="T2" fmla="*/ 109 w 681"/>
                <a:gd name="T3" fmla="*/ 0 h 648"/>
                <a:gd name="T4" fmla="*/ 571 w 681"/>
                <a:gd name="T5" fmla="*/ 0 h 648"/>
                <a:gd name="T6" fmla="*/ 681 w 681"/>
                <a:gd name="T7" fmla="*/ 110 h 648"/>
                <a:gd name="T8" fmla="*/ 681 w 681"/>
                <a:gd name="T9" fmla="*/ 538 h 648"/>
                <a:gd name="T10" fmla="*/ 571 w 681"/>
                <a:gd name="T11" fmla="*/ 648 h 648"/>
                <a:gd name="T12" fmla="*/ 109 w 681"/>
                <a:gd name="T13" fmla="*/ 648 h 648"/>
                <a:gd name="T14" fmla="*/ 0 w 681"/>
                <a:gd name="T15" fmla="*/ 538 h 648"/>
                <a:gd name="T16" fmla="*/ 0 w 681"/>
                <a:gd name="T17" fmla="*/ 11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1" h="648">
                  <a:moveTo>
                    <a:pt x="0" y="110"/>
                  </a:moveTo>
                  <a:cubicBezTo>
                    <a:pt x="0" y="49"/>
                    <a:pt x="49" y="0"/>
                    <a:pt x="109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632" y="0"/>
                    <a:pt x="681" y="49"/>
                    <a:pt x="681" y="110"/>
                  </a:cubicBezTo>
                  <a:cubicBezTo>
                    <a:pt x="681" y="538"/>
                    <a:pt x="681" y="538"/>
                    <a:pt x="681" y="538"/>
                  </a:cubicBezTo>
                  <a:cubicBezTo>
                    <a:pt x="681" y="598"/>
                    <a:pt x="632" y="648"/>
                    <a:pt x="571" y="648"/>
                  </a:cubicBezTo>
                  <a:cubicBezTo>
                    <a:pt x="109" y="648"/>
                    <a:pt x="109" y="648"/>
                    <a:pt x="109" y="648"/>
                  </a:cubicBezTo>
                  <a:cubicBezTo>
                    <a:pt x="49" y="648"/>
                    <a:pt x="0" y="598"/>
                    <a:pt x="0" y="538"/>
                  </a:cubicBezTo>
                  <a:cubicBezTo>
                    <a:pt x="0" y="110"/>
                    <a:pt x="0" y="110"/>
                    <a:pt x="0" y="110"/>
                  </a:cubicBezTo>
                </a:path>
              </a:pathLst>
            </a:custGeom>
            <a:solidFill>
              <a:srgbClr val="F4C9B8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65451" y="4022725"/>
              <a:ext cx="427038" cy="1209675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965451" y="4022725"/>
              <a:ext cx="427038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3071813" y="3911600"/>
              <a:ext cx="911225" cy="565150"/>
            </a:xfrm>
            <a:custGeom>
              <a:avLst/>
              <a:gdLst>
                <a:gd name="T0" fmla="*/ 425 w 440"/>
                <a:gd name="T1" fmla="*/ 67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8 h 273"/>
                <a:gd name="T10" fmla="*/ 319 w 440"/>
                <a:gd name="T11" fmla="*/ 14 h 273"/>
                <a:gd name="T12" fmla="*/ 425 w 440"/>
                <a:gd name="T13" fmla="*/ 6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7"/>
                  </a:moveTo>
                  <a:cubicBezTo>
                    <a:pt x="440" y="112"/>
                    <a:pt x="416" y="159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8"/>
                  </a:cubicBezTo>
                  <a:cubicBezTo>
                    <a:pt x="319" y="14"/>
                    <a:pt x="319" y="14"/>
                    <a:pt x="319" y="14"/>
                  </a:cubicBezTo>
                  <a:cubicBezTo>
                    <a:pt x="363" y="0"/>
                    <a:pt x="410" y="23"/>
                    <a:pt x="425" y="67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635376" y="4845050"/>
              <a:ext cx="415925" cy="738188"/>
            </a:xfrm>
            <a:custGeom>
              <a:avLst/>
              <a:gdLst>
                <a:gd name="T0" fmla="*/ 57 w 201"/>
                <a:gd name="T1" fmla="*/ 356 h 356"/>
                <a:gd name="T2" fmla="*/ 163 w 201"/>
                <a:gd name="T3" fmla="*/ 119 h 356"/>
                <a:gd name="T4" fmla="*/ 0 w 201"/>
                <a:gd name="T5" fmla="*/ 164 h 356"/>
                <a:gd name="T6" fmla="*/ 57 w 201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356">
                  <a:moveTo>
                    <a:pt x="57" y="356"/>
                  </a:moveTo>
                  <a:cubicBezTo>
                    <a:pt x="57" y="356"/>
                    <a:pt x="201" y="219"/>
                    <a:pt x="163" y="119"/>
                  </a:cubicBezTo>
                  <a:cubicBezTo>
                    <a:pt x="118" y="0"/>
                    <a:pt x="0" y="164"/>
                    <a:pt x="0" y="164"/>
                  </a:cubicBezTo>
                  <a:cubicBezTo>
                    <a:pt x="57" y="356"/>
                    <a:pt x="57" y="356"/>
                    <a:pt x="57" y="356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054351" y="4192588"/>
              <a:ext cx="60325" cy="0"/>
            </a:xfrm>
            <a:custGeom>
              <a:avLst/>
              <a:gdLst>
                <a:gd name="T0" fmla="*/ 29 w 29"/>
                <a:gd name="T1" fmla="*/ 0 w 29"/>
                <a:gd name="T2" fmla="*/ 0 w 29"/>
                <a:gd name="T3" fmla="*/ 29 w 29"/>
                <a:gd name="T4" fmla="*/ 29 w 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9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139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746501" y="5945188"/>
              <a:ext cx="7938" cy="254000"/>
            </a:xfrm>
            <a:prstGeom prst="rect">
              <a:avLst/>
            </a:prstGeom>
            <a:solidFill>
              <a:srgbClr val="FBE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746501" y="5945188"/>
              <a:ext cx="793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3746501" y="5557838"/>
              <a:ext cx="7938" cy="387350"/>
            </a:xfrm>
            <a:custGeom>
              <a:avLst/>
              <a:gdLst>
                <a:gd name="T0" fmla="*/ 0 w 4"/>
                <a:gd name="T1" fmla="*/ 0 h 187"/>
                <a:gd name="T2" fmla="*/ 0 w 4"/>
                <a:gd name="T3" fmla="*/ 187 h 187"/>
                <a:gd name="T4" fmla="*/ 4 w 4"/>
                <a:gd name="T5" fmla="*/ 187 h 187"/>
                <a:gd name="T6" fmla="*/ 4 w 4"/>
                <a:gd name="T7" fmla="*/ 12 h 187"/>
                <a:gd name="T8" fmla="*/ 3 w 4"/>
                <a:gd name="T9" fmla="*/ 12 h 187"/>
                <a:gd name="T10" fmla="*/ 0 w 4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87">
                  <a:moveTo>
                    <a:pt x="0" y="0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9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187701" y="5441950"/>
              <a:ext cx="558800" cy="757238"/>
            </a:xfrm>
            <a:custGeom>
              <a:avLst/>
              <a:gdLst>
                <a:gd name="T0" fmla="*/ 253 w 270"/>
                <a:gd name="T1" fmla="*/ 0 h 365"/>
                <a:gd name="T2" fmla="*/ 164 w 270"/>
                <a:gd name="T3" fmla="*/ 45 h 365"/>
                <a:gd name="T4" fmla="*/ 0 w 270"/>
                <a:gd name="T5" fmla="*/ 45 h 365"/>
                <a:gd name="T6" fmla="*/ 0 w 270"/>
                <a:gd name="T7" fmla="*/ 365 h 365"/>
                <a:gd name="T8" fmla="*/ 270 w 270"/>
                <a:gd name="T9" fmla="*/ 365 h 365"/>
                <a:gd name="T10" fmla="*/ 270 w 270"/>
                <a:gd name="T11" fmla="*/ 243 h 365"/>
                <a:gd name="T12" fmla="*/ 270 w 270"/>
                <a:gd name="T13" fmla="*/ 56 h 365"/>
                <a:gd name="T14" fmla="*/ 253 w 270"/>
                <a:gd name="T1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365">
                  <a:moveTo>
                    <a:pt x="253" y="0"/>
                  </a:moveTo>
                  <a:cubicBezTo>
                    <a:pt x="233" y="27"/>
                    <a:pt x="201" y="45"/>
                    <a:pt x="164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365"/>
                    <a:pt x="0" y="365"/>
                    <a:pt x="0" y="365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0" y="243"/>
                    <a:pt x="270" y="243"/>
                    <a:pt x="270" y="243"/>
                  </a:cubicBezTo>
                  <a:cubicBezTo>
                    <a:pt x="270" y="56"/>
                    <a:pt x="270" y="56"/>
                    <a:pt x="270" y="56"/>
                  </a:cubicBezTo>
                  <a:cubicBezTo>
                    <a:pt x="253" y="0"/>
                    <a:pt x="253" y="0"/>
                    <a:pt x="253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3187701" y="5370513"/>
              <a:ext cx="523875" cy="165100"/>
            </a:xfrm>
            <a:custGeom>
              <a:avLst/>
              <a:gdLst>
                <a:gd name="T0" fmla="*/ 243 w 253"/>
                <a:gd name="T1" fmla="*/ 0 h 80"/>
                <a:gd name="T2" fmla="*/ 75 w 253"/>
                <a:gd name="T3" fmla="*/ 57 h 80"/>
                <a:gd name="T4" fmla="*/ 48 w 253"/>
                <a:gd name="T5" fmla="*/ 61 h 80"/>
                <a:gd name="T6" fmla="*/ 0 w 253"/>
                <a:gd name="T7" fmla="*/ 46 h 80"/>
                <a:gd name="T8" fmla="*/ 0 w 253"/>
                <a:gd name="T9" fmla="*/ 80 h 80"/>
                <a:gd name="T10" fmla="*/ 164 w 253"/>
                <a:gd name="T11" fmla="*/ 80 h 80"/>
                <a:gd name="T12" fmla="*/ 253 w 253"/>
                <a:gd name="T13" fmla="*/ 35 h 80"/>
                <a:gd name="T14" fmla="*/ 243 w 253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3" h="80">
                  <a:moveTo>
                    <a:pt x="243" y="0"/>
                  </a:moveTo>
                  <a:cubicBezTo>
                    <a:pt x="75" y="57"/>
                    <a:pt x="75" y="57"/>
                    <a:pt x="75" y="57"/>
                  </a:cubicBezTo>
                  <a:cubicBezTo>
                    <a:pt x="66" y="59"/>
                    <a:pt x="57" y="61"/>
                    <a:pt x="48" y="61"/>
                  </a:cubicBezTo>
                  <a:cubicBezTo>
                    <a:pt x="31" y="61"/>
                    <a:pt x="14" y="55"/>
                    <a:pt x="0" y="4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201" y="80"/>
                    <a:pt x="233" y="62"/>
                    <a:pt x="253" y="35"/>
                  </a:cubicBezTo>
                  <a:cubicBezTo>
                    <a:pt x="243" y="0"/>
                    <a:pt x="243" y="0"/>
                    <a:pt x="243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3" name="Freeform 24"/>
            <p:cNvSpPr>
              <a:spLocks noEditPoints="1"/>
            </p:cNvSpPr>
            <p:nvPr/>
          </p:nvSpPr>
          <p:spPr bwMode="auto">
            <a:xfrm>
              <a:off x="3973513" y="5092700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0 w 1"/>
                <a:gd name="T27" fmla="*/ 1 h 1"/>
                <a:gd name="T28" fmla="*/ 0 w 1"/>
                <a:gd name="T29" fmla="*/ 1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E6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/>
          </p:nvSpPr>
          <p:spPr bwMode="auto">
            <a:xfrm>
              <a:off x="3690938" y="5033963"/>
              <a:ext cx="357188" cy="549275"/>
            </a:xfrm>
            <a:custGeom>
              <a:avLst/>
              <a:gdLst>
                <a:gd name="T0" fmla="*/ 136 w 172"/>
                <a:gd name="T1" fmla="*/ 28 h 265"/>
                <a:gd name="T2" fmla="*/ 141 w 172"/>
                <a:gd name="T3" fmla="*/ 55 h 265"/>
                <a:gd name="T4" fmla="*/ 83 w 172"/>
                <a:gd name="T5" fmla="*/ 135 h 265"/>
                <a:gd name="T6" fmla="*/ 0 w 172"/>
                <a:gd name="T7" fmla="*/ 162 h 265"/>
                <a:gd name="T8" fmla="*/ 10 w 172"/>
                <a:gd name="T9" fmla="*/ 197 h 265"/>
                <a:gd name="T10" fmla="*/ 27 w 172"/>
                <a:gd name="T11" fmla="*/ 253 h 265"/>
                <a:gd name="T12" fmla="*/ 30 w 172"/>
                <a:gd name="T13" fmla="*/ 265 h 265"/>
                <a:gd name="T14" fmla="*/ 31 w 172"/>
                <a:gd name="T15" fmla="*/ 265 h 265"/>
                <a:gd name="T16" fmla="*/ 31 w 172"/>
                <a:gd name="T17" fmla="*/ 265 h 265"/>
                <a:gd name="T18" fmla="*/ 137 w 172"/>
                <a:gd name="T19" fmla="*/ 29 h 265"/>
                <a:gd name="T20" fmla="*/ 137 w 172"/>
                <a:gd name="T21" fmla="*/ 29 h 265"/>
                <a:gd name="T22" fmla="*/ 137 w 172"/>
                <a:gd name="T23" fmla="*/ 29 h 265"/>
                <a:gd name="T24" fmla="*/ 137 w 172"/>
                <a:gd name="T25" fmla="*/ 29 h 265"/>
                <a:gd name="T26" fmla="*/ 137 w 172"/>
                <a:gd name="T27" fmla="*/ 29 h 265"/>
                <a:gd name="T28" fmla="*/ 137 w 172"/>
                <a:gd name="T29" fmla="*/ 29 h 265"/>
                <a:gd name="T30" fmla="*/ 136 w 172"/>
                <a:gd name="T31" fmla="*/ 29 h 265"/>
                <a:gd name="T32" fmla="*/ 136 w 172"/>
                <a:gd name="T33" fmla="*/ 29 h 265"/>
                <a:gd name="T34" fmla="*/ 136 w 172"/>
                <a:gd name="T35" fmla="*/ 29 h 265"/>
                <a:gd name="T36" fmla="*/ 136 w 172"/>
                <a:gd name="T37" fmla="*/ 29 h 265"/>
                <a:gd name="T38" fmla="*/ 136 w 172"/>
                <a:gd name="T39" fmla="*/ 28 h 265"/>
                <a:gd name="T40" fmla="*/ 136 w 172"/>
                <a:gd name="T41" fmla="*/ 28 h 265"/>
                <a:gd name="T42" fmla="*/ 136 w 172"/>
                <a:gd name="T43" fmla="*/ 28 h 265"/>
                <a:gd name="T44" fmla="*/ 136 w 172"/>
                <a:gd name="T45" fmla="*/ 28 h 265"/>
                <a:gd name="T46" fmla="*/ 136 w 172"/>
                <a:gd name="T47" fmla="*/ 28 h 265"/>
                <a:gd name="T48" fmla="*/ 136 w 172"/>
                <a:gd name="T49" fmla="*/ 28 h 265"/>
                <a:gd name="T50" fmla="*/ 136 w 172"/>
                <a:gd name="T51" fmla="*/ 28 h 265"/>
                <a:gd name="T52" fmla="*/ 136 w 172"/>
                <a:gd name="T53" fmla="*/ 28 h 265"/>
                <a:gd name="T54" fmla="*/ 121 w 172"/>
                <a:gd name="T55" fmla="*/ 0 h 265"/>
                <a:gd name="T56" fmla="*/ 124 w 172"/>
                <a:gd name="T57" fmla="*/ 4 h 265"/>
                <a:gd name="T58" fmla="*/ 121 w 172"/>
                <a:gd name="T5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2" h="265">
                  <a:moveTo>
                    <a:pt x="136" y="28"/>
                  </a:moveTo>
                  <a:cubicBezTo>
                    <a:pt x="139" y="37"/>
                    <a:pt x="141" y="46"/>
                    <a:pt x="141" y="55"/>
                  </a:cubicBezTo>
                  <a:cubicBezTo>
                    <a:pt x="141" y="90"/>
                    <a:pt x="118" y="123"/>
                    <a:pt x="83" y="135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97"/>
                    <a:pt x="10" y="197"/>
                    <a:pt x="10" y="197"/>
                  </a:cubicBezTo>
                  <a:cubicBezTo>
                    <a:pt x="27" y="253"/>
                    <a:pt x="27" y="253"/>
                    <a:pt x="27" y="253"/>
                  </a:cubicBezTo>
                  <a:cubicBezTo>
                    <a:pt x="30" y="265"/>
                    <a:pt x="30" y="265"/>
                    <a:pt x="30" y="265"/>
                  </a:cubicBezTo>
                  <a:cubicBezTo>
                    <a:pt x="30" y="265"/>
                    <a:pt x="31" y="265"/>
                    <a:pt x="31" y="265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9" y="256"/>
                    <a:pt x="172" y="126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6" y="29"/>
                    <a:pt x="136" y="29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6" y="29"/>
                    <a:pt x="136" y="29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moveTo>
                    <a:pt x="121" y="0"/>
                  </a:moveTo>
                  <a:cubicBezTo>
                    <a:pt x="122" y="2"/>
                    <a:pt x="123" y="3"/>
                    <a:pt x="124" y="4"/>
                  </a:cubicBezTo>
                  <a:cubicBezTo>
                    <a:pt x="123" y="3"/>
                    <a:pt x="122" y="2"/>
                    <a:pt x="121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3071813" y="3911600"/>
              <a:ext cx="911225" cy="565150"/>
            </a:xfrm>
            <a:custGeom>
              <a:avLst/>
              <a:gdLst>
                <a:gd name="T0" fmla="*/ 425 w 440"/>
                <a:gd name="T1" fmla="*/ 67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8 h 273"/>
                <a:gd name="T10" fmla="*/ 319 w 440"/>
                <a:gd name="T11" fmla="*/ 14 h 273"/>
                <a:gd name="T12" fmla="*/ 425 w 440"/>
                <a:gd name="T13" fmla="*/ 6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7"/>
                  </a:moveTo>
                  <a:cubicBezTo>
                    <a:pt x="440" y="112"/>
                    <a:pt x="416" y="159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8"/>
                  </a:cubicBezTo>
                  <a:cubicBezTo>
                    <a:pt x="319" y="14"/>
                    <a:pt x="319" y="14"/>
                    <a:pt x="319" y="14"/>
                  </a:cubicBezTo>
                  <a:cubicBezTo>
                    <a:pt x="363" y="0"/>
                    <a:pt x="410" y="23"/>
                    <a:pt x="425" y="67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3071813" y="4259263"/>
              <a:ext cx="911225" cy="565150"/>
            </a:xfrm>
            <a:custGeom>
              <a:avLst/>
              <a:gdLst>
                <a:gd name="T0" fmla="*/ 425 w 440"/>
                <a:gd name="T1" fmla="*/ 68 h 273"/>
                <a:gd name="T2" fmla="*/ 372 w 440"/>
                <a:gd name="T3" fmla="*/ 174 h 273"/>
                <a:gd name="T4" fmla="*/ 121 w 440"/>
                <a:gd name="T5" fmla="*/ 258 h 273"/>
                <a:gd name="T6" fmla="*/ 15 w 440"/>
                <a:gd name="T7" fmla="*/ 205 h 273"/>
                <a:gd name="T8" fmla="*/ 68 w 440"/>
                <a:gd name="T9" fmla="*/ 99 h 273"/>
                <a:gd name="T10" fmla="*/ 319 w 440"/>
                <a:gd name="T11" fmla="*/ 15 h 273"/>
                <a:gd name="T12" fmla="*/ 425 w 440"/>
                <a:gd name="T13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8"/>
                  </a:moveTo>
                  <a:cubicBezTo>
                    <a:pt x="440" y="112"/>
                    <a:pt x="416" y="160"/>
                    <a:pt x="372" y="174"/>
                  </a:cubicBezTo>
                  <a:cubicBezTo>
                    <a:pt x="121" y="258"/>
                    <a:pt x="121" y="258"/>
                    <a:pt x="121" y="258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3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3092451" y="4951413"/>
              <a:ext cx="911225" cy="565150"/>
            </a:xfrm>
            <a:custGeom>
              <a:avLst/>
              <a:gdLst>
                <a:gd name="T0" fmla="*/ 425 w 440"/>
                <a:gd name="T1" fmla="*/ 68 h 273"/>
                <a:gd name="T2" fmla="*/ 372 w 440"/>
                <a:gd name="T3" fmla="*/ 175 h 273"/>
                <a:gd name="T4" fmla="*/ 121 w 440"/>
                <a:gd name="T5" fmla="*/ 259 h 273"/>
                <a:gd name="T6" fmla="*/ 15 w 440"/>
                <a:gd name="T7" fmla="*/ 205 h 273"/>
                <a:gd name="T8" fmla="*/ 68 w 440"/>
                <a:gd name="T9" fmla="*/ 99 h 273"/>
                <a:gd name="T10" fmla="*/ 319 w 440"/>
                <a:gd name="T11" fmla="*/ 15 h 273"/>
                <a:gd name="T12" fmla="*/ 425 w 440"/>
                <a:gd name="T13" fmla="*/ 6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3">
                  <a:moveTo>
                    <a:pt x="425" y="68"/>
                  </a:moveTo>
                  <a:cubicBezTo>
                    <a:pt x="440" y="112"/>
                    <a:pt x="416" y="160"/>
                    <a:pt x="372" y="175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77" y="273"/>
                    <a:pt x="29" y="249"/>
                    <a:pt x="15" y="205"/>
                  </a:cubicBezTo>
                  <a:cubicBezTo>
                    <a:pt x="0" y="161"/>
                    <a:pt x="24" y="114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3071813" y="4605338"/>
              <a:ext cx="911225" cy="568325"/>
            </a:xfrm>
            <a:custGeom>
              <a:avLst/>
              <a:gdLst>
                <a:gd name="T0" fmla="*/ 425 w 440"/>
                <a:gd name="T1" fmla="*/ 68 h 274"/>
                <a:gd name="T2" fmla="*/ 372 w 440"/>
                <a:gd name="T3" fmla="*/ 175 h 274"/>
                <a:gd name="T4" fmla="*/ 121 w 440"/>
                <a:gd name="T5" fmla="*/ 259 h 274"/>
                <a:gd name="T6" fmla="*/ 15 w 440"/>
                <a:gd name="T7" fmla="*/ 206 h 274"/>
                <a:gd name="T8" fmla="*/ 68 w 440"/>
                <a:gd name="T9" fmla="*/ 99 h 274"/>
                <a:gd name="T10" fmla="*/ 319 w 440"/>
                <a:gd name="T11" fmla="*/ 15 h 274"/>
                <a:gd name="T12" fmla="*/ 425 w 440"/>
                <a:gd name="T13" fmla="*/ 6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274">
                  <a:moveTo>
                    <a:pt x="425" y="68"/>
                  </a:moveTo>
                  <a:cubicBezTo>
                    <a:pt x="440" y="112"/>
                    <a:pt x="416" y="160"/>
                    <a:pt x="372" y="175"/>
                  </a:cubicBezTo>
                  <a:cubicBezTo>
                    <a:pt x="121" y="259"/>
                    <a:pt x="121" y="259"/>
                    <a:pt x="121" y="259"/>
                  </a:cubicBezTo>
                  <a:cubicBezTo>
                    <a:pt x="77" y="274"/>
                    <a:pt x="29" y="250"/>
                    <a:pt x="15" y="206"/>
                  </a:cubicBezTo>
                  <a:cubicBezTo>
                    <a:pt x="0" y="162"/>
                    <a:pt x="24" y="114"/>
                    <a:pt x="68" y="99"/>
                  </a:cubicBezTo>
                  <a:cubicBezTo>
                    <a:pt x="319" y="15"/>
                    <a:pt x="319" y="15"/>
                    <a:pt x="319" y="15"/>
                  </a:cubicBezTo>
                  <a:cubicBezTo>
                    <a:pt x="363" y="0"/>
                    <a:pt x="410" y="24"/>
                    <a:pt x="425" y="68"/>
                  </a:cubicBezTo>
                </a:path>
              </a:pathLst>
            </a:custGeom>
            <a:solidFill>
              <a:srgbClr val="F1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3092451" y="3932238"/>
              <a:ext cx="869950" cy="522288"/>
            </a:xfrm>
            <a:custGeom>
              <a:avLst/>
              <a:gdLst>
                <a:gd name="T0" fmla="*/ 335 w 420"/>
                <a:gd name="T1" fmla="*/ 0 h 252"/>
                <a:gd name="T2" fmla="*/ 309 w 420"/>
                <a:gd name="T3" fmla="*/ 4 h 252"/>
                <a:gd name="T4" fmla="*/ 145 w 420"/>
                <a:gd name="T5" fmla="*/ 59 h 252"/>
                <a:gd name="T6" fmla="*/ 58 w 420"/>
                <a:gd name="T7" fmla="*/ 88 h 252"/>
                <a:gd name="T8" fmla="*/ 11 w 420"/>
                <a:gd name="T9" fmla="*/ 126 h 252"/>
                <a:gd name="T10" fmla="*/ 0 w 420"/>
                <a:gd name="T11" fmla="*/ 168 h 252"/>
                <a:gd name="T12" fmla="*/ 5 w 420"/>
                <a:gd name="T13" fmla="*/ 195 h 252"/>
                <a:gd name="T14" fmla="*/ 73 w 420"/>
                <a:gd name="T15" fmla="*/ 252 h 252"/>
                <a:gd name="T16" fmla="*/ 309 w 420"/>
                <a:gd name="T17" fmla="*/ 173 h 252"/>
                <a:gd name="T18" fmla="*/ 335 w 420"/>
                <a:gd name="T19" fmla="*/ 168 h 252"/>
                <a:gd name="T20" fmla="*/ 347 w 420"/>
                <a:gd name="T21" fmla="*/ 169 h 252"/>
                <a:gd name="T22" fmla="*/ 362 w 420"/>
                <a:gd name="T23" fmla="*/ 164 h 252"/>
                <a:gd name="T24" fmla="*/ 420 w 420"/>
                <a:gd name="T25" fmla="*/ 84 h 252"/>
                <a:gd name="T26" fmla="*/ 415 w 420"/>
                <a:gd name="T27" fmla="*/ 57 h 252"/>
                <a:gd name="T28" fmla="*/ 335 w 42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2">
                  <a:moveTo>
                    <a:pt x="335" y="0"/>
                  </a:moveTo>
                  <a:cubicBezTo>
                    <a:pt x="326" y="0"/>
                    <a:pt x="317" y="1"/>
                    <a:pt x="309" y="4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37" y="95"/>
                    <a:pt x="21" y="109"/>
                    <a:pt x="11" y="126"/>
                  </a:cubicBezTo>
                  <a:cubicBezTo>
                    <a:pt x="4" y="139"/>
                    <a:pt x="0" y="153"/>
                    <a:pt x="0" y="168"/>
                  </a:cubicBezTo>
                  <a:cubicBezTo>
                    <a:pt x="0" y="177"/>
                    <a:pt x="2" y="186"/>
                    <a:pt x="5" y="195"/>
                  </a:cubicBezTo>
                  <a:cubicBezTo>
                    <a:pt x="15" y="226"/>
                    <a:pt x="42" y="247"/>
                    <a:pt x="73" y="252"/>
                  </a:cubicBezTo>
                  <a:cubicBezTo>
                    <a:pt x="309" y="173"/>
                    <a:pt x="309" y="173"/>
                    <a:pt x="309" y="173"/>
                  </a:cubicBezTo>
                  <a:cubicBezTo>
                    <a:pt x="317" y="170"/>
                    <a:pt x="326" y="168"/>
                    <a:pt x="335" y="168"/>
                  </a:cubicBezTo>
                  <a:cubicBezTo>
                    <a:pt x="339" y="168"/>
                    <a:pt x="343" y="169"/>
                    <a:pt x="347" y="169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3" y="22"/>
                    <a:pt x="371" y="0"/>
                    <a:pt x="335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3092451" y="4281488"/>
              <a:ext cx="869950" cy="520700"/>
            </a:xfrm>
            <a:custGeom>
              <a:avLst/>
              <a:gdLst>
                <a:gd name="T0" fmla="*/ 347 w 420"/>
                <a:gd name="T1" fmla="*/ 0 h 251"/>
                <a:gd name="T2" fmla="*/ 111 w 420"/>
                <a:gd name="T3" fmla="*/ 79 h 251"/>
                <a:gd name="T4" fmla="*/ 84 w 420"/>
                <a:gd name="T5" fmla="*/ 83 h 251"/>
                <a:gd name="T6" fmla="*/ 73 w 420"/>
                <a:gd name="T7" fmla="*/ 83 h 251"/>
                <a:gd name="T8" fmla="*/ 58 w 420"/>
                <a:gd name="T9" fmla="*/ 88 h 251"/>
                <a:gd name="T10" fmla="*/ 0 w 420"/>
                <a:gd name="T11" fmla="*/ 168 h 251"/>
                <a:gd name="T12" fmla="*/ 5 w 420"/>
                <a:gd name="T13" fmla="*/ 194 h 251"/>
                <a:gd name="T14" fmla="*/ 71 w 420"/>
                <a:gd name="T15" fmla="*/ 251 h 251"/>
                <a:gd name="T16" fmla="*/ 309 w 420"/>
                <a:gd name="T17" fmla="*/ 171 h 251"/>
                <a:gd name="T18" fmla="*/ 335 w 420"/>
                <a:gd name="T19" fmla="*/ 167 h 251"/>
                <a:gd name="T20" fmla="*/ 349 w 420"/>
                <a:gd name="T21" fmla="*/ 168 h 251"/>
                <a:gd name="T22" fmla="*/ 362 w 420"/>
                <a:gd name="T23" fmla="*/ 163 h 251"/>
                <a:gd name="T24" fmla="*/ 420 w 420"/>
                <a:gd name="T25" fmla="*/ 84 h 251"/>
                <a:gd name="T26" fmla="*/ 415 w 420"/>
                <a:gd name="T27" fmla="*/ 57 h 251"/>
                <a:gd name="T28" fmla="*/ 347 w 420"/>
                <a:gd name="T2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1">
                  <a:moveTo>
                    <a:pt x="347" y="0"/>
                  </a:moveTo>
                  <a:cubicBezTo>
                    <a:pt x="111" y="79"/>
                    <a:pt x="111" y="79"/>
                    <a:pt x="111" y="79"/>
                  </a:cubicBezTo>
                  <a:cubicBezTo>
                    <a:pt x="102" y="82"/>
                    <a:pt x="93" y="83"/>
                    <a:pt x="84" y="83"/>
                  </a:cubicBezTo>
                  <a:cubicBezTo>
                    <a:pt x="81" y="83"/>
                    <a:pt x="77" y="83"/>
                    <a:pt x="73" y="83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23" y="100"/>
                    <a:pt x="0" y="132"/>
                    <a:pt x="0" y="168"/>
                  </a:cubicBezTo>
                  <a:cubicBezTo>
                    <a:pt x="0" y="176"/>
                    <a:pt x="2" y="185"/>
                    <a:pt x="5" y="194"/>
                  </a:cubicBezTo>
                  <a:cubicBezTo>
                    <a:pt x="15" y="225"/>
                    <a:pt x="41" y="246"/>
                    <a:pt x="71" y="251"/>
                  </a:cubicBezTo>
                  <a:cubicBezTo>
                    <a:pt x="309" y="171"/>
                    <a:pt x="309" y="171"/>
                    <a:pt x="309" y="171"/>
                  </a:cubicBezTo>
                  <a:cubicBezTo>
                    <a:pt x="317" y="168"/>
                    <a:pt x="326" y="167"/>
                    <a:pt x="335" y="167"/>
                  </a:cubicBezTo>
                  <a:cubicBezTo>
                    <a:pt x="340" y="167"/>
                    <a:pt x="344" y="167"/>
                    <a:pt x="349" y="168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5" y="25"/>
                    <a:pt x="377" y="4"/>
                    <a:pt x="347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1" name="Freeform 32"/>
            <p:cNvSpPr/>
            <p:nvPr/>
          </p:nvSpPr>
          <p:spPr bwMode="auto">
            <a:xfrm>
              <a:off x="3243263" y="4279900"/>
              <a:ext cx="568325" cy="174625"/>
            </a:xfrm>
            <a:custGeom>
              <a:avLst/>
              <a:gdLst>
                <a:gd name="T0" fmla="*/ 262 w 274"/>
                <a:gd name="T1" fmla="*/ 0 h 84"/>
                <a:gd name="T2" fmla="*/ 236 w 274"/>
                <a:gd name="T3" fmla="*/ 5 h 84"/>
                <a:gd name="T4" fmla="*/ 0 w 274"/>
                <a:gd name="T5" fmla="*/ 84 h 84"/>
                <a:gd name="T6" fmla="*/ 11 w 274"/>
                <a:gd name="T7" fmla="*/ 84 h 84"/>
                <a:gd name="T8" fmla="*/ 38 w 274"/>
                <a:gd name="T9" fmla="*/ 80 h 84"/>
                <a:gd name="T10" fmla="*/ 274 w 274"/>
                <a:gd name="T11" fmla="*/ 1 h 84"/>
                <a:gd name="T12" fmla="*/ 262 w 274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84">
                  <a:moveTo>
                    <a:pt x="262" y="0"/>
                  </a:moveTo>
                  <a:cubicBezTo>
                    <a:pt x="253" y="0"/>
                    <a:pt x="244" y="2"/>
                    <a:pt x="236" y="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8" y="84"/>
                    <a:pt x="11" y="84"/>
                  </a:cubicBezTo>
                  <a:cubicBezTo>
                    <a:pt x="20" y="84"/>
                    <a:pt x="29" y="83"/>
                    <a:pt x="38" y="80"/>
                  </a:cubicBezTo>
                  <a:cubicBezTo>
                    <a:pt x="274" y="1"/>
                    <a:pt x="274" y="1"/>
                    <a:pt x="274" y="1"/>
                  </a:cubicBezTo>
                  <a:cubicBezTo>
                    <a:pt x="270" y="1"/>
                    <a:pt x="266" y="0"/>
                    <a:pt x="262" y="0"/>
                  </a:cubicBezTo>
                </a:path>
              </a:pathLst>
            </a:custGeom>
            <a:solidFill>
              <a:srgbClr val="EFA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3113088" y="4973638"/>
              <a:ext cx="869950" cy="522288"/>
            </a:xfrm>
            <a:custGeom>
              <a:avLst/>
              <a:gdLst>
                <a:gd name="T0" fmla="*/ 343 w 420"/>
                <a:gd name="T1" fmla="*/ 0 h 252"/>
                <a:gd name="T2" fmla="*/ 101 w 420"/>
                <a:gd name="T3" fmla="*/ 81 h 252"/>
                <a:gd name="T4" fmla="*/ 74 w 420"/>
                <a:gd name="T5" fmla="*/ 85 h 252"/>
                <a:gd name="T6" fmla="*/ 67 w 420"/>
                <a:gd name="T7" fmla="*/ 85 h 252"/>
                <a:gd name="T8" fmla="*/ 58 w 420"/>
                <a:gd name="T9" fmla="*/ 88 h 252"/>
                <a:gd name="T10" fmla="*/ 0 w 420"/>
                <a:gd name="T11" fmla="*/ 168 h 252"/>
                <a:gd name="T12" fmla="*/ 5 w 420"/>
                <a:gd name="T13" fmla="*/ 194 h 252"/>
                <a:gd name="T14" fmla="*/ 84 w 420"/>
                <a:gd name="T15" fmla="*/ 252 h 252"/>
                <a:gd name="T16" fmla="*/ 111 w 420"/>
                <a:gd name="T17" fmla="*/ 248 h 252"/>
                <a:gd name="T18" fmla="*/ 362 w 420"/>
                <a:gd name="T19" fmla="*/ 164 h 252"/>
                <a:gd name="T20" fmla="*/ 420 w 420"/>
                <a:gd name="T21" fmla="*/ 84 h 252"/>
                <a:gd name="T22" fmla="*/ 415 w 420"/>
                <a:gd name="T23" fmla="*/ 57 h 252"/>
                <a:gd name="T24" fmla="*/ 343 w 420"/>
                <a:gd name="T2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252">
                  <a:moveTo>
                    <a:pt x="343" y="0"/>
                  </a:moveTo>
                  <a:cubicBezTo>
                    <a:pt x="101" y="81"/>
                    <a:pt x="101" y="81"/>
                    <a:pt x="101" y="81"/>
                  </a:cubicBezTo>
                  <a:cubicBezTo>
                    <a:pt x="92" y="84"/>
                    <a:pt x="83" y="85"/>
                    <a:pt x="74" y="85"/>
                  </a:cubicBezTo>
                  <a:cubicBezTo>
                    <a:pt x="72" y="85"/>
                    <a:pt x="69" y="85"/>
                    <a:pt x="67" y="85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22" y="100"/>
                    <a:pt x="0" y="132"/>
                    <a:pt x="0" y="168"/>
                  </a:cubicBezTo>
                  <a:cubicBezTo>
                    <a:pt x="0" y="177"/>
                    <a:pt x="2" y="186"/>
                    <a:pt x="5" y="194"/>
                  </a:cubicBezTo>
                  <a:cubicBezTo>
                    <a:pt x="16" y="230"/>
                    <a:pt x="49" y="252"/>
                    <a:pt x="84" y="252"/>
                  </a:cubicBezTo>
                  <a:cubicBezTo>
                    <a:pt x="93" y="252"/>
                    <a:pt x="102" y="250"/>
                    <a:pt x="111" y="248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97" y="152"/>
                    <a:pt x="420" y="119"/>
                    <a:pt x="420" y="84"/>
                  </a:cubicBezTo>
                  <a:cubicBezTo>
                    <a:pt x="420" y="75"/>
                    <a:pt x="418" y="66"/>
                    <a:pt x="415" y="57"/>
                  </a:cubicBezTo>
                  <a:cubicBezTo>
                    <a:pt x="404" y="24"/>
                    <a:pt x="375" y="3"/>
                    <a:pt x="343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3092451" y="4630738"/>
              <a:ext cx="869950" cy="519113"/>
            </a:xfrm>
            <a:custGeom>
              <a:avLst/>
              <a:gdLst>
                <a:gd name="T0" fmla="*/ 349 w 420"/>
                <a:gd name="T1" fmla="*/ 0 h 251"/>
                <a:gd name="T2" fmla="*/ 111 w 420"/>
                <a:gd name="T3" fmla="*/ 79 h 251"/>
                <a:gd name="T4" fmla="*/ 84 w 420"/>
                <a:gd name="T5" fmla="*/ 84 h 251"/>
                <a:gd name="T6" fmla="*/ 71 w 420"/>
                <a:gd name="T7" fmla="*/ 83 h 251"/>
                <a:gd name="T8" fmla="*/ 58 w 420"/>
                <a:gd name="T9" fmla="*/ 87 h 251"/>
                <a:gd name="T10" fmla="*/ 0 w 420"/>
                <a:gd name="T11" fmla="*/ 167 h 251"/>
                <a:gd name="T12" fmla="*/ 5 w 420"/>
                <a:gd name="T13" fmla="*/ 194 h 251"/>
                <a:gd name="T14" fmla="*/ 77 w 420"/>
                <a:gd name="T15" fmla="*/ 251 h 251"/>
                <a:gd name="T16" fmla="*/ 319 w 420"/>
                <a:gd name="T17" fmla="*/ 170 h 251"/>
                <a:gd name="T18" fmla="*/ 345 w 420"/>
                <a:gd name="T19" fmla="*/ 165 h 251"/>
                <a:gd name="T20" fmla="*/ 353 w 420"/>
                <a:gd name="T21" fmla="*/ 166 h 251"/>
                <a:gd name="T22" fmla="*/ 362 w 420"/>
                <a:gd name="T23" fmla="*/ 163 h 251"/>
                <a:gd name="T24" fmla="*/ 420 w 420"/>
                <a:gd name="T25" fmla="*/ 83 h 251"/>
                <a:gd name="T26" fmla="*/ 415 w 420"/>
                <a:gd name="T27" fmla="*/ 56 h 251"/>
                <a:gd name="T28" fmla="*/ 349 w 420"/>
                <a:gd name="T2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251">
                  <a:moveTo>
                    <a:pt x="349" y="0"/>
                  </a:moveTo>
                  <a:cubicBezTo>
                    <a:pt x="111" y="79"/>
                    <a:pt x="111" y="79"/>
                    <a:pt x="111" y="79"/>
                  </a:cubicBezTo>
                  <a:cubicBezTo>
                    <a:pt x="102" y="82"/>
                    <a:pt x="93" y="84"/>
                    <a:pt x="84" y="84"/>
                  </a:cubicBezTo>
                  <a:cubicBezTo>
                    <a:pt x="80" y="84"/>
                    <a:pt x="75" y="83"/>
                    <a:pt x="71" y="83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23" y="99"/>
                    <a:pt x="0" y="132"/>
                    <a:pt x="0" y="167"/>
                  </a:cubicBezTo>
                  <a:cubicBezTo>
                    <a:pt x="0" y="176"/>
                    <a:pt x="2" y="185"/>
                    <a:pt x="5" y="194"/>
                  </a:cubicBezTo>
                  <a:cubicBezTo>
                    <a:pt x="16" y="226"/>
                    <a:pt x="44" y="248"/>
                    <a:pt x="77" y="251"/>
                  </a:cubicBezTo>
                  <a:cubicBezTo>
                    <a:pt x="319" y="170"/>
                    <a:pt x="319" y="170"/>
                    <a:pt x="319" y="170"/>
                  </a:cubicBezTo>
                  <a:cubicBezTo>
                    <a:pt x="327" y="167"/>
                    <a:pt x="336" y="165"/>
                    <a:pt x="345" y="165"/>
                  </a:cubicBezTo>
                  <a:cubicBezTo>
                    <a:pt x="348" y="165"/>
                    <a:pt x="351" y="166"/>
                    <a:pt x="353" y="166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97" y="151"/>
                    <a:pt x="420" y="118"/>
                    <a:pt x="420" y="83"/>
                  </a:cubicBezTo>
                  <a:cubicBezTo>
                    <a:pt x="420" y="74"/>
                    <a:pt x="418" y="65"/>
                    <a:pt x="415" y="56"/>
                  </a:cubicBezTo>
                  <a:cubicBezTo>
                    <a:pt x="405" y="26"/>
                    <a:pt x="379" y="5"/>
                    <a:pt x="349" y="0"/>
                  </a:cubicBezTo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3238501" y="4627563"/>
              <a:ext cx="576263" cy="176213"/>
            </a:xfrm>
            <a:custGeom>
              <a:avLst/>
              <a:gdLst>
                <a:gd name="T0" fmla="*/ 264 w 278"/>
                <a:gd name="T1" fmla="*/ 0 h 85"/>
                <a:gd name="T2" fmla="*/ 238 w 278"/>
                <a:gd name="T3" fmla="*/ 4 h 85"/>
                <a:gd name="T4" fmla="*/ 0 w 278"/>
                <a:gd name="T5" fmla="*/ 84 h 85"/>
                <a:gd name="T6" fmla="*/ 13 w 278"/>
                <a:gd name="T7" fmla="*/ 85 h 85"/>
                <a:gd name="T8" fmla="*/ 40 w 278"/>
                <a:gd name="T9" fmla="*/ 80 h 85"/>
                <a:gd name="T10" fmla="*/ 278 w 278"/>
                <a:gd name="T11" fmla="*/ 1 h 85"/>
                <a:gd name="T12" fmla="*/ 264 w 278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85">
                  <a:moveTo>
                    <a:pt x="264" y="0"/>
                  </a:moveTo>
                  <a:cubicBezTo>
                    <a:pt x="255" y="0"/>
                    <a:pt x="246" y="1"/>
                    <a:pt x="238" y="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" y="84"/>
                    <a:pt x="9" y="85"/>
                    <a:pt x="13" y="85"/>
                  </a:cubicBezTo>
                  <a:cubicBezTo>
                    <a:pt x="22" y="85"/>
                    <a:pt x="31" y="83"/>
                    <a:pt x="40" y="80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3" y="0"/>
                    <a:pt x="269" y="0"/>
                    <a:pt x="264" y="0"/>
                  </a:cubicBezTo>
                </a:path>
              </a:pathLst>
            </a:custGeom>
            <a:solidFill>
              <a:srgbClr val="EFA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3251201" y="4972050"/>
              <a:ext cx="573088" cy="177800"/>
            </a:xfrm>
            <a:custGeom>
              <a:avLst/>
              <a:gdLst>
                <a:gd name="T0" fmla="*/ 268 w 276"/>
                <a:gd name="T1" fmla="*/ 0 h 86"/>
                <a:gd name="T2" fmla="*/ 242 w 276"/>
                <a:gd name="T3" fmla="*/ 5 h 86"/>
                <a:gd name="T4" fmla="*/ 0 w 276"/>
                <a:gd name="T5" fmla="*/ 86 h 86"/>
                <a:gd name="T6" fmla="*/ 7 w 276"/>
                <a:gd name="T7" fmla="*/ 86 h 86"/>
                <a:gd name="T8" fmla="*/ 34 w 276"/>
                <a:gd name="T9" fmla="*/ 82 h 86"/>
                <a:gd name="T10" fmla="*/ 276 w 276"/>
                <a:gd name="T11" fmla="*/ 1 h 86"/>
                <a:gd name="T12" fmla="*/ 268 w 276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86">
                  <a:moveTo>
                    <a:pt x="268" y="0"/>
                  </a:moveTo>
                  <a:cubicBezTo>
                    <a:pt x="259" y="0"/>
                    <a:pt x="250" y="2"/>
                    <a:pt x="242" y="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" y="86"/>
                    <a:pt x="5" y="86"/>
                    <a:pt x="7" y="86"/>
                  </a:cubicBezTo>
                  <a:cubicBezTo>
                    <a:pt x="16" y="86"/>
                    <a:pt x="25" y="85"/>
                    <a:pt x="34" y="82"/>
                  </a:cubicBezTo>
                  <a:cubicBezTo>
                    <a:pt x="276" y="1"/>
                    <a:pt x="276" y="1"/>
                    <a:pt x="276" y="1"/>
                  </a:cubicBezTo>
                  <a:cubicBezTo>
                    <a:pt x="274" y="1"/>
                    <a:pt x="271" y="0"/>
                    <a:pt x="268" y="0"/>
                  </a:cubicBezTo>
                </a:path>
              </a:pathLst>
            </a:custGeom>
            <a:solidFill>
              <a:srgbClr val="EFA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2543176" y="5813425"/>
              <a:ext cx="1274763" cy="10906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3108326" y="4843463"/>
              <a:ext cx="177800" cy="271463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8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8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3143251" y="5195888"/>
              <a:ext cx="179388" cy="271463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7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7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3128963" y="4151313"/>
              <a:ext cx="177800" cy="271463"/>
            </a:xfrm>
            <a:custGeom>
              <a:avLst/>
              <a:gdLst>
                <a:gd name="T0" fmla="*/ 54 w 86"/>
                <a:gd name="T1" fmla="*/ 0 h 131"/>
                <a:gd name="T2" fmla="*/ 9 w 86"/>
                <a:gd name="T3" fmla="*/ 77 h 131"/>
                <a:gd name="T4" fmla="*/ 86 w 86"/>
                <a:gd name="T5" fmla="*/ 122 h 131"/>
                <a:gd name="T6" fmla="*/ 54 w 8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31">
                  <a:moveTo>
                    <a:pt x="54" y="0"/>
                  </a:moveTo>
                  <a:cubicBezTo>
                    <a:pt x="20" y="9"/>
                    <a:pt x="0" y="44"/>
                    <a:pt x="9" y="77"/>
                  </a:cubicBezTo>
                  <a:cubicBezTo>
                    <a:pt x="18" y="111"/>
                    <a:pt x="52" y="131"/>
                    <a:pt x="86" y="12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2343151" y="4192588"/>
              <a:ext cx="895350" cy="350838"/>
            </a:xfrm>
            <a:custGeom>
              <a:avLst/>
              <a:gdLst>
                <a:gd name="T0" fmla="*/ 432 w 432"/>
                <a:gd name="T1" fmla="*/ 84 h 169"/>
                <a:gd name="T2" fmla="*/ 348 w 432"/>
                <a:gd name="T3" fmla="*/ 169 h 169"/>
                <a:gd name="T4" fmla="*/ 84 w 432"/>
                <a:gd name="T5" fmla="*/ 169 h 169"/>
                <a:gd name="T6" fmla="*/ 0 w 432"/>
                <a:gd name="T7" fmla="*/ 84 h 169"/>
                <a:gd name="T8" fmla="*/ 84 w 432"/>
                <a:gd name="T9" fmla="*/ 0 h 169"/>
                <a:gd name="T10" fmla="*/ 348 w 432"/>
                <a:gd name="T11" fmla="*/ 0 h 169"/>
                <a:gd name="T12" fmla="*/ 432 w 432"/>
                <a:gd name="T13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" h="169">
                  <a:moveTo>
                    <a:pt x="432" y="84"/>
                  </a:moveTo>
                  <a:cubicBezTo>
                    <a:pt x="432" y="131"/>
                    <a:pt x="395" y="169"/>
                    <a:pt x="348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  <a:cubicBezTo>
                    <a:pt x="0" y="38"/>
                    <a:pt x="37" y="0"/>
                    <a:pt x="84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95" y="0"/>
                    <a:pt x="432" y="38"/>
                    <a:pt x="432" y="84"/>
                  </a:cubicBezTo>
                  <a:close/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2898776" y="4175125"/>
              <a:ext cx="611188" cy="649288"/>
            </a:xfrm>
            <a:custGeom>
              <a:avLst/>
              <a:gdLst>
                <a:gd name="T0" fmla="*/ 258 w 295"/>
                <a:gd name="T1" fmla="*/ 283 h 314"/>
                <a:gd name="T2" fmla="*/ 139 w 295"/>
                <a:gd name="T3" fmla="*/ 277 h 314"/>
                <a:gd name="T4" fmla="*/ 31 w 295"/>
                <a:gd name="T5" fmla="*/ 150 h 314"/>
                <a:gd name="T6" fmla="*/ 37 w 295"/>
                <a:gd name="T7" fmla="*/ 31 h 314"/>
                <a:gd name="T8" fmla="*/ 156 w 295"/>
                <a:gd name="T9" fmla="*/ 37 h 314"/>
                <a:gd name="T10" fmla="*/ 264 w 295"/>
                <a:gd name="T11" fmla="*/ 164 h 314"/>
                <a:gd name="T12" fmla="*/ 258 w 295"/>
                <a:gd name="T13" fmla="*/ 283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14">
                  <a:moveTo>
                    <a:pt x="258" y="283"/>
                  </a:moveTo>
                  <a:cubicBezTo>
                    <a:pt x="223" y="314"/>
                    <a:pt x="170" y="311"/>
                    <a:pt x="139" y="277"/>
                  </a:cubicBezTo>
                  <a:cubicBezTo>
                    <a:pt x="31" y="150"/>
                    <a:pt x="31" y="150"/>
                    <a:pt x="31" y="150"/>
                  </a:cubicBezTo>
                  <a:cubicBezTo>
                    <a:pt x="0" y="115"/>
                    <a:pt x="3" y="62"/>
                    <a:pt x="37" y="31"/>
                  </a:cubicBezTo>
                  <a:cubicBezTo>
                    <a:pt x="72" y="0"/>
                    <a:pt x="125" y="2"/>
                    <a:pt x="156" y="37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95" y="199"/>
                    <a:pt x="292" y="252"/>
                    <a:pt x="258" y="283"/>
                  </a:cubicBezTo>
                  <a:close/>
                </a:path>
              </a:pathLst>
            </a:custGeom>
            <a:solidFill>
              <a:srgbClr val="F1B8A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3201988" y="4543425"/>
              <a:ext cx="258763" cy="219075"/>
            </a:xfrm>
            <a:custGeom>
              <a:avLst/>
              <a:gdLst>
                <a:gd name="T0" fmla="*/ 0 w 125"/>
                <a:gd name="T1" fmla="*/ 68 h 106"/>
                <a:gd name="T2" fmla="*/ 87 w 125"/>
                <a:gd name="T3" fmla="*/ 87 h 106"/>
                <a:gd name="T4" fmla="*/ 106 w 125"/>
                <a:gd name="T5" fmla="*/ 0 h 106"/>
                <a:gd name="T6" fmla="*/ 0 w 125"/>
                <a:gd name="T7" fmla="*/ 6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06">
                  <a:moveTo>
                    <a:pt x="0" y="68"/>
                  </a:moveTo>
                  <a:cubicBezTo>
                    <a:pt x="19" y="97"/>
                    <a:pt x="58" y="106"/>
                    <a:pt x="87" y="87"/>
                  </a:cubicBezTo>
                  <a:cubicBezTo>
                    <a:pt x="117" y="68"/>
                    <a:pt x="125" y="29"/>
                    <a:pt x="106" y="0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F9F3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71" name="Oval 70"/>
          <p:cNvSpPr/>
          <p:nvPr/>
        </p:nvSpPr>
        <p:spPr>
          <a:xfrm>
            <a:off x="6382479" y="1944643"/>
            <a:ext cx="576000" cy="5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73190" y="1944370"/>
            <a:ext cx="394335" cy="5530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cs typeface="+mn-ea"/>
                <a:sym typeface="+mn-lt"/>
              </a:rPr>
              <a:t>1</a:t>
            </a:r>
            <a:endParaRPr lang="en-US" sz="20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382305" y="3205160"/>
            <a:ext cx="576000" cy="57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92240" y="3171190"/>
            <a:ext cx="356235" cy="5530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cs typeface="+mn-ea"/>
                <a:sym typeface="+mn-lt"/>
              </a:rPr>
              <a:t>2</a:t>
            </a:r>
            <a:endParaRPr lang="en-US" sz="20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6404358" y="4421021"/>
            <a:ext cx="576000" cy="5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15100" y="4418648"/>
            <a:ext cx="381635" cy="5530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cs typeface="+mn-ea"/>
                <a:sym typeface="+mn-lt"/>
              </a:rPr>
              <a:t>3</a:t>
            </a:r>
            <a:endParaRPr lang="en-US" sz="20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418790" y="5549089"/>
            <a:ext cx="576000" cy="57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72885" y="5497195"/>
            <a:ext cx="267335" cy="5530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cs typeface="+mn-ea"/>
                <a:sym typeface="+mn-lt"/>
              </a:rPr>
              <a:t>4</a:t>
            </a:r>
            <a:endParaRPr lang="en-US" sz="2000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83" name="TextBox 18"/>
          <p:cNvSpPr txBox="1"/>
          <p:nvPr/>
        </p:nvSpPr>
        <p:spPr>
          <a:xfrm flipH="1">
            <a:off x="7539990" y="326390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Roboto Black" charset="0"/>
                <a:sym typeface="+mn-ea"/>
              </a:rPr>
              <a:t>共享车位发展前景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Roboto Black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46835" y="339090"/>
            <a:ext cx="4198620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/>
            <a:r>
              <a:rPr lang="zh-CN" altLang="en-US" sz="2800" noProof="1">
                <a:latin typeface="微软雅黑" panose="020B0503020204020204" charset="-122"/>
                <a:ea typeface="微软雅黑" panose="020B0503020204020204" charset="-122"/>
              </a:rPr>
              <a:t>主要结论</a:t>
            </a:r>
            <a:endParaRPr lang="zh-CN" altLang="en-US" sz="28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4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46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9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5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4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6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7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9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85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79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96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97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8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9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0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1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2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3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4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86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06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87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08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09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10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11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88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13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89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15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16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17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9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0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51" name="直接连接符 150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TextBox 18"/>
          <p:cNvSpPr txBox="1"/>
          <p:nvPr/>
        </p:nvSpPr>
        <p:spPr>
          <a:xfrm flipH="1">
            <a:off x="7579360" y="4464685"/>
            <a:ext cx="2961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Roboto Black" charset="0"/>
                <a:sym typeface="+mn-ea"/>
              </a:rPr>
              <a:t>车位供给方相关结论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Roboto Black" charset="0"/>
              <a:sym typeface="+mn-ea"/>
            </a:endParaRPr>
          </a:p>
        </p:txBody>
      </p:sp>
      <p:sp>
        <p:nvSpPr>
          <p:cNvPr id="122" name="TextBox 18"/>
          <p:cNvSpPr txBox="1"/>
          <p:nvPr/>
        </p:nvSpPr>
        <p:spPr>
          <a:xfrm flipH="1">
            <a:off x="7579360" y="562229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Roboto Black" charset="0"/>
              </a:rPr>
              <a:t>车位使用方相关结论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Roboto Black" charset="0"/>
            </a:endParaRPr>
          </a:p>
        </p:txBody>
      </p:sp>
      <p:sp>
        <p:nvSpPr>
          <p:cNvPr id="63" name="TextBox 18"/>
          <p:cNvSpPr txBox="1"/>
          <p:nvPr/>
        </p:nvSpPr>
        <p:spPr>
          <a:xfrm flipH="1">
            <a:off x="7539990" y="200242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Roboto Black" charset="0"/>
                <a:sym typeface="+mn-ea"/>
              </a:rPr>
              <a:t>车位共享情况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Roboto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83" grpId="0"/>
      <p:bldP spid="119" grpId="0"/>
      <p:bldP spid="122" grpId="0"/>
      <p:bldP spid="6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064875" y="0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  <p:grpSp>
        <p:nvGrpSpPr>
          <p:cNvPr id="4" name="Group 186"/>
          <p:cNvGrpSpPr/>
          <p:nvPr/>
        </p:nvGrpSpPr>
        <p:grpSpPr>
          <a:xfrm>
            <a:off x="4014470" y="1838325"/>
            <a:ext cx="4013835" cy="5032375"/>
            <a:chOff x="3861272" y="1645956"/>
            <a:chExt cx="4472850" cy="5231094"/>
          </a:xfrm>
        </p:grpSpPr>
        <p:grpSp>
          <p:nvGrpSpPr>
            <p:cNvPr id="5" name="Group 139"/>
            <p:cNvGrpSpPr/>
            <p:nvPr/>
          </p:nvGrpSpPr>
          <p:grpSpPr>
            <a:xfrm rot="5634168">
              <a:off x="7109350" y="4347675"/>
              <a:ext cx="459562" cy="283316"/>
              <a:chOff x="5993607" y="4172340"/>
              <a:chExt cx="534738" cy="397279"/>
            </a:xfrm>
          </p:grpSpPr>
          <p:sp>
            <p:nvSpPr>
              <p:cNvPr id="141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2" name="Freeform 141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6" name="Group 130"/>
            <p:cNvGrpSpPr/>
            <p:nvPr/>
          </p:nvGrpSpPr>
          <p:grpSpPr>
            <a:xfrm>
              <a:off x="4594194" y="3986682"/>
              <a:ext cx="644420" cy="397279"/>
              <a:chOff x="5993607" y="4172340"/>
              <a:chExt cx="534738" cy="397279"/>
            </a:xfrm>
          </p:grpSpPr>
          <p:sp>
            <p:nvSpPr>
              <p:cNvPr id="132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3" name="Freeform 132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7" name="Group 70"/>
            <p:cNvGrpSpPr/>
            <p:nvPr/>
          </p:nvGrpSpPr>
          <p:grpSpPr>
            <a:xfrm rot="9559421">
              <a:off x="7503232" y="3300820"/>
              <a:ext cx="830890" cy="512236"/>
              <a:chOff x="5993607" y="4172340"/>
              <a:chExt cx="534738" cy="397279"/>
            </a:xfrm>
          </p:grpSpPr>
          <p:sp>
            <p:nvSpPr>
              <p:cNvPr id="72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3" name="Freeform 72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0" name="Group 61"/>
            <p:cNvGrpSpPr/>
            <p:nvPr/>
          </p:nvGrpSpPr>
          <p:grpSpPr>
            <a:xfrm rot="11527095">
              <a:off x="6585722" y="4204128"/>
              <a:ext cx="537813" cy="331557"/>
              <a:chOff x="5993607" y="4172340"/>
              <a:chExt cx="534738" cy="397279"/>
            </a:xfrm>
          </p:grpSpPr>
          <p:sp>
            <p:nvSpPr>
              <p:cNvPr id="63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1" name="Group 58"/>
            <p:cNvGrpSpPr/>
            <p:nvPr/>
          </p:nvGrpSpPr>
          <p:grpSpPr>
            <a:xfrm rot="3528692">
              <a:off x="5974217" y="3725881"/>
              <a:ext cx="644420" cy="397279"/>
              <a:chOff x="5993607" y="4172340"/>
              <a:chExt cx="534738" cy="397279"/>
            </a:xfrm>
          </p:grpSpPr>
          <p:sp>
            <p:nvSpPr>
              <p:cNvPr id="60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1" name="Freeform 60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31" name="Freeform 30"/>
            <p:cNvSpPr/>
            <p:nvPr/>
          </p:nvSpPr>
          <p:spPr>
            <a:xfrm>
              <a:off x="4619624" y="2205035"/>
              <a:ext cx="2813048" cy="4665664"/>
            </a:xfrm>
            <a:custGeom>
              <a:avLst/>
              <a:gdLst>
                <a:gd name="connsiteX0" fmla="*/ 1653063 w 2813048"/>
                <a:gd name="connsiteY0" fmla="*/ 0 h 4665664"/>
                <a:gd name="connsiteX1" fmla="*/ 1663214 w 2813048"/>
                <a:gd name="connsiteY1" fmla="*/ 343305 h 4665664"/>
                <a:gd name="connsiteX2" fmla="*/ 1659695 w 2813048"/>
                <a:gd name="connsiteY2" fmla="*/ 350899 h 4665664"/>
                <a:gd name="connsiteX3" fmla="*/ 1728788 w 2813048"/>
                <a:gd name="connsiteY3" fmla="*/ 259557 h 4665664"/>
                <a:gd name="connsiteX4" fmla="*/ 1771651 w 2813048"/>
                <a:gd name="connsiteY4" fmla="*/ 285751 h 4665664"/>
                <a:gd name="connsiteX5" fmla="*/ 1212956 w 2813048"/>
                <a:gd name="connsiteY5" fmla="*/ 1399627 h 4665664"/>
                <a:gd name="connsiteX6" fmla="*/ 1169234 w 2813048"/>
                <a:gd name="connsiteY6" fmla="*/ 1611919 h 4665664"/>
                <a:gd name="connsiteX7" fmla="*/ 1210844 w 2813048"/>
                <a:gd name="connsiteY7" fmla="*/ 1518657 h 4665664"/>
                <a:gd name="connsiteX8" fmla="*/ 1886742 w 2813048"/>
                <a:gd name="connsiteY8" fmla="*/ 930276 h 4665664"/>
                <a:gd name="connsiteX9" fmla="*/ 1912935 w 2813048"/>
                <a:gd name="connsiteY9" fmla="*/ 964407 h 4665664"/>
                <a:gd name="connsiteX10" fmla="*/ 1349458 w 2813048"/>
                <a:gd name="connsiteY10" fmla="*/ 3047536 h 4665664"/>
                <a:gd name="connsiteX11" fmla="*/ 1419979 w 2813048"/>
                <a:gd name="connsiteY11" fmla="*/ 3252926 h 4665664"/>
                <a:gd name="connsiteX12" fmla="*/ 1558502 w 2813048"/>
                <a:gd name="connsiteY12" fmla="*/ 3130117 h 4665664"/>
                <a:gd name="connsiteX13" fmla="*/ 1957460 w 2813048"/>
                <a:gd name="connsiteY13" fmla="*/ 2751606 h 4665664"/>
                <a:gd name="connsiteX14" fmla="*/ 1974706 w 2813048"/>
                <a:gd name="connsiteY14" fmla="*/ 2733236 h 4665664"/>
                <a:gd name="connsiteX15" fmla="*/ 1962149 w 2813048"/>
                <a:gd name="connsiteY15" fmla="*/ 2745581 h 4665664"/>
                <a:gd name="connsiteX16" fmla="*/ 1966911 w 2813048"/>
                <a:gd name="connsiteY16" fmla="*/ 2126456 h 4665664"/>
                <a:gd name="connsiteX17" fmla="*/ 1991119 w 2813048"/>
                <a:gd name="connsiteY17" fmla="*/ 2126456 h 4665664"/>
                <a:gd name="connsiteX18" fmla="*/ 2096937 w 2813048"/>
                <a:gd name="connsiteY18" fmla="*/ 2459310 h 4665664"/>
                <a:gd name="connsiteX19" fmla="*/ 2124771 w 2813048"/>
                <a:gd name="connsiteY19" fmla="*/ 2575008 h 4665664"/>
                <a:gd name="connsiteX20" fmla="*/ 2125225 w 2813048"/>
                <a:gd name="connsiteY20" fmla="*/ 2575580 h 4665664"/>
                <a:gd name="connsiteX21" fmla="*/ 2256646 w 2813048"/>
                <a:gd name="connsiteY21" fmla="*/ 2469323 h 4665664"/>
                <a:gd name="connsiteX22" fmla="*/ 2793204 w 2813048"/>
                <a:gd name="connsiteY22" fmla="*/ 1452561 h 4665664"/>
                <a:gd name="connsiteX23" fmla="*/ 2813048 w 2813048"/>
                <a:gd name="connsiteY23" fmla="*/ 1475580 h 4665664"/>
                <a:gd name="connsiteX24" fmla="*/ 2537108 w 2813048"/>
                <a:gd name="connsiteY24" fmla="*/ 2220130 h 4665664"/>
                <a:gd name="connsiteX25" fmla="*/ 2489193 w 2813048"/>
                <a:gd name="connsiteY25" fmla="*/ 2291428 h 4665664"/>
                <a:gd name="connsiteX26" fmla="*/ 2549676 w 2813048"/>
                <a:gd name="connsiteY26" fmla="*/ 2316813 h 4665664"/>
                <a:gd name="connsiteX27" fmla="*/ 2811460 w 2813048"/>
                <a:gd name="connsiteY27" fmla="*/ 2526507 h 4665664"/>
                <a:gd name="connsiteX28" fmla="*/ 2784473 w 2813048"/>
                <a:gd name="connsiteY28" fmla="*/ 2554288 h 4665664"/>
                <a:gd name="connsiteX29" fmla="*/ 2447923 w 2813048"/>
                <a:gd name="connsiteY29" fmla="*/ 2351088 h 4665664"/>
                <a:gd name="connsiteX30" fmla="*/ 2451858 w 2813048"/>
                <a:gd name="connsiteY30" fmla="*/ 2345108 h 4665664"/>
                <a:gd name="connsiteX31" fmla="*/ 2384140 w 2813048"/>
                <a:gd name="connsiteY31" fmla="*/ 2430641 h 4665664"/>
                <a:gd name="connsiteX32" fmla="*/ 2242708 w 2813048"/>
                <a:gd name="connsiteY32" fmla="*/ 2588144 h 4665664"/>
                <a:gd name="connsiteX33" fmla="*/ 2187245 w 2813048"/>
                <a:gd name="connsiteY33" fmla="*/ 2653680 h 4665664"/>
                <a:gd name="connsiteX34" fmla="*/ 2188366 w 2813048"/>
                <a:gd name="connsiteY34" fmla="*/ 2655092 h 4665664"/>
                <a:gd name="connsiteX35" fmla="*/ 1526989 w 2813048"/>
                <a:gd name="connsiteY35" fmla="*/ 3607360 h 4665664"/>
                <a:gd name="connsiteX36" fmla="*/ 1499973 w 2813048"/>
                <a:gd name="connsiteY36" fmla="*/ 3724402 h 4665664"/>
                <a:gd name="connsiteX37" fmla="*/ 1501131 w 2813048"/>
                <a:gd name="connsiteY37" fmla="*/ 3861298 h 4665664"/>
                <a:gd name="connsiteX38" fmla="*/ 1736726 w 2813048"/>
                <a:gd name="connsiteY38" fmla="*/ 4649789 h 4665664"/>
                <a:gd name="connsiteX39" fmla="*/ 942976 w 2813048"/>
                <a:gd name="connsiteY39" fmla="*/ 4665664 h 4665664"/>
                <a:gd name="connsiteX40" fmla="*/ 1066876 w 2813048"/>
                <a:gd name="connsiteY40" fmla="*/ 4001891 h 4665664"/>
                <a:gd name="connsiteX41" fmla="*/ 1056843 w 2813048"/>
                <a:gd name="connsiteY41" fmla="*/ 3881760 h 4665664"/>
                <a:gd name="connsiteX42" fmla="*/ 1056284 w 2813048"/>
                <a:gd name="connsiteY42" fmla="*/ 3879207 h 4665664"/>
                <a:gd name="connsiteX43" fmla="*/ 1054099 w 2813048"/>
                <a:gd name="connsiteY43" fmla="*/ 3874291 h 4665664"/>
                <a:gd name="connsiteX44" fmla="*/ 0 w 2813048"/>
                <a:gd name="connsiteY44" fmla="*/ 2890839 h 4665664"/>
                <a:gd name="connsiteX45" fmla="*/ 3175 w 2813048"/>
                <a:gd name="connsiteY45" fmla="*/ 2849564 h 4665664"/>
                <a:gd name="connsiteX46" fmla="*/ 578594 w 2813048"/>
                <a:gd name="connsiteY46" fmla="*/ 3011260 h 4665664"/>
                <a:gd name="connsiteX47" fmla="*/ 681831 w 2813048"/>
                <a:gd name="connsiteY47" fmla="*/ 3084470 h 4665664"/>
                <a:gd name="connsiteX48" fmla="*/ 622300 w 2813048"/>
                <a:gd name="connsiteY48" fmla="*/ 2981327 h 4665664"/>
                <a:gd name="connsiteX49" fmla="*/ 250825 w 2813048"/>
                <a:gd name="connsiteY49" fmla="*/ 1430339 h 4665664"/>
                <a:gd name="connsiteX50" fmla="*/ 292100 w 2813048"/>
                <a:gd name="connsiteY50" fmla="*/ 1455739 h 4665664"/>
                <a:gd name="connsiteX51" fmla="*/ 525137 w 2813048"/>
                <a:gd name="connsiteY51" fmla="*/ 2540168 h 4665664"/>
                <a:gd name="connsiteX52" fmla="*/ 526936 w 2813048"/>
                <a:gd name="connsiteY52" fmla="*/ 2544027 h 4665664"/>
                <a:gd name="connsiteX53" fmla="*/ 526454 w 2813048"/>
                <a:gd name="connsiteY53" fmla="*/ 2432549 h 4665664"/>
                <a:gd name="connsiteX54" fmla="*/ 574674 w 2813048"/>
                <a:gd name="connsiteY54" fmla="*/ 1973265 h 4665664"/>
                <a:gd name="connsiteX55" fmla="*/ 593724 w 2813048"/>
                <a:gd name="connsiteY55" fmla="*/ 1989140 h 4665664"/>
                <a:gd name="connsiteX56" fmla="*/ 645640 w 2813048"/>
                <a:gd name="connsiteY56" fmla="*/ 2776836 h 4665664"/>
                <a:gd name="connsiteX57" fmla="*/ 658938 w 2813048"/>
                <a:gd name="connsiteY57" fmla="*/ 2808695 h 4665664"/>
                <a:gd name="connsiteX58" fmla="*/ 675886 w 2813048"/>
                <a:gd name="connsiteY58" fmla="*/ 2840242 h 4665664"/>
                <a:gd name="connsiteX59" fmla="*/ 1013742 w 2813048"/>
                <a:gd name="connsiteY59" fmla="*/ 3322590 h 4665664"/>
                <a:gd name="connsiteX60" fmla="*/ 1149727 w 2813048"/>
                <a:gd name="connsiteY60" fmla="*/ 3475820 h 4665664"/>
                <a:gd name="connsiteX61" fmla="*/ 1155820 w 2813048"/>
                <a:gd name="connsiteY61" fmla="*/ 3471544 h 4665664"/>
                <a:gd name="connsiteX62" fmla="*/ 1150019 w 2813048"/>
                <a:gd name="connsiteY62" fmla="*/ 3414513 h 4665664"/>
                <a:gd name="connsiteX63" fmla="*/ 1064638 w 2813048"/>
                <a:gd name="connsiteY63" fmla="*/ 2543338 h 4665664"/>
                <a:gd name="connsiteX64" fmla="*/ 1064316 w 2813048"/>
                <a:gd name="connsiteY64" fmla="*/ 2535518 h 4665664"/>
                <a:gd name="connsiteX65" fmla="*/ 1063626 w 2813048"/>
                <a:gd name="connsiteY65" fmla="*/ 2541588 h 4665664"/>
                <a:gd name="connsiteX66" fmla="*/ 1099308 w 2813048"/>
                <a:gd name="connsiteY66" fmla="*/ 1540161 h 4665664"/>
                <a:gd name="connsiteX67" fmla="*/ 1108263 w 2813048"/>
                <a:gd name="connsiteY67" fmla="*/ 1504964 h 4665664"/>
                <a:gd name="connsiteX68" fmla="*/ 1127033 w 2813048"/>
                <a:gd name="connsiteY68" fmla="*/ 1380522 h 4665664"/>
                <a:gd name="connsiteX69" fmla="*/ 1002505 w 2813048"/>
                <a:gd name="connsiteY69" fmla="*/ 738189 h 4665664"/>
                <a:gd name="connsiteX70" fmla="*/ 1019174 w 2813048"/>
                <a:gd name="connsiteY70" fmla="*/ 726283 h 4665664"/>
                <a:gd name="connsiteX71" fmla="*/ 1193006 w 2813048"/>
                <a:gd name="connsiteY71" fmla="*/ 1195389 h 4665664"/>
                <a:gd name="connsiteX72" fmla="*/ 1189200 w 2813048"/>
                <a:gd name="connsiteY72" fmla="*/ 1210014 h 4665664"/>
                <a:gd name="connsiteX73" fmla="*/ 1271179 w 2813048"/>
                <a:gd name="connsiteY73" fmla="*/ 993093 h 4665664"/>
                <a:gd name="connsiteX74" fmla="*/ 1471479 w 2813048"/>
                <a:gd name="connsiteY74" fmla="*/ 619418 h 4665664"/>
                <a:gd name="connsiteX75" fmla="*/ 1583660 w 2813048"/>
                <a:gd name="connsiteY75" fmla="*/ 452968 h 4665664"/>
                <a:gd name="connsiteX76" fmla="*/ 1611139 w 2813048"/>
                <a:gd name="connsiteY76" fmla="*/ 383717 h 4665664"/>
                <a:gd name="connsiteX77" fmla="*/ 1628775 w 2813048"/>
                <a:gd name="connsiteY77" fmla="*/ 4763 h 466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813048" h="4665664">
                  <a:moveTo>
                    <a:pt x="1653063" y="0"/>
                  </a:moveTo>
                  <a:cubicBezTo>
                    <a:pt x="1655217" y="55562"/>
                    <a:pt x="1697418" y="233276"/>
                    <a:pt x="1663214" y="343305"/>
                  </a:cubicBezTo>
                  <a:lnTo>
                    <a:pt x="1659695" y="350899"/>
                  </a:lnTo>
                  <a:lnTo>
                    <a:pt x="1728788" y="259557"/>
                  </a:lnTo>
                  <a:lnTo>
                    <a:pt x="1771651" y="285751"/>
                  </a:lnTo>
                  <a:cubicBezTo>
                    <a:pt x="1579266" y="537172"/>
                    <a:pt x="1334010" y="918034"/>
                    <a:pt x="1212956" y="1399627"/>
                  </a:cubicBezTo>
                  <a:lnTo>
                    <a:pt x="1169234" y="1611919"/>
                  </a:lnTo>
                  <a:lnTo>
                    <a:pt x="1210844" y="1518657"/>
                  </a:lnTo>
                  <a:cubicBezTo>
                    <a:pt x="1334435" y="1287329"/>
                    <a:pt x="1544934" y="1095392"/>
                    <a:pt x="1886742" y="930276"/>
                  </a:cubicBezTo>
                  <a:lnTo>
                    <a:pt x="1912935" y="964407"/>
                  </a:lnTo>
                  <a:cubicBezTo>
                    <a:pt x="1179213" y="1325315"/>
                    <a:pt x="975690" y="1887141"/>
                    <a:pt x="1349458" y="3047536"/>
                  </a:cubicBezTo>
                  <a:lnTo>
                    <a:pt x="1419979" y="3252926"/>
                  </a:lnTo>
                  <a:lnTo>
                    <a:pt x="1558502" y="3130117"/>
                  </a:lnTo>
                  <a:cubicBezTo>
                    <a:pt x="1700717" y="3002628"/>
                    <a:pt x="1831161" y="2880696"/>
                    <a:pt x="1957460" y="2751606"/>
                  </a:cubicBezTo>
                  <a:lnTo>
                    <a:pt x="1974706" y="2733236"/>
                  </a:lnTo>
                  <a:lnTo>
                    <a:pt x="1962149" y="2745581"/>
                  </a:lnTo>
                  <a:cubicBezTo>
                    <a:pt x="2028030" y="2598737"/>
                    <a:pt x="2148681" y="2640012"/>
                    <a:pt x="1966911" y="2126456"/>
                  </a:cubicBezTo>
                  <a:lnTo>
                    <a:pt x="1991119" y="2126456"/>
                  </a:lnTo>
                  <a:cubicBezTo>
                    <a:pt x="2025052" y="2240756"/>
                    <a:pt x="2064343" y="2341661"/>
                    <a:pt x="2096937" y="2459310"/>
                  </a:cubicBezTo>
                  <a:lnTo>
                    <a:pt x="2124771" y="2575008"/>
                  </a:lnTo>
                  <a:lnTo>
                    <a:pt x="2125225" y="2575580"/>
                  </a:lnTo>
                  <a:lnTo>
                    <a:pt x="2256646" y="2469323"/>
                  </a:lnTo>
                  <a:cubicBezTo>
                    <a:pt x="2548382" y="2198315"/>
                    <a:pt x="2718195" y="1790798"/>
                    <a:pt x="2793204" y="1452561"/>
                  </a:cubicBezTo>
                  <a:lnTo>
                    <a:pt x="2813048" y="1475580"/>
                  </a:lnTo>
                  <a:cubicBezTo>
                    <a:pt x="2738502" y="1823077"/>
                    <a:pt x="2639343" y="2052982"/>
                    <a:pt x="2537108" y="2220130"/>
                  </a:cubicBezTo>
                  <a:lnTo>
                    <a:pt x="2489193" y="2291428"/>
                  </a:lnTo>
                  <a:lnTo>
                    <a:pt x="2549676" y="2316813"/>
                  </a:lnTo>
                  <a:cubicBezTo>
                    <a:pt x="2685403" y="2380482"/>
                    <a:pt x="2759370" y="2462610"/>
                    <a:pt x="2811460" y="2526507"/>
                  </a:cubicBezTo>
                  <a:lnTo>
                    <a:pt x="2784473" y="2554288"/>
                  </a:lnTo>
                  <a:cubicBezTo>
                    <a:pt x="2765158" y="2500842"/>
                    <a:pt x="2624399" y="2342621"/>
                    <a:pt x="2447923" y="2351088"/>
                  </a:cubicBezTo>
                  <a:lnTo>
                    <a:pt x="2451858" y="2345108"/>
                  </a:lnTo>
                  <a:lnTo>
                    <a:pt x="2384140" y="2430641"/>
                  </a:lnTo>
                  <a:cubicBezTo>
                    <a:pt x="2334176" y="2489691"/>
                    <a:pt x="2286135" y="2539908"/>
                    <a:pt x="2242708" y="2588144"/>
                  </a:cubicBezTo>
                  <a:lnTo>
                    <a:pt x="2187245" y="2653680"/>
                  </a:lnTo>
                  <a:lnTo>
                    <a:pt x="2188366" y="2655092"/>
                  </a:lnTo>
                  <a:cubicBezTo>
                    <a:pt x="1920279" y="2930127"/>
                    <a:pt x="1624842" y="3301788"/>
                    <a:pt x="1526989" y="3607360"/>
                  </a:cubicBezTo>
                  <a:lnTo>
                    <a:pt x="1499973" y="3724402"/>
                  </a:lnTo>
                  <a:lnTo>
                    <a:pt x="1501131" y="3861298"/>
                  </a:lnTo>
                  <a:cubicBezTo>
                    <a:pt x="1518048" y="4377731"/>
                    <a:pt x="1675607" y="4509295"/>
                    <a:pt x="1736726" y="4649789"/>
                  </a:cubicBezTo>
                  <a:lnTo>
                    <a:pt x="942976" y="4665664"/>
                  </a:lnTo>
                  <a:cubicBezTo>
                    <a:pt x="1067992" y="4419602"/>
                    <a:pt x="1081386" y="4223149"/>
                    <a:pt x="1066876" y="4001891"/>
                  </a:cubicBezTo>
                  <a:lnTo>
                    <a:pt x="1056843" y="3881760"/>
                  </a:lnTo>
                  <a:lnTo>
                    <a:pt x="1056284" y="3879207"/>
                  </a:lnTo>
                  <a:lnTo>
                    <a:pt x="1054099" y="3874291"/>
                  </a:lnTo>
                  <a:cubicBezTo>
                    <a:pt x="972716" y="3664373"/>
                    <a:pt x="846336" y="3006925"/>
                    <a:pt x="0" y="2890839"/>
                  </a:cubicBezTo>
                  <a:lnTo>
                    <a:pt x="3175" y="2849564"/>
                  </a:lnTo>
                  <a:cubicBezTo>
                    <a:pt x="66146" y="2856973"/>
                    <a:pt x="309000" y="2844934"/>
                    <a:pt x="578594" y="3011260"/>
                  </a:cubicBezTo>
                  <a:lnTo>
                    <a:pt x="681831" y="3084470"/>
                  </a:lnTo>
                  <a:lnTo>
                    <a:pt x="622300" y="2981327"/>
                  </a:lnTo>
                  <a:cubicBezTo>
                    <a:pt x="435769" y="2638162"/>
                    <a:pt x="261938" y="2196573"/>
                    <a:pt x="250825" y="1430339"/>
                  </a:cubicBezTo>
                  <a:lnTo>
                    <a:pt x="292100" y="1455739"/>
                  </a:lnTo>
                  <a:cubicBezTo>
                    <a:pt x="309153" y="1598305"/>
                    <a:pt x="295870" y="2009937"/>
                    <a:pt x="525137" y="2540168"/>
                  </a:cubicBezTo>
                  <a:lnTo>
                    <a:pt x="526936" y="2544027"/>
                  </a:lnTo>
                  <a:lnTo>
                    <a:pt x="526454" y="2432549"/>
                  </a:lnTo>
                  <a:cubicBezTo>
                    <a:pt x="524668" y="2293742"/>
                    <a:pt x="524668" y="2148684"/>
                    <a:pt x="574674" y="1973265"/>
                  </a:cubicBezTo>
                  <a:lnTo>
                    <a:pt x="593724" y="1989140"/>
                  </a:lnTo>
                  <a:cubicBezTo>
                    <a:pt x="573880" y="2143922"/>
                    <a:pt x="478693" y="2348932"/>
                    <a:pt x="645640" y="2776836"/>
                  </a:cubicBezTo>
                  <a:lnTo>
                    <a:pt x="658938" y="2808695"/>
                  </a:lnTo>
                  <a:lnTo>
                    <a:pt x="675886" y="2840242"/>
                  </a:lnTo>
                  <a:cubicBezTo>
                    <a:pt x="764929" y="2995256"/>
                    <a:pt x="875702" y="3157056"/>
                    <a:pt x="1013742" y="3322590"/>
                  </a:cubicBezTo>
                  <a:lnTo>
                    <a:pt x="1149727" y="3475820"/>
                  </a:lnTo>
                  <a:lnTo>
                    <a:pt x="1155820" y="3471544"/>
                  </a:lnTo>
                  <a:lnTo>
                    <a:pt x="1150019" y="3414513"/>
                  </a:lnTo>
                  <a:cubicBezTo>
                    <a:pt x="1115131" y="3089942"/>
                    <a:pt x="1080427" y="2801318"/>
                    <a:pt x="1064638" y="2543338"/>
                  </a:cubicBezTo>
                  <a:lnTo>
                    <a:pt x="1064316" y="2535518"/>
                  </a:lnTo>
                  <a:lnTo>
                    <a:pt x="1063626" y="2541588"/>
                  </a:lnTo>
                  <a:cubicBezTo>
                    <a:pt x="1028304" y="2159894"/>
                    <a:pt x="1041872" y="1833117"/>
                    <a:pt x="1099308" y="1540161"/>
                  </a:cubicBezTo>
                  <a:lnTo>
                    <a:pt x="1108263" y="1504964"/>
                  </a:lnTo>
                  <a:lnTo>
                    <a:pt x="1127033" y="1380522"/>
                  </a:lnTo>
                  <a:cubicBezTo>
                    <a:pt x="1168933" y="1032410"/>
                    <a:pt x="1106685" y="891681"/>
                    <a:pt x="1002505" y="738189"/>
                  </a:cubicBezTo>
                  <a:lnTo>
                    <a:pt x="1019174" y="726283"/>
                  </a:lnTo>
                  <a:cubicBezTo>
                    <a:pt x="1150937" y="856458"/>
                    <a:pt x="1177925" y="1119983"/>
                    <a:pt x="1193006" y="1195389"/>
                  </a:cubicBezTo>
                  <a:lnTo>
                    <a:pt x="1189200" y="1210014"/>
                  </a:lnTo>
                  <a:lnTo>
                    <a:pt x="1271179" y="993093"/>
                  </a:lnTo>
                  <a:cubicBezTo>
                    <a:pt x="1328025" y="864475"/>
                    <a:pt x="1395001" y="740795"/>
                    <a:pt x="1471479" y="619418"/>
                  </a:cubicBezTo>
                  <a:lnTo>
                    <a:pt x="1583660" y="452968"/>
                  </a:lnTo>
                  <a:lnTo>
                    <a:pt x="1611139" y="383717"/>
                  </a:lnTo>
                  <a:cubicBezTo>
                    <a:pt x="1651843" y="270124"/>
                    <a:pt x="1675804" y="148829"/>
                    <a:pt x="1628775" y="476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714156" y="3328986"/>
              <a:ext cx="1567705" cy="3548064"/>
            </a:xfrm>
            <a:custGeom>
              <a:avLst/>
              <a:gdLst>
                <a:gd name="connsiteX0" fmla="*/ 534243 w 1567705"/>
                <a:gd name="connsiteY0" fmla="*/ 0 h 3548064"/>
                <a:gd name="connsiteX1" fmla="*/ 102353 w 1567705"/>
                <a:gd name="connsiteY1" fmla="*/ 1485994 h 3548064"/>
                <a:gd name="connsiteX2" fmla="*/ 142620 w 1567705"/>
                <a:gd name="connsiteY2" fmla="*/ 1660515 h 3548064"/>
                <a:gd name="connsiteX3" fmla="*/ 322789 w 1567705"/>
                <a:gd name="connsiteY3" fmla="*/ 2133601 h 3548064"/>
                <a:gd name="connsiteX4" fmla="*/ 273973 w 1567705"/>
                <a:gd name="connsiteY4" fmla="*/ 2803923 h 3548064"/>
                <a:gd name="connsiteX5" fmla="*/ 275771 w 1567705"/>
                <a:gd name="connsiteY5" fmla="*/ 2897180 h 3548064"/>
                <a:gd name="connsiteX6" fmla="*/ 284245 w 1567705"/>
                <a:gd name="connsiteY6" fmla="*/ 2801984 h 3548064"/>
                <a:gd name="connsiteX7" fmla="*/ 339675 w 1567705"/>
                <a:gd name="connsiteY7" fmla="*/ 2442851 h 3548064"/>
                <a:gd name="connsiteX8" fmla="*/ 372318 w 1567705"/>
                <a:gd name="connsiteY8" fmla="*/ 2348480 h 3548064"/>
                <a:gd name="connsiteX9" fmla="*/ 372318 w 1567705"/>
                <a:gd name="connsiteY9" fmla="*/ 2276477 h 3548064"/>
                <a:gd name="connsiteX10" fmla="*/ 1567705 w 1567705"/>
                <a:gd name="connsiteY10" fmla="*/ 866776 h 3548064"/>
                <a:gd name="connsiteX11" fmla="*/ 1377205 w 1567705"/>
                <a:gd name="connsiteY11" fmla="*/ 1209677 h 3548064"/>
                <a:gd name="connsiteX12" fmla="*/ 397721 w 1567705"/>
                <a:gd name="connsiteY12" fmla="*/ 2563752 h 3548064"/>
                <a:gd name="connsiteX13" fmla="*/ 381561 w 1567705"/>
                <a:gd name="connsiteY13" fmla="*/ 2647611 h 3548064"/>
                <a:gd name="connsiteX14" fmla="*/ 381531 w 1567705"/>
                <a:gd name="connsiteY14" fmla="*/ 2667363 h 3548064"/>
                <a:gd name="connsiteX15" fmla="*/ 654894 w 1567705"/>
                <a:gd name="connsiteY15" fmla="*/ 3535364 h 3548064"/>
                <a:gd name="connsiteX16" fmla="*/ 502494 w 1567705"/>
                <a:gd name="connsiteY16" fmla="*/ 3541714 h 3548064"/>
                <a:gd name="connsiteX17" fmla="*/ 374986 w 1567705"/>
                <a:gd name="connsiteY17" fmla="*/ 2956597 h 3548064"/>
                <a:gd name="connsiteX18" fmla="*/ 339095 w 1567705"/>
                <a:gd name="connsiteY18" fmla="*/ 2769526 h 3548064"/>
                <a:gd name="connsiteX19" fmla="*/ 332929 w 1567705"/>
                <a:gd name="connsiteY19" fmla="*/ 2837856 h 3548064"/>
                <a:gd name="connsiteX20" fmla="*/ 399307 w 1567705"/>
                <a:gd name="connsiteY20" fmla="*/ 3524251 h 3548064"/>
                <a:gd name="connsiteX21" fmla="*/ 180675 w 1567705"/>
                <a:gd name="connsiteY21" fmla="*/ 3532400 h 3548064"/>
                <a:gd name="connsiteX22" fmla="*/ 158008 w 1567705"/>
                <a:gd name="connsiteY22" fmla="*/ 3548064 h 3548064"/>
                <a:gd name="connsiteX23" fmla="*/ 159081 w 1567705"/>
                <a:gd name="connsiteY23" fmla="*/ 3533205 h 3548064"/>
                <a:gd name="connsiteX24" fmla="*/ 143719 w 1567705"/>
                <a:gd name="connsiteY24" fmla="*/ 3533777 h 3548064"/>
                <a:gd name="connsiteX25" fmla="*/ 160415 w 1567705"/>
                <a:gd name="connsiteY25" fmla="*/ 3514743 h 3548064"/>
                <a:gd name="connsiteX26" fmla="*/ 173755 w 1567705"/>
                <a:gd name="connsiteY26" fmla="*/ 3330049 h 3548064"/>
                <a:gd name="connsiteX27" fmla="*/ 19895 w 1567705"/>
                <a:gd name="connsiteY27" fmla="*/ 1338264 h 3548064"/>
                <a:gd name="connsiteX28" fmla="*/ 26584 w 1567705"/>
                <a:gd name="connsiteY28" fmla="*/ 1355826 h 3548064"/>
                <a:gd name="connsiteX29" fmla="*/ 5763 w 1567705"/>
                <a:gd name="connsiteY29" fmla="*/ 1170018 h 3548064"/>
                <a:gd name="connsiteX30" fmla="*/ 419943 w 1567705"/>
                <a:gd name="connsiteY30" fmla="*/ 57151 h 354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67705" h="3548064">
                  <a:moveTo>
                    <a:pt x="534243" y="0"/>
                  </a:moveTo>
                  <a:cubicBezTo>
                    <a:pt x="27930" y="445195"/>
                    <a:pt x="-17128" y="895859"/>
                    <a:pt x="102353" y="1485994"/>
                  </a:cubicBezTo>
                  <a:lnTo>
                    <a:pt x="142620" y="1660515"/>
                  </a:lnTo>
                  <a:lnTo>
                    <a:pt x="322789" y="2133601"/>
                  </a:lnTo>
                  <a:cubicBezTo>
                    <a:pt x="276751" y="2359026"/>
                    <a:pt x="271195" y="2582070"/>
                    <a:pt x="273973" y="2803923"/>
                  </a:cubicBezTo>
                  <a:lnTo>
                    <a:pt x="275771" y="2897180"/>
                  </a:lnTo>
                  <a:lnTo>
                    <a:pt x="284245" y="2801984"/>
                  </a:lnTo>
                  <a:cubicBezTo>
                    <a:pt x="296750" y="2674367"/>
                    <a:pt x="312808" y="2548964"/>
                    <a:pt x="339675" y="2442851"/>
                  </a:cubicBezTo>
                  <a:lnTo>
                    <a:pt x="372318" y="2348480"/>
                  </a:lnTo>
                  <a:lnTo>
                    <a:pt x="372318" y="2276477"/>
                  </a:lnTo>
                  <a:cubicBezTo>
                    <a:pt x="689818" y="1854202"/>
                    <a:pt x="1278781" y="1370014"/>
                    <a:pt x="1567705" y="866776"/>
                  </a:cubicBezTo>
                  <a:lnTo>
                    <a:pt x="1377205" y="1209677"/>
                  </a:lnTo>
                  <a:cubicBezTo>
                    <a:pt x="784076" y="1801417"/>
                    <a:pt x="486296" y="2240013"/>
                    <a:pt x="397721" y="2563752"/>
                  </a:cubicBezTo>
                  <a:lnTo>
                    <a:pt x="381561" y="2647611"/>
                  </a:lnTo>
                  <a:lnTo>
                    <a:pt x="381531" y="2667363"/>
                  </a:lnTo>
                  <a:cubicBezTo>
                    <a:pt x="399423" y="3113032"/>
                    <a:pt x="540527" y="3336960"/>
                    <a:pt x="654894" y="3535364"/>
                  </a:cubicBezTo>
                  <a:lnTo>
                    <a:pt x="502494" y="3541714"/>
                  </a:lnTo>
                  <a:cubicBezTo>
                    <a:pt x="441574" y="3350024"/>
                    <a:pt x="410121" y="3152975"/>
                    <a:pt x="374986" y="2956597"/>
                  </a:cubicBezTo>
                  <a:lnTo>
                    <a:pt x="339095" y="2769526"/>
                  </a:lnTo>
                  <a:lnTo>
                    <a:pt x="332929" y="2837856"/>
                  </a:lnTo>
                  <a:cubicBezTo>
                    <a:pt x="325290" y="2984501"/>
                    <a:pt x="339379" y="3171032"/>
                    <a:pt x="399307" y="3524251"/>
                  </a:cubicBezTo>
                  <a:lnTo>
                    <a:pt x="180675" y="3532400"/>
                  </a:lnTo>
                  <a:lnTo>
                    <a:pt x="158008" y="3548064"/>
                  </a:lnTo>
                  <a:lnTo>
                    <a:pt x="159081" y="3533205"/>
                  </a:lnTo>
                  <a:lnTo>
                    <a:pt x="143719" y="3533777"/>
                  </a:lnTo>
                  <a:lnTo>
                    <a:pt x="160415" y="3514743"/>
                  </a:lnTo>
                  <a:lnTo>
                    <a:pt x="173755" y="3330049"/>
                  </a:lnTo>
                  <a:cubicBezTo>
                    <a:pt x="207244" y="2810149"/>
                    <a:pt x="210197" y="2203649"/>
                    <a:pt x="19895" y="1338264"/>
                  </a:cubicBezTo>
                  <a:lnTo>
                    <a:pt x="26584" y="1355826"/>
                  </a:lnTo>
                  <a:lnTo>
                    <a:pt x="5763" y="1170018"/>
                  </a:lnTo>
                  <a:cubicBezTo>
                    <a:pt x="-28464" y="701068"/>
                    <a:pt x="87263" y="389137"/>
                    <a:pt x="419943" y="5715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5714156" y="6610349"/>
              <a:ext cx="92904" cy="250031"/>
            </a:xfrm>
            <a:custGeom>
              <a:avLst/>
              <a:gdLst>
                <a:gd name="connsiteX0" fmla="*/ 0 w 92904"/>
                <a:gd name="connsiteY0" fmla="*/ 230981 h 230981"/>
                <a:gd name="connsiteX1" fmla="*/ 46452 w 92904"/>
                <a:gd name="connsiteY1" fmla="*/ 0 h 230981"/>
                <a:gd name="connsiteX2" fmla="*/ 92904 w 92904"/>
                <a:gd name="connsiteY2" fmla="*/ 230981 h 230981"/>
                <a:gd name="connsiteX3" fmla="*/ 0 w 92904"/>
                <a:gd name="connsiteY3" fmla="*/ 230981 h 230981"/>
                <a:gd name="connsiteX0-1" fmla="*/ 0 w 92904"/>
                <a:gd name="connsiteY0-2" fmla="*/ 250031 h 250031"/>
                <a:gd name="connsiteX1-3" fmla="*/ 89315 w 92904"/>
                <a:gd name="connsiteY1-4" fmla="*/ 0 h 250031"/>
                <a:gd name="connsiteX2-5" fmla="*/ 92904 w 92904"/>
                <a:gd name="connsiteY2-6" fmla="*/ 250031 h 250031"/>
                <a:gd name="connsiteX3-7" fmla="*/ 0 w 92904"/>
                <a:gd name="connsiteY3-8" fmla="*/ 250031 h 250031"/>
                <a:gd name="connsiteX0-9" fmla="*/ 0 w 92904"/>
                <a:gd name="connsiteY0-10" fmla="*/ 250031 h 250031"/>
                <a:gd name="connsiteX1-11" fmla="*/ 89315 w 92904"/>
                <a:gd name="connsiteY1-12" fmla="*/ 0 h 250031"/>
                <a:gd name="connsiteX2-13" fmla="*/ 92904 w 92904"/>
                <a:gd name="connsiteY2-14" fmla="*/ 250031 h 250031"/>
                <a:gd name="connsiteX3-15" fmla="*/ 0 w 92904"/>
                <a:gd name="connsiteY3-16" fmla="*/ 250031 h 250031"/>
                <a:gd name="connsiteX0-17" fmla="*/ 0 w 92904"/>
                <a:gd name="connsiteY0-18" fmla="*/ 250031 h 250031"/>
                <a:gd name="connsiteX1-19" fmla="*/ 89315 w 92904"/>
                <a:gd name="connsiteY1-20" fmla="*/ 0 h 250031"/>
                <a:gd name="connsiteX2-21" fmla="*/ 92904 w 92904"/>
                <a:gd name="connsiteY2-22" fmla="*/ 250031 h 250031"/>
                <a:gd name="connsiteX3-23" fmla="*/ 0 w 92904"/>
                <a:gd name="connsiteY3-24" fmla="*/ 250031 h 250031"/>
                <a:gd name="connsiteX0-25" fmla="*/ 0 w 92904"/>
                <a:gd name="connsiteY0-26" fmla="*/ 250031 h 250031"/>
                <a:gd name="connsiteX1-27" fmla="*/ 89315 w 92904"/>
                <a:gd name="connsiteY1-28" fmla="*/ 0 h 250031"/>
                <a:gd name="connsiteX2-29" fmla="*/ 92904 w 92904"/>
                <a:gd name="connsiteY2-30" fmla="*/ 250031 h 250031"/>
                <a:gd name="connsiteX3-31" fmla="*/ 0 w 92904"/>
                <a:gd name="connsiteY3-32" fmla="*/ 250031 h 250031"/>
                <a:gd name="connsiteX0-33" fmla="*/ 0 w 92904"/>
                <a:gd name="connsiteY0-34" fmla="*/ 250031 h 250031"/>
                <a:gd name="connsiteX1-35" fmla="*/ 89315 w 92904"/>
                <a:gd name="connsiteY1-36" fmla="*/ 0 h 250031"/>
                <a:gd name="connsiteX2-37" fmla="*/ 92904 w 92904"/>
                <a:gd name="connsiteY2-38" fmla="*/ 250031 h 250031"/>
                <a:gd name="connsiteX3-39" fmla="*/ 0 w 92904"/>
                <a:gd name="connsiteY3-40" fmla="*/ 250031 h 2500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2904" h="250031">
                  <a:moveTo>
                    <a:pt x="0" y="250031"/>
                  </a:moveTo>
                  <a:cubicBezTo>
                    <a:pt x="44060" y="209550"/>
                    <a:pt x="66687" y="90488"/>
                    <a:pt x="89315" y="0"/>
                  </a:cubicBezTo>
                  <a:cubicBezTo>
                    <a:pt x="73842" y="123826"/>
                    <a:pt x="75039" y="219074"/>
                    <a:pt x="92904" y="250031"/>
                  </a:cubicBezTo>
                  <a:lnTo>
                    <a:pt x="0" y="25003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5117306" y="5172074"/>
              <a:ext cx="261938" cy="250031"/>
            </a:xfrm>
            <a:custGeom>
              <a:avLst/>
              <a:gdLst>
                <a:gd name="connsiteX0" fmla="*/ 0 w 76200"/>
                <a:gd name="connsiteY0" fmla="*/ 76200 h 76200"/>
                <a:gd name="connsiteX1" fmla="*/ 381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  <a:gd name="connsiteX0-1" fmla="*/ 0 w 121444"/>
                <a:gd name="connsiteY0-2" fmla="*/ 76200 h 164306"/>
                <a:gd name="connsiteX1-3" fmla="*/ 38100 w 121444"/>
                <a:gd name="connsiteY1-4" fmla="*/ 0 h 164306"/>
                <a:gd name="connsiteX2-5" fmla="*/ 121444 w 121444"/>
                <a:gd name="connsiteY2-6" fmla="*/ 164306 h 164306"/>
                <a:gd name="connsiteX3-7" fmla="*/ 0 w 121444"/>
                <a:gd name="connsiteY3-8" fmla="*/ 76200 h 164306"/>
                <a:gd name="connsiteX0-9" fmla="*/ 0 w 261938"/>
                <a:gd name="connsiteY0-10" fmla="*/ 0 h 250031"/>
                <a:gd name="connsiteX1-11" fmla="*/ 178594 w 261938"/>
                <a:gd name="connsiteY1-12" fmla="*/ 85725 h 250031"/>
                <a:gd name="connsiteX2-13" fmla="*/ 261938 w 261938"/>
                <a:gd name="connsiteY2-14" fmla="*/ 250031 h 250031"/>
                <a:gd name="connsiteX3-15" fmla="*/ 0 w 261938"/>
                <a:gd name="connsiteY3-16" fmla="*/ 0 h 250031"/>
                <a:gd name="connsiteX0-17" fmla="*/ 0 w 261938"/>
                <a:gd name="connsiteY0-18" fmla="*/ 0 h 250031"/>
                <a:gd name="connsiteX1-19" fmla="*/ 152400 w 261938"/>
                <a:gd name="connsiteY1-20" fmla="*/ 109538 h 250031"/>
                <a:gd name="connsiteX2-21" fmla="*/ 261938 w 261938"/>
                <a:gd name="connsiteY2-22" fmla="*/ 250031 h 250031"/>
                <a:gd name="connsiteX3-23" fmla="*/ 0 w 261938"/>
                <a:gd name="connsiteY3-24" fmla="*/ 0 h 250031"/>
                <a:gd name="connsiteX0-25" fmla="*/ 0 w 261938"/>
                <a:gd name="connsiteY0-26" fmla="*/ 0 h 250031"/>
                <a:gd name="connsiteX1-27" fmla="*/ 152400 w 261938"/>
                <a:gd name="connsiteY1-28" fmla="*/ 109538 h 250031"/>
                <a:gd name="connsiteX2-29" fmla="*/ 261938 w 261938"/>
                <a:gd name="connsiteY2-30" fmla="*/ 250031 h 250031"/>
                <a:gd name="connsiteX3-31" fmla="*/ 0 w 261938"/>
                <a:gd name="connsiteY3-32" fmla="*/ 0 h 250031"/>
                <a:gd name="connsiteX0-33" fmla="*/ 0 w 261938"/>
                <a:gd name="connsiteY0-34" fmla="*/ 0 h 250031"/>
                <a:gd name="connsiteX1-35" fmla="*/ 152400 w 261938"/>
                <a:gd name="connsiteY1-36" fmla="*/ 109538 h 250031"/>
                <a:gd name="connsiteX2-37" fmla="*/ 261938 w 261938"/>
                <a:gd name="connsiteY2-38" fmla="*/ 250031 h 250031"/>
                <a:gd name="connsiteX3-39" fmla="*/ 0 w 261938"/>
                <a:gd name="connsiteY3-40" fmla="*/ 0 h 250031"/>
                <a:gd name="connsiteX0-41" fmla="*/ 0 w 261938"/>
                <a:gd name="connsiteY0-42" fmla="*/ 0 h 250031"/>
                <a:gd name="connsiteX1-43" fmla="*/ 152400 w 261938"/>
                <a:gd name="connsiteY1-44" fmla="*/ 109538 h 250031"/>
                <a:gd name="connsiteX2-45" fmla="*/ 261938 w 261938"/>
                <a:gd name="connsiteY2-46" fmla="*/ 250031 h 250031"/>
                <a:gd name="connsiteX3-47" fmla="*/ 0 w 261938"/>
                <a:gd name="connsiteY3-48" fmla="*/ 0 h 2500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1938" h="250031">
                  <a:moveTo>
                    <a:pt x="0" y="0"/>
                  </a:moveTo>
                  <a:cubicBezTo>
                    <a:pt x="50800" y="36513"/>
                    <a:pt x="113506" y="65881"/>
                    <a:pt x="152400" y="109538"/>
                  </a:cubicBezTo>
                  <a:cubicBezTo>
                    <a:pt x="191294" y="151606"/>
                    <a:pt x="225425" y="203200"/>
                    <a:pt x="261938" y="250031"/>
                  </a:cubicBezTo>
                  <a:cubicBezTo>
                    <a:pt x="174625" y="147637"/>
                    <a:pt x="87313" y="83344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995863" y="4264819"/>
              <a:ext cx="790575" cy="2021681"/>
            </a:xfrm>
            <a:custGeom>
              <a:avLst/>
              <a:gdLst>
                <a:gd name="connsiteX0" fmla="*/ 0 w 790575"/>
                <a:gd name="connsiteY0" fmla="*/ 0 h 2021681"/>
                <a:gd name="connsiteX1" fmla="*/ 125819 w 790575"/>
                <a:gd name="connsiteY1" fmla="*/ 425723 h 2021681"/>
                <a:gd name="connsiteX2" fmla="*/ 170054 w 790575"/>
                <a:gd name="connsiteY2" fmla="*/ 520056 h 2021681"/>
                <a:gd name="connsiteX3" fmla="*/ 169069 w 790575"/>
                <a:gd name="connsiteY3" fmla="*/ 500211 h 2021681"/>
                <a:gd name="connsiteX4" fmla="*/ 169068 w 790575"/>
                <a:gd name="connsiteY4" fmla="*/ 316707 h 2021681"/>
                <a:gd name="connsiteX5" fmla="*/ 179069 w 790575"/>
                <a:gd name="connsiteY5" fmla="*/ 190499 h 2021681"/>
                <a:gd name="connsiteX6" fmla="*/ 217355 w 790575"/>
                <a:gd name="connsiteY6" fmla="*/ 562532 h 2021681"/>
                <a:gd name="connsiteX7" fmla="*/ 232052 w 790575"/>
                <a:gd name="connsiteY7" fmla="*/ 632597 h 2021681"/>
                <a:gd name="connsiteX8" fmla="*/ 237281 w 790575"/>
                <a:gd name="connsiteY8" fmla="*/ 633412 h 2021681"/>
                <a:gd name="connsiteX9" fmla="*/ 784968 w 790575"/>
                <a:gd name="connsiteY9" fmla="*/ 1431131 h 2021681"/>
                <a:gd name="connsiteX10" fmla="*/ 790575 w 790575"/>
                <a:gd name="connsiteY10" fmla="*/ 2021681 h 2021681"/>
                <a:gd name="connsiteX11" fmla="*/ 269904 w 790575"/>
                <a:gd name="connsiteY11" fmla="*/ 798904 h 2021681"/>
                <a:gd name="connsiteX12" fmla="*/ 179449 w 790575"/>
                <a:gd name="connsiteY12" fmla="*/ 629934 h 2021681"/>
                <a:gd name="connsiteX13" fmla="*/ 176212 w 790575"/>
                <a:gd name="connsiteY13" fmla="*/ 628649 h 2021681"/>
                <a:gd name="connsiteX14" fmla="*/ 175285 w 790575"/>
                <a:gd name="connsiteY14" fmla="*/ 613214 h 2021681"/>
                <a:gd name="connsiteX15" fmla="*/ 171926 w 790575"/>
                <a:gd name="connsiteY15" fmla="*/ 626744 h 2021681"/>
                <a:gd name="connsiteX16" fmla="*/ 52388 w 790575"/>
                <a:gd name="connsiteY16" fmla="*/ 283843 h 2021681"/>
                <a:gd name="connsiteX0-1" fmla="*/ 0 w 790575"/>
                <a:gd name="connsiteY0-2" fmla="*/ 0 h 2021681"/>
                <a:gd name="connsiteX1-3" fmla="*/ 125819 w 790575"/>
                <a:gd name="connsiteY1-4" fmla="*/ 425723 h 2021681"/>
                <a:gd name="connsiteX2-5" fmla="*/ 170054 w 790575"/>
                <a:gd name="connsiteY2-6" fmla="*/ 520056 h 2021681"/>
                <a:gd name="connsiteX3-7" fmla="*/ 169069 w 790575"/>
                <a:gd name="connsiteY3-8" fmla="*/ 500211 h 2021681"/>
                <a:gd name="connsiteX4-9" fmla="*/ 169068 w 790575"/>
                <a:gd name="connsiteY4-10" fmla="*/ 316707 h 2021681"/>
                <a:gd name="connsiteX5-11" fmla="*/ 179069 w 790575"/>
                <a:gd name="connsiteY5-12" fmla="*/ 190499 h 2021681"/>
                <a:gd name="connsiteX6-13" fmla="*/ 217355 w 790575"/>
                <a:gd name="connsiteY6-14" fmla="*/ 562532 h 2021681"/>
                <a:gd name="connsiteX7-15" fmla="*/ 232052 w 790575"/>
                <a:gd name="connsiteY7-16" fmla="*/ 632597 h 2021681"/>
                <a:gd name="connsiteX8-17" fmla="*/ 237281 w 790575"/>
                <a:gd name="connsiteY8-18" fmla="*/ 633412 h 2021681"/>
                <a:gd name="connsiteX9-19" fmla="*/ 784968 w 790575"/>
                <a:gd name="connsiteY9-20" fmla="*/ 1431131 h 2021681"/>
                <a:gd name="connsiteX10-21" fmla="*/ 790575 w 790575"/>
                <a:gd name="connsiteY10-22" fmla="*/ 2021681 h 2021681"/>
                <a:gd name="connsiteX11-23" fmla="*/ 269904 w 790575"/>
                <a:gd name="connsiteY11-24" fmla="*/ 798904 h 2021681"/>
                <a:gd name="connsiteX12-25" fmla="*/ 179449 w 790575"/>
                <a:gd name="connsiteY12-26" fmla="*/ 629934 h 2021681"/>
                <a:gd name="connsiteX13-27" fmla="*/ 176212 w 790575"/>
                <a:gd name="connsiteY13-28" fmla="*/ 628649 h 2021681"/>
                <a:gd name="connsiteX14-29" fmla="*/ 175285 w 790575"/>
                <a:gd name="connsiteY14-30" fmla="*/ 613214 h 2021681"/>
                <a:gd name="connsiteX15-31" fmla="*/ 52388 w 790575"/>
                <a:gd name="connsiteY15-32" fmla="*/ 283843 h 2021681"/>
                <a:gd name="connsiteX16-33" fmla="*/ 0 w 790575"/>
                <a:gd name="connsiteY16-34" fmla="*/ 0 h 2021681"/>
                <a:gd name="connsiteX0-35" fmla="*/ 0 w 790575"/>
                <a:gd name="connsiteY0-36" fmla="*/ 0 h 2021681"/>
                <a:gd name="connsiteX1-37" fmla="*/ 125819 w 790575"/>
                <a:gd name="connsiteY1-38" fmla="*/ 425723 h 2021681"/>
                <a:gd name="connsiteX2-39" fmla="*/ 170054 w 790575"/>
                <a:gd name="connsiteY2-40" fmla="*/ 520056 h 2021681"/>
                <a:gd name="connsiteX3-41" fmla="*/ 169069 w 790575"/>
                <a:gd name="connsiteY3-42" fmla="*/ 500211 h 2021681"/>
                <a:gd name="connsiteX4-43" fmla="*/ 169068 w 790575"/>
                <a:gd name="connsiteY4-44" fmla="*/ 316707 h 2021681"/>
                <a:gd name="connsiteX5-45" fmla="*/ 179069 w 790575"/>
                <a:gd name="connsiteY5-46" fmla="*/ 190499 h 2021681"/>
                <a:gd name="connsiteX6-47" fmla="*/ 217355 w 790575"/>
                <a:gd name="connsiteY6-48" fmla="*/ 562532 h 2021681"/>
                <a:gd name="connsiteX7-49" fmla="*/ 232052 w 790575"/>
                <a:gd name="connsiteY7-50" fmla="*/ 632597 h 2021681"/>
                <a:gd name="connsiteX8-51" fmla="*/ 237281 w 790575"/>
                <a:gd name="connsiteY8-52" fmla="*/ 633412 h 2021681"/>
                <a:gd name="connsiteX9-53" fmla="*/ 784968 w 790575"/>
                <a:gd name="connsiteY9-54" fmla="*/ 1431131 h 2021681"/>
                <a:gd name="connsiteX10-55" fmla="*/ 790575 w 790575"/>
                <a:gd name="connsiteY10-56" fmla="*/ 2021681 h 2021681"/>
                <a:gd name="connsiteX11-57" fmla="*/ 269904 w 790575"/>
                <a:gd name="connsiteY11-58" fmla="*/ 798904 h 2021681"/>
                <a:gd name="connsiteX12-59" fmla="*/ 179449 w 790575"/>
                <a:gd name="connsiteY12-60" fmla="*/ 629934 h 2021681"/>
                <a:gd name="connsiteX13-61" fmla="*/ 176212 w 790575"/>
                <a:gd name="connsiteY13-62" fmla="*/ 628649 h 2021681"/>
                <a:gd name="connsiteX14-63" fmla="*/ 52388 w 790575"/>
                <a:gd name="connsiteY14-64" fmla="*/ 283843 h 2021681"/>
                <a:gd name="connsiteX15-65" fmla="*/ 0 w 790575"/>
                <a:gd name="connsiteY15-66" fmla="*/ 0 h 2021681"/>
                <a:gd name="connsiteX0-67" fmla="*/ 0 w 790575"/>
                <a:gd name="connsiteY0-68" fmla="*/ 0 h 2021681"/>
                <a:gd name="connsiteX1-69" fmla="*/ 125819 w 790575"/>
                <a:gd name="connsiteY1-70" fmla="*/ 425723 h 2021681"/>
                <a:gd name="connsiteX2-71" fmla="*/ 170054 w 790575"/>
                <a:gd name="connsiteY2-72" fmla="*/ 520056 h 2021681"/>
                <a:gd name="connsiteX3-73" fmla="*/ 169069 w 790575"/>
                <a:gd name="connsiteY3-74" fmla="*/ 500211 h 2021681"/>
                <a:gd name="connsiteX4-75" fmla="*/ 169068 w 790575"/>
                <a:gd name="connsiteY4-76" fmla="*/ 316707 h 2021681"/>
                <a:gd name="connsiteX5-77" fmla="*/ 179069 w 790575"/>
                <a:gd name="connsiteY5-78" fmla="*/ 190499 h 2021681"/>
                <a:gd name="connsiteX6-79" fmla="*/ 217355 w 790575"/>
                <a:gd name="connsiteY6-80" fmla="*/ 562532 h 2021681"/>
                <a:gd name="connsiteX7-81" fmla="*/ 232052 w 790575"/>
                <a:gd name="connsiteY7-82" fmla="*/ 632597 h 2021681"/>
                <a:gd name="connsiteX8-83" fmla="*/ 237281 w 790575"/>
                <a:gd name="connsiteY8-84" fmla="*/ 633412 h 2021681"/>
                <a:gd name="connsiteX9-85" fmla="*/ 784968 w 790575"/>
                <a:gd name="connsiteY9-86" fmla="*/ 1431131 h 2021681"/>
                <a:gd name="connsiteX10-87" fmla="*/ 790575 w 790575"/>
                <a:gd name="connsiteY10-88" fmla="*/ 2021681 h 2021681"/>
                <a:gd name="connsiteX11-89" fmla="*/ 269904 w 790575"/>
                <a:gd name="connsiteY11-90" fmla="*/ 798904 h 2021681"/>
                <a:gd name="connsiteX12-91" fmla="*/ 179449 w 790575"/>
                <a:gd name="connsiteY12-92" fmla="*/ 629934 h 2021681"/>
                <a:gd name="connsiteX13-93" fmla="*/ 176212 w 790575"/>
                <a:gd name="connsiteY13-94" fmla="*/ 628649 h 2021681"/>
                <a:gd name="connsiteX14-95" fmla="*/ 52388 w 790575"/>
                <a:gd name="connsiteY14-96" fmla="*/ 283843 h 2021681"/>
                <a:gd name="connsiteX15-97" fmla="*/ 0 w 790575"/>
                <a:gd name="connsiteY15-98" fmla="*/ 0 h 2021681"/>
                <a:gd name="connsiteX0-99" fmla="*/ 0 w 790575"/>
                <a:gd name="connsiteY0-100" fmla="*/ 0 h 2021681"/>
                <a:gd name="connsiteX1-101" fmla="*/ 125819 w 790575"/>
                <a:gd name="connsiteY1-102" fmla="*/ 425723 h 2021681"/>
                <a:gd name="connsiteX2-103" fmla="*/ 170054 w 790575"/>
                <a:gd name="connsiteY2-104" fmla="*/ 520056 h 2021681"/>
                <a:gd name="connsiteX3-105" fmla="*/ 169069 w 790575"/>
                <a:gd name="connsiteY3-106" fmla="*/ 500211 h 2021681"/>
                <a:gd name="connsiteX4-107" fmla="*/ 169068 w 790575"/>
                <a:gd name="connsiteY4-108" fmla="*/ 316707 h 2021681"/>
                <a:gd name="connsiteX5-109" fmla="*/ 179069 w 790575"/>
                <a:gd name="connsiteY5-110" fmla="*/ 190499 h 2021681"/>
                <a:gd name="connsiteX6-111" fmla="*/ 217355 w 790575"/>
                <a:gd name="connsiteY6-112" fmla="*/ 562532 h 2021681"/>
                <a:gd name="connsiteX7-113" fmla="*/ 232052 w 790575"/>
                <a:gd name="connsiteY7-114" fmla="*/ 632597 h 2021681"/>
                <a:gd name="connsiteX8-115" fmla="*/ 784968 w 790575"/>
                <a:gd name="connsiteY8-116" fmla="*/ 1431131 h 2021681"/>
                <a:gd name="connsiteX9-117" fmla="*/ 790575 w 790575"/>
                <a:gd name="connsiteY9-118" fmla="*/ 2021681 h 2021681"/>
                <a:gd name="connsiteX10-119" fmla="*/ 269904 w 790575"/>
                <a:gd name="connsiteY10-120" fmla="*/ 798904 h 2021681"/>
                <a:gd name="connsiteX11-121" fmla="*/ 179449 w 790575"/>
                <a:gd name="connsiteY11-122" fmla="*/ 629934 h 2021681"/>
                <a:gd name="connsiteX12-123" fmla="*/ 176212 w 790575"/>
                <a:gd name="connsiteY12-124" fmla="*/ 628649 h 2021681"/>
                <a:gd name="connsiteX13-125" fmla="*/ 52388 w 790575"/>
                <a:gd name="connsiteY13-126" fmla="*/ 283843 h 2021681"/>
                <a:gd name="connsiteX14-127" fmla="*/ 0 w 790575"/>
                <a:gd name="connsiteY14-128" fmla="*/ 0 h 2021681"/>
                <a:gd name="connsiteX0-129" fmla="*/ 0 w 790575"/>
                <a:gd name="connsiteY0-130" fmla="*/ 0 h 2021681"/>
                <a:gd name="connsiteX1-131" fmla="*/ 125819 w 790575"/>
                <a:gd name="connsiteY1-132" fmla="*/ 425723 h 2021681"/>
                <a:gd name="connsiteX2-133" fmla="*/ 170054 w 790575"/>
                <a:gd name="connsiteY2-134" fmla="*/ 520056 h 2021681"/>
                <a:gd name="connsiteX3-135" fmla="*/ 169069 w 790575"/>
                <a:gd name="connsiteY3-136" fmla="*/ 500211 h 2021681"/>
                <a:gd name="connsiteX4-137" fmla="*/ 169068 w 790575"/>
                <a:gd name="connsiteY4-138" fmla="*/ 316707 h 2021681"/>
                <a:gd name="connsiteX5-139" fmla="*/ 179069 w 790575"/>
                <a:gd name="connsiteY5-140" fmla="*/ 190499 h 2021681"/>
                <a:gd name="connsiteX6-141" fmla="*/ 217355 w 790575"/>
                <a:gd name="connsiteY6-142" fmla="*/ 562532 h 2021681"/>
                <a:gd name="connsiteX7-143" fmla="*/ 232052 w 790575"/>
                <a:gd name="connsiteY7-144" fmla="*/ 632597 h 2021681"/>
                <a:gd name="connsiteX8-145" fmla="*/ 784968 w 790575"/>
                <a:gd name="connsiteY8-146" fmla="*/ 1431131 h 2021681"/>
                <a:gd name="connsiteX9-147" fmla="*/ 790575 w 790575"/>
                <a:gd name="connsiteY9-148" fmla="*/ 2021681 h 2021681"/>
                <a:gd name="connsiteX10-149" fmla="*/ 269904 w 790575"/>
                <a:gd name="connsiteY10-150" fmla="*/ 798904 h 2021681"/>
                <a:gd name="connsiteX11-151" fmla="*/ 179449 w 790575"/>
                <a:gd name="connsiteY11-152" fmla="*/ 629934 h 2021681"/>
                <a:gd name="connsiteX12-153" fmla="*/ 176212 w 790575"/>
                <a:gd name="connsiteY12-154" fmla="*/ 628649 h 2021681"/>
                <a:gd name="connsiteX13-155" fmla="*/ 52388 w 790575"/>
                <a:gd name="connsiteY13-156" fmla="*/ 283843 h 2021681"/>
                <a:gd name="connsiteX14-157" fmla="*/ 0 w 790575"/>
                <a:gd name="connsiteY14-158" fmla="*/ 0 h 20216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790575" h="2021681">
                  <a:moveTo>
                    <a:pt x="0" y="0"/>
                  </a:moveTo>
                  <a:cubicBezTo>
                    <a:pt x="40600" y="161329"/>
                    <a:pt x="71824" y="293192"/>
                    <a:pt x="125819" y="425723"/>
                  </a:cubicBezTo>
                  <a:lnTo>
                    <a:pt x="170054" y="520056"/>
                  </a:lnTo>
                  <a:cubicBezTo>
                    <a:pt x="169726" y="513441"/>
                    <a:pt x="169397" y="506826"/>
                    <a:pt x="169069" y="500211"/>
                  </a:cubicBezTo>
                  <a:cubicBezTo>
                    <a:pt x="165050" y="405556"/>
                    <a:pt x="169068" y="395289"/>
                    <a:pt x="169068" y="316707"/>
                  </a:cubicBezTo>
                  <a:cubicBezTo>
                    <a:pt x="170020" y="275432"/>
                    <a:pt x="178117" y="231774"/>
                    <a:pt x="179069" y="190499"/>
                  </a:cubicBezTo>
                  <a:cubicBezTo>
                    <a:pt x="176093" y="326231"/>
                    <a:pt x="197226" y="460622"/>
                    <a:pt x="217355" y="562532"/>
                  </a:cubicBezTo>
                  <a:lnTo>
                    <a:pt x="232052" y="632597"/>
                  </a:lnTo>
                  <a:cubicBezTo>
                    <a:pt x="390164" y="967831"/>
                    <a:pt x="600663" y="1164953"/>
                    <a:pt x="784968" y="1431131"/>
                  </a:cubicBezTo>
                  <a:lnTo>
                    <a:pt x="790575" y="2021681"/>
                  </a:lnTo>
                  <a:cubicBezTo>
                    <a:pt x="767656" y="1503561"/>
                    <a:pt x="496788" y="1193279"/>
                    <a:pt x="269904" y="798904"/>
                  </a:cubicBezTo>
                  <a:lnTo>
                    <a:pt x="179449" y="629934"/>
                  </a:lnTo>
                  <a:lnTo>
                    <a:pt x="176212" y="628649"/>
                  </a:lnTo>
                  <a:lnTo>
                    <a:pt x="52388" y="283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5715000" y="2481260"/>
              <a:ext cx="667385" cy="1436689"/>
            </a:xfrm>
            <a:custGeom>
              <a:avLst/>
              <a:gdLst>
                <a:gd name="connsiteX0" fmla="*/ 0 w 45719"/>
                <a:gd name="connsiteY0" fmla="*/ 176214 h 176214"/>
                <a:gd name="connsiteX1" fmla="*/ 22860 w 45719"/>
                <a:gd name="connsiteY1" fmla="*/ 0 h 176214"/>
                <a:gd name="connsiteX2" fmla="*/ 45719 w 45719"/>
                <a:gd name="connsiteY2" fmla="*/ 176214 h 176214"/>
                <a:gd name="connsiteX3" fmla="*/ 0 w 45719"/>
                <a:gd name="connsiteY3" fmla="*/ 176214 h 176214"/>
                <a:gd name="connsiteX0-1" fmla="*/ 0 w 198119"/>
                <a:gd name="connsiteY0-2" fmla="*/ 588964 h 588964"/>
                <a:gd name="connsiteX1-3" fmla="*/ 175260 w 198119"/>
                <a:gd name="connsiteY1-4" fmla="*/ 0 h 588964"/>
                <a:gd name="connsiteX2-5" fmla="*/ 198119 w 198119"/>
                <a:gd name="connsiteY2-6" fmla="*/ 176214 h 588964"/>
                <a:gd name="connsiteX3-7" fmla="*/ 0 w 198119"/>
                <a:gd name="connsiteY3-8" fmla="*/ 588964 h 588964"/>
                <a:gd name="connsiteX0-9" fmla="*/ 0 w 175260"/>
                <a:gd name="connsiteY0-10" fmla="*/ 588964 h 588964"/>
                <a:gd name="connsiteX1-11" fmla="*/ 175260 w 175260"/>
                <a:gd name="connsiteY1-12" fmla="*/ 0 h 588964"/>
                <a:gd name="connsiteX2-13" fmla="*/ 77469 w 175260"/>
                <a:gd name="connsiteY2-14" fmla="*/ 468314 h 588964"/>
                <a:gd name="connsiteX3-15" fmla="*/ 0 w 175260"/>
                <a:gd name="connsiteY3-16" fmla="*/ 588964 h 588964"/>
                <a:gd name="connsiteX0-17" fmla="*/ 0 w 667385"/>
                <a:gd name="connsiteY0-18" fmla="*/ 1436689 h 1436689"/>
                <a:gd name="connsiteX1-19" fmla="*/ 667385 w 667385"/>
                <a:gd name="connsiteY1-20" fmla="*/ 0 h 1436689"/>
                <a:gd name="connsiteX2-21" fmla="*/ 77469 w 667385"/>
                <a:gd name="connsiteY2-22" fmla="*/ 1316039 h 1436689"/>
                <a:gd name="connsiteX3-23" fmla="*/ 0 w 667385"/>
                <a:gd name="connsiteY3-24" fmla="*/ 1436689 h 1436689"/>
                <a:gd name="connsiteX0-25" fmla="*/ 0 w 667385"/>
                <a:gd name="connsiteY0-26" fmla="*/ 1436689 h 1436689"/>
                <a:gd name="connsiteX1-27" fmla="*/ 667385 w 667385"/>
                <a:gd name="connsiteY1-28" fmla="*/ 0 h 1436689"/>
                <a:gd name="connsiteX2-29" fmla="*/ 77469 w 667385"/>
                <a:gd name="connsiteY2-30" fmla="*/ 1316039 h 1436689"/>
                <a:gd name="connsiteX3-31" fmla="*/ 0 w 667385"/>
                <a:gd name="connsiteY3-32" fmla="*/ 1436689 h 1436689"/>
                <a:gd name="connsiteX0-33" fmla="*/ 0 w 667385"/>
                <a:gd name="connsiteY0-34" fmla="*/ 1436689 h 1436689"/>
                <a:gd name="connsiteX1-35" fmla="*/ 667385 w 667385"/>
                <a:gd name="connsiteY1-36" fmla="*/ 0 h 1436689"/>
                <a:gd name="connsiteX2-37" fmla="*/ 77469 w 667385"/>
                <a:gd name="connsiteY2-38" fmla="*/ 1316039 h 1436689"/>
                <a:gd name="connsiteX3-39" fmla="*/ 0 w 667385"/>
                <a:gd name="connsiteY3-40" fmla="*/ 1436689 h 1436689"/>
                <a:gd name="connsiteX0-41" fmla="*/ 0 w 667385"/>
                <a:gd name="connsiteY0-42" fmla="*/ 1436689 h 1436689"/>
                <a:gd name="connsiteX1-43" fmla="*/ 667385 w 667385"/>
                <a:gd name="connsiteY1-44" fmla="*/ 0 h 1436689"/>
                <a:gd name="connsiteX2-45" fmla="*/ 77469 w 667385"/>
                <a:gd name="connsiteY2-46" fmla="*/ 1316039 h 1436689"/>
                <a:gd name="connsiteX3-47" fmla="*/ 0 w 667385"/>
                <a:gd name="connsiteY3-48" fmla="*/ 1436689 h 1436689"/>
                <a:gd name="connsiteX0-49" fmla="*/ 0 w 667385"/>
                <a:gd name="connsiteY0-50" fmla="*/ 1436689 h 1436689"/>
                <a:gd name="connsiteX1-51" fmla="*/ 667385 w 667385"/>
                <a:gd name="connsiteY1-52" fmla="*/ 0 h 1436689"/>
                <a:gd name="connsiteX2-53" fmla="*/ 77469 w 667385"/>
                <a:gd name="connsiteY2-54" fmla="*/ 1316039 h 1436689"/>
                <a:gd name="connsiteX3-55" fmla="*/ 0 w 667385"/>
                <a:gd name="connsiteY3-56" fmla="*/ 1436689 h 1436689"/>
                <a:gd name="connsiteX0-57" fmla="*/ 0 w 667385"/>
                <a:gd name="connsiteY0-58" fmla="*/ 1436689 h 1436689"/>
                <a:gd name="connsiteX1-59" fmla="*/ 667385 w 667385"/>
                <a:gd name="connsiteY1-60" fmla="*/ 0 h 1436689"/>
                <a:gd name="connsiteX2-61" fmla="*/ 77469 w 667385"/>
                <a:gd name="connsiteY2-62" fmla="*/ 1316039 h 1436689"/>
                <a:gd name="connsiteX3-63" fmla="*/ 0 w 667385"/>
                <a:gd name="connsiteY3-64" fmla="*/ 1436689 h 14366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67385" h="1436689">
                  <a:moveTo>
                    <a:pt x="0" y="1436689"/>
                  </a:moveTo>
                  <a:cubicBezTo>
                    <a:pt x="82762" y="1221318"/>
                    <a:pt x="41698" y="764646"/>
                    <a:pt x="667385" y="0"/>
                  </a:cubicBezTo>
                  <a:cubicBezTo>
                    <a:pt x="235796" y="597430"/>
                    <a:pt x="162983" y="959909"/>
                    <a:pt x="77469" y="1316039"/>
                  </a:cubicBezTo>
                  <a:lnTo>
                    <a:pt x="0" y="143668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5707268" y="3024186"/>
              <a:ext cx="83184" cy="481014"/>
            </a:xfrm>
            <a:custGeom>
              <a:avLst/>
              <a:gdLst>
                <a:gd name="connsiteX0" fmla="*/ 0 w 45719"/>
                <a:gd name="connsiteY0" fmla="*/ 176214 h 176214"/>
                <a:gd name="connsiteX1" fmla="*/ 22860 w 45719"/>
                <a:gd name="connsiteY1" fmla="*/ 0 h 176214"/>
                <a:gd name="connsiteX2" fmla="*/ 45719 w 45719"/>
                <a:gd name="connsiteY2" fmla="*/ 176214 h 176214"/>
                <a:gd name="connsiteX3" fmla="*/ 0 w 45719"/>
                <a:gd name="connsiteY3" fmla="*/ 176214 h 176214"/>
                <a:gd name="connsiteX0-1" fmla="*/ 0 w 29844"/>
                <a:gd name="connsiteY0-2" fmla="*/ 176214 h 176214"/>
                <a:gd name="connsiteX1-3" fmla="*/ 22860 w 29844"/>
                <a:gd name="connsiteY1-4" fmla="*/ 0 h 176214"/>
                <a:gd name="connsiteX2-5" fmla="*/ 29844 w 29844"/>
                <a:gd name="connsiteY2-6" fmla="*/ 58739 h 176214"/>
                <a:gd name="connsiteX3-7" fmla="*/ 0 w 29844"/>
                <a:gd name="connsiteY3-8" fmla="*/ 176214 h 176214"/>
                <a:gd name="connsiteX0-9" fmla="*/ 0 w 29844"/>
                <a:gd name="connsiteY0-10" fmla="*/ 176214 h 176214"/>
                <a:gd name="connsiteX1-11" fmla="*/ 22860 w 29844"/>
                <a:gd name="connsiteY1-12" fmla="*/ 0 h 176214"/>
                <a:gd name="connsiteX2-13" fmla="*/ 29844 w 29844"/>
                <a:gd name="connsiteY2-14" fmla="*/ 58739 h 176214"/>
                <a:gd name="connsiteX3-15" fmla="*/ 0 w 29844"/>
                <a:gd name="connsiteY3-16" fmla="*/ 176214 h 176214"/>
                <a:gd name="connsiteX0-17" fmla="*/ 53340 w 83184"/>
                <a:gd name="connsiteY0-18" fmla="*/ 481014 h 481014"/>
                <a:gd name="connsiteX1-19" fmla="*/ 0 w 83184"/>
                <a:gd name="connsiteY1-20" fmla="*/ 0 h 481014"/>
                <a:gd name="connsiteX2-21" fmla="*/ 83184 w 83184"/>
                <a:gd name="connsiteY2-22" fmla="*/ 363539 h 481014"/>
                <a:gd name="connsiteX3-23" fmla="*/ 53340 w 83184"/>
                <a:gd name="connsiteY3-24" fmla="*/ 481014 h 481014"/>
                <a:gd name="connsiteX0-25" fmla="*/ 53682 w 83526"/>
                <a:gd name="connsiteY0-26" fmla="*/ 481014 h 481014"/>
                <a:gd name="connsiteX1-27" fmla="*/ 342 w 83526"/>
                <a:gd name="connsiteY1-28" fmla="*/ 0 h 481014"/>
                <a:gd name="connsiteX2-29" fmla="*/ 83526 w 83526"/>
                <a:gd name="connsiteY2-30" fmla="*/ 363539 h 481014"/>
                <a:gd name="connsiteX3-31" fmla="*/ 53682 w 83526"/>
                <a:gd name="connsiteY3-32" fmla="*/ 481014 h 481014"/>
                <a:gd name="connsiteX0-33" fmla="*/ 53682 w 83526"/>
                <a:gd name="connsiteY0-34" fmla="*/ 481014 h 481014"/>
                <a:gd name="connsiteX1-35" fmla="*/ 342 w 83526"/>
                <a:gd name="connsiteY1-36" fmla="*/ 0 h 481014"/>
                <a:gd name="connsiteX2-37" fmla="*/ 83526 w 83526"/>
                <a:gd name="connsiteY2-38" fmla="*/ 363539 h 481014"/>
                <a:gd name="connsiteX3-39" fmla="*/ 53682 w 83526"/>
                <a:gd name="connsiteY3-40" fmla="*/ 481014 h 481014"/>
                <a:gd name="connsiteX0-41" fmla="*/ 53682 w 83526"/>
                <a:gd name="connsiteY0-42" fmla="*/ 481014 h 481014"/>
                <a:gd name="connsiteX1-43" fmla="*/ 342 w 83526"/>
                <a:gd name="connsiteY1-44" fmla="*/ 0 h 481014"/>
                <a:gd name="connsiteX2-45" fmla="*/ 83526 w 83526"/>
                <a:gd name="connsiteY2-46" fmla="*/ 363539 h 481014"/>
                <a:gd name="connsiteX3-47" fmla="*/ 53682 w 83526"/>
                <a:gd name="connsiteY3-48" fmla="*/ 481014 h 481014"/>
                <a:gd name="connsiteX0-49" fmla="*/ 53340 w 83184"/>
                <a:gd name="connsiteY0-50" fmla="*/ 481014 h 481014"/>
                <a:gd name="connsiteX1-51" fmla="*/ 0 w 83184"/>
                <a:gd name="connsiteY1-52" fmla="*/ 0 h 481014"/>
                <a:gd name="connsiteX2-53" fmla="*/ 83184 w 83184"/>
                <a:gd name="connsiteY2-54" fmla="*/ 363539 h 481014"/>
                <a:gd name="connsiteX3-55" fmla="*/ 53340 w 83184"/>
                <a:gd name="connsiteY3-56" fmla="*/ 481014 h 481014"/>
                <a:gd name="connsiteX0-57" fmla="*/ 53340 w 83184"/>
                <a:gd name="connsiteY0-58" fmla="*/ 481014 h 481014"/>
                <a:gd name="connsiteX1-59" fmla="*/ 0 w 83184"/>
                <a:gd name="connsiteY1-60" fmla="*/ 0 h 481014"/>
                <a:gd name="connsiteX2-61" fmla="*/ 83184 w 83184"/>
                <a:gd name="connsiteY2-62" fmla="*/ 363539 h 481014"/>
                <a:gd name="connsiteX3-63" fmla="*/ 53340 w 83184"/>
                <a:gd name="connsiteY3-64" fmla="*/ 481014 h 4810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3184" h="481014">
                  <a:moveTo>
                    <a:pt x="53340" y="481014"/>
                  </a:moveTo>
                  <a:cubicBezTo>
                    <a:pt x="54610" y="381001"/>
                    <a:pt x="119380" y="427038"/>
                    <a:pt x="0" y="0"/>
                  </a:cubicBezTo>
                  <a:cubicBezTo>
                    <a:pt x="94403" y="149755"/>
                    <a:pt x="80856" y="289984"/>
                    <a:pt x="83184" y="363539"/>
                  </a:cubicBezTo>
                  <a:lnTo>
                    <a:pt x="53340" y="48101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53"/>
            <p:cNvGrpSpPr/>
            <p:nvPr/>
          </p:nvGrpSpPr>
          <p:grpSpPr>
            <a:xfrm>
              <a:off x="5993607" y="4172340"/>
              <a:ext cx="534738" cy="397279"/>
              <a:chOff x="5993607" y="4172340"/>
              <a:chExt cx="534738" cy="397279"/>
            </a:xfrm>
          </p:grpSpPr>
          <p:sp>
            <p:nvSpPr>
              <p:cNvPr id="47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3" name="Freeform 52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36" name="Group 54"/>
            <p:cNvGrpSpPr/>
            <p:nvPr/>
          </p:nvGrpSpPr>
          <p:grpSpPr>
            <a:xfrm rot="6475092">
              <a:off x="6325234" y="3769118"/>
              <a:ext cx="644420" cy="397279"/>
              <a:chOff x="5993607" y="4172340"/>
              <a:chExt cx="534738" cy="397279"/>
            </a:xfrm>
          </p:grpSpPr>
          <p:sp>
            <p:nvSpPr>
              <p:cNvPr id="56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48" name="Group 64"/>
            <p:cNvGrpSpPr/>
            <p:nvPr/>
          </p:nvGrpSpPr>
          <p:grpSpPr>
            <a:xfrm>
              <a:off x="6901721" y="3449613"/>
              <a:ext cx="510234" cy="379074"/>
              <a:chOff x="5993607" y="4172340"/>
              <a:chExt cx="534738" cy="397279"/>
            </a:xfrm>
          </p:grpSpPr>
          <p:sp>
            <p:nvSpPr>
              <p:cNvPr id="66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0" name="Group 67"/>
            <p:cNvGrpSpPr/>
            <p:nvPr/>
          </p:nvGrpSpPr>
          <p:grpSpPr>
            <a:xfrm rot="5207891">
              <a:off x="7065416" y="3158347"/>
              <a:ext cx="644420" cy="397279"/>
              <a:chOff x="5993607" y="4172340"/>
              <a:chExt cx="534738" cy="397279"/>
            </a:xfrm>
          </p:grpSpPr>
          <p:sp>
            <p:nvSpPr>
              <p:cNvPr id="69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4" name="Group 73"/>
            <p:cNvGrpSpPr/>
            <p:nvPr/>
          </p:nvGrpSpPr>
          <p:grpSpPr>
            <a:xfrm rot="14049784">
              <a:off x="7308061" y="3789682"/>
              <a:ext cx="699588" cy="431290"/>
              <a:chOff x="5993607" y="4172340"/>
              <a:chExt cx="534738" cy="397279"/>
            </a:xfrm>
          </p:grpSpPr>
          <p:sp>
            <p:nvSpPr>
              <p:cNvPr id="75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5" name="Group 76"/>
            <p:cNvGrpSpPr/>
            <p:nvPr/>
          </p:nvGrpSpPr>
          <p:grpSpPr>
            <a:xfrm rot="3528692">
              <a:off x="6154156" y="2814841"/>
              <a:ext cx="432093" cy="266381"/>
              <a:chOff x="5993607" y="4172340"/>
              <a:chExt cx="534738" cy="397279"/>
            </a:xfrm>
          </p:grpSpPr>
          <p:sp>
            <p:nvSpPr>
              <p:cNvPr id="78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9" name="Freeform 78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59" name="Group 79"/>
            <p:cNvGrpSpPr/>
            <p:nvPr/>
          </p:nvGrpSpPr>
          <p:grpSpPr>
            <a:xfrm rot="6475092">
              <a:off x="6393139" y="2740077"/>
              <a:ext cx="459562" cy="283316"/>
              <a:chOff x="5993607" y="4172340"/>
              <a:chExt cx="534738" cy="397279"/>
            </a:xfrm>
          </p:grpSpPr>
          <p:sp>
            <p:nvSpPr>
              <p:cNvPr id="81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62" name="Group 82"/>
            <p:cNvGrpSpPr/>
            <p:nvPr/>
          </p:nvGrpSpPr>
          <p:grpSpPr>
            <a:xfrm rot="13843363">
              <a:off x="6565155" y="3106318"/>
              <a:ext cx="534738" cy="397279"/>
              <a:chOff x="5993607" y="4172340"/>
              <a:chExt cx="534738" cy="397279"/>
            </a:xfrm>
          </p:grpSpPr>
          <p:sp>
            <p:nvSpPr>
              <p:cNvPr id="84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65" name="Group 85"/>
            <p:cNvGrpSpPr/>
            <p:nvPr/>
          </p:nvGrpSpPr>
          <p:grpSpPr>
            <a:xfrm rot="17531046">
              <a:off x="6304997" y="3227551"/>
              <a:ext cx="501178" cy="308972"/>
              <a:chOff x="5993607" y="4172340"/>
              <a:chExt cx="534738" cy="397279"/>
            </a:xfrm>
          </p:grpSpPr>
          <p:sp>
            <p:nvSpPr>
              <p:cNvPr id="87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8" name="Freeform 87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68" name="Group 88"/>
            <p:cNvGrpSpPr/>
            <p:nvPr/>
          </p:nvGrpSpPr>
          <p:grpSpPr>
            <a:xfrm rot="15815147">
              <a:off x="5060751" y="4215420"/>
              <a:ext cx="501178" cy="308972"/>
              <a:chOff x="5993607" y="4172340"/>
              <a:chExt cx="534738" cy="397279"/>
            </a:xfrm>
          </p:grpSpPr>
          <p:sp>
            <p:nvSpPr>
              <p:cNvPr id="90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91" name="Freeform 90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71" name="Group 91"/>
            <p:cNvGrpSpPr/>
            <p:nvPr/>
          </p:nvGrpSpPr>
          <p:grpSpPr>
            <a:xfrm rot="21382060">
              <a:off x="5713173" y="2078609"/>
              <a:ext cx="524554" cy="323383"/>
              <a:chOff x="5993607" y="4172340"/>
              <a:chExt cx="534738" cy="397279"/>
            </a:xfrm>
          </p:grpSpPr>
          <p:sp>
            <p:nvSpPr>
              <p:cNvPr id="93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94" name="Freeform 93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74" name="Group 94"/>
            <p:cNvGrpSpPr/>
            <p:nvPr/>
          </p:nvGrpSpPr>
          <p:grpSpPr>
            <a:xfrm rot="4006416">
              <a:off x="5838468" y="1742059"/>
              <a:ext cx="501178" cy="308972"/>
              <a:chOff x="5993607" y="4172340"/>
              <a:chExt cx="534738" cy="397279"/>
            </a:xfrm>
          </p:grpSpPr>
          <p:sp>
            <p:nvSpPr>
              <p:cNvPr id="96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97" name="Freeform 96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77" name="Group 97"/>
            <p:cNvGrpSpPr/>
            <p:nvPr/>
          </p:nvGrpSpPr>
          <p:grpSpPr>
            <a:xfrm rot="10800000">
              <a:off x="6286828" y="1873085"/>
              <a:ext cx="644420" cy="397279"/>
              <a:chOff x="5993607" y="4172340"/>
              <a:chExt cx="534738" cy="397279"/>
            </a:xfrm>
          </p:grpSpPr>
          <p:sp>
            <p:nvSpPr>
              <p:cNvPr id="99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0" name="Freeform 99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80" name="Group 100"/>
            <p:cNvGrpSpPr/>
            <p:nvPr/>
          </p:nvGrpSpPr>
          <p:grpSpPr>
            <a:xfrm rot="13843363">
              <a:off x="6155110" y="2160934"/>
              <a:ext cx="534738" cy="397279"/>
              <a:chOff x="5993607" y="4172340"/>
              <a:chExt cx="534738" cy="397279"/>
            </a:xfrm>
          </p:grpSpPr>
          <p:sp>
            <p:nvSpPr>
              <p:cNvPr id="102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3" name="Freeform 102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83" name="Group 103"/>
            <p:cNvGrpSpPr/>
            <p:nvPr/>
          </p:nvGrpSpPr>
          <p:grpSpPr>
            <a:xfrm rot="1932585">
              <a:off x="4993453" y="2565486"/>
              <a:ext cx="629741" cy="484158"/>
              <a:chOff x="5993607" y="4172340"/>
              <a:chExt cx="534738" cy="397279"/>
            </a:xfrm>
          </p:grpSpPr>
          <p:sp>
            <p:nvSpPr>
              <p:cNvPr id="105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6" name="Freeform 105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86" name="Group 106"/>
            <p:cNvGrpSpPr/>
            <p:nvPr/>
          </p:nvGrpSpPr>
          <p:grpSpPr>
            <a:xfrm rot="6041504">
              <a:off x="5350799" y="2409875"/>
              <a:ext cx="585077" cy="360694"/>
              <a:chOff x="5993607" y="4172340"/>
              <a:chExt cx="534738" cy="397279"/>
            </a:xfrm>
          </p:grpSpPr>
          <p:sp>
            <p:nvSpPr>
              <p:cNvPr id="108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89" name="Group 109"/>
            <p:cNvGrpSpPr/>
            <p:nvPr/>
          </p:nvGrpSpPr>
          <p:grpSpPr>
            <a:xfrm rot="10800000">
              <a:off x="5625254" y="2776421"/>
              <a:ext cx="320668" cy="197689"/>
              <a:chOff x="5993607" y="4172340"/>
              <a:chExt cx="534738" cy="397279"/>
            </a:xfrm>
          </p:grpSpPr>
          <p:sp>
            <p:nvSpPr>
              <p:cNvPr id="111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2" name="Freeform 111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92" name="Group 112"/>
            <p:cNvGrpSpPr/>
            <p:nvPr/>
          </p:nvGrpSpPr>
          <p:grpSpPr>
            <a:xfrm rot="19614945">
              <a:off x="5193937" y="2922802"/>
              <a:ext cx="534738" cy="397279"/>
              <a:chOff x="5993607" y="4172340"/>
              <a:chExt cx="534738" cy="397279"/>
            </a:xfrm>
          </p:grpSpPr>
          <p:sp>
            <p:nvSpPr>
              <p:cNvPr id="114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5" name="Freeform 114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95" name="Group 115"/>
            <p:cNvGrpSpPr/>
            <p:nvPr/>
          </p:nvGrpSpPr>
          <p:grpSpPr>
            <a:xfrm rot="1322108">
              <a:off x="3861272" y="2973479"/>
              <a:ext cx="824633" cy="508378"/>
              <a:chOff x="5993607" y="4172340"/>
              <a:chExt cx="534738" cy="397279"/>
            </a:xfrm>
          </p:grpSpPr>
          <p:sp>
            <p:nvSpPr>
              <p:cNvPr id="117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8" name="Freeform 117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98" name="Group 118"/>
            <p:cNvGrpSpPr/>
            <p:nvPr/>
          </p:nvGrpSpPr>
          <p:grpSpPr>
            <a:xfrm rot="8801300">
              <a:off x="4627753" y="3008158"/>
              <a:ext cx="504888" cy="311259"/>
              <a:chOff x="5993607" y="4172340"/>
              <a:chExt cx="534738" cy="397279"/>
            </a:xfrm>
          </p:grpSpPr>
          <p:sp>
            <p:nvSpPr>
              <p:cNvPr id="120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1" name="Freeform 120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01" name="Group 121"/>
            <p:cNvGrpSpPr/>
            <p:nvPr/>
          </p:nvGrpSpPr>
          <p:grpSpPr>
            <a:xfrm rot="17653860">
              <a:off x="4234596" y="3490674"/>
              <a:ext cx="638499" cy="474367"/>
              <a:chOff x="5993607" y="4172340"/>
              <a:chExt cx="534738" cy="397279"/>
            </a:xfrm>
          </p:grpSpPr>
          <p:sp>
            <p:nvSpPr>
              <p:cNvPr id="123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4" name="Freeform 123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04" name="Group 124"/>
            <p:cNvGrpSpPr/>
            <p:nvPr/>
          </p:nvGrpSpPr>
          <p:grpSpPr>
            <a:xfrm rot="11527095">
              <a:off x="4713128" y="3300907"/>
              <a:ext cx="642984" cy="396394"/>
              <a:chOff x="5990543" y="4093937"/>
              <a:chExt cx="534738" cy="397279"/>
            </a:xfrm>
          </p:grpSpPr>
          <p:sp>
            <p:nvSpPr>
              <p:cNvPr id="126" name="Isosceles Triangle 46"/>
              <p:cNvSpPr/>
              <p:nvPr/>
            </p:nvSpPr>
            <p:spPr>
              <a:xfrm>
                <a:off x="5990543" y="4093937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19548854" flipV="1">
                <a:off x="6135557" y="4188651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07" name="Group 127"/>
            <p:cNvGrpSpPr/>
            <p:nvPr/>
          </p:nvGrpSpPr>
          <p:grpSpPr>
            <a:xfrm rot="6475092">
              <a:off x="5074748" y="3695022"/>
              <a:ext cx="519560" cy="320304"/>
              <a:chOff x="5993607" y="4172340"/>
              <a:chExt cx="534738" cy="397279"/>
            </a:xfrm>
          </p:grpSpPr>
          <p:sp>
            <p:nvSpPr>
              <p:cNvPr id="129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0" name="Freeform 129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10" name="Group 133"/>
            <p:cNvGrpSpPr/>
            <p:nvPr/>
          </p:nvGrpSpPr>
          <p:grpSpPr>
            <a:xfrm rot="9836448">
              <a:off x="7402234" y="4399781"/>
              <a:ext cx="699588" cy="431290"/>
              <a:chOff x="5993607" y="4172340"/>
              <a:chExt cx="534738" cy="397279"/>
            </a:xfrm>
          </p:grpSpPr>
          <p:sp>
            <p:nvSpPr>
              <p:cNvPr id="135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6" name="Freeform 135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13" name="Group 136"/>
            <p:cNvGrpSpPr/>
            <p:nvPr/>
          </p:nvGrpSpPr>
          <p:grpSpPr>
            <a:xfrm rot="15712876">
              <a:off x="7090156" y="4915956"/>
              <a:ext cx="830890" cy="512236"/>
              <a:chOff x="5993607" y="4172340"/>
              <a:chExt cx="534738" cy="397279"/>
            </a:xfrm>
          </p:grpSpPr>
          <p:sp>
            <p:nvSpPr>
              <p:cNvPr id="138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39" name="Freeform 138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16" name="Group 142"/>
            <p:cNvGrpSpPr/>
            <p:nvPr/>
          </p:nvGrpSpPr>
          <p:grpSpPr>
            <a:xfrm rot="20265179">
              <a:off x="6833984" y="4697364"/>
              <a:ext cx="644420" cy="397279"/>
              <a:chOff x="5993607" y="4172340"/>
              <a:chExt cx="534738" cy="397279"/>
            </a:xfrm>
          </p:grpSpPr>
          <p:sp>
            <p:nvSpPr>
              <p:cNvPr id="144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5" name="Freeform 144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19" name="Group 145"/>
            <p:cNvGrpSpPr/>
            <p:nvPr/>
          </p:nvGrpSpPr>
          <p:grpSpPr>
            <a:xfrm rot="18281922">
              <a:off x="4048327" y="5294268"/>
              <a:ext cx="644420" cy="397279"/>
              <a:chOff x="5993607" y="4172340"/>
              <a:chExt cx="534738" cy="397279"/>
            </a:xfrm>
          </p:grpSpPr>
          <p:sp>
            <p:nvSpPr>
              <p:cNvPr id="147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48" name="Freeform 147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22" name="Group 151"/>
            <p:cNvGrpSpPr/>
            <p:nvPr/>
          </p:nvGrpSpPr>
          <p:grpSpPr>
            <a:xfrm rot="14989643">
              <a:off x="4378524" y="5177711"/>
              <a:ext cx="699588" cy="431290"/>
              <a:chOff x="5993607" y="4172340"/>
              <a:chExt cx="534738" cy="397279"/>
            </a:xfrm>
          </p:grpSpPr>
          <p:sp>
            <p:nvSpPr>
              <p:cNvPr id="153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4" name="Freeform 153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25" name="Group 154"/>
            <p:cNvGrpSpPr/>
            <p:nvPr/>
          </p:nvGrpSpPr>
          <p:grpSpPr>
            <a:xfrm>
              <a:off x="3966206" y="4866320"/>
              <a:ext cx="534738" cy="397279"/>
              <a:chOff x="5993607" y="4172340"/>
              <a:chExt cx="534738" cy="397279"/>
            </a:xfrm>
          </p:grpSpPr>
          <p:sp>
            <p:nvSpPr>
              <p:cNvPr id="156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7" name="Freeform 156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28" name="Group 157"/>
            <p:cNvGrpSpPr/>
            <p:nvPr/>
          </p:nvGrpSpPr>
          <p:grpSpPr>
            <a:xfrm rot="3528692">
              <a:off x="4069861" y="4594928"/>
              <a:ext cx="644420" cy="397279"/>
              <a:chOff x="5993607" y="4172340"/>
              <a:chExt cx="534738" cy="397279"/>
            </a:xfrm>
          </p:grpSpPr>
          <p:sp>
            <p:nvSpPr>
              <p:cNvPr id="159" name="Isosceles Triangle 46"/>
              <p:cNvSpPr/>
              <p:nvPr/>
            </p:nvSpPr>
            <p:spPr>
              <a:xfrm>
                <a:off x="5993607" y="4172340"/>
                <a:ext cx="534738" cy="397279"/>
              </a:xfrm>
              <a:custGeom>
                <a:avLst/>
                <a:gdLst>
                  <a:gd name="connsiteX0" fmla="*/ 0 w 152400"/>
                  <a:gd name="connsiteY0" fmla="*/ 152400 h 152400"/>
                  <a:gd name="connsiteX1" fmla="*/ 76200 w 152400"/>
                  <a:gd name="connsiteY1" fmla="*/ 0 h 152400"/>
                  <a:gd name="connsiteX2" fmla="*/ 152400 w 152400"/>
                  <a:gd name="connsiteY2" fmla="*/ 152400 h 152400"/>
                  <a:gd name="connsiteX3" fmla="*/ 0 w 152400"/>
                  <a:gd name="connsiteY3" fmla="*/ 152400 h 152400"/>
                  <a:gd name="connsiteX0-1" fmla="*/ 0 w 190500"/>
                  <a:gd name="connsiteY0-2" fmla="*/ 276225 h 276225"/>
                  <a:gd name="connsiteX1-3" fmla="*/ 190500 w 190500"/>
                  <a:gd name="connsiteY1-4" fmla="*/ 0 h 276225"/>
                  <a:gd name="connsiteX2-5" fmla="*/ 152400 w 190500"/>
                  <a:gd name="connsiteY2-6" fmla="*/ 276225 h 276225"/>
                  <a:gd name="connsiteX3-7" fmla="*/ 0 w 190500"/>
                  <a:gd name="connsiteY3-8" fmla="*/ 276225 h 276225"/>
                  <a:gd name="connsiteX0-9" fmla="*/ 0 w 209550"/>
                  <a:gd name="connsiteY0-10" fmla="*/ 276225 h 276225"/>
                  <a:gd name="connsiteX1-11" fmla="*/ 190500 w 209550"/>
                  <a:gd name="connsiteY1-12" fmla="*/ 0 h 276225"/>
                  <a:gd name="connsiteX2-13" fmla="*/ 209550 w 209550"/>
                  <a:gd name="connsiteY2-14" fmla="*/ 90487 h 276225"/>
                  <a:gd name="connsiteX3-15" fmla="*/ 0 w 209550"/>
                  <a:gd name="connsiteY3-16" fmla="*/ 276225 h 276225"/>
                  <a:gd name="connsiteX0-17" fmla="*/ 0 w 540543"/>
                  <a:gd name="connsiteY0-18" fmla="*/ 138112 h 138112"/>
                  <a:gd name="connsiteX1-19" fmla="*/ 521493 w 540543"/>
                  <a:gd name="connsiteY1-20" fmla="*/ 0 h 138112"/>
                  <a:gd name="connsiteX2-21" fmla="*/ 540543 w 540543"/>
                  <a:gd name="connsiteY2-22" fmla="*/ 90487 h 138112"/>
                  <a:gd name="connsiteX3-23" fmla="*/ 0 w 540543"/>
                  <a:gd name="connsiteY3-24" fmla="*/ 138112 h 138112"/>
                  <a:gd name="connsiteX0-25" fmla="*/ 0 w 540543"/>
                  <a:gd name="connsiteY0-26" fmla="*/ 252412 h 252412"/>
                  <a:gd name="connsiteX1-27" fmla="*/ 292893 w 540543"/>
                  <a:gd name="connsiteY1-28" fmla="*/ 0 h 252412"/>
                  <a:gd name="connsiteX2-29" fmla="*/ 540543 w 540543"/>
                  <a:gd name="connsiteY2-30" fmla="*/ 204787 h 252412"/>
                  <a:gd name="connsiteX3-31" fmla="*/ 0 w 540543"/>
                  <a:gd name="connsiteY3-32" fmla="*/ 252412 h 252412"/>
                  <a:gd name="connsiteX0-33" fmla="*/ 0 w 540543"/>
                  <a:gd name="connsiteY0-34" fmla="*/ 252412 h 388145"/>
                  <a:gd name="connsiteX1-35" fmla="*/ 292893 w 540543"/>
                  <a:gd name="connsiteY1-36" fmla="*/ 0 h 388145"/>
                  <a:gd name="connsiteX2-37" fmla="*/ 540543 w 540543"/>
                  <a:gd name="connsiteY2-38" fmla="*/ 204787 h 388145"/>
                  <a:gd name="connsiteX3-39" fmla="*/ 328613 w 540543"/>
                  <a:gd name="connsiteY3-40" fmla="*/ 388145 h 388145"/>
                  <a:gd name="connsiteX4" fmla="*/ 0 w 540543"/>
                  <a:gd name="connsiteY4" fmla="*/ 252412 h 388145"/>
                  <a:gd name="connsiteX0-41" fmla="*/ 0 w 540543"/>
                  <a:gd name="connsiteY0-42" fmla="*/ 252412 h 388145"/>
                  <a:gd name="connsiteX1-43" fmla="*/ 292893 w 540543"/>
                  <a:gd name="connsiteY1-44" fmla="*/ 0 h 388145"/>
                  <a:gd name="connsiteX2-45" fmla="*/ 540543 w 540543"/>
                  <a:gd name="connsiteY2-46" fmla="*/ 204787 h 388145"/>
                  <a:gd name="connsiteX3-47" fmla="*/ 328613 w 540543"/>
                  <a:gd name="connsiteY3-48" fmla="*/ 388145 h 388145"/>
                  <a:gd name="connsiteX4-49" fmla="*/ 0 w 540543"/>
                  <a:gd name="connsiteY4-50" fmla="*/ 252412 h 388145"/>
                  <a:gd name="connsiteX0-51" fmla="*/ 0 w 540543"/>
                  <a:gd name="connsiteY0-52" fmla="*/ 252412 h 388145"/>
                  <a:gd name="connsiteX1-53" fmla="*/ 292893 w 540543"/>
                  <a:gd name="connsiteY1-54" fmla="*/ 0 h 388145"/>
                  <a:gd name="connsiteX2-55" fmla="*/ 540543 w 540543"/>
                  <a:gd name="connsiteY2-56" fmla="*/ 204787 h 388145"/>
                  <a:gd name="connsiteX3-57" fmla="*/ 321469 w 540543"/>
                  <a:gd name="connsiteY3-58" fmla="*/ 388145 h 388145"/>
                  <a:gd name="connsiteX4-59" fmla="*/ 0 w 540543"/>
                  <a:gd name="connsiteY4-60" fmla="*/ 252412 h 388145"/>
                  <a:gd name="connsiteX0-61" fmla="*/ 0 w 540543"/>
                  <a:gd name="connsiteY0-62" fmla="*/ 252412 h 388145"/>
                  <a:gd name="connsiteX1-63" fmla="*/ 292893 w 540543"/>
                  <a:gd name="connsiteY1-64" fmla="*/ 0 h 388145"/>
                  <a:gd name="connsiteX2-65" fmla="*/ 540543 w 540543"/>
                  <a:gd name="connsiteY2-66" fmla="*/ 204787 h 388145"/>
                  <a:gd name="connsiteX3-67" fmla="*/ 321469 w 540543"/>
                  <a:gd name="connsiteY3-68" fmla="*/ 388145 h 388145"/>
                  <a:gd name="connsiteX4-69" fmla="*/ 0 w 540543"/>
                  <a:gd name="connsiteY4-70" fmla="*/ 252412 h 388145"/>
                  <a:gd name="connsiteX0-71" fmla="*/ 0 w 540543"/>
                  <a:gd name="connsiteY0-72" fmla="*/ 252412 h 388145"/>
                  <a:gd name="connsiteX1-73" fmla="*/ 292893 w 540543"/>
                  <a:gd name="connsiteY1-74" fmla="*/ 0 h 388145"/>
                  <a:gd name="connsiteX2-75" fmla="*/ 540543 w 540543"/>
                  <a:gd name="connsiteY2-76" fmla="*/ 204787 h 388145"/>
                  <a:gd name="connsiteX3-77" fmla="*/ 321469 w 540543"/>
                  <a:gd name="connsiteY3-78" fmla="*/ 388145 h 388145"/>
                  <a:gd name="connsiteX4-79" fmla="*/ 0 w 540543"/>
                  <a:gd name="connsiteY4-80" fmla="*/ 252412 h 388145"/>
                  <a:gd name="connsiteX0-81" fmla="*/ 0 w 533399"/>
                  <a:gd name="connsiteY0-82" fmla="*/ 252412 h 388145"/>
                  <a:gd name="connsiteX1-83" fmla="*/ 292893 w 533399"/>
                  <a:gd name="connsiteY1-84" fmla="*/ 0 h 388145"/>
                  <a:gd name="connsiteX2-85" fmla="*/ 533399 w 533399"/>
                  <a:gd name="connsiteY2-86" fmla="*/ 159543 h 388145"/>
                  <a:gd name="connsiteX3-87" fmla="*/ 321469 w 533399"/>
                  <a:gd name="connsiteY3-88" fmla="*/ 388145 h 388145"/>
                  <a:gd name="connsiteX4-89" fmla="*/ 0 w 533399"/>
                  <a:gd name="connsiteY4-90" fmla="*/ 252412 h 388145"/>
                  <a:gd name="connsiteX0-91" fmla="*/ 0 w 542484"/>
                  <a:gd name="connsiteY0-92" fmla="*/ 252412 h 388145"/>
                  <a:gd name="connsiteX1-93" fmla="*/ 292893 w 542484"/>
                  <a:gd name="connsiteY1-94" fmla="*/ 0 h 388145"/>
                  <a:gd name="connsiteX2-95" fmla="*/ 533399 w 542484"/>
                  <a:gd name="connsiteY2-96" fmla="*/ 159543 h 388145"/>
                  <a:gd name="connsiteX3-97" fmla="*/ 321469 w 542484"/>
                  <a:gd name="connsiteY3-98" fmla="*/ 388145 h 388145"/>
                  <a:gd name="connsiteX4-99" fmla="*/ 0 w 542484"/>
                  <a:gd name="connsiteY4-100" fmla="*/ 252412 h 388145"/>
                  <a:gd name="connsiteX0-101" fmla="*/ 0 w 534738"/>
                  <a:gd name="connsiteY0-102" fmla="*/ 252412 h 388145"/>
                  <a:gd name="connsiteX1-103" fmla="*/ 292893 w 534738"/>
                  <a:gd name="connsiteY1-104" fmla="*/ 0 h 388145"/>
                  <a:gd name="connsiteX2-105" fmla="*/ 533399 w 534738"/>
                  <a:gd name="connsiteY2-106" fmla="*/ 159543 h 388145"/>
                  <a:gd name="connsiteX3-107" fmla="*/ 321469 w 534738"/>
                  <a:gd name="connsiteY3-108" fmla="*/ 388145 h 388145"/>
                  <a:gd name="connsiteX4-109" fmla="*/ 0 w 534738"/>
                  <a:gd name="connsiteY4-110" fmla="*/ 252412 h 388145"/>
                  <a:gd name="connsiteX0-111" fmla="*/ 0 w 534738"/>
                  <a:gd name="connsiteY0-112" fmla="*/ 252412 h 388145"/>
                  <a:gd name="connsiteX1-113" fmla="*/ 292893 w 534738"/>
                  <a:gd name="connsiteY1-114" fmla="*/ 0 h 388145"/>
                  <a:gd name="connsiteX2-115" fmla="*/ 533399 w 534738"/>
                  <a:gd name="connsiteY2-116" fmla="*/ 159543 h 388145"/>
                  <a:gd name="connsiteX3-117" fmla="*/ 321469 w 534738"/>
                  <a:gd name="connsiteY3-118" fmla="*/ 388145 h 388145"/>
                  <a:gd name="connsiteX4-119" fmla="*/ 0 w 534738"/>
                  <a:gd name="connsiteY4-120" fmla="*/ 252412 h 388145"/>
                  <a:gd name="connsiteX0-121" fmla="*/ 0 w 534738"/>
                  <a:gd name="connsiteY0-122" fmla="*/ 261546 h 397279"/>
                  <a:gd name="connsiteX1-123" fmla="*/ 292893 w 534738"/>
                  <a:gd name="connsiteY1-124" fmla="*/ 9134 h 397279"/>
                  <a:gd name="connsiteX2-125" fmla="*/ 533399 w 534738"/>
                  <a:gd name="connsiteY2-126" fmla="*/ 168677 h 397279"/>
                  <a:gd name="connsiteX3-127" fmla="*/ 321469 w 534738"/>
                  <a:gd name="connsiteY3-128" fmla="*/ 397279 h 397279"/>
                  <a:gd name="connsiteX4-129" fmla="*/ 0 w 534738"/>
                  <a:gd name="connsiteY4-130" fmla="*/ 261546 h 39727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49" y="connsiteY4-50"/>
                  </a:cxn>
                </a:cxnLst>
                <a:rect l="l" t="t" r="r" b="b"/>
                <a:pathLst>
                  <a:path w="534738" h="397279">
                    <a:moveTo>
                      <a:pt x="0" y="261546"/>
                    </a:moveTo>
                    <a:cubicBezTo>
                      <a:pt x="97631" y="177409"/>
                      <a:pt x="147637" y="93271"/>
                      <a:pt x="292893" y="9134"/>
                    </a:cubicBezTo>
                    <a:cubicBezTo>
                      <a:pt x="401637" y="-16267"/>
                      <a:pt x="488949" y="3577"/>
                      <a:pt x="533399" y="168677"/>
                    </a:cubicBezTo>
                    <a:cubicBezTo>
                      <a:pt x="535780" y="190109"/>
                      <a:pt x="554831" y="361560"/>
                      <a:pt x="321469" y="397279"/>
                    </a:cubicBezTo>
                    <a:cubicBezTo>
                      <a:pt x="207169" y="385373"/>
                      <a:pt x="107156" y="306790"/>
                      <a:pt x="0" y="26154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19548854" flipV="1">
                <a:off x="6138621" y="4267053"/>
                <a:ext cx="370472" cy="205707"/>
              </a:xfrm>
              <a:custGeom>
                <a:avLst/>
                <a:gdLst>
                  <a:gd name="connsiteX0" fmla="*/ 370472 w 370472"/>
                  <a:gd name="connsiteY0" fmla="*/ 29227 h 205707"/>
                  <a:gd name="connsiteX1" fmla="*/ 357562 w 370472"/>
                  <a:gd name="connsiteY1" fmla="*/ 0 h 205707"/>
                  <a:gd name="connsiteX2" fmla="*/ 287471 w 370472"/>
                  <a:gd name="connsiteY2" fmla="*/ 32762 h 205707"/>
                  <a:gd name="connsiteX3" fmla="*/ 253463 w 370472"/>
                  <a:gd name="connsiteY3" fmla="*/ 20646 h 205707"/>
                  <a:gd name="connsiteX4" fmla="*/ 93334 w 370472"/>
                  <a:gd name="connsiteY4" fmla="*/ 28704 h 205707"/>
                  <a:gd name="connsiteX5" fmla="*/ 252746 w 370472"/>
                  <a:gd name="connsiteY5" fmla="*/ 40201 h 205707"/>
                  <a:gd name="connsiteX6" fmla="*/ 259587 w 370472"/>
                  <a:gd name="connsiteY6" fmla="*/ 45796 h 205707"/>
                  <a:gd name="connsiteX7" fmla="*/ 259030 w 370472"/>
                  <a:gd name="connsiteY7" fmla="*/ 46056 h 205707"/>
                  <a:gd name="connsiteX8" fmla="*/ 170656 w 370472"/>
                  <a:gd name="connsiteY8" fmla="*/ 85214 h 205707"/>
                  <a:gd name="connsiteX9" fmla="*/ 166621 w 370472"/>
                  <a:gd name="connsiteY9" fmla="*/ 86967 h 205707"/>
                  <a:gd name="connsiteX10" fmla="*/ 143173 w 370472"/>
                  <a:gd name="connsiteY10" fmla="*/ 69539 h 205707"/>
                  <a:gd name="connsiteX11" fmla="*/ 50411 w 370472"/>
                  <a:gd name="connsiteY11" fmla="*/ 79277 h 205707"/>
                  <a:gd name="connsiteX12" fmla="*/ 142758 w 370472"/>
                  <a:gd name="connsiteY12" fmla="*/ 93170 h 205707"/>
                  <a:gd name="connsiteX13" fmla="*/ 144705 w 370472"/>
                  <a:gd name="connsiteY13" fmla="*/ 96493 h 205707"/>
                  <a:gd name="connsiteX14" fmla="*/ 0 w 370472"/>
                  <a:gd name="connsiteY14" fmla="*/ 159389 h 205707"/>
                  <a:gd name="connsiteX15" fmla="*/ 89154 w 370472"/>
                  <a:gd name="connsiteY15" fmla="*/ 129606 h 205707"/>
                  <a:gd name="connsiteX16" fmla="*/ 89209 w 370472"/>
                  <a:gd name="connsiteY16" fmla="*/ 135309 h 205707"/>
                  <a:gd name="connsiteX17" fmla="*/ 10291 w 370472"/>
                  <a:gd name="connsiteY17" fmla="*/ 205707 h 205707"/>
                  <a:gd name="connsiteX18" fmla="*/ 88711 w 370472"/>
                  <a:gd name="connsiteY18" fmla="*/ 178445 h 205707"/>
                  <a:gd name="connsiteX19" fmla="*/ 102876 w 370472"/>
                  <a:gd name="connsiteY19" fmla="*/ 154593 h 205707"/>
                  <a:gd name="connsiteX20" fmla="*/ 117174 w 370472"/>
                  <a:gd name="connsiteY20" fmla="*/ 120246 h 205707"/>
                  <a:gd name="connsiteX21" fmla="*/ 179090 w 370472"/>
                  <a:gd name="connsiteY21" fmla="*/ 99562 h 205707"/>
                  <a:gd name="connsiteX22" fmla="*/ 209021 w 370472"/>
                  <a:gd name="connsiteY22" fmla="*/ 88563 h 205707"/>
                  <a:gd name="connsiteX23" fmla="*/ 206802 w 370472"/>
                  <a:gd name="connsiteY23" fmla="*/ 96038 h 205707"/>
                  <a:gd name="connsiteX24" fmla="*/ 81392 w 370472"/>
                  <a:gd name="connsiteY24" fmla="*/ 195119 h 205707"/>
                  <a:gd name="connsiteX25" fmla="*/ 192258 w 370472"/>
                  <a:gd name="connsiteY25" fmla="*/ 141331 h 205707"/>
                  <a:gd name="connsiteX26" fmla="*/ 218382 w 370472"/>
                  <a:gd name="connsiteY26" fmla="*/ 111812 h 205707"/>
                  <a:gd name="connsiteX27" fmla="*/ 245108 w 370472"/>
                  <a:gd name="connsiteY27" fmla="*/ 75300 h 20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0472" h="205707">
                    <a:moveTo>
                      <a:pt x="370472" y="29227"/>
                    </a:moveTo>
                    <a:lnTo>
                      <a:pt x="357562" y="0"/>
                    </a:lnTo>
                    <a:lnTo>
                      <a:pt x="287471" y="32762"/>
                    </a:lnTo>
                    <a:lnTo>
                      <a:pt x="253463" y="20646"/>
                    </a:lnTo>
                    <a:cubicBezTo>
                      <a:pt x="213481" y="6588"/>
                      <a:pt x="188233" y="3582"/>
                      <a:pt x="93334" y="28704"/>
                    </a:cubicBezTo>
                    <a:cubicBezTo>
                      <a:pt x="189669" y="11439"/>
                      <a:pt x="235105" y="29002"/>
                      <a:pt x="252746" y="40201"/>
                    </a:cubicBezTo>
                    <a:lnTo>
                      <a:pt x="259587" y="45796"/>
                    </a:lnTo>
                    <a:lnTo>
                      <a:pt x="259030" y="46056"/>
                    </a:lnTo>
                    <a:cubicBezTo>
                      <a:pt x="228218" y="60029"/>
                      <a:pt x="199098" y="72851"/>
                      <a:pt x="170656" y="85214"/>
                    </a:cubicBezTo>
                    <a:lnTo>
                      <a:pt x="166621" y="86967"/>
                    </a:lnTo>
                    <a:lnTo>
                      <a:pt x="143173" y="69539"/>
                    </a:lnTo>
                    <a:cubicBezTo>
                      <a:pt x="120012" y="52551"/>
                      <a:pt x="105386" y="48918"/>
                      <a:pt x="50411" y="79277"/>
                    </a:cubicBezTo>
                    <a:cubicBezTo>
                      <a:pt x="106217" y="58414"/>
                      <a:pt x="132538" y="79637"/>
                      <a:pt x="142758" y="93170"/>
                    </a:cubicBezTo>
                    <a:lnTo>
                      <a:pt x="144705" y="96493"/>
                    </a:lnTo>
                    <a:lnTo>
                      <a:pt x="0" y="159389"/>
                    </a:lnTo>
                    <a:lnTo>
                      <a:pt x="89154" y="129606"/>
                    </a:lnTo>
                    <a:lnTo>
                      <a:pt x="89209" y="135309"/>
                    </a:lnTo>
                    <a:cubicBezTo>
                      <a:pt x="87215" y="153023"/>
                      <a:pt x="74422" y="187368"/>
                      <a:pt x="10291" y="205707"/>
                    </a:cubicBezTo>
                    <a:cubicBezTo>
                      <a:pt x="56081" y="199072"/>
                      <a:pt x="76542" y="191378"/>
                      <a:pt x="88711" y="178445"/>
                    </a:cubicBezTo>
                    <a:cubicBezTo>
                      <a:pt x="94796" y="171978"/>
                      <a:pt x="98808" y="164201"/>
                      <a:pt x="102876" y="154593"/>
                    </a:cubicBezTo>
                    <a:lnTo>
                      <a:pt x="117174" y="120246"/>
                    </a:lnTo>
                    <a:lnTo>
                      <a:pt x="179090" y="99562"/>
                    </a:lnTo>
                    <a:lnTo>
                      <a:pt x="209021" y="88563"/>
                    </a:lnTo>
                    <a:lnTo>
                      <a:pt x="206802" y="96038"/>
                    </a:lnTo>
                    <a:cubicBezTo>
                      <a:pt x="198500" y="115215"/>
                      <a:pt x="170782" y="155272"/>
                      <a:pt x="81392" y="195119"/>
                    </a:cubicBezTo>
                    <a:cubicBezTo>
                      <a:pt x="143137" y="173425"/>
                      <a:pt x="172251" y="158784"/>
                      <a:pt x="192258" y="141331"/>
                    </a:cubicBezTo>
                    <a:cubicBezTo>
                      <a:pt x="202262" y="132605"/>
                      <a:pt x="209990" y="123176"/>
                      <a:pt x="218382" y="111812"/>
                    </a:cubicBezTo>
                    <a:lnTo>
                      <a:pt x="245108" y="75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163" name="TextBox 134"/>
          <p:cNvSpPr txBox="1"/>
          <p:nvPr/>
        </p:nvSpPr>
        <p:spPr>
          <a:xfrm>
            <a:off x="7827010" y="2212975"/>
            <a:ext cx="410464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3480"/>
              </a:lnSpc>
            </a:pPr>
            <a:r>
              <a:rPr lang="en-US" altLang="zh-CN" b="1" noProof="1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                                                                </a:t>
            </a:r>
            <a:r>
              <a:rPr lang="zh-CN" altLang="en-US" b="1" noProof="1">
                <a:latin typeface="微软雅黑" panose="020B0503020204020204" charset="-122"/>
                <a:ea typeface="微软雅黑" panose="020B0503020204020204" charset="-122"/>
              </a:rPr>
              <a:t>建设</a:t>
            </a:r>
            <a:r>
              <a:rPr lang="en-US" altLang="zh-CN" b="1" noProof="1">
                <a:latin typeface="微软雅黑" panose="020B0503020204020204" charset="-122"/>
                <a:ea typeface="微软雅黑" panose="020B0503020204020204" charset="-122"/>
              </a:rPr>
              <a:t>完善可靠的</a:t>
            </a:r>
            <a:r>
              <a:rPr lang="en-US" altLang="zh-CN" sz="2800" b="1" noProof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交易平</a:t>
            </a:r>
            <a:r>
              <a:rPr lang="zh-CN" altLang="en-US" sz="2800" b="1" noProof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台</a:t>
            </a:r>
            <a:endParaRPr lang="zh-CN" altLang="en-US" sz="2800" b="1" noProof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ts val="3480"/>
              </a:lnSpc>
            </a:pPr>
            <a:r>
              <a:rPr lang="en-US" altLang="zh-CN" b="1" noProof="1">
                <a:latin typeface="微软雅黑" panose="020B0503020204020204" charset="-122"/>
                <a:ea typeface="微软雅黑" panose="020B0503020204020204" charset="-122"/>
              </a:rPr>
              <a:t>提供</a:t>
            </a:r>
            <a:r>
              <a:rPr lang="en-US" altLang="zh-CN" sz="2800" b="1" noProof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议价平台</a:t>
            </a:r>
            <a:endParaRPr lang="en-US" altLang="zh-CN" sz="2800" b="1" noProof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" name="TextBox 134"/>
          <p:cNvSpPr txBox="1"/>
          <p:nvPr/>
        </p:nvSpPr>
        <p:spPr>
          <a:xfrm>
            <a:off x="8268335" y="4740910"/>
            <a:ext cx="357441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3480"/>
              </a:lnSpc>
            </a:pPr>
            <a:r>
              <a:rPr lang="en-US" altLang="zh-CN" b="1" noProof="1">
                <a:latin typeface="微软雅黑" panose="020B0503020204020204" charset="-122"/>
                <a:ea typeface="微软雅黑" panose="020B0503020204020204" charset="-122"/>
              </a:rPr>
              <a:t>加大</a:t>
            </a:r>
            <a:r>
              <a:rPr lang="en-US" altLang="zh-CN" sz="2800" b="1" noProof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宣传力度</a:t>
            </a:r>
            <a:endParaRPr lang="en-US" altLang="zh-CN" sz="2800" b="1" noProof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ts val="3480"/>
              </a:lnSpc>
            </a:pPr>
            <a:r>
              <a:rPr lang="en-US" altLang="zh-CN" b="1" noProof="1">
                <a:latin typeface="微软雅黑" panose="020B0503020204020204" charset="-122"/>
                <a:ea typeface="微软雅黑" panose="020B0503020204020204" charset="-122"/>
              </a:rPr>
              <a:t>提高共享车位</a:t>
            </a:r>
            <a:r>
              <a:rPr lang="en-US" altLang="zh-CN" sz="2800" b="1" noProof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知名度</a:t>
            </a:r>
            <a:endParaRPr lang="en-US" altLang="zh-CN" sz="2800" b="1" noProof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166" name="TextBox 111"/>
          <p:cNvSpPr txBox="1"/>
          <p:nvPr/>
        </p:nvSpPr>
        <p:spPr>
          <a:xfrm>
            <a:off x="-142875" y="2511425"/>
            <a:ext cx="46621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384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为共享车位的发展提供相关的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ts val="3840"/>
              </a:lnSpc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政策支持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资金投入</a:t>
            </a:r>
            <a:endParaRPr lang="zh-CN" altLang="en-US" sz="2800" b="1" noProof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ts val="384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9" name="TextBox 134"/>
          <p:cNvSpPr txBox="1"/>
          <p:nvPr/>
        </p:nvSpPr>
        <p:spPr>
          <a:xfrm>
            <a:off x="166370" y="4766945"/>
            <a:ext cx="401129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ts val="3480"/>
              </a:lnSpc>
            </a:pPr>
            <a:r>
              <a:rPr lang="zh-CN" altLang="en-US" b="1" noProof="1">
                <a:latin typeface="微软雅黑" panose="020B0503020204020204" charset="-122"/>
                <a:ea typeface="微软雅黑" panose="020B0503020204020204" charset="-122"/>
              </a:rPr>
              <a:t>借鉴</a:t>
            </a:r>
            <a:r>
              <a:rPr lang="zh-CN" altLang="en-US" sz="2800" b="1" noProof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“共享经济”</a:t>
            </a:r>
            <a:endParaRPr lang="zh-CN" altLang="en-US" b="1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ts val="3480"/>
              </a:lnSpc>
            </a:pPr>
            <a:r>
              <a:rPr lang="zh-CN" altLang="en-US" b="1" noProof="1">
                <a:latin typeface="微软雅黑" panose="020B0503020204020204" charset="-122"/>
                <a:ea typeface="微软雅黑" panose="020B0503020204020204" charset="-122"/>
              </a:rPr>
              <a:t>有序引导</a:t>
            </a:r>
            <a:endParaRPr lang="zh-CN" altLang="en-US" b="1" noProof="1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46835" y="346710"/>
            <a:ext cx="4198620" cy="52197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auto"/>
            <a:r>
              <a:rPr lang="zh-CN" altLang="en-US" sz="2800" noProof="1">
                <a:latin typeface="微软雅黑" panose="020B0503020204020204" charset="-122"/>
                <a:ea typeface="微软雅黑" panose="020B0503020204020204" charset="-122"/>
              </a:rPr>
              <a:t>相关建议</a:t>
            </a:r>
            <a:endParaRPr lang="zh-CN" altLang="en-US" sz="28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1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4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7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35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0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7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0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2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43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43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49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6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51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52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58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9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0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51" name="直接连接符 150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52" name="组合 174"/>
          <p:cNvGrpSpPr/>
          <p:nvPr/>
        </p:nvGrpSpPr>
        <p:grpSpPr>
          <a:xfrm>
            <a:off x="-10795" y="2733040"/>
            <a:ext cx="12192000" cy="2060885"/>
            <a:chOff x="27" y="4106"/>
            <a:chExt cx="19200" cy="3245"/>
          </a:xfrm>
        </p:grpSpPr>
        <p:sp>
          <p:nvSpPr>
            <p:cNvPr id="2" name="文本框 1"/>
            <p:cNvSpPr txBox="1">
              <a:spLocks noChangeArrowheads="1"/>
            </p:cNvSpPr>
            <p:nvPr/>
          </p:nvSpPr>
          <p:spPr bwMode="auto">
            <a:xfrm>
              <a:off x="27" y="4106"/>
              <a:ext cx="19200" cy="3245"/>
            </a:xfrm>
            <a:prstGeom prst="rect">
              <a:avLst/>
            </a:prstGeom>
            <a:solidFill>
              <a:schemeClr val="bg1">
                <a:lumMod val="95000"/>
                <a:alpha val="97000"/>
              </a:schemeClr>
            </a:solidFill>
            <a:ln w="9525">
              <a:noFill/>
              <a:round/>
            </a:ln>
          </p:spPr>
          <p:txBody>
            <a:bodyPr wrap="square"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zh-CN" altLang="en-US" sz="22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84" y="4397"/>
              <a:ext cx="14022" cy="24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包容并创造</a:t>
              </a:r>
              <a:r>
                <a:rPr lang="en-US" altLang="zh-CN" sz="2400" b="1">
                  <a:solidFill>
                    <a:schemeClr val="accent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宽松的准入环境</a:t>
              </a:r>
              <a:r>
                <a:rPr lang="en-US" altLang="zh-CN" sz="2400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和</a:t>
              </a:r>
              <a:r>
                <a:rPr lang="en-US" altLang="zh-CN" sz="2400" b="1">
                  <a:solidFill>
                    <a:schemeClr val="accent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较低的企业准入门槛</a:t>
              </a:r>
              <a:endParaRPr lang="zh-CN" altLang="en-US" sz="2400" b="1" noProof="1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2400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完善公共共享车位泊车</a:t>
              </a:r>
              <a:r>
                <a:rPr lang="zh-CN" altLang="en-US" sz="2400" b="1">
                  <a:solidFill>
                    <a:schemeClr val="accent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配套设施</a:t>
              </a:r>
              <a:endParaRPr lang="zh-CN" altLang="en-US" sz="2400" b="1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2400" b="1" noProof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2400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吸引</a:t>
              </a:r>
              <a:r>
                <a:rPr lang="zh-CN" altLang="en-US" sz="2400" b="1">
                  <a:solidFill>
                    <a:schemeClr val="accent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潜在</a:t>
              </a:r>
              <a:r>
                <a:rPr lang="zh-CN" altLang="en-US" sz="2400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用户使用共享车位，拓宽共享停车的市场前景</a:t>
              </a:r>
              <a:endParaRPr lang="zh-CN" altLang="en-US" sz="24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72" name="直接连接符 171"/>
            <p:cNvCxnSpPr/>
            <p:nvPr/>
          </p:nvCxnSpPr>
          <p:spPr>
            <a:xfrm>
              <a:off x="3995" y="4397"/>
              <a:ext cx="0" cy="276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/>
            <p:cNvSpPr txBox="1"/>
            <p:nvPr/>
          </p:nvSpPr>
          <p:spPr>
            <a:xfrm>
              <a:off x="875" y="4542"/>
              <a:ext cx="2758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0070C0"/>
                  </a:solidFill>
                  <a:sym typeface="+mn-ea"/>
                </a:rPr>
                <a:t>政策支持</a:t>
              </a:r>
              <a:endParaRPr lang="en-US" altLang="zh-CN" sz="2800" b="1">
                <a:solidFill>
                  <a:srgbClr val="0070C0"/>
                </a:solidFill>
                <a:sym typeface="+mn-ea"/>
              </a:endParaRPr>
            </a:p>
            <a:p>
              <a:endParaRPr lang="en-US" altLang="zh-CN" sz="2800" b="1">
                <a:solidFill>
                  <a:srgbClr val="0070C0"/>
                </a:solidFill>
                <a:sym typeface="+mn-ea"/>
              </a:endParaRPr>
            </a:p>
            <a:p>
              <a:r>
                <a:rPr lang="zh-CN" altLang="en-US" sz="2800" b="1">
                  <a:solidFill>
                    <a:srgbClr val="0070C0"/>
                  </a:solidFill>
                  <a:sym typeface="+mn-ea"/>
                </a:rPr>
                <a:t>资金投入</a:t>
              </a:r>
              <a:endParaRPr lang="zh-CN" altLang="en-US" sz="2800" b="1">
                <a:solidFill>
                  <a:srgbClr val="0070C0"/>
                </a:solidFill>
                <a:sym typeface="+mn-ea"/>
              </a:endParaRPr>
            </a:p>
          </p:txBody>
        </p:sp>
      </p:grpSp>
      <p:grpSp>
        <p:nvGrpSpPr>
          <p:cNvPr id="155" name="组合 177"/>
          <p:cNvGrpSpPr/>
          <p:nvPr/>
        </p:nvGrpSpPr>
        <p:grpSpPr>
          <a:xfrm>
            <a:off x="-10795" y="2698750"/>
            <a:ext cx="12192000" cy="2060885"/>
            <a:chOff x="49" y="4106"/>
            <a:chExt cx="19200" cy="3245"/>
          </a:xfrm>
        </p:grpSpPr>
        <p:sp>
          <p:nvSpPr>
            <p:cNvPr id="179" name="文本框 178"/>
            <p:cNvSpPr txBox="1">
              <a:spLocks noChangeArrowheads="1"/>
            </p:cNvSpPr>
            <p:nvPr/>
          </p:nvSpPr>
          <p:spPr bwMode="auto">
            <a:xfrm>
              <a:off x="49" y="4106"/>
              <a:ext cx="19200" cy="3245"/>
            </a:xfrm>
            <a:prstGeom prst="rect">
              <a:avLst/>
            </a:prstGeom>
            <a:solidFill>
              <a:schemeClr val="bg1">
                <a:lumMod val="95000"/>
                <a:alpha val="97000"/>
              </a:schemeClr>
            </a:solidFill>
            <a:ln w="9525">
              <a:noFill/>
              <a:round/>
            </a:ln>
          </p:spPr>
          <p:txBody>
            <a:bodyPr wrap="square"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zh-CN" altLang="en-US" sz="2200" dirty="0"/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4764" y="4500"/>
              <a:ext cx="14022" cy="21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defTabSz="1218565">
                <a:lnSpc>
                  <a:spcPct val="114000"/>
                </a:lnSpc>
              </a:pP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建立分享经济</a:t>
              </a:r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信用体制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，规范用户道德行为</a:t>
              </a:r>
              <a:endParaRPr lang="en-US" altLang="zh-CN" sz="2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defTabSz="1218565">
                <a:lnSpc>
                  <a:spcPct val="114000"/>
                </a:lnSpc>
              </a:pP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创新分享经济</a:t>
              </a:r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监管方式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，引导行业有序发展</a:t>
              </a:r>
              <a:endParaRPr lang="en-US" altLang="zh-CN" sz="2400" noProof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 defTabSz="1218565">
                <a:lnSpc>
                  <a:spcPct val="114000"/>
                </a:lnSpc>
              </a:pP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优化分享经济发展环境，鼓励</a:t>
              </a:r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试点先行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先试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82" name="直接连接符 181"/>
            <p:cNvCxnSpPr/>
            <p:nvPr/>
          </p:nvCxnSpPr>
          <p:spPr>
            <a:xfrm>
              <a:off x="3995" y="4373"/>
              <a:ext cx="0" cy="276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/>
            <p:cNvSpPr txBox="1"/>
            <p:nvPr/>
          </p:nvSpPr>
          <p:spPr>
            <a:xfrm>
              <a:off x="875" y="4542"/>
              <a:ext cx="2758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070C0"/>
                  </a:solidFill>
                  <a:sym typeface="+mn-ea"/>
                </a:rPr>
                <a:t>共享经济</a:t>
              </a:r>
              <a:endParaRPr lang="en-US" altLang="zh-CN" sz="2800" b="1">
                <a:solidFill>
                  <a:srgbClr val="0070C0"/>
                </a:solidFill>
                <a:sym typeface="+mn-ea"/>
              </a:endParaRPr>
            </a:p>
            <a:p>
              <a:endParaRPr lang="en-US" altLang="zh-CN" sz="2800" b="1">
                <a:solidFill>
                  <a:srgbClr val="0070C0"/>
                </a:solidFill>
                <a:sym typeface="+mn-ea"/>
              </a:endParaRPr>
            </a:p>
            <a:p>
              <a:r>
                <a:rPr lang="zh-CN" altLang="en-US" sz="2800" b="1">
                  <a:solidFill>
                    <a:srgbClr val="0070C0"/>
                  </a:solidFill>
                  <a:sym typeface="+mn-ea"/>
                </a:rPr>
                <a:t>有序引导</a:t>
              </a:r>
              <a:endParaRPr lang="zh-CN" altLang="en-US" sz="2800" b="1">
                <a:solidFill>
                  <a:srgbClr val="0070C0"/>
                </a:solidFill>
                <a:sym typeface="+mn-ea"/>
              </a:endParaRPr>
            </a:p>
          </p:txBody>
        </p:sp>
      </p:grpSp>
      <p:grpSp>
        <p:nvGrpSpPr>
          <p:cNvPr id="158" name="组合 183"/>
          <p:cNvGrpSpPr/>
          <p:nvPr/>
        </p:nvGrpSpPr>
        <p:grpSpPr>
          <a:xfrm>
            <a:off x="0" y="2680335"/>
            <a:ext cx="12192000" cy="2060885"/>
            <a:chOff x="27" y="4106"/>
            <a:chExt cx="19200" cy="3245"/>
          </a:xfrm>
        </p:grpSpPr>
        <p:sp>
          <p:nvSpPr>
            <p:cNvPr id="185" name="文本框 184"/>
            <p:cNvSpPr txBox="1">
              <a:spLocks noChangeArrowheads="1"/>
            </p:cNvSpPr>
            <p:nvPr/>
          </p:nvSpPr>
          <p:spPr bwMode="auto">
            <a:xfrm>
              <a:off x="27" y="4106"/>
              <a:ext cx="19200" cy="3245"/>
            </a:xfrm>
            <a:prstGeom prst="rect">
              <a:avLst/>
            </a:prstGeom>
            <a:solidFill>
              <a:schemeClr val="bg1">
                <a:lumMod val="95000"/>
                <a:alpha val="97000"/>
              </a:schemeClr>
            </a:solidFill>
            <a:ln w="9525">
              <a:noFill/>
              <a:round/>
            </a:ln>
          </p:spPr>
          <p:txBody>
            <a:bodyPr wrap="square"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zh-CN" altLang="en-US" sz="2200" dirty="0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4543" y="4493"/>
              <a:ext cx="14022" cy="249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 defTabSz="1218565">
                <a:lnSpc>
                  <a:spcPct val="114000"/>
                </a:lnSpc>
              </a:pP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提升平台</a:t>
              </a:r>
              <a:r>
                <a:rPr lang="zh-CN" altLang="en-US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操作的便捷性，简化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车位共享手续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 defTabSz="1218565">
                <a:lnSpc>
                  <a:spcPct val="114000"/>
                </a:lnSpc>
              </a:pP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加强</a:t>
              </a:r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监管力度</a:t>
              </a:r>
              <a:r>
                <a:rPr lang="zh-CN" altLang="en-US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，减少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使用者对</a:t>
              </a:r>
              <a:r>
                <a:rPr lang="zh-CN" altLang="en-US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安全方面的顾虑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以提高使用意愿</a:t>
              </a:r>
              <a:endPara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 defTabSz="1218565" fontAlgn="auto">
                <a:lnSpc>
                  <a:spcPct val="114000"/>
                </a:lnSpc>
                <a:spcBef>
                  <a:spcPts val="1800"/>
                </a:spcBef>
              </a:pP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提供</a:t>
              </a:r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议价平台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，提高对车位收益有需求的人群的提供意愿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>
            <a:xfrm>
              <a:off x="3995" y="4373"/>
              <a:ext cx="0" cy="276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本框 188"/>
            <p:cNvSpPr txBox="1"/>
            <p:nvPr/>
          </p:nvSpPr>
          <p:spPr>
            <a:xfrm>
              <a:off x="875" y="4542"/>
              <a:ext cx="2758" cy="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4000"/>
                </a:lnSpc>
              </a:pPr>
              <a:r>
                <a:rPr lang="en-US" altLang="zh-CN" sz="2800" b="1">
                  <a:solidFill>
                    <a:srgbClr val="0070C0"/>
                  </a:solidFill>
                  <a:sym typeface="+mn-ea"/>
                </a:rPr>
                <a:t>交易平台</a:t>
              </a:r>
              <a:endParaRPr lang="en-US" altLang="zh-CN" sz="2800" b="1">
                <a:solidFill>
                  <a:srgbClr val="0070C0"/>
                </a:solidFill>
                <a:sym typeface="+mn-ea"/>
              </a:endParaRPr>
            </a:p>
            <a:p>
              <a:pPr fontAlgn="auto">
                <a:lnSpc>
                  <a:spcPct val="114000"/>
                </a:lnSpc>
              </a:pPr>
              <a:endParaRPr lang="en-US" altLang="zh-CN" sz="2800" b="1">
                <a:solidFill>
                  <a:srgbClr val="0070C0"/>
                </a:solidFill>
                <a:sym typeface="+mn-ea"/>
              </a:endParaRPr>
            </a:p>
            <a:p>
              <a:pPr fontAlgn="auto">
                <a:lnSpc>
                  <a:spcPct val="114000"/>
                </a:lnSpc>
              </a:pPr>
              <a:r>
                <a:rPr lang="en-US" altLang="zh-CN" sz="2800" b="1">
                  <a:solidFill>
                    <a:srgbClr val="0070C0"/>
                  </a:solidFill>
                  <a:sym typeface="+mn-ea"/>
                </a:rPr>
                <a:t>议价平台</a:t>
              </a:r>
              <a:endParaRPr lang="zh-CN" altLang="en-US" sz="2800" b="1">
                <a:solidFill>
                  <a:srgbClr val="0070C0"/>
                </a:solidFill>
                <a:sym typeface="+mn-ea"/>
              </a:endParaRPr>
            </a:p>
          </p:txBody>
        </p:sp>
      </p:grpSp>
      <p:grpSp>
        <p:nvGrpSpPr>
          <p:cNvPr id="161" name="组合 189"/>
          <p:cNvGrpSpPr/>
          <p:nvPr/>
        </p:nvGrpSpPr>
        <p:grpSpPr>
          <a:xfrm>
            <a:off x="-142875" y="2733040"/>
            <a:ext cx="12192000" cy="2333341"/>
            <a:chOff x="27" y="4106"/>
            <a:chExt cx="19200" cy="3674"/>
          </a:xfrm>
        </p:grpSpPr>
        <p:sp>
          <p:nvSpPr>
            <p:cNvPr id="191" name="文本框 190"/>
            <p:cNvSpPr txBox="1">
              <a:spLocks noChangeArrowheads="1"/>
            </p:cNvSpPr>
            <p:nvPr/>
          </p:nvSpPr>
          <p:spPr bwMode="auto">
            <a:xfrm>
              <a:off x="27" y="4106"/>
              <a:ext cx="19200" cy="3245"/>
            </a:xfrm>
            <a:prstGeom prst="rect">
              <a:avLst/>
            </a:prstGeom>
            <a:solidFill>
              <a:schemeClr val="bg1">
                <a:lumMod val="95000"/>
                <a:alpha val="97000"/>
              </a:schemeClr>
            </a:solidFill>
            <a:ln w="9525">
              <a:noFill/>
              <a:round/>
            </a:ln>
          </p:spPr>
          <p:txBody>
            <a:bodyPr wrap="square">
              <a:spAutoFit/>
            </a:bodyPr>
            <a:lstStyle>
              <a:lvl1pPr indent="4572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en-US" altLang="zh-CN" sz="2200" dirty="0"/>
            </a:p>
            <a:p>
              <a:pPr>
                <a:lnSpc>
                  <a:spcPct val="150000"/>
                </a:lnSpc>
              </a:pPr>
              <a:endParaRPr lang="zh-CN" altLang="en-US" sz="2200" dirty="0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655" y="4688"/>
              <a:ext cx="14022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共享车位模式还未广为人知，有着极大的</a:t>
              </a:r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市场前景</a:t>
              </a:r>
              <a:endParaRPr lang="en-US" altLang="zh-CN" sz="2400" b="1" noProof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可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利用</a:t>
              </a:r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网络</a:t>
              </a:r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等宣传渠道或开展重点事件营销</a:t>
              </a:r>
              <a:endPara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193" name="直接连接符 192"/>
            <p:cNvCxnSpPr/>
            <p:nvPr/>
          </p:nvCxnSpPr>
          <p:spPr>
            <a:xfrm>
              <a:off x="3995" y="4373"/>
              <a:ext cx="0" cy="276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/>
            <p:cNvSpPr txBox="1"/>
            <p:nvPr/>
          </p:nvSpPr>
          <p:spPr>
            <a:xfrm>
              <a:off x="875" y="4542"/>
              <a:ext cx="2758" cy="3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14000"/>
                </a:lnSpc>
              </a:pPr>
              <a:r>
                <a:rPr lang="en-US" altLang="zh-CN" sz="2800" b="1">
                  <a:solidFill>
                    <a:srgbClr val="0070C0"/>
                  </a:solidFill>
                  <a:sym typeface="+mn-ea"/>
                </a:rPr>
                <a:t>宣传力度</a:t>
              </a:r>
              <a:endParaRPr lang="en-US" altLang="zh-CN" sz="2800" b="1" noProof="1"/>
            </a:p>
            <a:p>
              <a:pPr algn="ctr" fontAlgn="auto">
                <a:lnSpc>
                  <a:spcPct val="114000"/>
                </a:lnSpc>
              </a:pPr>
              <a:endParaRPr lang="en-US" altLang="zh-CN" sz="2800" b="1">
                <a:solidFill>
                  <a:srgbClr val="0070C0"/>
                </a:solidFill>
                <a:sym typeface="+mn-ea"/>
              </a:endParaRPr>
            </a:p>
            <a:p>
              <a:pPr algn="ctr" fontAlgn="auto">
                <a:lnSpc>
                  <a:spcPct val="114000"/>
                </a:lnSpc>
              </a:pPr>
              <a:r>
                <a:rPr lang="en-US" altLang="zh-CN" sz="2800" b="1">
                  <a:solidFill>
                    <a:srgbClr val="0070C0"/>
                  </a:solidFill>
                  <a:sym typeface="+mn-ea"/>
                </a:rPr>
                <a:t>知名度</a:t>
              </a:r>
              <a:endParaRPr lang="en-US" sz="2800" dirty="0">
                <a:solidFill>
                  <a:schemeClr val="accent3"/>
                </a:solidFill>
                <a:cs typeface="Arial" panose="020B0604020202090204" pitchFamily="34" charset="0"/>
              </a:endParaRPr>
            </a:p>
            <a:p>
              <a:pPr algn="ctr" fontAlgn="auto">
                <a:lnSpc>
                  <a:spcPct val="114000"/>
                </a:lnSpc>
              </a:pPr>
              <a:endParaRPr lang="zh-CN" altLang="en-US" sz="2800" b="1">
                <a:solidFill>
                  <a:srgbClr val="0070C0"/>
                </a:solidFill>
                <a:sym typeface="+mn-ea"/>
              </a:endParaRPr>
            </a:p>
          </p:txBody>
        </p:sp>
      </p:grpSp>
      <p:sp>
        <p:nvSpPr>
          <p:cNvPr id="195" name="文本框 194"/>
          <p:cNvSpPr txBox="1"/>
          <p:nvPr/>
        </p:nvSpPr>
        <p:spPr>
          <a:xfrm>
            <a:off x="1448435" y="1458595"/>
            <a:ext cx="242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C0000"/>
                </a:solidFill>
                <a:latin typeface="微软雅黑" panose="020B0503020204020204" charset="-122"/>
                <a:ea typeface="微软雅黑" panose="020B0503020204020204" charset="-122"/>
              </a:rPr>
              <a:t>政府角度</a:t>
            </a:r>
            <a:endParaRPr lang="zh-CN" altLang="en-US" sz="2800">
              <a:solidFill>
                <a:srgbClr val="FC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9093200" y="1458595"/>
            <a:ext cx="242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C0000"/>
                </a:solidFill>
                <a:latin typeface="微软雅黑" panose="020B0503020204020204" charset="-122"/>
                <a:ea typeface="微软雅黑" panose="020B0503020204020204" charset="-122"/>
              </a:rPr>
              <a:t>企业角度</a:t>
            </a:r>
            <a:endParaRPr lang="zh-CN" altLang="en-US" sz="2800">
              <a:solidFill>
                <a:srgbClr val="FC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5" grpId="0"/>
      <p:bldP spid="166" grpId="0"/>
      <p:bldP spid="166" grpId="1"/>
      <p:bldP spid="169" grpId="0"/>
      <p:bldP spid="195" grpId="0"/>
      <p:bldP spid="1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43400" y="5732298"/>
            <a:ext cx="914400" cy="6644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6933249" y="4510361"/>
            <a:ext cx="914400" cy="6816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/>
          <p:cNvSpPr/>
          <p:nvPr/>
        </p:nvSpPr>
        <p:spPr>
          <a:xfrm>
            <a:off x="4343400" y="3294336"/>
            <a:ext cx="914400" cy="6644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6934200" y="2075136"/>
            <a:ext cx="914400" cy="6644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" name="Group 9"/>
          <p:cNvGrpSpPr/>
          <p:nvPr/>
        </p:nvGrpSpPr>
        <p:grpSpPr>
          <a:xfrm>
            <a:off x="5257800" y="-152400"/>
            <a:ext cx="1676400" cy="7772400"/>
            <a:chOff x="5257800" y="762000"/>
            <a:chExt cx="1676400" cy="6858000"/>
          </a:xfrm>
          <a:solidFill>
            <a:schemeClr val="bg1">
              <a:lumMod val="8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5257800" y="1371600"/>
              <a:ext cx="838200" cy="5486400"/>
            </a:xfrm>
            <a:prstGeom prst="rect">
              <a:avLst/>
            </a:prstGeom>
            <a:grpFill/>
            <a:ln>
              <a:noFill/>
            </a:ln>
            <a:effectLst>
              <a:outerShdw blurRad="6350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1371600"/>
              <a:ext cx="838200" cy="5486400"/>
            </a:xfrm>
            <a:prstGeom prst="rect">
              <a:avLst/>
            </a:prstGeom>
            <a:grpFill/>
            <a:ln>
              <a:noFill/>
            </a:ln>
            <a:effectLst>
              <a:outerShdw blurRad="6350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762000"/>
              <a:ext cx="1676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45" y="365125"/>
            <a:ext cx="10515600" cy="549275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杭州市共享车位市场前景分析</a:t>
            </a:r>
            <a:endParaRPr lang="zh-CN" altLang="en-US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657024" y="1536191"/>
            <a:ext cx="4275273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Freeform 13"/>
          <p:cNvSpPr/>
          <p:nvPr/>
        </p:nvSpPr>
        <p:spPr>
          <a:xfrm flipH="1">
            <a:off x="5257799" y="2741965"/>
            <a:ext cx="4276800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14"/>
          <p:cNvSpPr/>
          <p:nvPr/>
        </p:nvSpPr>
        <p:spPr>
          <a:xfrm>
            <a:off x="2657024" y="3962231"/>
            <a:ext cx="4275273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Freeform 15"/>
          <p:cNvSpPr/>
          <p:nvPr/>
        </p:nvSpPr>
        <p:spPr>
          <a:xfrm flipH="1">
            <a:off x="5257799" y="5180365"/>
            <a:ext cx="4276800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6934200" y="1524000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6"/>
          <p:cNvSpPr/>
          <p:nvPr/>
        </p:nvSpPr>
        <p:spPr>
          <a:xfrm flipH="1">
            <a:off x="4343400" y="2735974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6"/>
          <p:cNvSpPr/>
          <p:nvPr/>
        </p:nvSpPr>
        <p:spPr>
          <a:xfrm>
            <a:off x="6934200" y="3972801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16"/>
          <p:cNvSpPr/>
          <p:nvPr/>
        </p:nvSpPr>
        <p:spPr>
          <a:xfrm flipH="1">
            <a:off x="4343400" y="5174374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TextBox 27"/>
          <p:cNvSpPr txBox="1"/>
          <p:nvPr/>
        </p:nvSpPr>
        <p:spPr>
          <a:xfrm>
            <a:off x="5789501" y="168506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01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9057" y="413219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03</a:t>
            </a:r>
            <a:endParaRPr lang="vi-VN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5276" y="290681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02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8668" y="54099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04</a:t>
            </a:r>
            <a:endParaRPr lang="vi-VN" sz="32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57800" y="1743232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33249" y="2962432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57800" y="4190999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33249" y="5420508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34"/>
          <p:cNvSpPr txBox="1"/>
          <p:nvPr/>
        </p:nvSpPr>
        <p:spPr>
          <a:xfrm>
            <a:off x="648970" y="1748155"/>
            <a:ext cx="180086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调查方案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1" name="TextBox 134"/>
          <p:cNvSpPr txBox="1"/>
          <p:nvPr/>
        </p:nvSpPr>
        <p:spPr>
          <a:xfrm>
            <a:off x="96520" y="4009390"/>
            <a:ext cx="2560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共享车位供给方意愿分析</a:t>
            </a:r>
            <a:endParaRPr lang="zh-CN" altLang="en-US" sz="28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3" name="TextBox 134"/>
          <p:cNvSpPr txBox="1"/>
          <p:nvPr/>
        </p:nvSpPr>
        <p:spPr>
          <a:xfrm>
            <a:off x="9665335" y="2736215"/>
            <a:ext cx="20574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基本信息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描述统计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5" name="TextBox 134"/>
          <p:cNvSpPr txBox="1"/>
          <p:nvPr/>
        </p:nvSpPr>
        <p:spPr>
          <a:xfrm>
            <a:off x="9534525" y="5257165"/>
            <a:ext cx="25736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共享车位使用方</a:t>
            </a:r>
            <a:endParaRPr lang="zh-CN" altLang="en-US" sz="26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意愿分析</a:t>
            </a:r>
            <a:endParaRPr lang="zh-CN" altLang="en-US" sz="28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7" name="Shape 3394"/>
          <p:cNvSpPr/>
          <p:nvPr/>
        </p:nvSpPr>
        <p:spPr>
          <a:xfrm>
            <a:off x="3866739" y="1734233"/>
            <a:ext cx="475354" cy="475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7200"/>
                </a:moveTo>
                <a:cubicBezTo>
                  <a:pt x="12784" y="7200"/>
                  <a:pt x="14402" y="8817"/>
                  <a:pt x="14402" y="10799"/>
                </a:cubicBezTo>
                <a:cubicBezTo>
                  <a:pt x="14402" y="12783"/>
                  <a:pt x="12784" y="14399"/>
                  <a:pt x="10802" y="14399"/>
                </a:cubicBezTo>
                <a:cubicBezTo>
                  <a:pt x="8816" y="14399"/>
                  <a:pt x="7201" y="12783"/>
                  <a:pt x="7201" y="10799"/>
                </a:cubicBezTo>
                <a:cubicBezTo>
                  <a:pt x="7201" y="8817"/>
                  <a:pt x="8816" y="7200"/>
                  <a:pt x="10802" y="7200"/>
                </a:cubicBezTo>
                <a:close/>
                <a:moveTo>
                  <a:pt x="379" y="8706"/>
                </a:moveTo>
                <a:cubicBezTo>
                  <a:pt x="169" y="8747"/>
                  <a:pt x="0" y="9001"/>
                  <a:pt x="0" y="9209"/>
                </a:cubicBezTo>
                <a:lnTo>
                  <a:pt x="0" y="12333"/>
                </a:lnTo>
                <a:cubicBezTo>
                  <a:pt x="0" y="12572"/>
                  <a:pt x="169" y="12797"/>
                  <a:pt x="410" y="12839"/>
                </a:cubicBezTo>
                <a:lnTo>
                  <a:pt x="2981" y="13219"/>
                </a:lnTo>
                <a:cubicBezTo>
                  <a:pt x="3123" y="13697"/>
                  <a:pt x="3320" y="14161"/>
                  <a:pt x="3561" y="14611"/>
                </a:cubicBezTo>
                <a:cubicBezTo>
                  <a:pt x="3080" y="15271"/>
                  <a:pt x="2562" y="15891"/>
                  <a:pt x="2081" y="16537"/>
                </a:cubicBezTo>
                <a:cubicBezTo>
                  <a:pt x="2013" y="16637"/>
                  <a:pt x="1970" y="16732"/>
                  <a:pt x="1970" y="16860"/>
                </a:cubicBezTo>
                <a:cubicBezTo>
                  <a:pt x="1970" y="16973"/>
                  <a:pt x="1998" y="17085"/>
                  <a:pt x="2068" y="17184"/>
                </a:cubicBezTo>
                <a:cubicBezTo>
                  <a:pt x="2657" y="18000"/>
                  <a:pt x="3644" y="18872"/>
                  <a:pt x="4390" y="19546"/>
                </a:cubicBezTo>
                <a:cubicBezTo>
                  <a:pt x="4488" y="19645"/>
                  <a:pt x="4615" y="19701"/>
                  <a:pt x="4741" y="19701"/>
                </a:cubicBezTo>
                <a:cubicBezTo>
                  <a:pt x="4867" y="19701"/>
                  <a:pt x="4994" y="19659"/>
                  <a:pt x="5092" y="19574"/>
                </a:cubicBezTo>
                <a:lnTo>
                  <a:pt x="7075" y="18070"/>
                </a:lnTo>
                <a:cubicBezTo>
                  <a:pt x="7482" y="18281"/>
                  <a:pt x="7904" y="18449"/>
                  <a:pt x="8342" y="18591"/>
                </a:cubicBezTo>
                <a:lnTo>
                  <a:pt x="8733" y="21177"/>
                </a:lnTo>
                <a:cubicBezTo>
                  <a:pt x="8761" y="21417"/>
                  <a:pt x="8986" y="21600"/>
                  <a:pt x="9239" y="21600"/>
                </a:cubicBezTo>
                <a:lnTo>
                  <a:pt x="12361" y="21600"/>
                </a:lnTo>
                <a:cubicBezTo>
                  <a:pt x="12614" y="21600"/>
                  <a:pt x="12811" y="21430"/>
                  <a:pt x="12867" y="21205"/>
                </a:cubicBezTo>
                <a:cubicBezTo>
                  <a:pt x="13095" y="20361"/>
                  <a:pt x="13178" y="19448"/>
                  <a:pt x="13277" y="18591"/>
                </a:cubicBezTo>
                <a:cubicBezTo>
                  <a:pt x="13712" y="18449"/>
                  <a:pt x="14149" y="18267"/>
                  <a:pt x="14556" y="18057"/>
                </a:cubicBezTo>
                <a:lnTo>
                  <a:pt x="16495" y="19574"/>
                </a:lnTo>
                <a:cubicBezTo>
                  <a:pt x="16609" y="19645"/>
                  <a:pt x="16736" y="19701"/>
                  <a:pt x="16862" y="19701"/>
                </a:cubicBezTo>
                <a:cubicBezTo>
                  <a:pt x="17340" y="19701"/>
                  <a:pt x="19239" y="17635"/>
                  <a:pt x="19578" y="17184"/>
                </a:cubicBezTo>
                <a:cubicBezTo>
                  <a:pt x="19661" y="17085"/>
                  <a:pt x="19701" y="16987"/>
                  <a:pt x="19701" y="16860"/>
                </a:cubicBezTo>
                <a:cubicBezTo>
                  <a:pt x="19701" y="16732"/>
                  <a:pt x="19646" y="16608"/>
                  <a:pt x="19563" y="16509"/>
                </a:cubicBezTo>
                <a:cubicBezTo>
                  <a:pt x="19042" y="15876"/>
                  <a:pt x="18536" y="15258"/>
                  <a:pt x="18058" y="14569"/>
                </a:cubicBezTo>
                <a:cubicBezTo>
                  <a:pt x="18283" y="14161"/>
                  <a:pt x="18450" y="13739"/>
                  <a:pt x="18607" y="13288"/>
                </a:cubicBezTo>
                <a:lnTo>
                  <a:pt x="21209" y="12895"/>
                </a:lnTo>
                <a:cubicBezTo>
                  <a:pt x="21431" y="12853"/>
                  <a:pt x="21600" y="12599"/>
                  <a:pt x="21600" y="12389"/>
                </a:cubicBezTo>
                <a:lnTo>
                  <a:pt x="21600" y="9267"/>
                </a:lnTo>
                <a:cubicBezTo>
                  <a:pt x="21600" y="9029"/>
                  <a:pt x="21431" y="8804"/>
                  <a:pt x="21193" y="8761"/>
                </a:cubicBezTo>
                <a:lnTo>
                  <a:pt x="18619" y="8368"/>
                </a:lnTo>
                <a:cubicBezTo>
                  <a:pt x="18480" y="7904"/>
                  <a:pt x="18283" y="7439"/>
                  <a:pt x="18043" y="6988"/>
                </a:cubicBezTo>
                <a:cubicBezTo>
                  <a:pt x="18520" y="6328"/>
                  <a:pt x="19042" y="5710"/>
                  <a:pt x="19519" y="5062"/>
                </a:cubicBezTo>
                <a:cubicBezTo>
                  <a:pt x="19590" y="4964"/>
                  <a:pt x="19633" y="4865"/>
                  <a:pt x="19633" y="4740"/>
                </a:cubicBezTo>
                <a:cubicBezTo>
                  <a:pt x="19633" y="4627"/>
                  <a:pt x="19606" y="4514"/>
                  <a:pt x="19535" y="4429"/>
                </a:cubicBezTo>
                <a:cubicBezTo>
                  <a:pt x="18943" y="3600"/>
                  <a:pt x="17960" y="2728"/>
                  <a:pt x="17213" y="2039"/>
                </a:cubicBezTo>
                <a:cubicBezTo>
                  <a:pt x="17115" y="1956"/>
                  <a:pt x="16989" y="1898"/>
                  <a:pt x="16862" y="1898"/>
                </a:cubicBezTo>
                <a:cubicBezTo>
                  <a:pt x="16736" y="1898"/>
                  <a:pt x="16609" y="1940"/>
                  <a:pt x="16526" y="2025"/>
                </a:cubicBezTo>
                <a:lnTo>
                  <a:pt x="14528" y="3530"/>
                </a:lnTo>
                <a:cubicBezTo>
                  <a:pt x="14122" y="3320"/>
                  <a:pt x="13699" y="3150"/>
                  <a:pt x="13261" y="3010"/>
                </a:cubicBezTo>
                <a:lnTo>
                  <a:pt x="12867" y="422"/>
                </a:lnTo>
                <a:cubicBezTo>
                  <a:pt x="12839" y="184"/>
                  <a:pt x="12614" y="0"/>
                  <a:pt x="12361" y="0"/>
                </a:cubicBezTo>
                <a:lnTo>
                  <a:pt x="9239" y="0"/>
                </a:lnTo>
                <a:cubicBezTo>
                  <a:pt x="8986" y="0"/>
                  <a:pt x="8789" y="170"/>
                  <a:pt x="8733" y="394"/>
                </a:cubicBezTo>
                <a:cubicBezTo>
                  <a:pt x="8508" y="1238"/>
                  <a:pt x="8425" y="2152"/>
                  <a:pt x="8326" y="3010"/>
                </a:cubicBezTo>
                <a:cubicBezTo>
                  <a:pt x="7891" y="3150"/>
                  <a:pt x="7454" y="3334"/>
                  <a:pt x="7047" y="3544"/>
                </a:cubicBezTo>
                <a:lnTo>
                  <a:pt x="5105" y="2039"/>
                </a:lnTo>
                <a:cubicBezTo>
                  <a:pt x="4994" y="1956"/>
                  <a:pt x="4867" y="1898"/>
                  <a:pt x="4741" y="1898"/>
                </a:cubicBezTo>
                <a:cubicBezTo>
                  <a:pt x="4263" y="1898"/>
                  <a:pt x="2364" y="3952"/>
                  <a:pt x="2025" y="4416"/>
                </a:cubicBezTo>
                <a:cubicBezTo>
                  <a:pt x="1954" y="4514"/>
                  <a:pt x="1899" y="4612"/>
                  <a:pt x="1899" y="4740"/>
                </a:cubicBezTo>
                <a:cubicBezTo>
                  <a:pt x="1899" y="4865"/>
                  <a:pt x="1954" y="4978"/>
                  <a:pt x="2041" y="5076"/>
                </a:cubicBezTo>
                <a:cubicBezTo>
                  <a:pt x="2562" y="5710"/>
                  <a:pt x="3067" y="6342"/>
                  <a:pt x="3545" y="7016"/>
                </a:cubicBezTo>
                <a:cubicBezTo>
                  <a:pt x="3320" y="7439"/>
                  <a:pt x="3138" y="7860"/>
                  <a:pt x="2996" y="8311"/>
                </a:cubicBezTo>
                <a:cubicBezTo>
                  <a:pt x="2996" y="8311"/>
                  <a:pt x="379" y="8706"/>
                  <a:pt x="379" y="870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8" name="Shape 3145"/>
          <p:cNvSpPr/>
          <p:nvPr/>
        </p:nvSpPr>
        <p:spPr>
          <a:xfrm>
            <a:off x="2195830" y="915035"/>
            <a:ext cx="399415" cy="110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9799"/>
                </a:lnTo>
                <a:lnTo>
                  <a:pt x="1349" y="19799"/>
                </a:lnTo>
                <a:cubicBezTo>
                  <a:pt x="1349" y="19799"/>
                  <a:pt x="1349" y="0"/>
                  <a:pt x="1349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25" name="Shape 3579"/>
          <p:cNvSpPr/>
          <p:nvPr/>
        </p:nvSpPr>
        <p:spPr>
          <a:xfrm>
            <a:off x="7847667" y="5410381"/>
            <a:ext cx="532578" cy="455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3" extrusionOk="0">
                <a:moveTo>
                  <a:pt x="10800" y="0"/>
                </a:moveTo>
                <a:cubicBezTo>
                  <a:pt x="4833" y="0"/>
                  <a:pt x="0" y="4029"/>
                  <a:pt x="0" y="8988"/>
                </a:cubicBezTo>
                <a:cubicBezTo>
                  <a:pt x="0" y="11840"/>
                  <a:pt x="1591" y="14380"/>
                  <a:pt x="4073" y="16024"/>
                </a:cubicBezTo>
                <a:cubicBezTo>
                  <a:pt x="3508" y="18369"/>
                  <a:pt x="2639" y="19212"/>
                  <a:pt x="1880" y="20208"/>
                </a:cubicBezTo>
                <a:cubicBezTo>
                  <a:pt x="1699" y="20461"/>
                  <a:pt x="1495" y="20673"/>
                  <a:pt x="1555" y="21023"/>
                </a:cubicBezTo>
                <a:cubicBezTo>
                  <a:pt x="1555" y="21023"/>
                  <a:pt x="1555" y="21023"/>
                  <a:pt x="1555" y="21037"/>
                </a:cubicBezTo>
                <a:cubicBezTo>
                  <a:pt x="1615" y="21376"/>
                  <a:pt x="1869" y="21600"/>
                  <a:pt x="2133" y="21571"/>
                </a:cubicBezTo>
                <a:cubicBezTo>
                  <a:pt x="2603" y="21501"/>
                  <a:pt x="3074" y="21403"/>
                  <a:pt x="3508" y="21262"/>
                </a:cubicBezTo>
                <a:cubicBezTo>
                  <a:pt x="5592" y="20644"/>
                  <a:pt x="7473" y="19492"/>
                  <a:pt x="9052" y="17863"/>
                </a:cubicBezTo>
                <a:cubicBezTo>
                  <a:pt x="9617" y="17933"/>
                  <a:pt x="10209" y="17976"/>
                  <a:pt x="10800" y="17976"/>
                </a:cubicBezTo>
                <a:cubicBezTo>
                  <a:pt x="16766" y="17976"/>
                  <a:pt x="21600" y="13959"/>
                  <a:pt x="21600" y="8988"/>
                </a:cubicBezTo>
                <a:cubicBezTo>
                  <a:pt x="21600" y="4015"/>
                  <a:pt x="16766" y="0"/>
                  <a:pt x="108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grpSp>
        <p:nvGrpSpPr>
          <p:cNvPr id="26" name="Group 56"/>
          <p:cNvGrpSpPr/>
          <p:nvPr/>
        </p:nvGrpSpPr>
        <p:grpSpPr>
          <a:xfrm>
            <a:off x="3866515" y="4246245"/>
            <a:ext cx="476885" cy="417830"/>
            <a:chOff x="3042973" y="1300046"/>
            <a:chExt cx="315853" cy="268583"/>
          </a:xfrm>
          <a:solidFill>
            <a:schemeClr val="bg1"/>
          </a:solidFill>
        </p:grpSpPr>
        <p:sp>
          <p:nvSpPr>
            <p:cNvPr id="32" name="Shape 3583"/>
            <p:cNvSpPr/>
            <p:nvPr/>
          </p:nvSpPr>
          <p:spPr>
            <a:xfrm>
              <a:off x="3090309" y="1307936"/>
              <a:ext cx="268517" cy="20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287" extrusionOk="0">
                  <a:moveTo>
                    <a:pt x="17590" y="470"/>
                  </a:moveTo>
                  <a:lnTo>
                    <a:pt x="7762" y="13152"/>
                  </a:lnTo>
                  <a:lnTo>
                    <a:pt x="3767" y="7997"/>
                  </a:lnTo>
                  <a:cubicBezTo>
                    <a:pt x="3281" y="7370"/>
                    <a:pt x="2521" y="7370"/>
                    <a:pt x="2034" y="7997"/>
                  </a:cubicBezTo>
                  <a:lnTo>
                    <a:pt x="365" y="10153"/>
                  </a:lnTo>
                  <a:cubicBezTo>
                    <a:pt x="-122" y="10779"/>
                    <a:pt x="-122" y="11759"/>
                    <a:pt x="365" y="12388"/>
                  </a:cubicBezTo>
                  <a:lnTo>
                    <a:pt x="6895" y="20816"/>
                  </a:lnTo>
                  <a:cubicBezTo>
                    <a:pt x="7382" y="21443"/>
                    <a:pt x="8141" y="21443"/>
                    <a:pt x="8628" y="20816"/>
                  </a:cubicBezTo>
                  <a:lnTo>
                    <a:pt x="20993" y="4861"/>
                  </a:lnTo>
                  <a:cubicBezTo>
                    <a:pt x="21478" y="4231"/>
                    <a:pt x="21478" y="3252"/>
                    <a:pt x="20993" y="2626"/>
                  </a:cubicBezTo>
                  <a:lnTo>
                    <a:pt x="19322" y="470"/>
                  </a:lnTo>
                  <a:cubicBezTo>
                    <a:pt x="18837" y="-157"/>
                    <a:pt x="18076" y="-157"/>
                    <a:pt x="17590" y="47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/>
            </a:p>
          </p:txBody>
        </p:sp>
        <p:sp>
          <p:nvSpPr>
            <p:cNvPr id="66" name="Shape 3584"/>
            <p:cNvSpPr/>
            <p:nvPr/>
          </p:nvSpPr>
          <p:spPr>
            <a:xfrm>
              <a:off x="3042973" y="1300046"/>
              <a:ext cx="268916" cy="26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17" y="1964"/>
                  </a:moveTo>
                  <a:lnTo>
                    <a:pt x="17181" y="1964"/>
                  </a:lnTo>
                  <a:cubicBezTo>
                    <a:pt x="17412" y="1964"/>
                    <a:pt x="17641" y="1994"/>
                    <a:pt x="17872" y="2056"/>
                  </a:cubicBezTo>
                  <a:cubicBezTo>
                    <a:pt x="17917" y="2070"/>
                    <a:pt x="17963" y="2086"/>
                    <a:pt x="18009" y="2086"/>
                  </a:cubicBezTo>
                  <a:cubicBezTo>
                    <a:pt x="18132" y="2086"/>
                    <a:pt x="18271" y="2025"/>
                    <a:pt x="18362" y="1933"/>
                  </a:cubicBezTo>
                  <a:lnTo>
                    <a:pt x="19114" y="1180"/>
                  </a:lnTo>
                  <a:cubicBezTo>
                    <a:pt x="19238" y="1058"/>
                    <a:pt x="19283" y="904"/>
                    <a:pt x="19251" y="736"/>
                  </a:cubicBezTo>
                  <a:cubicBezTo>
                    <a:pt x="19221" y="582"/>
                    <a:pt x="19114" y="445"/>
                    <a:pt x="18976" y="382"/>
                  </a:cubicBezTo>
                  <a:cubicBezTo>
                    <a:pt x="18409" y="122"/>
                    <a:pt x="17795" y="0"/>
                    <a:pt x="17181" y="0"/>
                  </a:cubicBezTo>
                  <a:lnTo>
                    <a:pt x="4417" y="0"/>
                  </a:lnTo>
                  <a:cubicBezTo>
                    <a:pt x="1978" y="0"/>
                    <a:pt x="0" y="1979"/>
                    <a:pt x="0" y="4418"/>
                  </a:cubicBezTo>
                  <a:lnTo>
                    <a:pt x="0" y="17181"/>
                  </a:lnTo>
                  <a:cubicBezTo>
                    <a:pt x="0" y="19621"/>
                    <a:pt x="1978" y="21600"/>
                    <a:pt x="4417" y="21600"/>
                  </a:cubicBezTo>
                  <a:lnTo>
                    <a:pt x="17181" y="21600"/>
                  </a:lnTo>
                  <a:cubicBezTo>
                    <a:pt x="19620" y="21600"/>
                    <a:pt x="21600" y="19621"/>
                    <a:pt x="21600" y="17181"/>
                  </a:cubicBezTo>
                  <a:lnTo>
                    <a:pt x="21600" y="12302"/>
                  </a:lnTo>
                  <a:cubicBezTo>
                    <a:pt x="21600" y="12103"/>
                    <a:pt x="21476" y="11934"/>
                    <a:pt x="21293" y="11857"/>
                  </a:cubicBezTo>
                  <a:cubicBezTo>
                    <a:pt x="21231" y="11827"/>
                    <a:pt x="21171" y="11812"/>
                    <a:pt x="21108" y="11812"/>
                  </a:cubicBezTo>
                  <a:cubicBezTo>
                    <a:pt x="20986" y="11812"/>
                    <a:pt x="20862" y="11857"/>
                    <a:pt x="20756" y="11966"/>
                  </a:cubicBezTo>
                  <a:lnTo>
                    <a:pt x="19774" y="12947"/>
                  </a:lnTo>
                  <a:cubicBezTo>
                    <a:pt x="19682" y="13039"/>
                    <a:pt x="19637" y="13163"/>
                    <a:pt x="19637" y="13285"/>
                  </a:cubicBezTo>
                  <a:lnTo>
                    <a:pt x="19637" y="17181"/>
                  </a:lnTo>
                  <a:cubicBezTo>
                    <a:pt x="19637" y="18530"/>
                    <a:pt x="18531" y="19636"/>
                    <a:pt x="17181" y="19636"/>
                  </a:cubicBezTo>
                  <a:lnTo>
                    <a:pt x="4417" y="19636"/>
                  </a:lnTo>
                  <a:cubicBezTo>
                    <a:pt x="3068" y="19636"/>
                    <a:pt x="1965" y="18530"/>
                    <a:pt x="1965" y="17181"/>
                  </a:cubicBezTo>
                  <a:lnTo>
                    <a:pt x="1965" y="4418"/>
                  </a:lnTo>
                  <a:cubicBezTo>
                    <a:pt x="1965" y="3068"/>
                    <a:pt x="3068" y="1964"/>
                    <a:pt x="4417" y="196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/>
            </a:p>
          </p:txBody>
        </p:sp>
      </p:grpSp>
      <p:sp>
        <p:nvSpPr>
          <p:cNvPr id="67" name="Shape 3331"/>
          <p:cNvSpPr/>
          <p:nvPr/>
        </p:nvSpPr>
        <p:spPr>
          <a:xfrm>
            <a:off x="7848867" y="2998261"/>
            <a:ext cx="551280" cy="43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26" y="15120"/>
                </a:moveTo>
                <a:cubicBezTo>
                  <a:pt x="17297" y="15120"/>
                  <a:pt x="16539" y="14147"/>
                  <a:pt x="16539" y="12960"/>
                </a:cubicBezTo>
                <a:cubicBezTo>
                  <a:pt x="16539" y="11773"/>
                  <a:pt x="17297" y="10800"/>
                  <a:pt x="18226" y="10800"/>
                </a:cubicBezTo>
                <a:cubicBezTo>
                  <a:pt x="19154" y="10800"/>
                  <a:pt x="19913" y="11773"/>
                  <a:pt x="19913" y="12960"/>
                </a:cubicBezTo>
                <a:cubicBezTo>
                  <a:pt x="19913" y="14147"/>
                  <a:pt x="19154" y="15120"/>
                  <a:pt x="18226" y="15120"/>
                </a:cubicBezTo>
                <a:close/>
                <a:moveTo>
                  <a:pt x="5443" y="8639"/>
                </a:moveTo>
                <a:lnTo>
                  <a:pt x="6381" y="3821"/>
                </a:lnTo>
                <a:cubicBezTo>
                  <a:pt x="6412" y="3673"/>
                  <a:pt x="6625" y="3456"/>
                  <a:pt x="6750" y="3456"/>
                </a:cubicBezTo>
                <a:lnTo>
                  <a:pt x="14851" y="3456"/>
                </a:lnTo>
                <a:cubicBezTo>
                  <a:pt x="14977" y="3456"/>
                  <a:pt x="15189" y="3673"/>
                  <a:pt x="15219" y="3821"/>
                </a:cubicBezTo>
                <a:lnTo>
                  <a:pt x="16158" y="8639"/>
                </a:lnTo>
                <a:cubicBezTo>
                  <a:pt x="16158" y="8639"/>
                  <a:pt x="5443" y="8639"/>
                  <a:pt x="5443" y="8639"/>
                </a:cubicBezTo>
                <a:close/>
                <a:moveTo>
                  <a:pt x="3375" y="15120"/>
                </a:moveTo>
                <a:cubicBezTo>
                  <a:pt x="2447" y="15120"/>
                  <a:pt x="1688" y="14147"/>
                  <a:pt x="1688" y="12960"/>
                </a:cubicBezTo>
                <a:cubicBezTo>
                  <a:pt x="1688" y="11773"/>
                  <a:pt x="2447" y="10800"/>
                  <a:pt x="3375" y="10800"/>
                </a:cubicBezTo>
                <a:cubicBezTo>
                  <a:pt x="4304" y="10800"/>
                  <a:pt x="5062" y="11773"/>
                  <a:pt x="5062" y="12960"/>
                </a:cubicBezTo>
                <a:cubicBezTo>
                  <a:pt x="5062" y="14147"/>
                  <a:pt x="4304" y="15120"/>
                  <a:pt x="3375" y="15120"/>
                </a:cubicBezTo>
                <a:close/>
                <a:moveTo>
                  <a:pt x="19239" y="8639"/>
                </a:moveTo>
                <a:lnTo>
                  <a:pt x="18943" y="8639"/>
                </a:lnTo>
                <a:lnTo>
                  <a:pt x="17836" y="2984"/>
                </a:lnTo>
                <a:cubicBezTo>
                  <a:pt x="17508" y="1283"/>
                  <a:pt x="16222" y="0"/>
                  <a:pt x="14851" y="0"/>
                </a:cubicBezTo>
                <a:lnTo>
                  <a:pt x="6750" y="0"/>
                </a:lnTo>
                <a:cubicBezTo>
                  <a:pt x="5379" y="0"/>
                  <a:pt x="4093" y="1283"/>
                  <a:pt x="3765" y="2984"/>
                </a:cubicBezTo>
                <a:lnTo>
                  <a:pt x="2657" y="8639"/>
                </a:lnTo>
                <a:lnTo>
                  <a:pt x="2362" y="8639"/>
                </a:lnTo>
                <a:cubicBezTo>
                  <a:pt x="1055" y="8639"/>
                  <a:pt x="0" y="9990"/>
                  <a:pt x="0" y="11664"/>
                </a:cubicBezTo>
                <a:lnTo>
                  <a:pt x="0" y="16848"/>
                </a:lnTo>
                <a:cubicBezTo>
                  <a:pt x="0" y="17091"/>
                  <a:pt x="148" y="17280"/>
                  <a:pt x="338" y="17280"/>
                </a:cubicBezTo>
                <a:lnTo>
                  <a:pt x="1350" y="17280"/>
                </a:lnTo>
                <a:lnTo>
                  <a:pt x="1350" y="19008"/>
                </a:lnTo>
                <a:cubicBezTo>
                  <a:pt x="1350" y="20438"/>
                  <a:pt x="2257" y="21600"/>
                  <a:pt x="3375" y="21600"/>
                </a:cubicBezTo>
                <a:cubicBezTo>
                  <a:pt x="4493" y="21600"/>
                  <a:pt x="5400" y="20438"/>
                  <a:pt x="5400" y="19008"/>
                </a:cubicBezTo>
                <a:lnTo>
                  <a:pt x="5400" y="17280"/>
                </a:lnTo>
                <a:lnTo>
                  <a:pt x="16201" y="17280"/>
                </a:lnTo>
                <a:lnTo>
                  <a:pt x="16201" y="19008"/>
                </a:lnTo>
                <a:cubicBezTo>
                  <a:pt x="16201" y="20438"/>
                  <a:pt x="17108" y="21600"/>
                  <a:pt x="18226" y="21600"/>
                </a:cubicBezTo>
                <a:cubicBezTo>
                  <a:pt x="19343" y="21600"/>
                  <a:pt x="20250" y="20438"/>
                  <a:pt x="20250" y="19008"/>
                </a:cubicBezTo>
                <a:lnTo>
                  <a:pt x="20250" y="17280"/>
                </a:lnTo>
                <a:lnTo>
                  <a:pt x="21263" y="17280"/>
                </a:lnTo>
                <a:cubicBezTo>
                  <a:pt x="21453" y="17280"/>
                  <a:pt x="21600" y="17091"/>
                  <a:pt x="21600" y="16848"/>
                </a:cubicBezTo>
                <a:lnTo>
                  <a:pt x="21600" y="11664"/>
                </a:lnTo>
                <a:cubicBezTo>
                  <a:pt x="21600" y="9990"/>
                  <a:pt x="20547" y="8639"/>
                  <a:pt x="19239" y="863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4" name="矩形 3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5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4" grpId="0" bldLvl="0" animBg="1"/>
      <p:bldP spid="23" grpId="0" bldLvl="0" animBg="1"/>
      <p:bldP spid="2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 bldLvl="0" animBg="1"/>
      <p:bldP spid="20" grpId="0" bldLvl="0" animBg="1"/>
      <p:bldP spid="21" grpId="0" bldLvl="0" animBg="1"/>
      <p:bldP spid="28" grpId="0"/>
      <p:bldP spid="29" grpId="0"/>
      <p:bldP spid="30" grpId="0"/>
      <p:bldP spid="31" grpId="0"/>
      <p:bldP spid="59" grpId="0"/>
      <p:bldP spid="59" grpId="1"/>
      <p:bldP spid="59" grpId="2"/>
      <p:bldP spid="59" grpId="3"/>
      <p:bldP spid="61" grpId="0"/>
      <p:bldP spid="63" grpId="0"/>
      <p:bldP spid="65" grpId="0" uiExpand="1"/>
      <p:bldP spid="7" grpId="0" animBg="1"/>
      <p:bldP spid="25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示 21"/>
          <p:cNvGraphicFramePr/>
          <p:nvPr/>
        </p:nvGraphicFramePr>
        <p:xfrm>
          <a:off x="1326914" y="15240"/>
          <a:ext cx="844050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  <p:sp>
        <p:nvSpPr>
          <p:cNvPr id="50" name="文本框 164"/>
          <p:cNvSpPr txBox="1"/>
          <p:nvPr/>
        </p:nvSpPr>
        <p:spPr>
          <a:xfrm>
            <a:off x="1385314" y="356051"/>
            <a:ext cx="50266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量表指标设计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0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1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21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122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3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24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5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6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9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0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2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133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34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35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6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37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38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39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140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141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142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3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4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145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6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147" name="直接连接符 146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045190" y="-146050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40180" y="1776730"/>
            <a:ext cx="90443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网络爬虫</a:t>
            </a:r>
            <a:r>
              <a:rPr lang="zh-CN" altLang="en-US" sz="22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，爬取</a:t>
            </a:r>
            <a:r>
              <a:rPr lang="en-US" altLang="zh-CN" sz="22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2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共享车位</a:t>
            </a:r>
            <a:r>
              <a:rPr lang="en-US" altLang="zh-CN" sz="22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200" b="1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相关新闻</a:t>
            </a:r>
            <a:r>
              <a:rPr lang="en-US" altLang="zh-CN" sz="2200" b="1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284</a:t>
            </a:r>
            <a:r>
              <a:rPr lang="zh-CN" altLang="en-US" sz="2200" b="1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篇</a:t>
            </a:r>
            <a:r>
              <a:rPr lang="zh-CN" altLang="en-US" sz="22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，绘制</a:t>
            </a:r>
            <a:r>
              <a:rPr lang="zh-CN" altLang="en-US" sz="2200" b="1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高频词词云</a:t>
            </a:r>
            <a:r>
              <a:rPr lang="zh-CN" altLang="en-US" sz="2200" b="1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200" b="1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[Thumb]640697085305-ecf05fa9-feb4-397d-b28e-5434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570" y="2206625"/>
            <a:ext cx="7047865" cy="4666615"/>
          </a:xfrm>
          <a:prstGeom prst="rect">
            <a:avLst/>
          </a:prstGeom>
        </p:spPr>
      </p:pic>
      <p:grpSp>
        <p:nvGrpSpPr>
          <p:cNvPr id="23" name="Group 7"/>
          <p:cNvGrpSpPr/>
          <p:nvPr/>
        </p:nvGrpSpPr>
        <p:grpSpPr>
          <a:xfrm>
            <a:off x="10329545" y="4342130"/>
            <a:ext cx="1625600" cy="2425065"/>
            <a:chOff x="4022725" y="2668588"/>
            <a:chExt cx="2263775" cy="3095625"/>
          </a:xfrm>
        </p:grpSpPr>
        <p:sp>
          <p:nvSpPr>
            <p:cNvPr id="24" name="Freeform 59"/>
            <p:cNvSpPr/>
            <p:nvPr/>
          </p:nvSpPr>
          <p:spPr bwMode="auto">
            <a:xfrm>
              <a:off x="4238625" y="5621338"/>
              <a:ext cx="1898650" cy="142875"/>
            </a:xfrm>
            <a:custGeom>
              <a:avLst/>
              <a:gdLst>
                <a:gd name="T0" fmla="*/ 598 w 1196"/>
                <a:gd name="T1" fmla="*/ 0 h 90"/>
                <a:gd name="T2" fmla="*/ 598 w 1196"/>
                <a:gd name="T3" fmla="*/ 0 h 90"/>
                <a:gd name="T4" fmla="*/ 478 w 1196"/>
                <a:gd name="T5" fmla="*/ 2 h 90"/>
                <a:gd name="T6" fmla="*/ 366 w 1196"/>
                <a:gd name="T7" fmla="*/ 4 h 90"/>
                <a:gd name="T8" fmla="*/ 264 w 1196"/>
                <a:gd name="T9" fmla="*/ 8 h 90"/>
                <a:gd name="T10" fmla="*/ 176 w 1196"/>
                <a:gd name="T11" fmla="*/ 14 h 90"/>
                <a:gd name="T12" fmla="*/ 102 w 1196"/>
                <a:gd name="T13" fmla="*/ 20 h 90"/>
                <a:gd name="T14" fmla="*/ 48 w 1196"/>
                <a:gd name="T15" fmla="*/ 28 h 90"/>
                <a:gd name="T16" fmla="*/ 28 w 1196"/>
                <a:gd name="T17" fmla="*/ 32 h 90"/>
                <a:gd name="T18" fmla="*/ 12 w 1196"/>
                <a:gd name="T19" fmla="*/ 36 h 90"/>
                <a:gd name="T20" fmla="*/ 4 w 1196"/>
                <a:gd name="T21" fmla="*/ 40 h 90"/>
                <a:gd name="T22" fmla="*/ 2 w 1196"/>
                <a:gd name="T23" fmla="*/ 44 h 90"/>
                <a:gd name="T24" fmla="*/ 0 w 1196"/>
                <a:gd name="T25" fmla="*/ 46 h 90"/>
                <a:gd name="T26" fmla="*/ 0 w 1196"/>
                <a:gd name="T27" fmla="*/ 46 h 90"/>
                <a:gd name="T28" fmla="*/ 2 w 1196"/>
                <a:gd name="T29" fmla="*/ 48 h 90"/>
                <a:gd name="T30" fmla="*/ 4 w 1196"/>
                <a:gd name="T31" fmla="*/ 50 h 90"/>
                <a:gd name="T32" fmla="*/ 12 w 1196"/>
                <a:gd name="T33" fmla="*/ 54 h 90"/>
                <a:gd name="T34" fmla="*/ 28 w 1196"/>
                <a:gd name="T35" fmla="*/ 58 h 90"/>
                <a:gd name="T36" fmla="*/ 48 w 1196"/>
                <a:gd name="T37" fmla="*/ 62 h 90"/>
                <a:gd name="T38" fmla="*/ 102 w 1196"/>
                <a:gd name="T39" fmla="*/ 70 h 90"/>
                <a:gd name="T40" fmla="*/ 176 w 1196"/>
                <a:gd name="T41" fmla="*/ 78 h 90"/>
                <a:gd name="T42" fmla="*/ 264 w 1196"/>
                <a:gd name="T43" fmla="*/ 82 h 90"/>
                <a:gd name="T44" fmla="*/ 366 w 1196"/>
                <a:gd name="T45" fmla="*/ 86 h 90"/>
                <a:gd name="T46" fmla="*/ 478 w 1196"/>
                <a:gd name="T47" fmla="*/ 90 h 90"/>
                <a:gd name="T48" fmla="*/ 598 w 1196"/>
                <a:gd name="T49" fmla="*/ 90 h 90"/>
                <a:gd name="T50" fmla="*/ 598 w 1196"/>
                <a:gd name="T51" fmla="*/ 90 h 90"/>
                <a:gd name="T52" fmla="*/ 718 w 1196"/>
                <a:gd name="T53" fmla="*/ 90 h 90"/>
                <a:gd name="T54" fmla="*/ 832 w 1196"/>
                <a:gd name="T55" fmla="*/ 86 h 90"/>
                <a:gd name="T56" fmla="*/ 932 w 1196"/>
                <a:gd name="T57" fmla="*/ 82 h 90"/>
                <a:gd name="T58" fmla="*/ 1022 w 1196"/>
                <a:gd name="T59" fmla="*/ 78 h 90"/>
                <a:gd name="T60" fmla="*/ 1094 w 1196"/>
                <a:gd name="T61" fmla="*/ 70 h 90"/>
                <a:gd name="T62" fmla="*/ 1150 w 1196"/>
                <a:gd name="T63" fmla="*/ 62 h 90"/>
                <a:gd name="T64" fmla="*/ 1170 w 1196"/>
                <a:gd name="T65" fmla="*/ 58 h 90"/>
                <a:gd name="T66" fmla="*/ 1184 w 1196"/>
                <a:gd name="T67" fmla="*/ 54 h 90"/>
                <a:gd name="T68" fmla="*/ 1194 w 1196"/>
                <a:gd name="T69" fmla="*/ 50 h 90"/>
                <a:gd name="T70" fmla="*/ 1196 w 1196"/>
                <a:gd name="T71" fmla="*/ 48 h 90"/>
                <a:gd name="T72" fmla="*/ 1196 w 1196"/>
                <a:gd name="T73" fmla="*/ 46 h 90"/>
                <a:gd name="T74" fmla="*/ 1196 w 1196"/>
                <a:gd name="T75" fmla="*/ 46 h 90"/>
                <a:gd name="T76" fmla="*/ 1196 w 1196"/>
                <a:gd name="T77" fmla="*/ 44 h 90"/>
                <a:gd name="T78" fmla="*/ 1194 w 1196"/>
                <a:gd name="T79" fmla="*/ 40 h 90"/>
                <a:gd name="T80" fmla="*/ 1184 w 1196"/>
                <a:gd name="T81" fmla="*/ 36 h 90"/>
                <a:gd name="T82" fmla="*/ 1170 w 1196"/>
                <a:gd name="T83" fmla="*/ 32 h 90"/>
                <a:gd name="T84" fmla="*/ 1150 w 1196"/>
                <a:gd name="T85" fmla="*/ 28 h 90"/>
                <a:gd name="T86" fmla="*/ 1094 w 1196"/>
                <a:gd name="T87" fmla="*/ 20 h 90"/>
                <a:gd name="T88" fmla="*/ 1022 w 1196"/>
                <a:gd name="T89" fmla="*/ 14 h 90"/>
                <a:gd name="T90" fmla="*/ 932 w 1196"/>
                <a:gd name="T91" fmla="*/ 8 h 90"/>
                <a:gd name="T92" fmla="*/ 832 w 1196"/>
                <a:gd name="T93" fmla="*/ 4 h 90"/>
                <a:gd name="T94" fmla="*/ 718 w 1196"/>
                <a:gd name="T95" fmla="*/ 2 h 90"/>
                <a:gd name="T96" fmla="*/ 598 w 1196"/>
                <a:gd name="T9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96" h="90">
                  <a:moveTo>
                    <a:pt x="598" y="0"/>
                  </a:moveTo>
                  <a:lnTo>
                    <a:pt x="598" y="0"/>
                  </a:lnTo>
                  <a:lnTo>
                    <a:pt x="478" y="2"/>
                  </a:lnTo>
                  <a:lnTo>
                    <a:pt x="366" y="4"/>
                  </a:lnTo>
                  <a:lnTo>
                    <a:pt x="264" y="8"/>
                  </a:lnTo>
                  <a:lnTo>
                    <a:pt x="176" y="14"/>
                  </a:lnTo>
                  <a:lnTo>
                    <a:pt x="102" y="20"/>
                  </a:lnTo>
                  <a:lnTo>
                    <a:pt x="48" y="28"/>
                  </a:lnTo>
                  <a:lnTo>
                    <a:pt x="28" y="32"/>
                  </a:lnTo>
                  <a:lnTo>
                    <a:pt x="12" y="36"/>
                  </a:lnTo>
                  <a:lnTo>
                    <a:pt x="4" y="40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4" y="50"/>
                  </a:lnTo>
                  <a:lnTo>
                    <a:pt x="12" y="54"/>
                  </a:lnTo>
                  <a:lnTo>
                    <a:pt x="28" y="58"/>
                  </a:lnTo>
                  <a:lnTo>
                    <a:pt x="48" y="62"/>
                  </a:lnTo>
                  <a:lnTo>
                    <a:pt x="102" y="70"/>
                  </a:lnTo>
                  <a:lnTo>
                    <a:pt x="176" y="78"/>
                  </a:lnTo>
                  <a:lnTo>
                    <a:pt x="264" y="82"/>
                  </a:lnTo>
                  <a:lnTo>
                    <a:pt x="366" y="86"/>
                  </a:lnTo>
                  <a:lnTo>
                    <a:pt x="478" y="90"/>
                  </a:lnTo>
                  <a:lnTo>
                    <a:pt x="598" y="90"/>
                  </a:lnTo>
                  <a:lnTo>
                    <a:pt x="598" y="90"/>
                  </a:lnTo>
                  <a:lnTo>
                    <a:pt x="718" y="90"/>
                  </a:lnTo>
                  <a:lnTo>
                    <a:pt x="832" y="86"/>
                  </a:lnTo>
                  <a:lnTo>
                    <a:pt x="932" y="82"/>
                  </a:lnTo>
                  <a:lnTo>
                    <a:pt x="1022" y="78"/>
                  </a:lnTo>
                  <a:lnTo>
                    <a:pt x="1094" y="70"/>
                  </a:lnTo>
                  <a:lnTo>
                    <a:pt x="1150" y="62"/>
                  </a:lnTo>
                  <a:lnTo>
                    <a:pt x="1170" y="58"/>
                  </a:lnTo>
                  <a:lnTo>
                    <a:pt x="1184" y="54"/>
                  </a:lnTo>
                  <a:lnTo>
                    <a:pt x="1194" y="50"/>
                  </a:lnTo>
                  <a:lnTo>
                    <a:pt x="1196" y="48"/>
                  </a:lnTo>
                  <a:lnTo>
                    <a:pt x="1196" y="46"/>
                  </a:lnTo>
                  <a:lnTo>
                    <a:pt x="1196" y="46"/>
                  </a:lnTo>
                  <a:lnTo>
                    <a:pt x="1196" y="44"/>
                  </a:lnTo>
                  <a:lnTo>
                    <a:pt x="1194" y="40"/>
                  </a:lnTo>
                  <a:lnTo>
                    <a:pt x="1184" y="36"/>
                  </a:lnTo>
                  <a:lnTo>
                    <a:pt x="1170" y="32"/>
                  </a:lnTo>
                  <a:lnTo>
                    <a:pt x="1150" y="28"/>
                  </a:lnTo>
                  <a:lnTo>
                    <a:pt x="1094" y="20"/>
                  </a:lnTo>
                  <a:lnTo>
                    <a:pt x="1022" y="14"/>
                  </a:lnTo>
                  <a:lnTo>
                    <a:pt x="932" y="8"/>
                  </a:lnTo>
                  <a:lnTo>
                    <a:pt x="832" y="4"/>
                  </a:lnTo>
                  <a:lnTo>
                    <a:pt x="718" y="2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E1C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25" name="Freeform 60"/>
            <p:cNvSpPr/>
            <p:nvPr/>
          </p:nvSpPr>
          <p:spPr bwMode="auto">
            <a:xfrm>
              <a:off x="4238625" y="5621338"/>
              <a:ext cx="1898650" cy="142875"/>
            </a:xfrm>
            <a:custGeom>
              <a:avLst/>
              <a:gdLst>
                <a:gd name="T0" fmla="*/ 598 w 1196"/>
                <a:gd name="T1" fmla="*/ 0 h 90"/>
                <a:gd name="T2" fmla="*/ 598 w 1196"/>
                <a:gd name="T3" fmla="*/ 0 h 90"/>
                <a:gd name="T4" fmla="*/ 478 w 1196"/>
                <a:gd name="T5" fmla="*/ 2 h 90"/>
                <a:gd name="T6" fmla="*/ 366 w 1196"/>
                <a:gd name="T7" fmla="*/ 4 h 90"/>
                <a:gd name="T8" fmla="*/ 264 w 1196"/>
                <a:gd name="T9" fmla="*/ 8 h 90"/>
                <a:gd name="T10" fmla="*/ 176 w 1196"/>
                <a:gd name="T11" fmla="*/ 14 h 90"/>
                <a:gd name="T12" fmla="*/ 102 w 1196"/>
                <a:gd name="T13" fmla="*/ 20 h 90"/>
                <a:gd name="T14" fmla="*/ 48 w 1196"/>
                <a:gd name="T15" fmla="*/ 28 h 90"/>
                <a:gd name="T16" fmla="*/ 28 w 1196"/>
                <a:gd name="T17" fmla="*/ 32 h 90"/>
                <a:gd name="T18" fmla="*/ 12 w 1196"/>
                <a:gd name="T19" fmla="*/ 36 h 90"/>
                <a:gd name="T20" fmla="*/ 4 w 1196"/>
                <a:gd name="T21" fmla="*/ 40 h 90"/>
                <a:gd name="T22" fmla="*/ 2 w 1196"/>
                <a:gd name="T23" fmla="*/ 44 h 90"/>
                <a:gd name="T24" fmla="*/ 0 w 1196"/>
                <a:gd name="T25" fmla="*/ 46 h 90"/>
                <a:gd name="T26" fmla="*/ 0 w 1196"/>
                <a:gd name="T27" fmla="*/ 46 h 90"/>
                <a:gd name="T28" fmla="*/ 2 w 1196"/>
                <a:gd name="T29" fmla="*/ 48 h 90"/>
                <a:gd name="T30" fmla="*/ 4 w 1196"/>
                <a:gd name="T31" fmla="*/ 50 h 90"/>
                <a:gd name="T32" fmla="*/ 12 w 1196"/>
                <a:gd name="T33" fmla="*/ 54 h 90"/>
                <a:gd name="T34" fmla="*/ 28 w 1196"/>
                <a:gd name="T35" fmla="*/ 58 h 90"/>
                <a:gd name="T36" fmla="*/ 48 w 1196"/>
                <a:gd name="T37" fmla="*/ 62 h 90"/>
                <a:gd name="T38" fmla="*/ 102 w 1196"/>
                <a:gd name="T39" fmla="*/ 70 h 90"/>
                <a:gd name="T40" fmla="*/ 176 w 1196"/>
                <a:gd name="T41" fmla="*/ 78 h 90"/>
                <a:gd name="T42" fmla="*/ 264 w 1196"/>
                <a:gd name="T43" fmla="*/ 82 h 90"/>
                <a:gd name="T44" fmla="*/ 366 w 1196"/>
                <a:gd name="T45" fmla="*/ 86 h 90"/>
                <a:gd name="T46" fmla="*/ 478 w 1196"/>
                <a:gd name="T47" fmla="*/ 90 h 90"/>
                <a:gd name="T48" fmla="*/ 598 w 1196"/>
                <a:gd name="T49" fmla="*/ 90 h 90"/>
                <a:gd name="T50" fmla="*/ 598 w 1196"/>
                <a:gd name="T51" fmla="*/ 90 h 90"/>
                <a:gd name="T52" fmla="*/ 718 w 1196"/>
                <a:gd name="T53" fmla="*/ 90 h 90"/>
                <a:gd name="T54" fmla="*/ 832 w 1196"/>
                <a:gd name="T55" fmla="*/ 86 h 90"/>
                <a:gd name="T56" fmla="*/ 932 w 1196"/>
                <a:gd name="T57" fmla="*/ 82 h 90"/>
                <a:gd name="T58" fmla="*/ 1022 w 1196"/>
                <a:gd name="T59" fmla="*/ 78 h 90"/>
                <a:gd name="T60" fmla="*/ 1094 w 1196"/>
                <a:gd name="T61" fmla="*/ 70 h 90"/>
                <a:gd name="T62" fmla="*/ 1150 w 1196"/>
                <a:gd name="T63" fmla="*/ 62 h 90"/>
                <a:gd name="T64" fmla="*/ 1170 w 1196"/>
                <a:gd name="T65" fmla="*/ 58 h 90"/>
                <a:gd name="T66" fmla="*/ 1184 w 1196"/>
                <a:gd name="T67" fmla="*/ 54 h 90"/>
                <a:gd name="T68" fmla="*/ 1194 w 1196"/>
                <a:gd name="T69" fmla="*/ 50 h 90"/>
                <a:gd name="T70" fmla="*/ 1196 w 1196"/>
                <a:gd name="T71" fmla="*/ 48 h 90"/>
                <a:gd name="T72" fmla="*/ 1196 w 1196"/>
                <a:gd name="T73" fmla="*/ 46 h 90"/>
                <a:gd name="T74" fmla="*/ 1196 w 1196"/>
                <a:gd name="T75" fmla="*/ 46 h 90"/>
                <a:gd name="T76" fmla="*/ 1196 w 1196"/>
                <a:gd name="T77" fmla="*/ 44 h 90"/>
                <a:gd name="T78" fmla="*/ 1194 w 1196"/>
                <a:gd name="T79" fmla="*/ 40 h 90"/>
                <a:gd name="T80" fmla="*/ 1184 w 1196"/>
                <a:gd name="T81" fmla="*/ 36 h 90"/>
                <a:gd name="T82" fmla="*/ 1170 w 1196"/>
                <a:gd name="T83" fmla="*/ 32 h 90"/>
                <a:gd name="T84" fmla="*/ 1150 w 1196"/>
                <a:gd name="T85" fmla="*/ 28 h 90"/>
                <a:gd name="T86" fmla="*/ 1094 w 1196"/>
                <a:gd name="T87" fmla="*/ 20 h 90"/>
                <a:gd name="T88" fmla="*/ 1022 w 1196"/>
                <a:gd name="T89" fmla="*/ 14 h 90"/>
                <a:gd name="T90" fmla="*/ 932 w 1196"/>
                <a:gd name="T91" fmla="*/ 8 h 90"/>
                <a:gd name="T92" fmla="*/ 832 w 1196"/>
                <a:gd name="T93" fmla="*/ 4 h 90"/>
                <a:gd name="T94" fmla="*/ 718 w 1196"/>
                <a:gd name="T95" fmla="*/ 2 h 90"/>
                <a:gd name="T96" fmla="*/ 598 w 1196"/>
                <a:gd name="T9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96" h="90">
                  <a:moveTo>
                    <a:pt x="598" y="0"/>
                  </a:moveTo>
                  <a:lnTo>
                    <a:pt x="598" y="0"/>
                  </a:lnTo>
                  <a:lnTo>
                    <a:pt x="478" y="2"/>
                  </a:lnTo>
                  <a:lnTo>
                    <a:pt x="366" y="4"/>
                  </a:lnTo>
                  <a:lnTo>
                    <a:pt x="264" y="8"/>
                  </a:lnTo>
                  <a:lnTo>
                    <a:pt x="176" y="14"/>
                  </a:lnTo>
                  <a:lnTo>
                    <a:pt x="102" y="20"/>
                  </a:lnTo>
                  <a:lnTo>
                    <a:pt x="48" y="28"/>
                  </a:lnTo>
                  <a:lnTo>
                    <a:pt x="28" y="32"/>
                  </a:lnTo>
                  <a:lnTo>
                    <a:pt x="12" y="36"/>
                  </a:lnTo>
                  <a:lnTo>
                    <a:pt x="4" y="40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4" y="50"/>
                  </a:lnTo>
                  <a:lnTo>
                    <a:pt x="12" y="54"/>
                  </a:lnTo>
                  <a:lnTo>
                    <a:pt x="28" y="58"/>
                  </a:lnTo>
                  <a:lnTo>
                    <a:pt x="48" y="62"/>
                  </a:lnTo>
                  <a:lnTo>
                    <a:pt x="102" y="70"/>
                  </a:lnTo>
                  <a:lnTo>
                    <a:pt x="176" y="78"/>
                  </a:lnTo>
                  <a:lnTo>
                    <a:pt x="264" y="82"/>
                  </a:lnTo>
                  <a:lnTo>
                    <a:pt x="366" y="86"/>
                  </a:lnTo>
                  <a:lnTo>
                    <a:pt x="478" y="90"/>
                  </a:lnTo>
                  <a:lnTo>
                    <a:pt x="598" y="90"/>
                  </a:lnTo>
                  <a:lnTo>
                    <a:pt x="598" y="90"/>
                  </a:lnTo>
                  <a:lnTo>
                    <a:pt x="718" y="90"/>
                  </a:lnTo>
                  <a:lnTo>
                    <a:pt x="832" y="86"/>
                  </a:lnTo>
                  <a:lnTo>
                    <a:pt x="932" y="82"/>
                  </a:lnTo>
                  <a:lnTo>
                    <a:pt x="1022" y="78"/>
                  </a:lnTo>
                  <a:lnTo>
                    <a:pt x="1094" y="70"/>
                  </a:lnTo>
                  <a:lnTo>
                    <a:pt x="1150" y="62"/>
                  </a:lnTo>
                  <a:lnTo>
                    <a:pt x="1170" y="58"/>
                  </a:lnTo>
                  <a:lnTo>
                    <a:pt x="1184" y="54"/>
                  </a:lnTo>
                  <a:lnTo>
                    <a:pt x="1194" y="50"/>
                  </a:lnTo>
                  <a:lnTo>
                    <a:pt x="1196" y="48"/>
                  </a:lnTo>
                  <a:lnTo>
                    <a:pt x="1196" y="46"/>
                  </a:lnTo>
                  <a:lnTo>
                    <a:pt x="1196" y="46"/>
                  </a:lnTo>
                  <a:lnTo>
                    <a:pt x="1196" y="44"/>
                  </a:lnTo>
                  <a:lnTo>
                    <a:pt x="1194" y="40"/>
                  </a:lnTo>
                  <a:lnTo>
                    <a:pt x="1184" y="36"/>
                  </a:lnTo>
                  <a:lnTo>
                    <a:pt x="1170" y="32"/>
                  </a:lnTo>
                  <a:lnTo>
                    <a:pt x="1150" y="28"/>
                  </a:lnTo>
                  <a:lnTo>
                    <a:pt x="1094" y="20"/>
                  </a:lnTo>
                  <a:lnTo>
                    <a:pt x="1022" y="14"/>
                  </a:lnTo>
                  <a:lnTo>
                    <a:pt x="932" y="8"/>
                  </a:lnTo>
                  <a:lnTo>
                    <a:pt x="832" y="4"/>
                  </a:lnTo>
                  <a:lnTo>
                    <a:pt x="718" y="2"/>
                  </a:lnTo>
                  <a:lnTo>
                    <a:pt x="5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33" name="Freeform 61"/>
            <p:cNvSpPr/>
            <p:nvPr/>
          </p:nvSpPr>
          <p:spPr bwMode="auto">
            <a:xfrm>
              <a:off x="4838700" y="4979988"/>
              <a:ext cx="771525" cy="339725"/>
            </a:xfrm>
            <a:custGeom>
              <a:avLst/>
              <a:gdLst>
                <a:gd name="T0" fmla="*/ 486 w 486"/>
                <a:gd name="T1" fmla="*/ 118 h 214"/>
                <a:gd name="T2" fmla="*/ 486 w 486"/>
                <a:gd name="T3" fmla="*/ 118 h 214"/>
                <a:gd name="T4" fmla="*/ 484 w 486"/>
                <a:gd name="T5" fmla="*/ 128 h 214"/>
                <a:gd name="T6" fmla="*/ 482 w 486"/>
                <a:gd name="T7" fmla="*/ 140 h 214"/>
                <a:gd name="T8" fmla="*/ 474 w 486"/>
                <a:gd name="T9" fmla="*/ 148 h 214"/>
                <a:gd name="T10" fmla="*/ 466 w 486"/>
                <a:gd name="T11" fmla="*/ 158 h 214"/>
                <a:gd name="T12" fmla="*/ 456 w 486"/>
                <a:gd name="T13" fmla="*/ 166 h 214"/>
                <a:gd name="T14" fmla="*/ 444 w 486"/>
                <a:gd name="T15" fmla="*/ 174 h 214"/>
                <a:gd name="T16" fmla="*/ 430 w 486"/>
                <a:gd name="T17" fmla="*/ 182 h 214"/>
                <a:gd name="T18" fmla="*/ 414 w 486"/>
                <a:gd name="T19" fmla="*/ 188 h 214"/>
                <a:gd name="T20" fmla="*/ 378 w 486"/>
                <a:gd name="T21" fmla="*/ 200 h 214"/>
                <a:gd name="T22" fmla="*/ 336 w 486"/>
                <a:gd name="T23" fmla="*/ 208 h 214"/>
                <a:gd name="T24" fmla="*/ 290 w 486"/>
                <a:gd name="T25" fmla="*/ 212 h 214"/>
                <a:gd name="T26" fmla="*/ 242 w 486"/>
                <a:gd name="T27" fmla="*/ 214 h 214"/>
                <a:gd name="T28" fmla="*/ 242 w 486"/>
                <a:gd name="T29" fmla="*/ 214 h 214"/>
                <a:gd name="T30" fmla="*/ 192 w 486"/>
                <a:gd name="T31" fmla="*/ 212 h 214"/>
                <a:gd name="T32" fmla="*/ 146 w 486"/>
                <a:gd name="T33" fmla="*/ 208 h 214"/>
                <a:gd name="T34" fmla="*/ 106 w 486"/>
                <a:gd name="T35" fmla="*/ 200 h 214"/>
                <a:gd name="T36" fmla="*/ 70 w 486"/>
                <a:gd name="T37" fmla="*/ 188 h 214"/>
                <a:gd name="T38" fmla="*/ 54 w 486"/>
                <a:gd name="T39" fmla="*/ 182 h 214"/>
                <a:gd name="T40" fmla="*/ 42 w 486"/>
                <a:gd name="T41" fmla="*/ 174 h 214"/>
                <a:gd name="T42" fmla="*/ 30 w 486"/>
                <a:gd name="T43" fmla="*/ 166 h 214"/>
                <a:gd name="T44" fmla="*/ 20 w 486"/>
                <a:gd name="T45" fmla="*/ 158 h 214"/>
                <a:gd name="T46" fmla="*/ 12 w 486"/>
                <a:gd name="T47" fmla="*/ 148 h 214"/>
                <a:gd name="T48" fmla="*/ 6 w 486"/>
                <a:gd name="T49" fmla="*/ 138 h 214"/>
                <a:gd name="T50" fmla="*/ 2 w 486"/>
                <a:gd name="T51" fmla="*/ 128 h 214"/>
                <a:gd name="T52" fmla="*/ 0 w 486"/>
                <a:gd name="T53" fmla="*/ 118 h 214"/>
                <a:gd name="T54" fmla="*/ 0 w 486"/>
                <a:gd name="T55" fmla="*/ 118 h 214"/>
                <a:gd name="T56" fmla="*/ 2 w 486"/>
                <a:gd name="T57" fmla="*/ 106 h 214"/>
                <a:gd name="T58" fmla="*/ 6 w 486"/>
                <a:gd name="T59" fmla="*/ 96 h 214"/>
                <a:gd name="T60" fmla="*/ 12 w 486"/>
                <a:gd name="T61" fmla="*/ 84 h 214"/>
                <a:gd name="T62" fmla="*/ 20 w 486"/>
                <a:gd name="T63" fmla="*/ 74 h 214"/>
                <a:gd name="T64" fmla="*/ 30 w 486"/>
                <a:gd name="T65" fmla="*/ 64 h 214"/>
                <a:gd name="T66" fmla="*/ 42 w 486"/>
                <a:gd name="T67" fmla="*/ 54 h 214"/>
                <a:gd name="T68" fmla="*/ 54 w 486"/>
                <a:gd name="T69" fmla="*/ 46 h 214"/>
                <a:gd name="T70" fmla="*/ 70 w 486"/>
                <a:gd name="T71" fmla="*/ 36 h 214"/>
                <a:gd name="T72" fmla="*/ 88 w 486"/>
                <a:gd name="T73" fmla="*/ 28 h 214"/>
                <a:gd name="T74" fmla="*/ 106 w 486"/>
                <a:gd name="T75" fmla="*/ 22 h 214"/>
                <a:gd name="T76" fmla="*/ 126 w 486"/>
                <a:gd name="T77" fmla="*/ 16 h 214"/>
                <a:gd name="T78" fmla="*/ 146 w 486"/>
                <a:gd name="T79" fmla="*/ 10 h 214"/>
                <a:gd name="T80" fmla="*/ 168 w 486"/>
                <a:gd name="T81" fmla="*/ 6 h 214"/>
                <a:gd name="T82" fmla="*/ 192 w 486"/>
                <a:gd name="T83" fmla="*/ 2 h 214"/>
                <a:gd name="T84" fmla="*/ 216 w 486"/>
                <a:gd name="T85" fmla="*/ 0 h 214"/>
                <a:gd name="T86" fmla="*/ 242 w 486"/>
                <a:gd name="T87" fmla="*/ 0 h 214"/>
                <a:gd name="T88" fmla="*/ 242 w 486"/>
                <a:gd name="T89" fmla="*/ 0 h 214"/>
                <a:gd name="T90" fmla="*/ 266 w 486"/>
                <a:gd name="T91" fmla="*/ 0 h 214"/>
                <a:gd name="T92" fmla="*/ 290 w 486"/>
                <a:gd name="T93" fmla="*/ 2 h 214"/>
                <a:gd name="T94" fmla="*/ 314 w 486"/>
                <a:gd name="T95" fmla="*/ 6 h 214"/>
                <a:gd name="T96" fmla="*/ 336 w 486"/>
                <a:gd name="T97" fmla="*/ 10 h 214"/>
                <a:gd name="T98" fmla="*/ 358 w 486"/>
                <a:gd name="T99" fmla="*/ 16 h 214"/>
                <a:gd name="T100" fmla="*/ 378 w 486"/>
                <a:gd name="T101" fmla="*/ 22 h 214"/>
                <a:gd name="T102" fmla="*/ 396 w 486"/>
                <a:gd name="T103" fmla="*/ 28 h 214"/>
                <a:gd name="T104" fmla="*/ 414 w 486"/>
                <a:gd name="T105" fmla="*/ 36 h 214"/>
                <a:gd name="T106" fmla="*/ 430 w 486"/>
                <a:gd name="T107" fmla="*/ 46 h 214"/>
                <a:gd name="T108" fmla="*/ 444 w 486"/>
                <a:gd name="T109" fmla="*/ 54 h 214"/>
                <a:gd name="T110" fmla="*/ 456 w 486"/>
                <a:gd name="T111" fmla="*/ 64 h 214"/>
                <a:gd name="T112" fmla="*/ 466 w 486"/>
                <a:gd name="T113" fmla="*/ 74 h 214"/>
                <a:gd name="T114" fmla="*/ 474 w 486"/>
                <a:gd name="T115" fmla="*/ 86 h 214"/>
                <a:gd name="T116" fmla="*/ 482 w 486"/>
                <a:gd name="T117" fmla="*/ 96 h 214"/>
                <a:gd name="T118" fmla="*/ 484 w 486"/>
                <a:gd name="T119" fmla="*/ 106 h 214"/>
                <a:gd name="T120" fmla="*/ 486 w 486"/>
                <a:gd name="T121" fmla="*/ 11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6" h="214">
                  <a:moveTo>
                    <a:pt x="486" y="118"/>
                  </a:moveTo>
                  <a:lnTo>
                    <a:pt x="486" y="118"/>
                  </a:lnTo>
                  <a:lnTo>
                    <a:pt x="484" y="128"/>
                  </a:lnTo>
                  <a:lnTo>
                    <a:pt x="482" y="140"/>
                  </a:lnTo>
                  <a:lnTo>
                    <a:pt x="474" y="148"/>
                  </a:lnTo>
                  <a:lnTo>
                    <a:pt x="466" y="158"/>
                  </a:lnTo>
                  <a:lnTo>
                    <a:pt x="456" y="166"/>
                  </a:lnTo>
                  <a:lnTo>
                    <a:pt x="444" y="174"/>
                  </a:lnTo>
                  <a:lnTo>
                    <a:pt x="430" y="182"/>
                  </a:lnTo>
                  <a:lnTo>
                    <a:pt x="414" y="188"/>
                  </a:lnTo>
                  <a:lnTo>
                    <a:pt x="378" y="200"/>
                  </a:lnTo>
                  <a:lnTo>
                    <a:pt x="336" y="208"/>
                  </a:lnTo>
                  <a:lnTo>
                    <a:pt x="290" y="212"/>
                  </a:lnTo>
                  <a:lnTo>
                    <a:pt x="242" y="214"/>
                  </a:lnTo>
                  <a:lnTo>
                    <a:pt x="242" y="214"/>
                  </a:lnTo>
                  <a:lnTo>
                    <a:pt x="192" y="212"/>
                  </a:lnTo>
                  <a:lnTo>
                    <a:pt x="146" y="208"/>
                  </a:lnTo>
                  <a:lnTo>
                    <a:pt x="106" y="200"/>
                  </a:lnTo>
                  <a:lnTo>
                    <a:pt x="70" y="188"/>
                  </a:lnTo>
                  <a:lnTo>
                    <a:pt x="54" y="182"/>
                  </a:lnTo>
                  <a:lnTo>
                    <a:pt x="42" y="174"/>
                  </a:lnTo>
                  <a:lnTo>
                    <a:pt x="30" y="166"/>
                  </a:lnTo>
                  <a:lnTo>
                    <a:pt x="20" y="158"/>
                  </a:lnTo>
                  <a:lnTo>
                    <a:pt x="12" y="148"/>
                  </a:lnTo>
                  <a:lnTo>
                    <a:pt x="6" y="138"/>
                  </a:lnTo>
                  <a:lnTo>
                    <a:pt x="2" y="12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20" y="74"/>
                  </a:lnTo>
                  <a:lnTo>
                    <a:pt x="30" y="64"/>
                  </a:lnTo>
                  <a:lnTo>
                    <a:pt x="42" y="54"/>
                  </a:lnTo>
                  <a:lnTo>
                    <a:pt x="54" y="46"/>
                  </a:lnTo>
                  <a:lnTo>
                    <a:pt x="70" y="36"/>
                  </a:lnTo>
                  <a:lnTo>
                    <a:pt x="88" y="28"/>
                  </a:lnTo>
                  <a:lnTo>
                    <a:pt x="106" y="22"/>
                  </a:lnTo>
                  <a:lnTo>
                    <a:pt x="126" y="16"/>
                  </a:lnTo>
                  <a:lnTo>
                    <a:pt x="146" y="10"/>
                  </a:lnTo>
                  <a:lnTo>
                    <a:pt x="168" y="6"/>
                  </a:lnTo>
                  <a:lnTo>
                    <a:pt x="192" y="2"/>
                  </a:lnTo>
                  <a:lnTo>
                    <a:pt x="216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6" y="0"/>
                  </a:lnTo>
                  <a:lnTo>
                    <a:pt x="290" y="2"/>
                  </a:lnTo>
                  <a:lnTo>
                    <a:pt x="314" y="6"/>
                  </a:lnTo>
                  <a:lnTo>
                    <a:pt x="336" y="10"/>
                  </a:lnTo>
                  <a:lnTo>
                    <a:pt x="358" y="16"/>
                  </a:lnTo>
                  <a:lnTo>
                    <a:pt x="378" y="22"/>
                  </a:lnTo>
                  <a:lnTo>
                    <a:pt x="396" y="28"/>
                  </a:lnTo>
                  <a:lnTo>
                    <a:pt x="414" y="36"/>
                  </a:lnTo>
                  <a:lnTo>
                    <a:pt x="430" y="46"/>
                  </a:lnTo>
                  <a:lnTo>
                    <a:pt x="444" y="54"/>
                  </a:lnTo>
                  <a:lnTo>
                    <a:pt x="456" y="64"/>
                  </a:lnTo>
                  <a:lnTo>
                    <a:pt x="466" y="74"/>
                  </a:lnTo>
                  <a:lnTo>
                    <a:pt x="474" y="86"/>
                  </a:lnTo>
                  <a:lnTo>
                    <a:pt x="482" y="96"/>
                  </a:lnTo>
                  <a:lnTo>
                    <a:pt x="484" y="106"/>
                  </a:lnTo>
                  <a:lnTo>
                    <a:pt x="486" y="118"/>
                  </a:lnTo>
                  <a:close/>
                </a:path>
              </a:pathLst>
            </a:custGeom>
            <a:solidFill>
              <a:srgbClr val="38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34" name="Freeform 62"/>
            <p:cNvSpPr/>
            <p:nvPr/>
          </p:nvSpPr>
          <p:spPr bwMode="auto">
            <a:xfrm>
              <a:off x="4838700" y="4979988"/>
              <a:ext cx="771525" cy="339725"/>
            </a:xfrm>
            <a:custGeom>
              <a:avLst/>
              <a:gdLst>
                <a:gd name="T0" fmla="*/ 486 w 486"/>
                <a:gd name="T1" fmla="*/ 118 h 214"/>
                <a:gd name="T2" fmla="*/ 486 w 486"/>
                <a:gd name="T3" fmla="*/ 118 h 214"/>
                <a:gd name="T4" fmla="*/ 484 w 486"/>
                <a:gd name="T5" fmla="*/ 128 h 214"/>
                <a:gd name="T6" fmla="*/ 482 w 486"/>
                <a:gd name="T7" fmla="*/ 140 h 214"/>
                <a:gd name="T8" fmla="*/ 474 w 486"/>
                <a:gd name="T9" fmla="*/ 148 h 214"/>
                <a:gd name="T10" fmla="*/ 466 w 486"/>
                <a:gd name="T11" fmla="*/ 158 h 214"/>
                <a:gd name="T12" fmla="*/ 456 w 486"/>
                <a:gd name="T13" fmla="*/ 166 h 214"/>
                <a:gd name="T14" fmla="*/ 444 w 486"/>
                <a:gd name="T15" fmla="*/ 174 h 214"/>
                <a:gd name="T16" fmla="*/ 430 w 486"/>
                <a:gd name="T17" fmla="*/ 182 h 214"/>
                <a:gd name="T18" fmla="*/ 414 w 486"/>
                <a:gd name="T19" fmla="*/ 188 h 214"/>
                <a:gd name="T20" fmla="*/ 378 w 486"/>
                <a:gd name="T21" fmla="*/ 200 h 214"/>
                <a:gd name="T22" fmla="*/ 336 w 486"/>
                <a:gd name="T23" fmla="*/ 208 h 214"/>
                <a:gd name="T24" fmla="*/ 290 w 486"/>
                <a:gd name="T25" fmla="*/ 212 h 214"/>
                <a:gd name="T26" fmla="*/ 242 w 486"/>
                <a:gd name="T27" fmla="*/ 214 h 214"/>
                <a:gd name="T28" fmla="*/ 242 w 486"/>
                <a:gd name="T29" fmla="*/ 214 h 214"/>
                <a:gd name="T30" fmla="*/ 192 w 486"/>
                <a:gd name="T31" fmla="*/ 212 h 214"/>
                <a:gd name="T32" fmla="*/ 146 w 486"/>
                <a:gd name="T33" fmla="*/ 208 h 214"/>
                <a:gd name="T34" fmla="*/ 106 w 486"/>
                <a:gd name="T35" fmla="*/ 200 h 214"/>
                <a:gd name="T36" fmla="*/ 70 w 486"/>
                <a:gd name="T37" fmla="*/ 188 h 214"/>
                <a:gd name="T38" fmla="*/ 54 w 486"/>
                <a:gd name="T39" fmla="*/ 182 h 214"/>
                <a:gd name="T40" fmla="*/ 42 w 486"/>
                <a:gd name="T41" fmla="*/ 174 h 214"/>
                <a:gd name="T42" fmla="*/ 30 w 486"/>
                <a:gd name="T43" fmla="*/ 166 h 214"/>
                <a:gd name="T44" fmla="*/ 20 w 486"/>
                <a:gd name="T45" fmla="*/ 158 h 214"/>
                <a:gd name="T46" fmla="*/ 12 w 486"/>
                <a:gd name="T47" fmla="*/ 148 h 214"/>
                <a:gd name="T48" fmla="*/ 6 w 486"/>
                <a:gd name="T49" fmla="*/ 138 h 214"/>
                <a:gd name="T50" fmla="*/ 2 w 486"/>
                <a:gd name="T51" fmla="*/ 128 h 214"/>
                <a:gd name="T52" fmla="*/ 0 w 486"/>
                <a:gd name="T53" fmla="*/ 118 h 214"/>
                <a:gd name="T54" fmla="*/ 0 w 486"/>
                <a:gd name="T55" fmla="*/ 118 h 214"/>
                <a:gd name="T56" fmla="*/ 2 w 486"/>
                <a:gd name="T57" fmla="*/ 106 h 214"/>
                <a:gd name="T58" fmla="*/ 6 w 486"/>
                <a:gd name="T59" fmla="*/ 96 h 214"/>
                <a:gd name="T60" fmla="*/ 12 w 486"/>
                <a:gd name="T61" fmla="*/ 84 h 214"/>
                <a:gd name="T62" fmla="*/ 20 w 486"/>
                <a:gd name="T63" fmla="*/ 74 h 214"/>
                <a:gd name="T64" fmla="*/ 30 w 486"/>
                <a:gd name="T65" fmla="*/ 64 h 214"/>
                <a:gd name="T66" fmla="*/ 42 w 486"/>
                <a:gd name="T67" fmla="*/ 54 h 214"/>
                <a:gd name="T68" fmla="*/ 54 w 486"/>
                <a:gd name="T69" fmla="*/ 46 h 214"/>
                <a:gd name="T70" fmla="*/ 70 w 486"/>
                <a:gd name="T71" fmla="*/ 36 h 214"/>
                <a:gd name="T72" fmla="*/ 88 w 486"/>
                <a:gd name="T73" fmla="*/ 28 h 214"/>
                <a:gd name="T74" fmla="*/ 106 w 486"/>
                <a:gd name="T75" fmla="*/ 22 h 214"/>
                <a:gd name="T76" fmla="*/ 126 w 486"/>
                <a:gd name="T77" fmla="*/ 16 h 214"/>
                <a:gd name="T78" fmla="*/ 146 w 486"/>
                <a:gd name="T79" fmla="*/ 10 h 214"/>
                <a:gd name="T80" fmla="*/ 168 w 486"/>
                <a:gd name="T81" fmla="*/ 6 h 214"/>
                <a:gd name="T82" fmla="*/ 192 w 486"/>
                <a:gd name="T83" fmla="*/ 2 h 214"/>
                <a:gd name="T84" fmla="*/ 216 w 486"/>
                <a:gd name="T85" fmla="*/ 0 h 214"/>
                <a:gd name="T86" fmla="*/ 242 w 486"/>
                <a:gd name="T87" fmla="*/ 0 h 214"/>
                <a:gd name="T88" fmla="*/ 242 w 486"/>
                <a:gd name="T89" fmla="*/ 0 h 214"/>
                <a:gd name="T90" fmla="*/ 266 w 486"/>
                <a:gd name="T91" fmla="*/ 0 h 214"/>
                <a:gd name="T92" fmla="*/ 290 w 486"/>
                <a:gd name="T93" fmla="*/ 2 h 214"/>
                <a:gd name="T94" fmla="*/ 314 w 486"/>
                <a:gd name="T95" fmla="*/ 6 h 214"/>
                <a:gd name="T96" fmla="*/ 336 w 486"/>
                <a:gd name="T97" fmla="*/ 10 h 214"/>
                <a:gd name="T98" fmla="*/ 358 w 486"/>
                <a:gd name="T99" fmla="*/ 16 h 214"/>
                <a:gd name="T100" fmla="*/ 378 w 486"/>
                <a:gd name="T101" fmla="*/ 22 h 214"/>
                <a:gd name="T102" fmla="*/ 396 w 486"/>
                <a:gd name="T103" fmla="*/ 28 h 214"/>
                <a:gd name="T104" fmla="*/ 414 w 486"/>
                <a:gd name="T105" fmla="*/ 36 h 214"/>
                <a:gd name="T106" fmla="*/ 430 w 486"/>
                <a:gd name="T107" fmla="*/ 46 h 214"/>
                <a:gd name="T108" fmla="*/ 444 w 486"/>
                <a:gd name="T109" fmla="*/ 54 h 214"/>
                <a:gd name="T110" fmla="*/ 456 w 486"/>
                <a:gd name="T111" fmla="*/ 64 h 214"/>
                <a:gd name="T112" fmla="*/ 466 w 486"/>
                <a:gd name="T113" fmla="*/ 74 h 214"/>
                <a:gd name="T114" fmla="*/ 474 w 486"/>
                <a:gd name="T115" fmla="*/ 86 h 214"/>
                <a:gd name="T116" fmla="*/ 482 w 486"/>
                <a:gd name="T117" fmla="*/ 96 h 214"/>
                <a:gd name="T118" fmla="*/ 484 w 486"/>
                <a:gd name="T119" fmla="*/ 106 h 214"/>
                <a:gd name="T120" fmla="*/ 486 w 486"/>
                <a:gd name="T121" fmla="*/ 11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6" h="214">
                  <a:moveTo>
                    <a:pt x="486" y="118"/>
                  </a:moveTo>
                  <a:lnTo>
                    <a:pt x="486" y="118"/>
                  </a:lnTo>
                  <a:lnTo>
                    <a:pt x="484" y="128"/>
                  </a:lnTo>
                  <a:lnTo>
                    <a:pt x="482" y="140"/>
                  </a:lnTo>
                  <a:lnTo>
                    <a:pt x="474" y="148"/>
                  </a:lnTo>
                  <a:lnTo>
                    <a:pt x="466" y="158"/>
                  </a:lnTo>
                  <a:lnTo>
                    <a:pt x="456" y="166"/>
                  </a:lnTo>
                  <a:lnTo>
                    <a:pt x="444" y="174"/>
                  </a:lnTo>
                  <a:lnTo>
                    <a:pt x="430" y="182"/>
                  </a:lnTo>
                  <a:lnTo>
                    <a:pt x="414" y="188"/>
                  </a:lnTo>
                  <a:lnTo>
                    <a:pt x="378" y="200"/>
                  </a:lnTo>
                  <a:lnTo>
                    <a:pt x="336" y="208"/>
                  </a:lnTo>
                  <a:lnTo>
                    <a:pt x="290" y="212"/>
                  </a:lnTo>
                  <a:lnTo>
                    <a:pt x="242" y="214"/>
                  </a:lnTo>
                  <a:lnTo>
                    <a:pt x="242" y="214"/>
                  </a:lnTo>
                  <a:lnTo>
                    <a:pt x="192" y="212"/>
                  </a:lnTo>
                  <a:lnTo>
                    <a:pt x="146" y="208"/>
                  </a:lnTo>
                  <a:lnTo>
                    <a:pt x="106" y="200"/>
                  </a:lnTo>
                  <a:lnTo>
                    <a:pt x="70" y="188"/>
                  </a:lnTo>
                  <a:lnTo>
                    <a:pt x="54" y="182"/>
                  </a:lnTo>
                  <a:lnTo>
                    <a:pt x="42" y="174"/>
                  </a:lnTo>
                  <a:lnTo>
                    <a:pt x="30" y="166"/>
                  </a:lnTo>
                  <a:lnTo>
                    <a:pt x="20" y="158"/>
                  </a:lnTo>
                  <a:lnTo>
                    <a:pt x="12" y="148"/>
                  </a:lnTo>
                  <a:lnTo>
                    <a:pt x="6" y="138"/>
                  </a:lnTo>
                  <a:lnTo>
                    <a:pt x="2" y="12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20" y="74"/>
                  </a:lnTo>
                  <a:lnTo>
                    <a:pt x="30" y="64"/>
                  </a:lnTo>
                  <a:lnTo>
                    <a:pt x="42" y="54"/>
                  </a:lnTo>
                  <a:lnTo>
                    <a:pt x="54" y="46"/>
                  </a:lnTo>
                  <a:lnTo>
                    <a:pt x="70" y="36"/>
                  </a:lnTo>
                  <a:lnTo>
                    <a:pt x="88" y="28"/>
                  </a:lnTo>
                  <a:lnTo>
                    <a:pt x="106" y="22"/>
                  </a:lnTo>
                  <a:lnTo>
                    <a:pt x="126" y="16"/>
                  </a:lnTo>
                  <a:lnTo>
                    <a:pt x="146" y="10"/>
                  </a:lnTo>
                  <a:lnTo>
                    <a:pt x="168" y="6"/>
                  </a:lnTo>
                  <a:lnTo>
                    <a:pt x="192" y="2"/>
                  </a:lnTo>
                  <a:lnTo>
                    <a:pt x="216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6" y="0"/>
                  </a:lnTo>
                  <a:lnTo>
                    <a:pt x="290" y="2"/>
                  </a:lnTo>
                  <a:lnTo>
                    <a:pt x="314" y="6"/>
                  </a:lnTo>
                  <a:lnTo>
                    <a:pt x="336" y="10"/>
                  </a:lnTo>
                  <a:lnTo>
                    <a:pt x="358" y="16"/>
                  </a:lnTo>
                  <a:lnTo>
                    <a:pt x="378" y="22"/>
                  </a:lnTo>
                  <a:lnTo>
                    <a:pt x="396" y="28"/>
                  </a:lnTo>
                  <a:lnTo>
                    <a:pt x="414" y="36"/>
                  </a:lnTo>
                  <a:lnTo>
                    <a:pt x="430" y="46"/>
                  </a:lnTo>
                  <a:lnTo>
                    <a:pt x="444" y="54"/>
                  </a:lnTo>
                  <a:lnTo>
                    <a:pt x="456" y="64"/>
                  </a:lnTo>
                  <a:lnTo>
                    <a:pt x="466" y="74"/>
                  </a:lnTo>
                  <a:lnTo>
                    <a:pt x="474" y="86"/>
                  </a:lnTo>
                  <a:lnTo>
                    <a:pt x="482" y="96"/>
                  </a:lnTo>
                  <a:lnTo>
                    <a:pt x="484" y="106"/>
                  </a:lnTo>
                  <a:lnTo>
                    <a:pt x="486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46" name="Freeform 64"/>
            <p:cNvSpPr/>
            <p:nvPr/>
          </p:nvSpPr>
          <p:spPr bwMode="auto">
            <a:xfrm>
              <a:off x="4803775" y="5576888"/>
              <a:ext cx="320675" cy="127000"/>
            </a:xfrm>
            <a:custGeom>
              <a:avLst/>
              <a:gdLst>
                <a:gd name="T0" fmla="*/ 114 w 202"/>
                <a:gd name="T1" fmla="*/ 0 h 80"/>
                <a:gd name="T2" fmla="*/ 114 w 202"/>
                <a:gd name="T3" fmla="*/ 0 h 80"/>
                <a:gd name="T4" fmla="*/ 116 w 202"/>
                <a:gd name="T5" fmla="*/ 20 h 80"/>
                <a:gd name="T6" fmla="*/ 116 w 202"/>
                <a:gd name="T7" fmla="*/ 20 h 80"/>
                <a:gd name="T8" fmla="*/ 62 w 202"/>
                <a:gd name="T9" fmla="*/ 30 h 80"/>
                <a:gd name="T10" fmla="*/ 24 w 202"/>
                <a:gd name="T11" fmla="*/ 38 h 80"/>
                <a:gd name="T12" fmla="*/ 10 w 202"/>
                <a:gd name="T13" fmla="*/ 40 h 80"/>
                <a:gd name="T14" fmla="*/ 4 w 202"/>
                <a:gd name="T15" fmla="*/ 44 h 80"/>
                <a:gd name="T16" fmla="*/ 4 w 202"/>
                <a:gd name="T17" fmla="*/ 44 h 80"/>
                <a:gd name="T18" fmla="*/ 0 w 202"/>
                <a:gd name="T19" fmla="*/ 52 h 80"/>
                <a:gd name="T20" fmla="*/ 0 w 202"/>
                <a:gd name="T21" fmla="*/ 64 h 80"/>
                <a:gd name="T22" fmla="*/ 0 w 202"/>
                <a:gd name="T23" fmla="*/ 74 h 80"/>
                <a:gd name="T24" fmla="*/ 2 w 202"/>
                <a:gd name="T25" fmla="*/ 78 h 80"/>
                <a:gd name="T26" fmla="*/ 4 w 202"/>
                <a:gd name="T27" fmla="*/ 80 h 80"/>
                <a:gd name="T28" fmla="*/ 4 w 202"/>
                <a:gd name="T29" fmla="*/ 80 h 80"/>
                <a:gd name="T30" fmla="*/ 126 w 202"/>
                <a:gd name="T31" fmla="*/ 80 h 80"/>
                <a:gd name="T32" fmla="*/ 126 w 202"/>
                <a:gd name="T33" fmla="*/ 80 h 80"/>
                <a:gd name="T34" fmla="*/ 194 w 202"/>
                <a:gd name="T35" fmla="*/ 80 h 80"/>
                <a:gd name="T36" fmla="*/ 194 w 202"/>
                <a:gd name="T37" fmla="*/ 80 h 80"/>
                <a:gd name="T38" fmla="*/ 198 w 202"/>
                <a:gd name="T39" fmla="*/ 78 h 80"/>
                <a:gd name="T40" fmla="*/ 202 w 202"/>
                <a:gd name="T41" fmla="*/ 72 h 80"/>
                <a:gd name="T42" fmla="*/ 202 w 202"/>
                <a:gd name="T43" fmla="*/ 60 h 80"/>
                <a:gd name="T44" fmla="*/ 202 w 202"/>
                <a:gd name="T45" fmla="*/ 60 h 80"/>
                <a:gd name="T46" fmla="*/ 202 w 202"/>
                <a:gd name="T47" fmla="*/ 4 h 80"/>
                <a:gd name="T48" fmla="*/ 114 w 202"/>
                <a:gd name="T4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80">
                  <a:moveTo>
                    <a:pt x="114" y="0"/>
                  </a:moveTo>
                  <a:lnTo>
                    <a:pt x="114" y="0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62" y="30"/>
                  </a:lnTo>
                  <a:lnTo>
                    <a:pt x="24" y="38"/>
                  </a:lnTo>
                  <a:lnTo>
                    <a:pt x="10" y="40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0" y="74"/>
                  </a:lnTo>
                  <a:lnTo>
                    <a:pt x="2" y="78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26" y="80"/>
                  </a:lnTo>
                  <a:lnTo>
                    <a:pt x="126" y="80"/>
                  </a:lnTo>
                  <a:lnTo>
                    <a:pt x="194" y="80"/>
                  </a:lnTo>
                  <a:lnTo>
                    <a:pt x="194" y="80"/>
                  </a:lnTo>
                  <a:lnTo>
                    <a:pt x="198" y="78"/>
                  </a:lnTo>
                  <a:lnTo>
                    <a:pt x="202" y="72"/>
                  </a:lnTo>
                  <a:lnTo>
                    <a:pt x="202" y="60"/>
                  </a:lnTo>
                  <a:lnTo>
                    <a:pt x="202" y="60"/>
                  </a:lnTo>
                  <a:lnTo>
                    <a:pt x="202" y="4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47" name="Freeform 65"/>
            <p:cNvSpPr/>
            <p:nvPr/>
          </p:nvSpPr>
          <p:spPr bwMode="auto">
            <a:xfrm>
              <a:off x="4949825" y="5230813"/>
              <a:ext cx="203200" cy="361950"/>
            </a:xfrm>
            <a:custGeom>
              <a:avLst/>
              <a:gdLst>
                <a:gd name="T0" fmla="*/ 118 w 128"/>
                <a:gd name="T1" fmla="*/ 228 h 228"/>
                <a:gd name="T2" fmla="*/ 118 w 128"/>
                <a:gd name="T3" fmla="*/ 228 h 228"/>
                <a:gd name="T4" fmla="*/ 12 w 128"/>
                <a:gd name="T5" fmla="*/ 228 h 228"/>
                <a:gd name="T6" fmla="*/ 12 w 128"/>
                <a:gd name="T7" fmla="*/ 228 h 228"/>
                <a:gd name="T8" fmla="*/ 8 w 128"/>
                <a:gd name="T9" fmla="*/ 226 h 228"/>
                <a:gd name="T10" fmla="*/ 4 w 128"/>
                <a:gd name="T11" fmla="*/ 224 h 228"/>
                <a:gd name="T12" fmla="*/ 0 w 128"/>
                <a:gd name="T13" fmla="*/ 218 h 228"/>
                <a:gd name="T14" fmla="*/ 0 w 128"/>
                <a:gd name="T15" fmla="*/ 208 h 228"/>
                <a:gd name="T16" fmla="*/ 0 w 128"/>
                <a:gd name="T17" fmla="*/ 202 h 228"/>
                <a:gd name="T18" fmla="*/ 0 w 128"/>
                <a:gd name="T19" fmla="*/ 202 h 228"/>
                <a:gd name="T20" fmla="*/ 0 w 128"/>
                <a:gd name="T21" fmla="*/ 0 h 228"/>
                <a:gd name="T22" fmla="*/ 128 w 128"/>
                <a:gd name="T23" fmla="*/ 0 h 228"/>
                <a:gd name="T24" fmla="*/ 128 w 128"/>
                <a:gd name="T25" fmla="*/ 0 h 228"/>
                <a:gd name="T26" fmla="*/ 128 w 128"/>
                <a:gd name="T27" fmla="*/ 202 h 228"/>
                <a:gd name="T28" fmla="*/ 128 w 128"/>
                <a:gd name="T29" fmla="*/ 202 h 228"/>
                <a:gd name="T30" fmla="*/ 128 w 128"/>
                <a:gd name="T31" fmla="*/ 210 h 228"/>
                <a:gd name="T32" fmla="*/ 128 w 128"/>
                <a:gd name="T33" fmla="*/ 218 h 228"/>
                <a:gd name="T34" fmla="*/ 124 w 128"/>
                <a:gd name="T35" fmla="*/ 224 h 228"/>
                <a:gd name="T36" fmla="*/ 122 w 128"/>
                <a:gd name="T37" fmla="*/ 226 h 228"/>
                <a:gd name="T38" fmla="*/ 118 w 128"/>
                <a:gd name="T39" fmla="*/ 228 h 228"/>
                <a:gd name="T40" fmla="*/ 118 w 128"/>
                <a:gd name="T4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228">
                  <a:moveTo>
                    <a:pt x="118" y="228"/>
                  </a:moveTo>
                  <a:lnTo>
                    <a:pt x="118" y="228"/>
                  </a:lnTo>
                  <a:lnTo>
                    <a:pt x="12" y="228"/>
                  </a:lnTo>
                  <a:lnTo>
                    <a:pt x="12" y="228"/>
                  </a:lnTo>
                  <a:lnTo>
                    <a:pt x="8" y="226"/>
                  </a:lnTo>
                  <a:lnTo>
                    <a:pt x="4" y="224"/>
                  </a:lnTo>
                  <a:lnTo>
                    <a:pt x="0" y="218"/>
                  </a:lnTo>
                  <a:lnTo>
                    <a:pt x="0" y="20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8" y="202"/>
                  </a:lnTo>
                  <a:lnTo>
                    <a:pt x="128" y="202"/>
                  </a:lnTo>
                  <a:lnTo>
                    <a:pt x="128" y="210"/>
                  </a:lnTo>
                  <a:lnTo>
                    <a:pt x="128" y="218"/>
                  </a:lnTo>
                  <a:lnTo>
                    <a:pt x="124" y="224"/>
                  </a:lnTo>
                  <a:lnTo>
                    <a:pt x="122" y="226"/>
                  </a:lnTo>
                  <a:lnTo>
                    <a:pt x="118" y="228"/>
                  </a:lnTo>
                  <a:lnTo>
                    <a:pt x="118" y="228"/>
                  </a:lnTo>
                  <a:close/>
                </a:path>
              </a:pathLst>
            </a:custGeom>
            <a:solidFill>
              <a:srgbClr val="38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48" name="Freeform 66"/>
            <p:cNvSpPr/>
            <p:nvPr/>
          </p:nvSpPr>
          <p:spPr bwMode="auto">
            <a:xfrm>
              <a:off x="5334000" y="5576888"/>
              <a:ext cx="323850" cy="127000"/>
            </a:xfrm>
            <a:custGeom>
              <a:avLst/>
              <a:gdLst>
                <a:gd name="T0" fmla="*/ 88 w 204"/>
                <a:gd name="T1" fmla="*/ 0 h 80"/>
                <a:gd name="T2" fmla="*/ 88 w 204"/>
                <a:gd name="T3" fmla="*/ 0 h 80"/>
                <a:gd name="T4" fmla="*/ 86 w 204"/>
                <a:gd name="T5" fmla="*/ 20 h 80"/>
                <a:gd name="T6" fmla="*/ 86 w 204"/>
                <a:gd name="T7" fmla="*/ 20 h 80"/>
                <a:gd name="T8" fmla="*/ 140 w 204"/>
                <a:gd name="T9" fmla="*/ 30 h 80"/>
                <a:gd name="T10" fmla="*/ 178 w 204"/>
                <a:gd name="T11" fmla="*/ 38 h 80"/>
                <a:gd name="T12" fmla="*/ 192 w 204"/>
                <a:gd name="T13" fmla="*/ 40 h 80"/>
                <a:gd name="T14" fmla="*/ 198 w 204"/>
                <a:gd name="T15" fmla="*/ 44 h 80"/>
                <a:gd name="T16" fmla="*/ 198 w 204"/>
                <a:gd name="T17" fmla="*/ 44 h 80"/>
                <a:gd name="T18" fmla="*/ 202 w 204"/>
                <a:gd name="T19" fmla="*/ 52 h 80"/>
                <a:gd name="T20" fmla="*/ 204 w 204"/>
                <a:gd name="T21" fmla="*/ 64 h 80"/>
                <a:gd name="T22" fmla="*/ 202 w 204"/>
                <a:gd name="T23" fmla="*/ 74 h 80"/>
                <a:gd name="T24" fmla="*/ 200 w 204"/>
                <a:gd name="T25" fmla="*/ 78 h 80"/>
                <a:gd name="T26" fmla="*/ 198 w 204"/>
                <a:gd name="T27" fmla="*/ 80 h 80"/>
                <a:gd name="T28" fmla="*/ 198 w 204"/>
                <a:gd name="T29" fmla="*/ 80 h 80"/>
                <a:gd name="T30" fmla="*/ 76 w 204"/>
                <a:gd name="T31" fmla="*/ 80 h 80"/>
                <a:gd name="T32" fmla="*/ 76 w 204"/>
                <a:gd name="T33" fmla="*/ 80 h 80"/>
                <a:gd name="T34" fmla="*/ 8 w 204"/>
                <a:gd name="T35" fmla="*/ 80 h 80"/>
                <a:gd name="T36" fmla="*/ 8 w 204"/>
                <a:gd name="T37" fmla="*/ 80 h 80"/>
                <a:gd name="T38" fmla="*/ 4 w 204"/>
                <a:gd name="T39" fmla="*/ 78 h 80"/>
                <a:gd name="T40" fmla="*/ 2 w 204"/>
                <a:gd name="T41" fmla="*/ 72 h 80"/>
                <a:gd name="T42" fmla="*/ 0 w 204"/>
                <a:gd name="T43" fmla="*/ 60 h 80"/>
                <a:gd name="T44" fmla="*/ 0 w 204"/>
                <a:gd name="T45" fmla="*/ 60 h 80"/>
                <a:gd name="T46" fmla="*/ 0 w 204"/>
                <a:gd name="T47" fmla="*/ 4 h 80"/>
                <a:gd name="T48" fmla="*/ 88 w 204"/>
                <a:gd name="T4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80">
                  <a:moveTo>
                    <a:pt x="88" y="0"/>
                  </a:moveTo>
                  <a:lnTo>
                    <a:pt x="88" y="0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140" y="30"/>
                  </a:lnTo>
                  <a:lnTo>
                    <a:pt x="178" y="38"/>
                  </a:lnTo>
                  <a:lnTo>
                    <a:pt x="192" y="40"/>
                  </a:lnTo>
                  <a:lnTo>
                    <a:pt x="198" y="44"/>
                  </a:lnTo>
                  <a:lnTo>
                    <a:pt x="198" y="44"/>
                  </a:lnTo>
                  <a:lnTo>
                    <a:pt x="202" y="52"/>
                  </a:lnTo>
                  <a:lnTo>
                    <a:pt x="204" y="64"/>
                  </a:lnTo>
                  <a:lnTo>
                    <a:pt x="202" y="74"/>
                  </a:lnTo>
                  <a:lnTo>
                    <a:pt x="200" y="78"/>
                  </a:lnTo>
                  <a:lnTo>
                    <a:pt x="198" y="80"/>
                  </a:lnTo>
                  <a:lnTo>
                    <a:pt x="198" y="80"/>
                  </a:lnTo>
                  <a:lnTo>
                    <a:pt x="76" y="80"/>
                  </a:lnTo>
                  <a:lnTo>
                    <a:pt x="76" y="80"/>
                  </a:lnTo>
                  <a:lnTo>
                    <a:pt x="8" y="80"/>
                  </a:lnTo>
                  <a:lnTo>
                    <a:pt x="8" y="80"/>
                  </a:lnTo>
                  <a:lnTo>
                    <a:pt x="4" y="78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49" name="Freeform 67"/>
            <p:cNvSpPr/>
            <p:nvPr/>
          </p:nvSpPr>
          <p:spPr bwMode="auto">
            <a:xfrm>
              <a:off x="5295900" y="5230813"/>
              <a:ext cx="206375" cy="361950"/>
            </a:xfrm>
            <a:custGeom>
              <a:avLst/>
              <a:gdLst>
                <a:gd name="T0" fmla="*/ 120 w 130"/>
                <a:gd name="T1" fmla="*/ 228 h 228"/>
                <a:gd name="T2" fmla="*/ 120 w 130"/>
                <a:gd name="T3" fmla="*/ 228 h 228"/>
                <a:gd name="T4" fmla="*/ 14 w 130"/>
                <a:gd name="T5" fmla="*/ 228 h 228"/>
                <a:gd name="T6" fmla="*/ 14 w 130"/>
                <a:gd name="T7" fmla="*/ 228 h 228"/>
                <a:gd name="T8" fmla="*/ 10 w 130"/>
                <a:gd name="T9" fmla="*/ 226 h 228"/>
                <a:gd name="T10" fmla="*/ 6 w 130"/>
                <a:gd name="T11" fmla="*/ 224 h 228"/>
                <a:gd name="T12" fmla="*/ 2 w 130"/>
                <a:gd name="T13" fmla="*/ 218 h 228"/>
                <a:gd name="T14" fmla="*/ 2 w 130"/>
                <a:gd name="T15" fmla="*/ 208 h 228"/>
                <a:gd name="T16" fmla="*/ 0 w 130"/>
                <a:gd name="T17" fmla="*/ 202 h 228"/>
                <a:gd name="T18" fmla="*/ 0 w 130"/>
                <a:gd name="T19" fmla="*/ 202 h 228"/>
                <a:gd name="T20" fmla="*/ 2 w 130"/>
                <a:gd name="T21" fmla="*/ 0 h 228"/>
                <a:gd name="T22" fmla="*/ 130 w 130"/>
                <a:gd name="T23" fmla="*/ 0 h 228"/>
                <a:gd name="T24" fmla="*/ 130 w 130"/>
                <a:gd name="T25" fmla="*/ 0 h 228"/>
                <a:gd name="T26" fmla="*/ 130 w 130"/>
                <a:gd name="T27" fmla="*/ 202 h 228"/>
                <a:gd name="T28" fmla="*/ 130 w 130"/>
                <a:gd name="T29" fmla="*/ 202 h 228"/>
                <a:gd name="T30" fmla="*/ 130 w 130"/>
                <a:gd name="T31" fmla="*/ 210 h 228"/>
                <a:gd name="T32" fmla="*/ 128 w 130"/>
                <a:gd name="T33" fmla="*/ 218 h 228"/>
                <a:gd name="T34" fmla="*/ 126 w 130"/>
                <a:gd name="T35" fmla="*/ 224 h 228"/>
                <a:gd name="T36" fmla="*/ 122 w 130"/>
                <a:gd name="T37" fmla="*/ 226 h 228"/>
                <a:gd name="T38" fmla="*/ 120 w 130"/>
                <a:gd name="T39" fmla="*/ 228 h 228"/>
                <a:gd name="T40" fmla="*/ 120 w 130"/>
                <a:gd name="T4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228">
                  <a:moveTo>
                    <a:pt x="120" y="228"/>
                  </a:moveTo>
                  <a:lnTo>
                    <a:pt x="120" y="228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0" y="226"/>
                  </a:lnTo>
                  <a:lnTo>
                    <a:pt x="6" y="224"/>
                  </a:lnTo>
                  <a:lnTo>
                    <a:pt x="2" y="218"/>
                  </a:lnTo>
                  <a:lnTo>
                    <a:pt x="2" y="20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202"/>
                  </a:lnTo>
                  <a:lnTo>
                    <a:pt x="130" y="202"/>
                  </a:lnTo>
                  <a:lnTo>
                    <a:pt x="130" y="210"/>
                  </a:lnTo>
                  <a:lnTo>
                    <a:pt x="128" y="218"/>
                  </a:lnTo>
                  <a:lnTo>
                    <a:pt x="126" y="224"/>
                  </a:lnTo>
                  <a:lnTo>
                    <a:pt x="122" y="226"/>
                  </a:lnTo>
                  <a:lnTo>
                    <a:pt x="120" y="228"/>
                  </a:lnTo>
                  <a:lnTo>
                    <a:pt x="120" y="228"/>
                  </a:lnTo>
                  <a:close/>
                </a:path>
              </a:pathLst>
            </a:custGeom>
            <a:solidFill>
              <a:srgbClr val="38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4381500" y="3836988"/>
              <a:ext cx="152400" cy="180975"/>
            </a:xfrm>
            <a:custGeom>
              <a:avLst/>
              <a:gdLst>
                <a:gd name="T0" fmla="*/ 50 w 96"/>
                <a:gd name="T1" fmla="*/ 0 h 114"/>
                <a:gd name="T2" fmla="*/ 50 w 96"/>
                <a:gd name="T3" fmla="*/ 0 h 114"/>
                <a:gd name="T4" fmla="*/ 60 w 96"/>
                <a:gd name="T5" fmla="*/ 0 h 114"/>
                <a:gd name="T6" fmla="*/ 68 w 96"/>
                <a:gd name="T7" fmla="*/ 4 h 114"/>
                <a:gd name="T8" fmla="*/ 76 w 96"/>
                <a:gd name="T9" fmla="*/ 10 h 114"/>
                <a:gd name="T10" fmla="*/ 84 w 96"/>
                <a:gd name="T11" fmla="*/ 16 h 114"/>
                <a:gd name="T12" fmla="*/ 90 w 96"/>
                <a:gd name="T13" fmla="*/ 26 h 114"/>
                <a:gd name="T14" fmla="*/ 94 w 96"/>
                <a:gd name="T15" fmla="*/ 34 h 114"/>
                <a:gd name="T16" fmla="*/ 96 w 96"/>
                <a:gd name="T17" fmla="*/ 46 h 114"/>
                <a:gd name="T18" fmla="*/ 96 w 96"/>
                <a:gd name="T19" fmla="*/ 56 h 114"/>
                <a:gd name="T20" fmla="*/ 96 w 96"/>
                <a:gd name="T21" fmla="*/ 56 h 114"/>
                <a:gd name="T22" fmla="*/ 96 w 96"/>
                <a:gd name="T23" fmla="*/ 68 h 114"/>
                <a:gd name="T24" fmla="*/ 92 w 96"/>
                <a:gd name="T25" fmla="*/ 80 h 114"/>
                <a:gd name="T26" fmla="*/ 88 w 96"/>
                <a:gd name="T27" fmla="*/ 88 h 114"/>
                <a:gd name="T28" fmla="*/ 82 w 96"/>
                <a:gd name="T29" fmla="*/ 96 h 114"/>
                <a:gd name="T30" fmla="*/ 74 w 96"/>
                <a:gd name="T31" fmla="*/ 104 h 114"/>
                <a:gd name="T32" fmla="*/ 66 w 96"/>
                <a:gd name="T33" fmla="*/ 108 h 114"/>
                <a:gd name="T34" fmla="*/ 58 w 96"/>
                <a:gd name="T35" fmla="*/ 112 h 114"/>
                <a:gd name="T36" fmla="*/ 48 w 96"/>
                <a:gd name="T37" fmla="*/ 114 h 114"/>
                <a:gd name="T38" fmla="*/ 48 w 96"/>
                <a:gd name="T39" fmla="*/ 114 h 114"/>
                <a:gd name="T40" fmla="*/ 38 w 96"/>
                <a:gd name="T41" fmla="*/ 112 h 114"/>
                <a:gd name="T42" fmla="*/ 28 w 96"/>
                <a:gd name="T43" fmla="*/ 108 h 114"/>
                <a:gd name="T44" fmla="*/ 20 w 96"/>
                <a:gd name="T45" fmla="*/ 102 h 114"/>
                <a:gd name="T46" fmla="*/ 14 w 96"/>
                <a:gd name="T47" fmla="*/ 96 h 114"/>
                <a:gd name="T48" fmla="*/ 8 w 96"/>
                <a:gd name="T49" fmla="*/ 88 h 114"/>
                <a:gd name="T50" fmla="*/ 4 w 96"/>
                <a:gd name="T51" fmla="*/ 78 h 114"/>
                <a:gd name="T52" fmla="*/ 2 w 96"/>
                <a:gd name="T53" fmla="*/ 66 h 114"/>
                <a:gd name="T54" fmla="*/ 0 w 96"/>
                <a:gd name="T55" fmla="*/ 56 h 114"/>
                <a:gd name="T56" fmla="*/ 0 w 96"/>
                <a:gd name="T57" fmla="*/ 56 h 114"/>
                <a:gd name="T58" fmla="*/ 2 w 96"/>
                <a:gd name="T59" fmla="*/ 44 h 114"/>
                <a:gd name="T60" fmla="*/ 4 w 96"/>
                <a:gd name="T61" fmla="*/ 34 h 114"/>
                <a:gd name="T62" fmla="*/ 10 w 96"/>
                <a:gd name="T63" fmla="*/ 24 h 114"/>
                <a:gd name="T64" fmla="*/ 16 w 96"/>
                <a:gd name="T65" fmla="*/ 16 h 114"/>
                <a:gd name="T66" fmla="*/ 22 w 96"/>
                <a:gd name="T67" fmla="*/ 8 h 114"/>
                <a:gd name="T68" fmla="*/ 30 w 96"/>
                <a:gd name="T69" fmla="*/ 4 h 114"/>
                <a:gd name="T70" fmla="*/ 40 w 96"/>
                <a:gd name="T71" fmla="*/ 0 h 114"/>
                <a:gd name="T72" fmla="*/ 50 w 96"/>
                <a:gd name="T73" fmla="*/ 0 h 114"/>
                <a:gd name="T74" fmla="*/ 50 w 96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" h="114">
                  <a:moveTo>
                    <a:pt x="50" y="0"/>
                  </a:moveTo>
                  <a:lnTo>
                    <a:pt x="50" y="0"/>
                  </a:lnTo>
                  <a:lnTo>
                    <a:pt x="60" y="0"/>
                  </a:lnTo>
                  <a:lnTo>
                    <a:pt x="68" y="4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6"/>
                  </a:lnTo>
                  <a:lnTo>
                    <a:pt x="94" y="34"/>
                  </a:lnTo>
                  <a:lnTo>
                    <a:pt x="96" y="46"/>
                  </a:lnTo>
                  <a:lnTo>
                    <a:pt x="96" y="56"/>
                  </a:lnTo>
                  <a:lnTo>
                    <a:pt x="96" y="56"/>
                  </a:lnTo>
                  <a:lnTo>
                    <a:pt x="96" y="68"/>
                  </a:lnTo>
                  <a:lnTo>
                    <a:pt x="92" y="80"/>
                  </a:lnTo>
                  <a:lnTo>
                    <a:pt x="88" y="88"/>
                  </a:lnTo>
                  <a:lnTo>
                    <a:pt x="82" y="96"/>
                  </a:lnTo>
                  <a:lnTo>
                    <a:pt x="74" y="104"/>
                  </a:lnTo>
                  <a:lnTo>
                    <a:pt x="66" y="108"/>
                  </a:lnTo>
                  <a:lnTo>
                    <a:pt x="58" y="112"/>
                  </a:lnTo>
                  <a:lnTo>
                    <a:pt x="48" y="114"/>
                  </a:lnTo>
                  <a:lnTo>
                    <a:pt x="48" y="114"/>
                  </a:lnTo>
                  <a:lnTo>
                    <a:pt x="38" y="112"/>
                  </a:lnTo>
                  <a:lnTo>
                    <a:pt x="28" y="108"/>
                  </a:lnTo>
                  <a:lnTo>
                    <a:pt x="20" y="102"/>
                  </a:lnTo>
                  <a:lnTo>
                    <a:pt x="14" y="96"/>
                  </a:lnTo>
                  <a:lnTo>
                    <a:pt x="8" y="88"/>
                  </a:lnTo>
                  <a:lnTo>
                    <a:pt x="4" y="78"/>
                  </a:lnTo>
                  <a:lnTo>
                    <a:pt x="2" y="6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44"/>
                  </a:lnTo>
                  <a:lnTo>
                    <a:pt x="4" y="34"/>
                  </a:lnTo>
                  <a:lnTo>
                    <a:pt x="10" y="24"/>
                  </a:lnTo>
                  <a:lnTo>
                    <a:pt x="16" y="16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40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2" name="Rectangle 69"/>
            <p:cNvSpPr>
              <a:spLocks noChangeArrowheads="1"/>
            </p:cNvSpPr>
            <p:nvPr/>
          </p:nvSpPr>
          <p:spPr bwMode="auto">
            <a:xfrm>
              <a:off x="4378325" y="3922713"/>
              <a:ext cx="15557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4387850" y="3932238"/>
              <a:ext cx="12700" cy="12700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4 h 8"/>
                <a:gd name="T4" fmla="*/ 6 w 8"/>
                <a:gd name="T5" fmla="*/ 6 h 8"/>
                <a:gd name="T6" fmla="*/ 4 w 8"/>
                <a:gd name="T7" fmla="*/ 8 h 8"/>
                <a:gd name="T8" fmla="*/ 4 w 8"/>
                <a:gd name="T9" fmla="*/ 8 h 8"/>
                <a:gd name="T10" fmla="*/ 0 w 8"/>
                <a:gd name="T11" fmla="*/ 6 h 8"/>
                <a:gd name="T12" fmla="*/ 0 w 8"/>
                <a:gd name="T13" fmla="*/ 4 h 8"/>
                <a:gd name="T14" fmla="*/ 0 w 8"/>
                <a:gd name="T15" fmla="*/ 4 h 8"/>
                <a:gd name="T16" fmla="*/ 0 w 8"/>
                <a:gd name="T17" fmla="*/ 0 h 8"/>
                <a:gd name="T18" fmla="*/ 4 w 8"/>
                <a:gd name="T19" fmla="*/ 0 h 8"/>
                <a:gd name="T20" fmla="*/ 4 w 8"/>
                <a:gd name="T21" fmla="*/ 0 h 8"/>
                <a:gd name="T22" fmla="*/ 6 w 8"/>
                <a:gd name="T23" fmla="*/ 0 h 8"/>
                <a:gd name="T24" fmla="*/ 8 w 8"/>
                <a:gd name="T25" fmla="*/ 4 h 8"/>
                <a:gd name="T26" fmla="*/ 8 w 8"/>
                <a:gd name="T2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4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B9BA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4368800" y="3948113"/>
              <a:ext cx="492125" cy="777875"/>
            </a:xfrm>
            <a:custGeom>
              <a:avLst/>
              <a:gdLst>
                <a:gd name="T0" fmla="*/ 310 w 310"/>
                <a:gd name="T1" fmla="*/ 490 h 490"/>
                <a:gd name="T2" fmla="*/ 310 w 310"/>
                <a:gd name="T3" fmla="*/ 490 h 490"/>
                <a:gd name="T4" fmla="*/ 288 w 310"/>
                <a:gd name="T5" fmla="*/ 488 h 490"/>
                <a:gd name="T6" fmla="*/ 268 w 310"/>
                <a:gd name="T7" fmla="*/ 484 h 490"/>
                <a:gd name="T8" fmla="*/ 244 w 310"/>
                <a:gd name="T9" fmla="*/ 478 h 490"/>
                <a:gd name="T10" fmla="*/ 218 w 310"/>
                <a:gd name="T11" fmla="*/ 468 h 490"/>
                <a:gd name="T12" fmla="*/ 188 w 310"/>
                <a:gd name="T13" fmla="*/ 452 h 490"/>
                <a:gd name="T14" fmla="*/ 172 w 310"/>
                <a:gd name="T15" fmla="*/ 442 h 490"/>
                <a:gd name="T16" fmla="*/ 156 w 310"/>
                <a:gd name="T17" fmla="*/ 432 h 490"/>
                <a:gd name="T18" fmla="*/ 142 w 310"/>
                <a:gd name="T19" fmla="*/ 418 h 490"/>
                <a:gd name="T20" fmla="*/ 126 w 310"/>
                <a:gd name="T21" fmla="*/ 404 h 490"/>
                <a:gd name="T22" fmla="*/ 126 w 310"/>
                <a:gd name="T23" fmla="*/ 404 h 490"/>
                <a:gd name="T24" fmla="*/ 110 w 310"/>
                <a:gd name="T25" fmla="*/ 388 h 490"/>
                <a:gd name="T26" fmla="*/ 96 w 310"/>
                <a:gd name="T27" fmla="*/ 370 h 490"/>
                <a:gd name="T28" fmla="*/ 82 w 310"/>
                <a:gd name="T29" fmla="*/ 350 h 490"/>
                <a:gd name="T30" fmla="*/ 70 w 310"/>
                <a:gd name="T31" fmla="*/ 330 h 490"/>
                <a:gd name="T32" fmla="*/ 58 w 310"/>
                <a:gd name="T33" fmla="*/ 310 h 490"/>
                <a:gd name="T34" fmla="*/ 48 w 310"/>
                <a:gd name="T35" fmla="*/ 286 h 490"/>
                <a:gd name="T36" fmla="*/ 40 w 310"/>
                <a:gd name="T37" fmla="*/ 264 h 490"/>
                <a:gd name="T38" fmla="*/ 30 w 310"/>
                <a:gd name="T39" fmla="*/ 238 h 490"/>
                <a:gd name="T40" fmla="*/ 24 w 310"/>
                <a:gd name="T41" fmla="*/ 212 h 490"/>
                <a:gd name="T42" fmla="*/ 18 w 310"/>
                <a:gd name="T43" fmla="*/ 186 h 490"/>
                <a:gd name="T44" fmla="*/ 8 w 310"/>
                <a:gd name="T45" fmla="*/ 128 h 490"/>
                <a:gd name="T46" fmla="*/ 2 w 310"/>
                <a:gd name="T47" fmla="*/ 66 h 490"/>
                <a:gd name="T48" fmla="*/ 0 w 310"/>
                <a:gd name="T49" fmla="*/ 0 h 490"/>
                <a:gd name="T50" fmla="*/ 112 w 310"/>
                <a:gd name="T51" fmla="*/ 2 h 490"/>
                <a:gd name="T52" fmla="*/ 112 w 310"/>
                <a:gd name="T53" fmla="*/ 2 h 490"/>
                <a:gd name="T54" fmla="*/ 114 w 310"/>
                <a:gd name="T55" fmla="*/ 66 h 490"/>
                <a:gd name="T56" fmla="*/ 120 w 310"/>
                <a:gd name="T57" fmla="*/ 122 h 490"/>
                <a:gd name="T58" fmla="*/ 128 w 310"/>
                <a:gd name="T59" fmla="*/ 172 h 490"/>
                <a:gd name="T60" fmla="*/ 140 w 310"/>
                <a:gd name="T61" fmla="*/ 214 h 490"/>
                <a:gd name="T62" fmla="*/ 156 w 310"/>
                <a:gd name="T63" fmla="*/ 252 h 490"/>
                <a:gd name="T64" fmla="*/ 172 w 310"/>
                <a:gd name="T65" fmla="*/ 282 h 490"/>
                <a:gd name="T66" fmla="*/ 188 w 310"/>
                <a:gd name="T67" fmla="*/ 306 h 490"/>
                <a:gd name="T68" fmla="*/ 208 w 310"/>
                <a:gd name="T69" fmla="*/ 326 h 490"/>
                <a:gd name="T70" fmla="*/ 226 w 310"/>
                <a:gd name="T71" fmla="*/ 342 h 490"/>
                <a:gd name="T72" fmla="*/ 244 w 310"/>
                <a:gd name="T73" fmla="*/ 356 h 490"/>
                <a:gd name="T74" fmla="*/ 260 w 310"/>
                <a:gd name="T75" fmla="*/ 364 h 490"/>
                <a:gd name="T76" fmla="*/ 276 w 310"/>
                <a:gd name="T77" fmla="*/ 370 h 490"/>
                <a:gd name="T78" fmla="*/ 290 w 310"/>
                <a:gd name="T79" fmla="*/ 374 h 490"/>
                <a:gd name="T80" fmla="*/ 300 w 310"/>
                <a:gd name="T81" fmla="*/ 376 h 490"/>
                <a:gd name="T82" fmla="*/ 310 w 310"/>
                <a:gd name="T83" fmla="*/ 378 h 490"/>
                <a:gd name="T84" fmla="*/ 310 w 310"/>
                <a:gd name="T85" fmla="*/ 378 h 490"/>
                <a:gd name="T86" fmla="*/ 310 w 310"/>
                <a:gd name="T87" fmla="*/ 490 h 490"/>
                <a:gd name="T88" fmla="*/ 310 w 310"/>
                <a:gd name="T8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0" h="490">
                  <a:moveTo>
                    <a:pt x="310" y="490"/>
                  </a:moveTo>
                  <a:lnTo>
                    <a:pt x="310" y="490"/>
                  </a:lnTo>
                  <a:lnTo>
                    <a:pt x="288" y="488"/>
                  </a:lnTo>
                  <a:lnTo>
                    <a:pt x="268" y="484"/>
                  </a:lnTo>
                  <a:lnTo>
                    <a:pt x="244" y="478"/>
                  </a:lnTo>
                  <a:lnTo>
                    <a:pt x="218" y="468"/>
                  </a:lnTo>
                  <a:lnTo>
                    <a:pt x="188" y="452"/>
                  </a:lnTo>
                  <a:lnTo>
                    <a:pt x="172" y="442"/>
                  </a:lnTo>
                  <a:lnTo>
                    <a:pt x="156" y="432"/>
                  </a:lnTo>
                  <a:lnTo>
                    <a:pt x="142" y="418"/>
                  </a:lnTo>
                  <a:lnTo>
                    <a:pt x="126" y="404"/>
                  </a:lnTo>
                  <a:lnTo>
                    <a:pt x="126" y="404"/>
                  </a:lnTo>
                  <a:lnTo>
                    <a:pt x="110" y="388"/>
                  </a:lnTo>
                  <a:lnTo>
                    <a:pt x="96" y="370"/>
                  </a:lnTo>
                  <a:lnTo>
                    <a:pt x="82" y="350"/>
                  </a:lnTo>
                  <a:lnTo>
                    <a:pt x="70" y="330"/>
                  </a:lnTo>
                  <a:lnTo>
                    <a:pt x="58" y="310"/>
                  </a:lnTo>
                  <a:lnTo>
                    <a:pt x="48" y="286"/>
                  </a:lnTo>
                  <a:lnTo>
                    <a:pt x="40" y="264"/>
                  </a:lnTo>
                  <a:lnTo>
                    <a:pt x="30" y="238"/>
                  </a:lnTo>
                  <a:lnTo>
                    <a:pt x="24" y="212"/>
                  </a:lnTo>
                  <a:lnTo>
                    <a:pt x="18" y="186"/>
                  </a:lnTo>
                  <a:lnTo>
                    <a:pt x="8" y="128"/>
                  </a:lnTo>
                  <a:lnTo>
                    <a:pt x="2" y="66"/>
                  </a:lnTo>
                  <a:lnTo>
                    <a:pt x="0" y="0"/>
                  </a:lnTo>
                  <a:lnTo>
                    <a:pt x="112" y="2"/>
                  </a:lnTo>
                  <a:lnTo>
                    <a:pt x="112" y="2"/>
                  </a:lnTo>
                  <a:lnTo>
                    <a:pt x="114" y="66"/>
                  </a:lnTo>
                  <a:lnTo>
                    <a:pt x="120" y="122"/>
                  </a:lnTo>
                  <a:lnTo>
                    <a:pt x="128" y="172"/>
                  </a:lnTo>
                  <a:lnTo>
                    <a:pt x="140" y="214"/>
                  </a:lnTo>
                  <a:lnTo>
                    <a:pt x="156" y="252"/>
                  </a:lnTo>
                  <a:lnTo>
                    <a:pt x="172" y="282"/>
                  </a:lnTo>
                  <a:lnTo>
                    <a:pt x="188" y="306"/>
                  </a:lnTo>
                  <a:lnTo>
                    <a:pt x="208" y="326"/>
                  </a:lnTo>
                  <a:lnTo>
                    <a:pt x="226" y="342"/>
                  </a:lnTo>
                  <a:lnTo>
                    <a:pt x="244" y="356"/>
                  </a:lnTo>
                  <a:lnTo>
                    <a:pt x="260" y="364"/>
                  </a:lnTo>
                  <a:lnTo>
                    <a:pt x="276" y="370"/>
                  </a:lnTo>
                  <a:lnTo>
                    <a:pt x="290" y="374"/>
                  </a:lnTo>
                  <a:lnTo>
                    <a:pt x="300" y="376"/>
                  </a:lnTo>
                  <a:lnTo>
                    <a:pt x="310" y="378"/>
                  </a:lnTo>
                  <a:lnTo>
                    <a:pt x="310" y="378"/>
                  </a:lnTo>
                  <a:lnTo>
                    <a:pt x="310" y="490"/>
                  </a:lnTo>
                  <a:lnTo>
                    <a:pt x="310" y="490"/>
                  </a:lnTo>
                  <a:close/>
                </a:path>
              </a:pathLst>
            </a:custGeom>
            <a:solidFill>
              <a:srgbClr val="38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5946775" y="3836988"/>
              <a:ext cx="152400" cy="180975"/>
            </a:xfrm>
            <a:custGeom>
              <a:avLst/>
              <a:gdLst>
                <a:gd name="T0" fmla="*/ 46 w 96"/>
                <a:gd name="T1" fmla="*/ 0 h 114"/>
                <a:gd name="T2" fmla="*/ 46 w 96"/>
                <a:gd name="T3" fmla="*/ 0 h 114"/>
                <a:gd name="T4" fmla="*/ 38 w 96"/>
                <a:gd name="T5" fmla="*/ 0 h 114"/>
                <a:gd name="T6" fmla="*/ 28 w 96"/>
                <a:gd name="T7" fmla="*/ 4 h 114"/>
                <a:gd name="T8" fmla="*/ 20 w 96"/>
                <a:gd name="T9" fmla="*/ 10 h 114"/>
                <a:gd name="T10" fmla="*/ 14 w 96"/>
                <a:gd name="T11" fmla="*/ 16 h 114"/>
                <a:gd name="T12" fmla="*/ 8 w 96"/>
                <a:gd name="T13" fmla="*/ 26 h 114"/>
                <a:gd name="T14" fmla="*/ 4 w 96"/>
                <a:gd name="T15" fmla="*/ 34 h 114"/>
                <a:gd name="T16" fmla="*/ 0 w 96"/>
                <a:gd name="T17" fmla="*/ 46 h 114"/>
                <a:gd name="T18" fmla="*/ 0 w 96"/>
                <a:gd name="T19" fmla="*/ 56 h 114"/>
                <a:gd name="T20" fmla="*/ 0 w 96"/>
                <a:gd name="T21" fmla="*/ 56 h 114"/>
                <a:gd name="T22" fmla="*/ 0 w 96"/>
                <a:gd name="T23" fmla="*/ 68 h 114"/>
                <a:gd name="T24" fmla="*/ 4 w 96"/>
                <a:gd name="T25" fmla="*/ 80 h 114"/>
                <a:gd name="T26" fmla="*/ 8 w 96"/>
                <a:gd name="T27" fmla="*/ 88 h 114"/>
                <a:gd name="T28" fmla="*/ 14 w 96"/>
                <a:gd name="T29" fmla="*/ 96 h 114"/>
                <a:gd name="T30" fmla="*/ 22 w 96"/>
                <a:gd name="T31" fmla="*/ 104 h 114"/>
                <a:gd name="T32" fmla="*/ 30 w 96"/>
                <a:gd name="T33" fmla="*/ 108 h 114"/>
                <a:gd name="T34" fmla="*/ 40 w 96"/>
                <a:gd name="T35" fmla="*/ 112 h 114"/>
                <a:gd name="T36" fmla="*/ 48 w 96"/>
                <a:gd name="T37" fmla="*/ 114 h 114"/>
                <a:gd name="T38" fmla="*/ 48 w 96"/>
                <a:gd name="T39" fmla="*/ 114 h 114"/>
                <a:gd name="T40" fmla="*/ 58 w 96"/>
                <a:gd name="T41" fmla="*/ 112 h 114"/>
                <a:gd name="T42" fmla="*/ 68 w 96"/>
                <a:gd name="T43" fmla="*/ 108 h 114"/>
                <a:gd name="T44" fmla="*/ 76 w 96"/>
                <a:gd name="T45" fmla="*/ 102 h 114"/>
                <a:gd name="T46" fmla="*/ 82 w 96"/>
                <a:gd name="T47" fmla="*/ 96 h 114"/>
                <a:gd name="T48" fmla="*/ 88 w 96"/>
                <a:gd name="T49" fmla="*/ 88 h 114"/>
                <a:gd name="T50" fmla="*/ 92 w 96"/>
                <a:gd name="T51" fmla="*/ 78 h 114"/>
                <a:gd name="T52" fmla="*/ 96 w 96"/>
                <a:gd name="T53" fmla="*/ 66 h 114"/>
                <a:gd name="T54" fmla="*/ 96 w 96"/>
                <a:gd name="T55" fmla="*/ 56 h 114"/>
                <a:gd name="T56" fmla="*/ 96 w 96"/>
                <a:gd name="T57" fmla="*/ 56 h 114"/>
                <a:gd name="T58" fmla="*/ 94 w 96"/>
                <a:gd name="T59" fmla="*/ 44 h 114"/>
                <a:gd name="T60" fmla="*/ 92 w 96"/>
                <a:gd name="T61" fmla="*/ 34 h 114"/>
                <a:gd name="T62" fmla="*/ 88 w 96"/>
                <a:gd name="T63" fmla="*/ 24 h 114"/>
                <a:gd name="T64" fmla="*/ 82 w 96"/>
                <a:gd name="T65" fmla="*/ 16 h 114"/>
                <a:gd name="T66" fmla="*/ 74 w 96"/>
                <a:gd name="T67" fmla="*/ 8 h 114"/>
                <a:gd name="T68" fmla="*/ 66 w 96"/>
                <a:gd name="T69" fmla="*/ 4 h 114"/>
                <a:gd name="T70" fmla="*/ 56 w 96"/>
                <a:gd name="T71" fmla="*/ 0 h 114"/>
                <a:gd name="T72" fmla="*/ 46 w 96"/>
                <a:gd name="T73" fmla="*/ 0 h 114"/>
                <a:gd name="T74" fmla="*/ 46 w 96"/>
                <a:gd name="T7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" h="114">
                  <a:moveTo>
                    <a:pt x="46" y="0"/>
                  </a:moveTo>
                  <a:lnTo>
                    <a:pt x="46" y="0"/>
                  </a:lnTo>
                  <a:lnTo>
                    <a:pt x="38" y="0"/>
                  </a:lnTo>
                  <a:lnTo>
                    <a:pt x="28" y="4"/>
                  </a:lnTo>
                  <a:lnTo>
                    <a:pt x="20" y="10"/>
                  </a:lnTo>
                  <a:lnTo>
                    <a:pt x="14" y="16"/>
                  </a:lnTo>
                  <a:lnTo>
                    <a:pt x="8" y="26"/>
                  </a:lnTo>
                  <a:lnTo>
                    <a:pt x="4" y="34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8"/>
                  </a:lnTo>
                  <a:lnTo>
                    <a:pt x="4" y="80"/>
                  </a:lnTo>
                  <a:lnTo>
                    <a:pt x="8" y="88"/>
                  </a:lnTo>
                  <a:lnTo>
                    <a:pt x="14" y="96"/>
                  </a:lnTo>
                  <a:lnTo>
                    <a:pt x="22" y="104"/>
                  </a:lnTo>
                  <a:lnTo>
                    <a:pt x="30" y="108"/>
                  </a:lnTo>
                  <a:lnTo>
                    <a:pt x="40" y="112"/>
                  </a:lnTo>
                  <a:lnTo>
                    <a:pt x="48" y="114"/>
                  </a:lnTo>
                  <a:lnTo>
                    <a:pt x="48" y="114"/>
                  </a:lnTo>
                  <a:lnTo>
                    <a:pt x="58" y="112"/>
                  </a:lnTo>
                  <a:lnTo>
                    <a:pt x="68" y="108"/>
                  </a:lnTo>
                  <a:lnTo>
                    <a:pt x="76" y="102"/>
                  </a:lnTo>
                  <a:lnTo>
                    <a:pt x="82" y="96"/>
                  </a:lnTo>
                  <a:lnTo>
                    <a:pt x="88" y="88"/>
                  </a:lnTo>
                  <a:lnTo>
                    <a:pt x="92" y="78"/>
                  </a:lnTo>
                  <a:lnTo>
                    <a:pt x="96" y="66"/>
                  </a:lnTo>
                  <a:lnTo>
                    <a:pt x="96" y="56"/>
                  </a:lnTo>
                  <a:lnTo>
                    <a:pt x="96" y="56"/>
                  </a:lnTo>
                  <a:lnTo>
                    <a:pt x="94" y="44"/>
                  </a:lnTo>
                  <a:lnTo>
                    <a:pt x="92" y="34"/>
                  </a:lnTo>
                  <a:lnTo>
                    <a:pt x="88" y="24"/>
                  </a:lnTo>
                  <a:lnTo>
                    <a:pt x="82" y="16"/>
                  </a:lnTo>
                  <a:lnTo>
                    <a:pt x="74" y="8"/>
                  </a:lnTo>
                  <a:lnTo>
                    <a:pt x="66" y="4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5946775" y="3922713"/>
              <a:ext cx="155575" cy="34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6083300" y="3932238"/>
              <a:ext cx="12700" cy="12700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4 h 8"/>
                <a:gd name="T4" fmla="*/ 0 w 8"/>
                <a:gd name="T5" fmla="*/ 6 h 8"/>
                <a:gd name="T6" fmla="*/ 4 w 8"/>
                <a:gd name="T7" fmla="*/ 8 h 8"/>
                <a:gd name="T8" fmla="*/ 4 w 8"/>
                <a:gd name="T9" fmla="*/ 8 h 8"/>
                <a:gd name="T10" fmla="*/ 6 w 8"/>
                <a:gd name="T11" fmla="*/ 6 h 8"/>
                <a:gd name="T12" fmla="*/ 8 w 8"/>
                <a:gd name="T13" fmla="*/ 4 h 8"/>
                <a:gd name="T14" fmla="*/ 8 w 8"/>
                <a:gd name="T15" fmla="*/ 4 h 8"/>
                <a:gd name="T16" fmla="*/ 6 w 8"/>
                <a:gd name="T17" fmla="*/ 0 h 8"/>
                <a:gd name="T18" fmla="*/ 4 w 8"/>
                <a:gd name="T19" fmla="*/ 0 h 8"/>
                <a:gd name="T20" fmla="*/ 4 w 8"/>
                <a:gd name="T21" fmla="*/ 0 h 8"/>
                <a:gd name="T22" fmla="*/ 0 w 8"/>
                <a:gd name="T23" fmla="*/ 0 h 8"/>
                <a:gd name="T24" fmla="*/ 0 w 8"/>
                <a:gd name="T25" fmla="*/ 4 h 8"/>
                <a:gd name="T26" fmla="*/ 0 w 8"/>
                <a:gd name="T2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B9BA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8" name="Freeform 75"/>
            <p:cNvSpPr/>
            <p:nvPr/>
          </p:nvSpPr>
          <p:spPr bwMode="auto">
            <a:xfrm>
              <a:off x="5619750" y="3948113"/>
              <a:ext cx="492125" cy="777875"/>
            </a:xfrm>
            <a:custGeom>
              <a:avLst/>
              <a:gdLst>
                <a:gd name="T0" fmla="*/ 0 w 310"/>
                <a:gd name="T1" fmla="*/ 490 h 490"/>
                <a:gd name="T2" fmla="*/ 0 w 310"/>
                <a:gd name="T3" fmla="*/ 490 h 490"/>
                <a:gd name="T4" fmla="*/ 22 w 310"/>
                <a:gd name="T5" fmla="*/ 488 h 490"/>
                <a:gd name="T6" fmla="*/ 42 w 310"/>
                <a:gd name="T7" fmla="*/ 484 h 490"/>
                <a:gd name="T8" fmla="*/ 66 w 310"/>
                <a:gd name="T9" fmla="*/ 478 h 490"/>
                <a:gd name="T10" fmla="*/ 94 w 310"/>
                <a:gd name="T11" fmla="*/ 468 h 490"/>
                <a:gd name="T12" fmla="*/ 122 w 310"/>
                <a:gd name="T13" fmla="*/ 452 h 490"/>
                <a:gd name="T14" fmla="*/ 138 w 310"/>
                <a:gd name="T15" fmla="*/ 442 h 490"/>
                <a:gd name="T16" fmla="*/ 154 w 310"/>
                <a:gd name="T17" fmla="*/ 432 h 490"/>
                <a:gd name="T18" fmla="*/ 170 w 310"/>
                <a:gd name="T19" fmla="*/ 418 h 490"/>
                <a:gd name="T20" fmla="*/ 184 w 310"/>
                <a:gd name="T21" fmla="*/ 404 h 490"/>
                <a:gd name="T22" fmla="*/ 184 w 310"/>
                <a:gd name="T23" fmla="*/ 404 h 490"/>
                <a:gd name="T24" fmla="*/ 200 w 310"/>
                <a:gd name="T25" fmla="*/ 388 h 490"/>
                <a:gd name="T26" fmla="*/ 214 w 310"/>
                <a:gd name="T27" fmla="*/ 370 h 490"/>
                <a:gd name="T28" fmla="*/ 228 w 310"/>
                <a:gd name="T29" fmla="*/ 350 h 490"/>
                <a:gd name="T30" fmla="*/ 240 w 310"/>
                <a:gd name="T31" fmla="*/ 330 h 490"/>
                <a:gd name="T32" fmla="*/ 252 w 310"/>
                <a:gd name="T33" fmla="*/ 310 h 490"/>
                <a:gd name="T34" fmla="*/ 262 w 310"/>
                <a:gd name="T35" fmla="*/ 286 h 490"/>
                <a:gd name="T36" fmla="*/ 272 w 310"/>
                <a:gd name="T37" fmla="*/ 264 h 490"/>
                <a:gd name="T38" fmla="*/ 280 w 310"/>
                <a:gd name="T39" fmla="*/ 238 h 490"/>
                <a:gd name="T40" fmla="*/ 286 w 310"/>
                <a:gd name="T41" fmla="*/ 212 h 490"/>
                <a:gd name="T42" fmla="*/ 294 w 310"/>
                <a:gd name="T43" fmla="*/ 186 h 490"/>
                <a:gd name="T44" fmla="*/ 302 w 310"/>
                <a:gd name="T45" fmla="*/ 128 h 490"/>
                <a:gd name="T46" fmla="*/ 308 w 310"/>
                <a:gd name="T47" fmla="*/ 66 h 490"/>
                <a:gd name="T48" fmla="*/ 310 w 310"/>
                <a:gd name="T49" fmla="*/ 0 h 490"/>
                <a:gd name="T50" fmla="*/ 198 w 310"/>
                <a:gd name="T51" fmla="*/ 2 h 490"/>
                <a:gd name="T52" fmla="*/ 198 w 310"/>
                <a:gd name="T53" fmla="*/ 2 h 490"/>
                <a:gd name="T54" fmla="*/ 196 w 310"/>
                <a:gd name="T55" fmla="*/ 66 h 490"/>
                <a:gd name="T56" fmla="*/ 192 w 310"/>
                <a:gd name="T57" fmla="*/ 122 h 490"/>
                <a:gd name="T58" fmla="*/ 182 w 310"/>
                <a:gd name="T59" fmla="*/ 172 h 490"/>
                <a:gd name="T60" fmla="*/ 170 w 310"/>
                <a:gd name="T61" fmla="*/ 214 h 490"/>
                <a:gd name="T62" fmla="*/ 156 w 310"/>
                <a:gd name="T63" fmla="*/ 252 h 490"/>
                <a:gd name="T64" fmla="*/ 140 w 310"/>
                <a:gd name="T65" fmla="*/ 282 h 490"/>
                <a:gd name="T66" fmla="*/ 122 w 310"/>
                <a:gd name="T67" fmla="*/ 306 h 490"/>
                <a:gd name="T68" fmla="*/ 104 w 310"/>
                <a:gd name="T69" fmla="*/ 326 h 490"/>
                <a:gd name="T70" fmla="*/ 84 w 310"/>
                <a:gd name="T71" fmla="*/ 342 h 490"/>
                <a:gd name="T72" fmla="*/ 66 w 310"/>
                <a:gd name="T73" fmla="*/ 356 h 490"/>
                <a:gd name="T74" fmla="*/ 50 w 310"/>
                <a:gd name="T75" fmla="*/ 364 h 490"/>
                <a:gd name="T76" fmla="*/ 34 w 310"/>
                <a:gd name="T77" fmla="*/ 370 h 490"/>
                <a:gd name="T78" fmla="*/ 22 w 310"/>
                <a:gd name="T79" fmla="*/ 374 h 490"/>
                <a:gd name="T80" fmla="*/ 10 w 310"/>
                <a:gd name="T81" fmla="*/ 376 h 490"/>
                <a:gd name="T82" fmla="*/ 0 w 310"/>
                <a:gd name="T83" fmla="*/ 378 h 490"/>
                <a:gd name="T84" fmla="*/ 0 w 310"/>
                <a:gd name="T85" fmla="*/ 378 h 490"/>
                <a:gd name="T86" fmla="*/ 0 w 310"/>
                <a:gd name="T87" fmla="*/ 490 h 490"/>
                <a:gd name="T88" fmla="*/ 0 w 310"/>
                <a:gd name="T8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0" h="490">
                  <a:moveTo>
                    <a:pt x="0" y="490"/>
                  </a:moveTo>
                  <a:lnTo>
                    <a:pt x="0" y="490"/>
                  </a:lnTo>
                  <a:lnTo>
                    <a:pt x="22" y="488"/>
                  </a:lnTo>
                  <a:lnTo>
                    <a:pt x="42" y="484"/>
                  </a:lnTo>
                  <a:lnTo>
                    <a:pt x="66" y="478"/>
                  </a:lnTo>
                  <a:lnTo>
                    <a:pt x="94" y="468"/>
                  </a:lnTo>
                  <a:lnTo>
                    <a:pt x="122" y="452"/>
                  </a:lnTo>
                  <a:lnTo>
                    <a:pt x="138" y="442"/>
                  </a:lnTo>
                  <a:lnTo>
                    <a:pt x="154" y="432"/>
                  </a:lnTo>
                  <a:lnTo>
                    <a:pt x="170" y="418"/>
                  </a:lnTo>
                  <a:lnTo>
                    <a:pt x="184" y="404"/>
                  </a:lnTo>
                  <a:lnTo>
                    <a:pt x="184" y="404"/>
                  </a:lnTo>
                  <a:lnTo>
                    <a:pt x="200" y="388"/>
                  </a:lnTo>
                  <a:lnTo>
                    <a:pt x="214" y="370"/>
                  </a:lnTo>
                  <a:lnTo>
                    <a:pt x="228" y="350"/>
                  </a:lnTo>
                  <a:lnTo>
                    <a:pt x="240" y="330"/>
                  </a:lnTo>
                  <a:lnTo>
                    <a:pt x="252" y="310"/>
                  </a:lnTo>
                  <a:lnTo>
                    <a:pt x="262" y="286"/>
                  </a:lnTo>
                  <a:lnTo>
                    <a:pt x="272" y="264"/>
                  </a:lnTo>
                  <a:lnTo>
                    <a:pt x="280" y="238"/>
                  </a:lnTo>
                  <a:lnTo>
                    <a:pt x="286" y="212"/>
                  </a:lnTo>
                  <a:lnTo>
                    <a:pt x="294" y="186"/>
                  </a:lnTo>
                  <a:lnTo>
                    <a:pt x="302" y="128"/>
                  </a:lnTo>
                  <a:lnTo>
                    <a:pt x="308" y="66"/>
                  </a:lnTo>
                  <a:lnTo>
                    <a:pt x="310" y="0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196" y="66"/>
                  </a:lnTo>
                  <a:lnTo>
                    <a:pt x="192" y="122"/>
                  </a:lnTo>
                  <a:lnTo>
                    <a:pt x="182" y="172"/>
                  </a:lnTo>
                  <a:lnTo>
                    <a:pt x="170" y="214"/>
                  </a:lnTo>
                  <a:lnTo>
                    <a:pt x="156" y="252"/>
                  </a:lnTo>
                  <a:lnTo>
                    <a:pt x="140" y="282"/>
                  </a:lnTo>
                  <a:lnTo>
                    <a:pt x="122" y="306"/>
                  </a:lnTo>
                  <a:lnTo>
                    <a:pt x="104" y="326"/>
                  </a:lnTo>
                  <a:lnTo>
                    <a:pt x="84" y="342"/>
                  </a:lnTo>
                  <a:lnTo>
                    <a:pt x="66" y="356"/>
                  </a:lnTo>
                  <a:lnTo>
                    <a:pt x="50" y="364"/>
                  </a:lnTo>
                  <a:lnTo>
                    <a:pt x="34" y="370"/>
                  </a:lnTo>
                  <a:lnTo>
                    <a:pt x="22" y="374"/>
                  </a:lnTo>
                  <a:lnTo>
                    <a:pt x="10" y="376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490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rgbClr val="38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9" name="Freeform 76"/>
            <p:cNvSpPr/>
            <p:nvPr/>
          </p:nvSpPr>
          <p:spPr bwMode="auto">
            <a:xfrm>
              <a:off x="4794250" y="4513263"/>
              <a:ext cx="860425" cy="698500"/>
            </a:xfrm>
            <a:custGeom>
              <a:avLst/>
              <a:gdLst>
                <a:gd name="T0" fmla="*/ 482 w 542"/>
                <a:gd name="T1" fmla="*/ 0 h 440"/>
                <a:gd name="T2" fmla="*/ 482 w 542"/>
                <a:gd name="T3" fmla="*/ 0 h 440"/>
                <a:gd name="T4" fmla="*/ 272 w 542"/>
                <a:gd name="T5" fmla="*/ 0 h 440"/>
                <a:gd name="T6" fmla="*/ 272 w 542"/>
                <a:gd name="T7" fmla="*/ 0 h 440"/>
                <a:gd name="T8" fmla="*/ 60 w 542"/>
                <a:gd name="T9" fmla="*/ 0 h 440"/>
                <a:gd name="T10" fmla="*/ 60 w 542"/>
                <a:gd name="T11" fmla="*/ 0 h 440"/>
                <a:gd name="T12" fmla="*/ 50 w 542"/>
                <a:gd name="T13" fmla="*/ 2 h 440"/>
                <a:gd name="T14" fmla="*/ 42 w 542"/>
                <a:gd name="T15" fmla="*/ 4 h 440"/>
                <a:gd name="T16" fmla="*/ 30 w 542"/>
                <a:gd name="T17" fmla="*/ 8 h 440"/>
                <a:gd name="T18" fmla="*/ 18 w 542"/>
                <a:gd name="T19" fmla="*/ 16 h 440"/>
                <a:gd name="T20" fmla="*/ 10 w 542"/>
                <a:gd name="T21" fmla="*/ 26 h 440"/>
                <a:gd name="T22" fmla="*/ 6 w 542"/>
                <a:gd name="T23" fmla="*/ 32 h 440"/>
                <a:gd name="T24" fmla="*/ 2 w 542"/>
                <a:gd name="T25" fmla="*/ 38 h 440"/>
                <a:gd name="T26" fmla="*/ 0 w 542"/>
                <a:gd name="T27" fmla="*/ 46 h 440"/>
                <a:gd name="T28" fmla="*/ 0 w 542"/>
                <a:gd name="T29" fmla="*/ 56 h 440"/>
                <a:gd name="T30" fmla="*/ 0 w 542"/>
                <a:gd name="T31" fmla="*/ 56 h 440"/>
                <a:gd name="T32" fmla="*/ 2 w 542"/>
                <a:gd name="T33" fmla="*/ 114 h 440"/>
                <a:gd name="T34" fmla="*/ 10 w 542"/>
                <a:gd name="T35" fmla="*/ 208 h 440"/>
                <a:gd name="T36" fmla="*/ 26 w 542"/>
                <a:gd name="T37" fmla="*/ 398 h 440"/>
                <a:gd name="T38" fmla="*/ 26 w 542"/>
                <a:gd name="T39" fmla="*/ 398 h 440"/>
                <a:gd name="T40" fmla="*/ 28 w 542"/>
                <a:gd name="T41" fmla="*/ 416 h 440"/>
                <a:gd name="T42" fmla="*/ 32 w 542"/>
                <a:gd name="T43" fmla="*/ 430 h 440"/>
                <a:gd name="T44" fmla="*/ 36 w 542"/>
                <a:gd name="T45" fmla="*/ 434 h 440"/>
                <a:gd name="T46" fmla="*/ 40 w 542"/>
                <a:gd name="T47" fmla="*/ 438 h 440"/>
                <a:gd name="T48" fmla="*/ 46 w 542"/>
                <a:gd name="T49" fmla="*/ 440 h 440"/>
                <a:gd name="T50" fmla="*/ 54 w 542"/>
                <a:gd name="T51" fmla="*/ 440 h 440"/>
                <a:gd name="T52" fmla="*/ 54 w 542"/>
                <a:gd name="T53" fmla="*/ 440 h 440"/>
                <a:gd name="T54" fmla="*/ 272 w 542"/>
                <a:gd name="T55" fmla="*/ 440 h 440"/>
                <a:gd name="T56" fmla="*/ 272 w 542"/>
                <a:gd name="T57" fmla="*/ 440 h 440"/>
                <a:gd name="T58" fmla="*/ 488 w 542"/>
                <a:gd name="T59" fmla="*/ 440 h 440"/>
                <a:gd name="T60" fmla="*/ 488 w 542"/>
                <a:gd name="T61" fmla="*/ 440 h 440"/>
                <a:gd name="T62" fmla="*/ 496 w 542"/>
                <a:gd name="T63" fmla="*/ 440 h 440"/>
                <a:gd name="T64" fmla="*/ 502 w 542"/>
                <a:gd name="T65" fmla="*/ 438 h 440"/>
                <a:gd name="T66" fmla="*/ 506 w 542"/>
                <a:gd name="T67" fmla="*/ 434 h 440"/>
                <a:gd name="T68" fmla="*/ 510 w 542"/>
                <a:gd name="T69" fmla="*/ 430 h 440"/>
                <a:gd name="T70" fmla="*/ 514 w 542"/>
                <a:gd name="T71" fmla="*/ 416 h 440"/>
                <a:gd name="T72" fmla="*/ 516 w 542"/>
                <a:gd name="T73" fmla="*/ 398 h 440"/>
                <a:gd name="T74" fmla="*/ 516 w 542"/>
                <a:gd name="T75" fmla="*/ 398 h 440"/>
                <a:gd name="T76" fmla="*/ 532 w 542"/>
                <a:gd name="T77" fmla="*/ 208 h 440"/>
                <a:gd name="T78" fmla="*/ 540 w 542"/>
                <a:gd name="T79" fmla="*/ 114 h 440"/>
                <a:gd name="T80" fmla="*/ 542 w 542"/>
                <a:gd name="T81" fmla="*/ 56 h 440"/>
                <a:gd name="T82" fmla="*/ 542 w 542"/>
                <a:gd name="T83" fmla="*/ 56 h 440"/>
                <a:gd name="T84" fmla="*/ 542 w 542"/>
                <a:gd name="T85" fmla="*/ 46 h 440"/>
                <a:gd name="T86" fmla="*/ 540 w 542"/>
                <a:gd name="T87" fmla="*/ 38 h 440"/>
                <a:gd name="T88" fmla="*/ 536 w 542"/>
                <a:gd name="T89" fmla="*/ 32 h 440"/>
                <a:gd name="T90" fmla="*/ 532 w 542"/>
                <a:gd name="T91" fmla="*/ 26 h 440"/>
                <a:gd name="T92" fmla="*/ 524 w 542"/>
                <a:gd name="T93" fmla="*/ 16 h 440"/>
                <a:gd name="T94" fmla="*/ 512 w 542"/>
                <a:gd name="T95" fmla="*/ 8 h 440"/>
                <a:gd name="T96" fmla="*/ 500 w 542"/>
                <a:gd name="T97" fmla="*/ 4 h 440"/>
                <a:gd name="T98" fmla="*/ 492 w 542"/>
                <a:gd name="T99" fmla="*/ 2 h 440"/>
                <a:gd name="T100" fmla="*/ 482 w 542"/>
                <a:gd name="T10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440">
                  <a:moveTo>
                    <a:pt x="482" y="0"/>
                  </a:moveTo>
                  <a:lnTo>
                    <a:pt x="482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0" y="2"/>
                  </a:lnTo>
                  <a:lnTo>
                    <a:pt x="42" y="4"/>
                  </a:lnTo>
                  <a:lnTo>
                    <a:pt x="30" y="8"/>
                  </a:lnTo>
                  <a:lnTo>
                    <a:pt x="18" y="16"/>
                  </a:lnTo>
                  <a:lnTo>
                    <a:pt x="10" y="26"/>
                  </a:lnTo>
                  <a:lnTo>
                    <a:pt x="6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114"/>
                  </a:lnTo>
                  <a:lnTo>
                    <a:pt x="10" y="208"/>
                  </a:lnTo>
                  <a:lnTo>
                    <a:pt x="26" y="398"/>
                  </a:lnTo>
                  <a:lnTo>
                    <a:pt x="26" y="398"/>
                  </a:lnTo>
                  <a:lnTo>
                    <a:pt x="28" y="416"/>
                  </a:lnTo>
                  <a:lnTo>
                    <a:pt x="32" y="430"/>
                  </a:lnTo>
                  <a:lnTo>
                    <a:pt x="36" y="434"/>
                  </a:lnTo>
                  <a:lnTo>
                    <a:pt x="40" y="438"/>
                  </a:lnTo>
                  <a:lnTo>
                    <a:pt x="46" y="440"/>
                  </a:lnTo>
                  <a:lnTo>
                    <a:pt x="54" y="440"/>
                  </a:lnTo>
                  <a:lnTo>
                    <a:pt x="54" y="440"/>
                  </a:lnTo>
                  <a:lnTo>
                    <a:pt x="272" y="440"/>
                  </a:lnTo>
                  <a:lnTo>
                    <a:pt x="272" y="440"/>
                  </a:lnTo>
                  <a:lnTo>
                    <a:pt x="488" y="440"/>
                  </a:lnTo>
                  <a:lnTo>
                    <a:pt x="488" y="440"/>
                  </a:lnTo>
                  <a:lnTo>
                    <a:pt x="496" y="440"/>
                  </a:lnTo>
                  <a:lnTo>
                    <a:pt x="502" y="438"/>
                  </a:lnTo>
                  <a:lnTo>
                    <a:pt x="506" y="434"/>
                  </a:lnTo>
                  <a:lnTo>
                    <a:pt x="510" y="430"/>
                  </a:lnTo>
                  <a:lnTo>
                    <a:pt x="514" y="416"/>
                  </a:lnTo>
                  <a:lnTo>
                    <a:pt x="516" y="398"/>
                  </a:lnTo>
                  <a:lnTo>
                    <a:pt x="516" y="398"/>
                  </a:lnTo>
                  <a:lnTo>
                    <a:pt x="532" y="208"/>
                  </a:lnTo>
                  <a:lnTo>
                    <a:pt x="540" y="114"/>
                  </a:lnTo>
                  <a:lnTo>
                    <a:pt x="542" y="56"/>
                  </a:lnTo>
                  <a:lnTo>
                    <a:pt x="542" y="56"/>
                  </a:lnTo>
                  <a:lnTo>
                    <a:pt x="542" y="46"/>
                  </a:lnTo>
                  <a:lnTo>
                    <a:pt x="540" y="38"/>
                  </a:lnTo>
                  <a:lnTo>
                    <a:pt x="536" y="32"/>
                  </a:lnTo>
                  <a:lnTo>
                    <a:pt x="532" y="26"/>
                  </a:lnTo>
                  <a:lnTo>
                    <a:pt x="524" y="16"/>
                  </a:lnTo>
                  <a:lnTo>
                    <a:pt x="512" y="8"/>
                  </a:lnTo>
                  <a:lnTo>
                    <a:pt x="500" y="4"/>
                  </a:lnTo>
                  <a:lnTo>
                    <a:pt x="492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4139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61" name="Freeform 77"/>
            <p:cNvSpPr/>
            <p:nvPr/>
          </p:nvSpPr>
          <p:spPr bwMode="auto">
            <a:xfrm>
              <a:off x="4794250" y="4513263"/>
              <a:ext cx="860425" cy="698500"/>
            </a:xfrm>
            <a:custGeom>
              <a:avLst/>
              <a:gdLst>
                <a:gd name="T0" fmla="*/ 482 w 542"/>
                <a:gd name="T1" fmla="*/ 0 h 440"/>
                <a:gd name="T2" fmla="*/ 482 w 542"/>
                <a:gd name="T3" fmla="*/ 0 h 440"/>
                <a:gd name="T4" fmla="*/ 272 w 542"/>
                <a:gd name="T5" fmla="*/ 0 h 440"/>
                <a:gd name="T6" fmla="*/ 272 w 542"/>
                <a:gd name="T7" fmla="*/ 0 h 440"/>
                <a:gd name="T8" fmla="*/ 60 w 542"/>
                <a:gd name="T9" fmla="*/ 0 h 440"/>
                <a:gd name="T10" fmla="*/ 60 w 542"/>
                <a:gd name="T11" fmla="*/ 0 h 440"/>
                <a:gd name="T12" fmla="*/ 50 w 542"/>
                <a:gd name="T13" fmla="*/ 2 h 440"/>
                <a:gd name="T14" fmla="*/ 42 w 542"/>
                <a:gd name="T15" fmla="*/ 4 h 440"/>
                <a:gd name="T16" fmla="*/ 30 w 542"/>
                <a:gd name="T17" fmla="*/ 8 h 440"/>
                <a:gd name="T18" fmla="*/ 18 w 542"/>
                <a:gd name="T19" fmla="*/ 16 h 440"/>
                <a:gd name="T20" fmla="*/ 10 w 542"/>
                <a:gd name="T21" fmla="*/ 26 h 440"/>
                <a:gd name="T22" fmla="*/ 6 w 542"/>
                <a:gd name="T23" fmla="*/ 32 h 440"/>
                <a:gd name="T24" fmla="*/ 2 w 542"/>
                <a:gd name="T25" fmla="*/ 38 h 440"/>
                <a:gd name="T26" fmla="*/ 0 w 542"/>
                <a:gd name="T27" fmla="*/ 46 h 440"/>
                <a:gd name="T28" fmla="*/ 0 w 542"/>
                <a:gd name="T29" fmla="*/ 56 h 440"/>
                <a:gd name="T30" fmla="*/ 0 w 542"/>
                <a:gd name="T31" fmla="*/ 56 h 440"/>
                <a:gd name="T32" fmla="*/ 2 w 542"/>
                <a:gd name="T33" fmla="*/ 114 h 440"/>
                <a:gd name="T34" fmla="*/ 10 w 542"/>
                <a:gd name="T35" fmla="*/ 208 h 440"/>
                <a:gd name="T36" fmla="*/ 26 w 542"/>
                <a:gd name="T37" fmla="*/ 398 h 440"/>
                <a:gd name="T38" fmla="*/ 26 w 542"/>
                <a:gd name="T39" fmla="*/ 398 h 440"/>
                <a:gd name="T40" fmla="*/ 28 w 542"/>
                <a:gd name="T41" fmla="*/ 416 h 440"/>
                <a:gd name="T42" fmla="*/ 32 w 542"/>
                <a:gd name="T43" fmla="*/ 430 h 440"/>
                <a:gd name="T44" fmla="*/ 36 w 542"/>
                <a:gd name="T45" fmla="*/ 434 h 440"/>
                <a:gd name="T46" fmla="*/ 40 w 542"/>
                <a:gd name="T47" fmla="*/ 438 h 440"/>
                <a:gd name="T48" fmla="*/ 46 w 542"/>
                <a:gd name="T49" fmla="*/ 440 h 440"/>
                <a:gd name="T50" fmla="*/ 54 w 542"/>
                <a:gd name="T51" fmla="*/ 440 h 440"/>
                <a:gd name="T52" fmla="*/ 54 w 542"/>
                <a:gd name="T53" fmla="*/ 440 h 440"/>
                <a:gd name="T54" fmla="*/ 272 w 542"/>
                <a:gd name="T55" fmla="*/ 440 h 440"/>
                <a:gd name="T56" fmla="*/ 272 w 542"/>
                <a:gd name="T57" fmla="*/ 440 h 440"/>
                <a:gd name="T58" fmla="*/ 488 w 542"/>
                <a:gd name="T59" fmla="*/ 440 h 440"/>
                <a:gd name="T60" fmla="*/ 488 w 542"/>
                <a:gd name="T61" fmla="*/ 440 h 440"/>
                <a:gd name="T62" fmla="*/ 496 w 542"/>
                <a:gd name="T63" fmla="*/ 440 h 440"/>
                <a:gd name="T64" fmla="*/ 502 w 542"/>
                <a:gd name="T65" fmla="*/ 438 h 440"/>
                <a:gd name="T66" fmla="*/ 506 w 542"/>
                <a:gd name="T67" fmla="*/ 434 h 440"/>
                <a:gd name="T68" fmla="*/ 510 w 542"/>
                <a:gd name="T69" fmla="*/ 430 h 440"/>
                <a:gd name="T70" fmla="*/ 514 w 542"/>
                <a:gd name="T71" fmla="*/ 416 h 440"/>
                <a:gd name="T72" fmla="*/ 516 w 542"/>
                <a:gd name="T73" fmla="*/ 398 h 440"/>
                <a:gd name="T74" fmla="*/ 516 w 542"/>
                <a:gd name="T75" fmla="*/ 398 h 440"/>
                <a:gd name="T76" fmla="*/ 532 w 542"/>
                <a:gd name="T77" fmla="*/ 208 h 440"/>
                <a:gd name="T78" fmla="*/ 540 w 542"/>
                <a:gd name="T79" fmla="*/ 114 h 440"/>
                <a:gd name="T80" fmla="*/ 542 w 542"/>
                <a:gd name="T81" fmla="*/ 56 h 440"/>
                <a:gd name="T82" fmla="*/ 542 w 542"/>
                <a:gd name="T83" fmla="*/ 56 h 440"/>
                <a:gd name="T84" fmla="*/ 542 w 542"/>
                <a:gd name="T85" fmla="*/ 46 h 440"/>
                <a:gd name="T86" fmla="*/ 540 w 542"/>
                <a:gd name="T87" fmla="*/ 38 h 440"/>
                <a:gd name="T88" fmla="*/ 536 w 542"/>
                <a:gd name="T89" fmla="*/ 32 h 440"/>
                <a:gd name="T90" fmla="*/ 532 w 542"/>
                <a:gd name="T91" fmla="*/ 26 h 440"/>
                <a:gd name="T92" fmla="*/ 524 w 542"/>
                <a:gd name="T93" fmla="*/ 16 h 440"/>
                <a:gd name="T94" fmla="*/ 512 w 542"/>
                <a:gd name="T95" fmla="*/ 8 h 440"/>
                <a:gd name="T96" fmla="*/ 500 w 542"/>
                <a:gd name="T97" fmla="*/ 4 h 440"/>
                <a:gd name="T98" fmla="*/ 492 w 542"/>
                <a:gd name="T99" fmla="*/ 2 h 440"/>
                <a:gd name="T100" fmla="*/ 482 w 542"/>
                <a:gd name="T10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2" h="440">
                  <a:moveTo>
                    <a:pt x="482" y="0"/>
                  </a:moveTo>
                  <a:lnTo>
                    <a:pt x="482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0" y="2"/>
                  </a:lnTo>
                  <a:lnTo>
                    <a:pt x="42" y="4"/>
                  </a:lnTo>
                  <a:lnTo>
                    <a:pt x="30" y="8"/>
                  </a:lnTo>
                  <a:lnTo>
                    <a:pt x="18" y="16"/>
                  </a:lnTo>
                  <a:lnTo>
                    <a:pt x="10" y="26"/>
                  </a:lnTo>
                  <a:lnTo>
                    <a:pt x="6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114"/>
                  </a:lnTo>
                  <a:lnTo>
                    <a:pt x="10" y="208"/>
                  </a:lnTo>
                  <a:lnTo>
                    <a:pt x="26" y="398"/>
                  </a:lnTo>
                  <a:lnTo>
                    <a:pt x="26" y="398"/>
                  </a:lnTo>
                  <a:lnTo>
                    <a:pt x="28" y="416"/>
                  </a:lnTo>
                  <a:lnTo>
                    <a:pt x="32" y="430"/>
                  </a:lnTo>
                  <a:lnTo>
                    <a:pt x="36" y="434"/>
                  </a:lnTo>
                  <a:lnTo>
                    <a:pt x="40" y="438"/>
                  </a:lnTo>
                  <a:lnTo>
                    <a:pt x="46" y="440"/>
                  </a:lnTo>
                  <a:lnTo>
                    <a:pt x="54" y="440"/>
                  </a:lnTo>
                  <a:lnTo>
                    <a:pt x="54" y="440"/>
                  </a:lnTo>
                  <a:lnTo>
                    <a:pt x="272" y="440"/>
                  </a:lnTo>
                  <a:lnTo>
                    <a:pt x="272" y="440"/>
                  </a:lnTo>
                  <a:lnTo>
                    <a:pt x="488" y="440"/>
                  </a:lnTo>
                  <a:lnTo>
                    <a:pt x="488" y="440"/>
                  </a:lnTo>
                  <a:lnTo>
                    <a:pt x="496" y="440"/>
                  </a:lnTo>
                  <a:lnTo>
                    <a:pt x="502" y="438"/>
                  </a:lnTo>
                  <a:lnTo>
                    <a:pt x="506" y="434"/>
                  </a:lnTo>
                  <a:lnTo>
                    <a:pt x="510" y="430"/>
                  </a:lnTo>
                  <a:lnTo>
                    <a:pt x="514" y="416"/>
                  </a:lnTo>
                  <a:lnTo>
                    <a:pt x="516" y="398"/>
                  </a:lnTo>
                  <a:lnTo>
                    <a:pt x="516" y="398"/>
                  </a:lnTo>
                  <a:lnTo>
                    <a:pt x="532" y="208"/>
                  </a:lnTo>
                  <a:lnTo>
                    <a:pt x="540" y="114"/>
                  </a:lnTo>
                  <a:lnTo>
                    <a:pt x="542" y="56"/>
                  </a:lnTo>
                  <a:lnTo>
                    <a:pt x="542" y="56"/>
                  </a:lnTo>
                  <a:lnTo>
                    <a:pt x="542" y="46"/>
                  </a:lnTo>
                  <a:lnTo>
                    <a:pt x="540" y="38"/>
                  </a:lnTo>
                  <a:lnTo>
                    <a:pt x="536" y="32"/>
                  </a:lnTo>
                  <a:lnTo>
                    <a:pt x="532" y="26"/>
                  </a:lnTo>
                  <a:lnTo>
                    <a:pt x="524" y="16"/>
                  </a:lnTo>
                  <a:lnTo>
                    <a:pt x="512" y="8"/>
                  </a:lnTo>
                  <a:lnTo>
                    <a:pt x="500" y="4"/>
                  </a:lnTo>
                  <a:lnTo>
                    <a:pt x="492" y="2"/>
                  </a:lnTo>
                  <a:lnTo>
                    <a:pt x="4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62" name="Freeform 78"/>
            <p:cNvSpPr/>
            <p:nvPr/>
          </p:nvSpPr>
          <p:spPr bwMode="auto">
            <a:xfrm>
              <a:off x="5067300" y="4513263"/>
              <a:ext cx="342900" cy="342900"/>
            </a:xfrm>
            <a:custGeom>
              <a:avLst/>
              <a:gdLst>
                <a:gd name="T0" fmla="*/ 0 w 216"/>
                <a:gd name="T1" fmla="*/ 0 h 216"/>
                <a:gd name="T2" fmla="*/ 104 w 216"/>
                <a:gd name="T3" fmla="*/ 216 h 216"/>
                <a:gd name="T4" fmla="*/ 216 w 216"/>
                <a:gd name="T5" fmla="*/ 0 h 216"/>
                <a:gd name="T6" fmla="*/ 0 w 216"/>
                <a:gd name="T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216">
                  <a:moveTo>
                    <a:pt x="0" y="0"/>
                  </a:moveTo>
                  <a:lnTo>
                    <a:pt x="104" y="216"/>
                  </a:lnTo>
                  <a:lnTo>
                    <a:pt x="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63" name="Freeform 79"/>
            <p:cNvSpPr/>
            <p:nvPr/>
          </p:nvSpPr>
          <p:spPr bwMode="auto">
            <a:xfrm>
              <a:off x="5067300" y="4513263"/>
              <a:ext cx="342900" cy="342900"/>
            </a:xfrm>
            <a:custGeom>
              <a:avLst/>
              <a:gdLst>
                <a:gd name="T0" fmla="*/ 0 w 216"/>
                <a:gd name="T1" fmla="*/ 0 h 216"/>
                <a:gd name="T2" fmla="*/ 104 w 216"/>
                <a:gd name="T3" fmla="*/ 216 h 216"/>
                <a:gd name="T4" fmla="*/ 216 w 216"/>
                <a:gd name="T5" fmla="*/ 0 h 216"/>
                <a:gd name="T6" fmla="*/ 0 w 216"/>
                <a:gd name="T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216">
                  <a:moveTo>
                    <a:pt x="0" y="0"/>
                  </a:moveTo>
                  <a:lnTo>
                    <a:pt x="104" y="216"/>
                  </a:lnTo>
                  <a:lnTo>
                    <a:pt x="2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64" name="Freeform 80"/>
            <p:cNvSpPr/>
            <p:nvPr/>
          </p:nvSpPr>
          <p:spPr bwMode="auto">
            <a:xfrm>
              <a:off x="5146675" y="4462463"/>
              <a:ext cx="177800" cy="107950"/>
            </a:xfrm>
            <a:custGeom>
              <a:avLst/>
              <a:gdLst>
                <a:gd name="T0" fmla="*/ 112 w 112"/>
                <a:gd name="T1" fmla="*/ 34 h 68"/>
                <a:gd name="T2" fmla="*/ 112 w 112"/>
                <a:gd name="T3" fmla="*/ 34 h 68"/>
                <a:gd name="T4" fmla="*/ 110 w 112"/>
                <a:gd name="T5" fmla="*/ 42 h 68"/>
                <a:gd name="T6" fmla="*/ 108 w 112"/>
                <a:gd name="T7" fmla="*/ 48 h 68"/>
                <a:gd name="T8" fmla="*/ 102 w 112"/>
                <a:gd name="T9" fmla="*/ 54 h 68"/>
                <a:gd name="T10" fmla="*/ 96 w 112"/>
                <a:gd name="T11" fmla="*/ 58 h 68"/>
                <a:gd name="T12" fmla="*/ 86 w 112"/>
                <a:gd name="T13" fmla="*/ 62 h 68"/>
                <a:gd name="T14" fmla="*/ 78 w 112"/>
                <a:gd name="T15" fmla="*/ 66 h 68"/>
                <a:gd name="T16" fmla="*/ 68 w 112"/>
                <a:gd name="T17" fmla="*/ 68 h 68"/>
                <a:gd name="T18" fmla="*/ 56 w 112"/>
                <a:gd name="T19" fmla="*/ 68 h 68"/>
                <a:gd name="T20" fmla="*/ 56 w 112"/>
                <a:gd name="T21" fmla="*/ 68 h 68"/>
                <a:gd name="T22" fmla="*/ 44 w 112"/>
                <a:gd name="T23" fmla="*/ 68 h 68"/>
                <a:gd name="T24" fmla="*/ 34 w 112"/>
                <a:gd name="T25" fmla="*/ 66 h 68"/>
                <a:gd name="T26" fmla="*/ 26 w 112"/>
                <a:gd name="T27" fmla="*/ 62 h 68"/>
                <a:gd name="T28" fmla="*/ 16 w 112"/>
                <a:gd name="T29" fmla="*/ 58 h 68"/>
                <a:gd name="T30" fmla="*/ 10 w 112"/>
                <a:gd name="T31" fmla="*/ 54 h 68"/>
                <a:gd name="T32" fmla="*/ 4 w 112"/>
                <a:gd name="T33" fmla="*/ 48 h 68"/>
                <a:gd name="T34" fmla="*/ 2 w 112"/>
                <a:gd name="T35" fmla="*/ 42 h 68"/>
                <a:gd name="T36" fmla="*/ 0 w 112"/>
                <a:gd name="T37" fmla="*/ 34 h 68"/>
                <a:gd name="T38" fmla="*/ 0 w 112"/>
                <a:gd name="T39" fmla="*/ 34 h 68"/>
                <a:gd name="T40" fmla="*/ 2 w 112"/>
                <a:gd name="T41" fmla="*/ 28 h 68"/>
                <a:gd name="T42" fmla="*/ 4 w 112"/>
                <a:gd name="T43" fmla="*/ 22 h 68"/>
                <a:gd name="T44" fmla="*/ 10 w 112"/>
                <a:gd name="T45" fmla="*/ 16 h 68"/>
                <a:gd name="T46" fmla="*/ 16 w 112"/>
                <a:gd name="T47" fmla="*/ 10 h 68"/>
                <a:gd name="T48" fmla="*/ 26 w 112"/>
                <a:gd name="T49" fmla="*/ 6 h 68"/>
                <a:gd name="T50" fmla="*/ 34 w 112"/>
                <a:gd name="T51" fmla="*/ 2 h 68"/>
                <a:gd name="T52" fmla="*/ 44 w 112"/>
                <a:gd name="T53" fmla="*/ 0 h 68"/>
                <a:gd name="T54" fmla="*/ 56 w 112"/>
                <a:gd name="T55" fmla="*/ 0 h 68"/>
                <a:gd name="T56" fmla="*/ 56 w 112"/>
                <a:gd name="T57" fmla="*/ 0 h 68"/>
                <a:gd name="T58" fmla="*/ 68 w 112"/>
                <a:gd name="T59" fmla="*/ 0 h 68"/>
                <a:gd name="T60" fmla="*/ 78 w 112"/>
                <a:gd name="T61" fmla="*/ 2 h 68"/>
                <a:gd name="T62" fmla="*/ 86 w 112"/>
                <a:gd name="T63" fmla="*/ 6 h 68"/>
                <a:gd name="T64" fmla="*/ 96 w 112"/>
                <a:gd name="T65" fmla="*/ 10 h 68"/>
                <a:gd name="T66" fmla="*/ 102 w 112"/>
                <a:gd name="T67" fmla="*/ 16 h 68"/>
                <a:gd name="T68" fmla="*/ 108 w 112"/>
                <a:gd name="T69" fmla="*/ 22 h 68"/>
                <a:gd name="T70" fmla="*/ 110 w 112"/>
                <a:gd name="T71" fmla="*/ 28 h 68"/>
                <a:gd name="T72" fmla="*/ 112 w 112"/>
                <a:gd name="T73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2" h="68">
                  <a:moveTo>
                    <a:pt x="112" y="34"/>
                  </a:moveTo>
                  <a:lnTo>
                    <a:pt x="112" y="34"/>
                  </a:lnTo>
                  <a:lnTo>
                    <a:pt x="110" y="42"/>
                  </a:lnTo>
                  <a:lnTo>
                    <a:pt x="108" y="48"/>
                  </a:lnTo>
                  <a:lnTo>
                    <a:pt x="102" y="54"/>
                  </a:lnTo>
                  <a:lnTo>
                    <a:pt x="96" y="58"/>
                  </a:lnTo>
                  <a:lnTo>
                    <a:pt x="86" y="62"/>
                  </a:lnTo>
                  <a:lnTo>
                    <a:pt x="78" y="66"/>
                  </a:lnTo>
                  <a:lnTo>
                    <a:pt x="68" y="6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44" y="68"/>
                  </a:lnTo>
                  <a:lnTo>
                    <a:pt x="34" y="66"/>
                  </a:lnTo>
                  <a:lnTo>
                    <a:pt x="26" y="62"/>
                  </a:lnTo>
                  <a:lnTo>
                    <a:pt x="16" y="58"/>
                  </a:lnTo>
                  <a:lnTo>
                    <a:pt x="10" y="54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10" y="16"/>
                  </a:lnTo>
                  <a:lnTo>
                    <a:pt x="16" y="10"/>
                  </a:lnTo>
                  <a:lnTo>
                    <a:pt x="26" y="6"/>
                  </a:lnTo>
                  <a:lnTo>
                    <a:pt x="34" y="2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78" y="2"/>
                  </a:lnTo>
                  <a:lnTo>
                    <a:pt x="86" y="6"/>
                  </a:lnTo>
                  <a:lnTo>
                    <a:pt x="96" y="10"/>
                  </a:lnTo>
                  <a:lnTo>
                    <a:pt x="102" y="16"/>
                  </a:lnTo>
                  <a:lnTo>
                    <a:pt x="108" y="22"/>
                  </a:lnTo>
                  <a:lnTo>
                    <a:pt x="110" y="28"/>
                  </a:lnTo>
                  <a:lnTo>
                    <a:pt x="112" y="34"/>
                  </a:lnTo>
                  <a:close/>
                </a:path>
              </a:pathLst>
            </a:custGeom>
            <a:solidFill>
              <a:srgbClr val="069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65" name="Freeform 81"/>
            <p:cNvSpPr/>
            <p:nvPr/>
          </p:nvSpPr>
          <p:spPr bwMode="auto">
            <a:xfrm>
              <a:off x="5146675" y="4462463"/>
              <a:ext cx="177800" cy="107950"/>
            </a:xfrm>
            <a:custGeom>
              <a:avLst/>
              <a:gdLst>
                <a:gd name="T0" fmla="*/ 112 w 112"/>
                <a:gd name="T1" fmla="*/ 34 h 68"/>
                <a:gd name="T2" fmla="*/ 112 w 112"/>
                <a:gd name="T3" fmla="*/ 34 h 68"/>
                <a:gd name="T4" fmla="*/ 110 w 112"/>
                <a:gd name="T5" fmla="*/ 42 h 68"/>
                <a:gd name="T6" fmla="*/ 108 w 112"/>
                <a:gd name="T7" fmla="*/ 48 h 68"/>
                <a:gd name="T8" fmla="*/ 102 w 112"/>
                <a:gd name="T9" fmla="*/ 54 h 68"/>
                <a:gd name="T10" fmla="*/ 96 w 112"/>
                <a:gd name="T11" fmla="*/ 58 h 68"/>
                <a:gd name="T12" fmla="*/ 86 w 112"/>
                <a:gd name="T13" fmla="*/ 62 h 68"/>
                <a:gd name="T14" fmla="*/ 78 w 112"/>
                <a:gd name="T15" fmla="*/ 66 h 68"/>
                <a:gd name="T16" fmla="*/ 68 w 112"/>
                <a:gd name="T17" fmla="*/ 68 h 68"/>
                <a:gd name="T18" fmla="*/ 56 w 112"/>
                <a:gd name="T19" fmla="*/ 68 h 68"/>
                <a:gd name="T20" fmla="*/ 56 w 112"/>
                <a:gd name="T21" fmla="*/ 68 h 68"/>
                <a:gd name="T22" fmla="*/ 44 w 112"/>
                <a:gd name="T23" fmla="*/ 68 h 68"/>
                <a:gd name="T24" fmla="*/ 34 w 112"/>
                <a:gd name="T25" fmla="*/ 66 h 68"/>
                <a:gd name="T26" fmla="*/ 26 w 112"/>
                <a:gd name="T27" fmla="*/ 62 h 68"/>
                <a:gd name="T28" fmla="*/ 16 w 112"/>
                <a:gd name="T29" fmla="*/ 58 h 68"/>
                <a:gd name="T30" fmla="*/ 10 w 112"/>
                <a:gd name="T31" fmla="*/ 54 h 68"/>
                <a:gd name="T32" fmla="*/ 4 w 112"/>
                <a:gd name="T33" fmla="*/ 48 h 68"/>
                <a:gd name="T34" fmla="*/ 2 w 112"/>
                <a:gd name="T35" fmla="*/ 42 h 68"/>
                <a:gd name="T36" fmla="*/ 0 w 112"/>
                <a:gd name="T37" fmla="*/ 34 h 68"/>
                <a:gd name="T38" fmla="*/ 0 w 112"/>
                <a:gd name="T39" fmla="*/ 34 h 68"/>
                <a:gd name="T40" fmla="*/ 2 w 112"/>
                <a:gd name="T41" fmla="*/ 28 h 68"/>
                <a:gd name="T42" fmla="*/ 4 w 112"/>
                <a:gd name="T43" fmla="*/ 22 h 68"/>
                <a:gd name="T44" fmla="*/ 10 w 112"/>
                <a:gd name="T45" fmla="*/ 16 h 68"/>
                <a:gd name="T46" fmla="*/ 16 w 112"/>
                <a:gd name="T47" fmla="*/ 10 h 68"/>
                <a:gd name="T48" fmla="*/ 26 w 112"/>
                <a:gd name="T49" fmla="*/ 6 h 68"/>
                <a:gd name="T50" fmla="*/ 34 w 112"/>
                <a:gd name="T51" fmla="*/ 2 h 68"/>
                <a:gd name="T52" fmla="*/ 44 w 112"/>
                <a:gd name="T53" fmla="*/ 0 h 68"/>
                <a:gd name="T54" fmla="*/ 56 w 112"/>
                <a:gd name="T55" fmla="*/ 0 h 68"/>
                <a:gd name="T56" fmla="*/ 56 w 112"/>
                <a:gd name="T57" fmla="*/ 0 h 68"/>
                <a:gd name="T58" fmla="*/ 68 w 112"/>
                <a:gd name="T59" fmla="*/ 0 h 68"/>
                <a:gd name="T60" fmla="*/ 78 w 112"/>
                <a:gd name="T61" fmla="*/ 2 h 68"/>
                <a:gd name="T62" fmla="*/ 86 w 112"/>
                <a:gd name="T63" fmla="*/ 6 h 68"/>
                <a:gd name="T64" fmla="*/ 96 w 112"/>
                <a:gd name="T65" fmla="*/ 10 h 68"/>
                <a:gd name="T66" fmla="*/ 102 w 112"/>
                <a:gd name="T67" fmla="*/ 16 h 68"/>
                <a:gd name="T68" fmla="*/ 108 w 112"/>
                <a:gd name="T69" fmla="*/ 22 h 68"/>
                <a:gd name="T70" fmla="*/ 110 w 112"/>
                <a:gd name="T71" fmla="*/ 28 h 68"/>
                <a:gd name="T72" fmla="*/ 112 w 112"/>
                <a:gd name="T73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2" h="68">
                  <a:moveTo>
                    <a:pt x="112" y="34"/>
                  </a:moveTo>
                  <a:lnTo>
                    <a:pt x="112" y="34"/>
                  </a:lnTo>
                  <a:lnTo>
                    <a:pt x="110" y="42"/>
                  </a:lnTo>
                  <a:lnTo>
                    <a:pt x="108" y="48"/>
                  </a:lnTo>
                  <a:lnTo>
                    <a:pt x="102" y="54"/>
                  </a:lnTo>
                  <a:lnTo>
                    <a:pt x="96" y="58"/>
                  </a:lnTo>
                  <a:lnTo>
                    <a:pt x="86" y="62"/>
                  </a:lnTo>
                  <a:lnTo>
                    <a:pt x="78" y="66"/>
                  </a:lnTo>
                  <a:lnTo>
                    <a:pt x="68" y="6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44" y="68"/>
                  </a:lnTo>
                  <a:lnTo>
                    <a:pt x="34" y="66"/>
                  </a:lnTo>
                  <a:lnTo>
                    <a:pt x="26" y="62"/>
                  </a:lnTo>
                  <a:lnTo>
                    <a:pt x="16" y="58"/>
                  </a:lnTo>
                  <a:lnTo>
                    <a:pt x="10" y="54"/>
                  </a:lnTo>
                  <a:lnTo>
                    <a:pt x="4" y="48"/>
                  </a:lnTo>
                  <a:lnTo>
                    <a:pt x="2" y="4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10" y="16"/>
                  </a:lnTo>
                  <a:lnTo>
                    <a:pt x="16" y="10"/>
                  </a:lnTo>
                  <a:lnTo>
                    <a:pt x="26" y="6"/>
                  </a:lnTo>
                  <a:lnTo>
                    <a:pt x="34" y="2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78" y="2"/>
                  </a:lnTo>
                  <a:lnTo>
                    <a:pt x="86" y="6"/>
                  </a:lnTo>
                  <a:lnTo>
                    <a:pt x="96" y="10"/>
                  </a:lnTo>
                  <a:lnTo>
                    <a:pt x="102" y="16"/>
                  </a:lnTo>
                  <a:lnTo>
                    <a:pt x="108" y="22"/>
                  </a:lnTo>
                  <a:lnTo>
                    <a:pt x="110" y="28"/>
                  </a:lnTo>
                  <a:lnTo>
                    <a:pt x="112" y="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66" name="Freeform 82"/>
            <p:cNvSpPr/>
            <p:nvPr/>
          </p:nvSpPr>
          <p:spPr bwMode="auto">
            <a:xfrm>
              <a:off x="5181600" y="4516438"/>
              <a:ext cx="107950" cy="339725"/>
            </a:xfrm>
            <a:custGeom>
              <a:avLst/>
              <a:gdLst>
                <a:gd name="T0" fmla="*/ 26 w 68"/>
                <a:gd name="T1" fmla="*/ 0 h 214"/>
                <a:gd name="T2" fmla="*/ 0 w 68"/>
                <a:gd name="T3" fmla="*/ 144 h 214"/>
                <a:gd name="T4" fmla="*/ 32 w 68"/>
                <a:gd name="T5" fmla="*/ 214 h 214"/>
                <a:gd name="T6" fmla="*/ 68 w 68"/>
                <a:gd name="T7" fmla="*/ 144 h 214"/>
                <a:gd name="T8" fmla="*/ 50 w 68"/>
                <a:gd name="T9" fmla="*/ 0 h 214"/>
                <a:gd name="T10" fmla="*/ 26 w 68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14">
                  <a:moveTo>
                    <a:pt x="26" y="0"/>
                  </a:moveTo>
                  <a:lnTo>
                    <a:pt x="0" y="144"/>
                  </a:lnTo>
                  <a:lnTo>
                    <a:pt x="32" y="214"/>
                  </a:lnTo>
                  <a:lnTo>
                    <a:pt x="68" y="144"/>
                  </a:lnTo>
                  <a:lnTo>
                    <a:pt x="5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69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67" name="Freeform 83"/>
            <p:cNvSpPr/>
            <p:nvPr/>
          </p:nvSpPr>
          <p:spPr bwMode="auto">
            <a:xfrm>
              <a:off x="5181600" y="4516438"/>
              <a:ext cx="107950" cy="339725"/>
            </a:xfrm>
            <a:custGeom>
              <a:avLst/>
              <a:gdLst>
                <a:gd name="T0" fmla="*/ 26 w 68"/>
                <a:gd name="T1" fmla="*/ 0 h 214"/>
                <a:gd name="T2" fmla="*/ 0 w 68"/>
                <a:gd name="T3" fmla="*/ 144 h 214"/>
                <a:gd name="T4" fmla="*/ 32 w 68"/>
                <a:gd name="T5" fmla="*/ 214 h 214"/>
                <a:gd name="T6" fmla="*/ 68 w 68"/>
                <a:gd name="T7" fmla="*/ 144 h 214"/>
                <a:gd name="T8" fmla="*/ 50 w 68"/>
                <a:gd name="T9" fmla="*/ 0 h 214"/>
                <a:gd name="T10" fmla="*/ 26 w 68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14">
                  <a:moveTo>
                    <a:pt x="26" y="0"/>
                  </a:moveTo>
                  <a:lnTo>
                    <a:pt x="0" y="144"/>
                  </a:lnTo>
                  <a:lnTo>
                    <a:pt x="32" y="214"/>
                  </a:lnTo>
                  <a:lnTo>
                    <a:pt x="68" y="144"/>
                  </a:lnTo>
                  <a:lnTo>
                    <a:pt x="50" y="0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68" name="Freeform 84"/>
            <p:cNvSpPr/>
            <p:nvPr/>
          </p:nvSpPr>
          <p:spPr bwMode="auto">
            <a:xfrm>
              <a:off x="5232400" y="4513263"/>
              <a:ext cx="257175" cy="342900"/>
            </a:xfrm>
            <a:custGeom>
              <a:avLst/>
              <a:gdLst>
                <a:gd name="T0" fmla="*/ 112 w 162"/>
                <a:gd name="T1" fmla="*/ 0 h 216"/>
                <a:gd name="T2" fmla="*/ 162 w 162"/>
                <a:gd name="T3" fmla="*/ 4 h 216"/>
                <a:gd name="T4" fmla="*/ 162 w 162"/>
                <a:gd name="T5" fmla="*/ 4 h 216"/>
                <a:gd name="T6" fmla="*/ 128 w 162"/>
                <a:gd name="T7" fmla="*/ 80 h 216"/>
                <a:gd name="T8" fmla="*/ 100 w 162"/>
                <a:gd name="T9" fmla="*/ 136 h 216"/>
                <a:gd name="T10" fmla="*/ 80 w 162"/>
                <a:gd name="T11" fmla="*/ 174 h 216"/>
                <a:gd name="T12" fmla="*/ 80 w 162"/>
                <a:gd name="T13" fmla="*/ 174 h 216"/>
                <a:gd name="T14" fmla="*/ 74 w 162"/>
                <a:gd name="T15" fmla="*/ 182 h 216"/>
                <a:gd name="T16" fmla="*/ 62 w 162"/>
                <a:gd name="T17" fmla="*/ 190 h 216"/>
                <a:gd name="T18" fmla="*/ 48 w 162"/>
                <a:gd name="T19" fmla="*/ 198 h 216"/>
                <a:gd name="T20" fmla="*/ 36 w 162"/>
                <a:gd name="T21" fmla="*/ 204 h 216"/>
                <a:gd name="T22" fmla="*/ 12 w 162"/>
                <a:gd name="T23" fmla="*/ 212 h 216"/>
                <a:gd name="T24" fmla="*/ 0 w 162"/>
                <a:gd name="T25" fmla="*/ 216 h 216"/>
                <a:gd name="T26" fmla="*/ 112 w 162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216">
                  <a:moveTo>
                    <a:pt x="112" y="0"/>
                  </a:moveTo>
                  <a:lnTo>
                    <a:pt x="162" y="4"/>
                  </a:lnTo>
                  <a:lnTo>
                    <a:pt x="162" y="4"/>
                  </a:lnTo>
                  <a:lnTo>
                    <a:pt x="128" y="80"/>
                  </a:lnTo>
                  <a:lnTo>
                    <a:pt x="100" y="136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74" y="182"/>
                  </a:lnTo>
                  <a:lnTo>
                    <a:pt x="62" y="190"/>
                  </a:lnTo>
                  <a:lnTo>
                    <a:pt x="48" y="198"/>
                  </a:lnTo>
                  <a:lnTo>
                    <a:pt x="36" y="204"/>
                  </a:lnTo>
                  <a:lnTo>
                    <a:pt x="12" y="212"/>
                  </a:lnTo>
                  <a:lnTo>
                    <a:pt x="0" y="2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52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69" name="Freeform 85"/>
            <p:cNvSpPr/>
            <p:nvPr/>
          </p:nvSpPr>
          <p:spPr bwMode="auto">
            <a:xfrm>
              <a:off x="5232400" y="4513263"/>
              <a:ext cx="257175" cy="342900"/>
            </a:xfrm>
            <a:custGeom>
              <a:avLst/>
              <a:gdLst>
                <a:gd name="T0" fmla="*/ 112 w 162"/>
                <a:gd name="T1" fmla="*/ 0 h 216"/>
                <a:gd name="T2" fmla="*/ 162 w 162"/>
                <a:gd name="T3" fmla="*/ 4 h 216"/>
                <a:gd name="T4" fmla="*/ 162 w 162"/>
                <a:gd name="T5" fmla="*/ 4 h 216"/>
                <a:gd name="T6" fmla="*/ 128 w 162"/>
                <a:gd name="T7" fmla="*/ 80 h 216"/>
                <a:gd name="T8" fmla="*/ 100 w 162"/>
                <a:gd name="T9" fmla="*/ 136 h 216"/>
                <a:gd name="T10" fmla="*/ 80 w 162"/>
                <a:gd name="T11" fmla="*/ 174 h 216"/>
                <a:gd name="T12" fmla="*/ 80 w 162"/>
                <a:gd name="T13" fmla="*/ 174 h 216"/>
                <a:gd name="T14" fmla="*/ 74 w 162"/>
                <a:gd name="T15" fmla="*/ 182 h 216"/>
                <a:gd name="T16" fmla="*/ 62 w 162"/>
                <a:gd name="T17" fmla="*/ 190 h 216"/>
                <a:gd name="T18" fmla="*/ 48 w 162"/>
                <a:gd name="T19" fmla="*/ 198 h 216"/>
                <a:gd name="T20" fmla="*/ 36 w 162"/>
                <a:gd name="T21" fmla="*/ 204 h 216"/>
                <a:gd name="T22" fmla="*/ 12 w 162"/>
                <a:gd name="T23" fmla="*/ 212 h 216"/>
                <a:gd name="T24" fmla="*/ 0 w 162"/>
                <a:gd name="T25" fmla="*/ 216 h 216"/>
                <a:gd name="T26" fmla="*/ 112 w 162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" h="216">
                  <a:moveTo>
                    <a:pt x="112" y="0"/>
                  </a:moveTo>
                  <a:lnTo>
                    <a:pt x="162" y="4"/>
                  </a:lnTo>
                  <a:lnTo>
                    <a:pt x="162" y="4"/>
                  </a:lnTo>
                  <a:lnTo>
                    <a:pt x="128" y="80"/>
                  </a:lnTo>
                  <a:lnTo>
                    <a:pt x="100" y="136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74" y="182"/>
                  </a:lnTo>
                  <a:lnTo>
                    <a:pt x="62" y="190"/>
                  </a:lnTo>
                  <a:lnTo>
                    <a:pt x="48" y="198"/>
                  </a:lnTo>
                  <a:lnTo>
                    <a:pt x="36" y="204"/>
                  </a:lnTo>
                  <a:lnTo>
                    <a:pt x="12" y="212"/>
                  </a:lnTo>
                  <a:lnTo>
                    <a:pt x="0" y="216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0" name="Freeform 86"/>
            <p:cNvSpPr/>
            <p:nvPr/>
          </p:nvSpPr>
          <p:spPr bwMode="auto">
            <a:xfrm>
              <a:off x="4987925" y="4513263"/>
              <a:ext cx="244475" cy="342900"/>
            </a:xfrm>
            <a:custGeom>
              <a:avLst/>
              <a:gdLst>
                <a:gd name="T0" fmla="*/ 50 w 154"/>
                <a:gd name="T1" fmla="*/ 0 h 216"/>
                <a:gd name="T2" fmla="*/ 0 w 154"/>
                <a:gd name="T3" fmla="*/ 4 h 216"/>
                <a:gd name="T4" fmla="*/ 0 w 154"/>
                <a:gd name="T5" fmla="*/ 4 h 216"/>
                <a:gd name="T6" fmla="*/ 32 w 154"/>
                <a:gd name="T7" fmla="*/ 78 h 216"/>
                <a:gd name="T8" fmla="*/ 56 w 154"/>
                <a:gd name="T9" fmla="*/ 136 h 216"/>
                <a:gd name="T10" fmla="*/ 74 w 154"/>
                <a:gd name="T11" fmla="*/ 174 h 216"/>
                <a:gd name="T12" fmla="*/ 74 w 154"/>
                <a:gd name="T13" fmla="*/ 174 h 216"/>
                <a:gd name="T14" fmla="*/ 82 w 154"/>
                <a:gd name="T15" fmla="*/ 182 h 216"/>
                <a:gd name="T16" fmla="*/ 94 w 154"/>
                <a:gd name="T17" fmla="*/ 190 h 216"/>
                <a:gd name="T18" fmla="*/ 106 w 154"/>
                <a:gd name="T19" fmla="*/ 198 h 216"/>
                <a:gd name="T20" fmla="*/ 120 w 154"/>
                <a:gd name="T21" fmla="*/ 204 h 216"/>
                <a:gd name="T22" fmla="*/ 144 w 154"/>
                <a:gd name="T23" fmla="*/ 212 h 216"/>
                <a:gd name="T24" fmla="*/ 154 w 154"/>
                <a:gd name="T25" fmla="*/ 216 h 216"/>
                <a:gd name="T26" fmla="*/ 50 w 154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216">
                  <a:moveTo>
                    <a:pt x="5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2" y="78"/>
                  </a:lnTo>
                  <a:lnTo>
                    <a:pt x="56" y="136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82" y="182"/>
                  </a:lnTo>
                  <a:lnTo>
                    <a:pt x="94" y="190"/>
                  </a:lnTo>
                  <a:lnTo>
                    <a:pt x="106" y="198"/>
                  </a:lnTo>
                  <a:lnTo>
                    <a:pt x="120" y="204"/>
                  </a:lnTo>
                  <a:lnTo>
                    <a:pt x="144" y="212"/>
                  </a:lnTo>
                  <a:lnTo>
                    <a:pt x="154" y="2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52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1" name="Freeform 87"/>
            <p:cNvSpPr/>
            <p:nvPr/>
          </p:nvSpPr>
          <p:spPr bwMode="auto">
            <a:xfrm>
              <a:off x="4987925" y="4513263"/>
              <a:ext cx="244475" cy="342900"/>
            </a:xfrm>
            <a:custGeom>
              <a:avLst/>
              <a:gdLst>
                <a:gd name="T0" fmla="*/ 50 w 154"/>
                <a:gd name="T1" fmla="*/ 0 h 216"/>
                <a:gd name="T2" fmla="*/ 0 w 154"/>
                <a:gd name="T3" fmla="*/ 4 h 216"/>
                <a:gd name="T4" fmla="*/ 0 w 154"/>
                <a:gd name="T5" fmla="*/ 4 h 216"/>
                <a:gd name="T6" fmla="*/ 32 w 154"/>
                <a:gd name="T7" fmla="*/ 78 h 216"/>
                <a:gd name="T8" fmla="*/ 56 w 154"/>
                <a:gd name="T9" fmla="*/ 136 h 216"/>
                <a:gd name="T10" fmla="*/ 74 w 154"/>
                <a:gd name="T11" fmla="*/ 174 h 216"/>
                <a:gd name="T12" fmla="*/ 74 w 154"/>
                <a:gd name="T13" fmla="*/ 174 h 216"/>
                <a:gd name="T14" fmla="*/ 82 w 154"/>
                <a:gd name="T15" fmla="*/ 182 h 216"/>
                <a:gd name="T16" fmla="*/ 94 w 154"/>
                <a:gd name="T17" fmla="*/ 190 h 216"/>
                <a:gd name="T18" fmla="*/ 106 w 154"/>
                <a:gd name="T19" fmla="*/ 198 h 216"/>
                <a:gd name="T20" fmla="*/ 120 w 154"/>
                <a:gd name="T21" fmla="*/ 204 h 216"/>
                <a:gd name="T22" fmla="*/ 144 w 154"/>
                <a:gd name="T23" fmla="*/ 212 h 216"/>
                <a:gd name="T24" fmla="*/ 154 w 154"/>
                <a:gd name="T25" fmla="*/ 216 h 216"/>
                <a:gd name="T26" fmla="*/ 50 w 154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216">
                  <a:moveTo>
                    <a:pt x="5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2" y="78"/>
                  </a:lnTo>
                  <a:lnTo>
                    <a:pt x="56" y="136"/>
                  </a:lnTo>
                  <a:lnTo>
                    <a:pt x="74" y="174"/>
                  </a:lnTo>
                  <a:lnTo>
                    <a:pt x="74" y="174"/>
                  </a:lnTo>
                  <a:lnTo>
                    <a:pt x="82" y="182"/>
                  </a:lnTo>
                  <a:lnTo>
                    <a:pt x="94" y="190"/>
                  </a:lnTo>
                  <a:lnTo>
                    <a:pt x="106" y="198"/>
                  </a:lnTo>
                  <a:lnTo>
                    <a:pt x="120" y="204"/>
                  </a:lnTo>
                  <a:lnTo>
                    <a:pt x="144" y="212"/>
                  </a:lnTo>
                  <a:lnTo>
                    <a:pt x="154" y="216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2" name="Freeform 88"/>
            <p:cNvSpPr/>
            <p:nvPr/>
          </p:nvSpPr>
          <p:spPr bwMode="auto">
            <a:xfrm>
              <a:off x="5226050" y="4840288"/>
              <a:ext cx="15875" cy="371475"/>
            </a:xfrm>
            <a:custGeom>
              <a:avLst/>
              <a:gdLst>
                <a:gd name="T0" fmla="*/ 10 w 10"/>
                <a:gd name="T1" fmla="*/ 234 h 234"/>
                <a:gd name="T2" fmla="*/ 0 w 10"/>
                <a:gd name="T3" fmla="*/ 234 h 234"/>
                <a:gd name="T4" fmla="*/ 0 w 10"/>
                <a:gd name="T5" fmla="*/ 0 h 234"/>
                <a:gd name="T6" fmla="*/ 4 w 10"/>
                <a:gd name="T7" fmla="*/ 10 h 234"/>
                <a:gd name="T8" fmla="*/ 10 w 10"/>
                <a:gd name="T9" fmla="*/ 0 h 234"/>
                <a:gd name="T10" fmla="*/ 10 w 10"/>
                <a:gd name="T1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34">
                  <a:moveTo>
                    <a:pt x="10" y="234"/>
                  </a:moveTo>
                  <a:lnTo>
                    <a:pt x="0" y="234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0" y="0"/>
                  </a:lnTo>
                  <a:lnTo>
                    <a:pt x="10" y="234"/>
                  </a:lnTo>
                  <a:close/>
                </a:path>
              </a:pathLst>
            </a:custGeom>
            <a:solidFill>
              <a:srgbClr val="352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3" name="Freeform 90"/>
            <p:cNvSpPr/>
            <p:nvPr/>
          </p:nvSpPr>
          <p:spPr bwMode="auto">
            <a:xfrm>
              <a:off x="4775200" y="3636963"/>
              <a:ext cx="892175" cy="895350"/>
            </a:xfrm>
            <a:custGeom>
              <a:avLst/>
              <a:gdLst>
                <a:gd name="T0" fmla="*/ 22 w 562"/>
                <a:gd name="T1" fmla="*/ 76 h 564"/>
                <a:gd name="T2" fmla="*/ 6 w 562"/>
                <a:gd name="T3" fmla="*/ 152 h 564"/>
                <a:gd name="T4" fmla="*/ 0 w 562"/>
                <a:gd name="T5" fmla="*/ 230 h 564"/>
                <a:gd name="T6" fmla="*/ 2 w 562"/>
                <a:gd name="T7" fmla="*/ 306 h 564"/>
                <a:gd name="T8" fmla="*/ 6 w 562"/>
                <a:gd name="T9" fmla="*/ 378 h 564"/>
                <a:gd name="T10" fmla="*/ 10 w 562"/>
                <a:gd name="T11" fmla="*/ 432 h 564"/>
                <a:gd name="T12" fmla="*/ 20 w 562"/>
                <a:gd name="T13" fmla="*/ 476 h 564"/>
                <a:gd name="T14" fmla="*/ 34 w 562"/>
                <a:gd name="T15" fmla="*/ 508 h 564"/>
                <a:gd name="T16" fmla="*/ 54 w 562"/>
                <a:gd name="T17" fmla="*/ 532 h 564"/>
                <a:gd name="T18" fmla="*/ 76 w 562"/>
                <a:gd name="T19" fmla="*/ 548 h 564"/>
                <a:gd name="T20" fmla="*/ 102 w 562"/>
                <a:gd name="T21" fmla="*/ 558 h 564"/>
                <a:gd name="T22" fmla="*/ 132 w 562"/>
                <a:gd name="T23" fmla="*/ 562 h 564"/>
                <a:gd name="T24" fmla="*/ 166 w 562"/>
                <a:gd name="T25" fmla="*/ 564 h 564"/>
                <a:gd name="T26" fmla="*/ 388 w 562"/>
                <a:gd name="T27" fmla="*/ 564 h 564"/>
                <a:gd name="T28" fmla="*/ 442 w 562"/>
                <a:gd name="T29" fmla="*/ 560 h 564"/>
                <a:gd name="T30" fmla="*/ 482 w 562"/>
                <a:gd name="T31" fmla="*/ 546 h 564"/>
                <a:gd name="T32" fmla="*/ 510 w 562"/>
                <a:gd name="T33" fmla="*/ 528 h 564"/>
                <a:gd name="T34" fmla="*/ 532 w 562"/>
                <a:gd name="T35" fmla="*/ 504 h 564"/>
                <a:gd name="T36" fmla="*/ 544 w 562"/>
                <a:gd name="T37" fmla="*/ 474 h 564"/>
                <a:gd name="T38" fmla="*/ 552 w 562"/>
                <a:gd name="T39" fmla="*/ 442 h 564"/>
                <a:gd name="T40" fmla="*/ 556 w 562"/>
                <a:gd name="T41" fmla="*/ 372 h 564"/>
                <a:gd name="T42" fmla="*/ 558 w 562"/>
                <a:gd name="T43" fmla="*/ 292 h 564"/>
                <a:gd name="T44" fmla="*/ 562 w 562"/>
                <a:gd name="T45" fmla="*/ 162 h 564"/>
                <a:gd name="T46" fmla="*/ 556 w 562"/>
                <a:gd name="T47" fmla="*/ 102 h 564"/>
                <a:gd name="T48" fmla="*/ 546 w 562"/>
                <a:gd name="T49" fmla="*/ 68 h 564"/>
                <a:gd name="T50" fmla="*/ 540 w 562"/>
                <a:gd name="T51" fmla="*/ 52 h 564"/>
                <a:gd name="T52" fmla="*/ 530 w 562"/>
                <a:gd name="T53" fmla="*/ 40 h 564"/>
                <a:gd name="T54" fmla="*/ 510 w 562"/>
                <a:gd name="T55" fmla="*/ 28 h 564"/>
                <a:gd name="T56" fmla="*/ 448 w 562"/>
                <a:gd name="T57" fmla="*/ 12 h 564"/>
                <a:gd name="T58" fmla="*/ 368 w 562"/>
                <a:gd name="T59" fmla="*/ 2 h 564"/>
                <a:gd name="T60" fmla="*/ 278 w 562"/>
                <a:gd name="T61" fmla="*/ 0 h 564"/>
                <a:gd name="T62" fmla="*/ 190 w 562"/>
                <a:gd name="T63" fmla="*/ 6 h 564"/>
                <a:gd name="T64" fmla="*/ 110 w 562"/>
                <a:gd name="T65" fmla="*/ 22 h 564"/>
                <a:gd name="T66" fmla="*/ 64 w 562"/>
                <a:gd name="T67" fmla="*/ 38 h 564"/>
                <a:gd name="T68" fmla="*/ 40 w 562"/>
                <a:gd name="T69" fmla="*/ 52 h 564"/>
                <a:gd name="T70" fmla="*/ 26 w 562"/>
                <a:gd name="T71" fmla="*/ 68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2" h="564">
                  <a:moveTo>
                    <a:pt x="22" y="76"/>
                  </a:moveTo>
                  <a:lnTo>
                    <a:pt x="22" y="76"/>
                  </a:lnTo>
                  <a:lnTo>
                    <a:pt x="12" y="114"/>
                  </a:lnTo>
                  <a:lnTo>
                    <a:pt x="6" y="152"/>
                  </a:lnTo>
                  <a:lnTo>
                    <a:pt x="2" y="190"/>
                  </a:lnTo>
                  <a:lnTo>
                    <a:pt x="0" y="230"/>
                  </a:lnTo>
                  <a:lnTo>
                    <a:pt x="2" y="268"/>
                  </a:lnTo>
                  <a:lnTo>
                    <a:pt x="2" y="306"/>
                  </a:lnTo>
                  <a:lnTo>
                    <a:pt x="6" y="378"/>
                  </a:lnTo>
                  <a:lnTo>
                    <a:pt x="6" y="378"/>
                  </a:lnTo>
                  <a:lnTo>
                    <a:pt x="8" y="406"/>
                  </a:lnTo>
                  <a:lnTo>
                    <a:pt x="10" y="432"/>
                  </a:lnTo>
                  <a:lnTo>
                    <a:pt x="14" y="456"/>
                  </a:lnTo>
                  <a:lnTo>
                    <a:pt x="20" y="476"/>
                  </a:lnTo>
                  <a:lnTo>
                    <a:pt x="28" y="492"/>
                  </a:lnTo>
                  <a:lnTo>
                    <a:pt x="34" y="508"/>
                  </a:lnTo>
                  <a:lnTo>
                    <a:pt x="44" y="520"/>
                  </a:lnTo>
                  <a:lnTo>
                    <a:pt x="54" y="532"/>
                  </a:lnTo>
                  <a:lnTo>
                    <a:pt x="64" y="540"/>
                  </a:lnTo>
                  <a:lnTo>
                    <a:pt x="76" y="548"/>
                  </a:lnTo>
                  <a:lnTo>
                    <a:pt x="90" y="554"/>
                  </a:lnTo>
                  <a:lnTo>
                    <a:pt x="102" y="558"/>
                  </a:lnTo>
                  <a:lnTo>
                    <a:pt x="118" y="560"/>
                  </a:lnTo>
                  <a:lnTo>
                    <a:pt x="132" y="562"/>
                  </a:lnTo>
                  <a:lnTo>
                    <a:pt x="166" y="564"/>
                  </a:lnTo>
                  <a:lnTo>
                    <a:pt x="166" y="564"/>
                  </a:lnTo>
                  <a:lnTo>
                    <a:pt x="388" y="564"/>
                  </a:lnTo>
                  <a:lnTo>
                    <a:pt x="388" y="564"/>
                  </a:lnTo>
                  <a:lnTo>
                    <a:pt x="416" y="562"/>
                  </a:lnTo>
                  <a:lnTo>
                    <a:pt x="442" y="560"/>
                  </a:lnTo>
                  <a:lnTo>
                    <a:pt x="462" y="554"/>
                  </a:lnTo>
                  <a:lnTo>
                    <a:pt x="482" y="546"/>
                  </a:lnTo>
                  <a:lnTo>
                    <a:pt x="498" y="538"/>
                  </a:lnTo>
                  <a:lnTo>
                    <a:pt x="510" y="528"/>
                  </a:lnTo>
                  <a:lnTo>
                    <a:pt x="522" y="516"/>
                  </a:lnTo>
                  <a:lnTo>
                    <a:pt x="532" y="504"/>
                  </a:lnTo>
                  <a:lnTo>
                    <a:pt x="538" y="488"/>
                  </a:lnTo>
                  <a:lnTo>
                    <a:pt x="544" y="474"/>
                  </a:lnTo>
                  <a:lnTo>
                    <a:pt x="548" y="458"/>
                  </a:lnTo>
                  <a:lnTo>
                    <a:pt x="552" y="442"/>
                  </a:lnTo>
                  <a:lnTo>
                    <a:pt x="556" y="408"/>
                  </a:lnTo>
                  <a:lnTo>
                    <a:pt x="556" y="372"/>
                  </a:lnTo>
                  <a:lnTo>
                    <a:pt x="556" y="372"/>
                  </a:lnTo>
                  <a:lnTo>
                    <a:pt x="558" y="292"/>
                  </a:lnTo>
                  <a:lnTo>
                    <a:pt x="562" y="206"/>
                  </a:lnTo>
                  <a:lnTo>
                    <a:pt x="562" y="162"/>
                  </a:lnTo>
                  <a:lnTo>
                    <a:pt x="558" y="120"/>
                  </a:lnTo>
                  <a:lnTo>
                    <a:pt x="556" y="102"/>
                  </a:lnTo>
                  <a:lnTo>
                    <a:pt x="552" y="84"/>
                  </a:lnTo>
                  <a:lnTo>
                    <a:pt x="546" y="68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36" y="46"/>
                  </a:lnTo>
                  <a:lnTo>
                    <a:pt x="530" y="40"/>
                  </a:lnTo>
                  <a:lnTo>
                    <a:pt x="520" y="34"/>
                  </a:lnTo>
                  <a:lnTo>
                    <a:pt x="510" y="28"/>
                  </a:lnTo>
                  <a:lnTo>
                    <a:pt x="482" y="18"/>
                  </a:lnTo>
                  <a:lnTo>
                    <a:pt x="448" y="12"/>
                  </a:lnTo>
                  <a:lnTo>
                    <a:pt x="410" y="6"/>
                  </a:lnTo>
                  <a:lnTo>
                    <a:pt x="368" y="2"/>
                  </a:lnTo>
                  <a:lnTo>
                    <a:pt x="324" y="0"/>
                  </a:lnTo>
                  <a:lnTo>
                    <a:pt x="278" y="0"/>
                  </a:lnTo>
                  <a:lnTo>
                    <a:pt x="234" y="2"/>
                  </a:lnTo>
                  <a:lnTo>
                    <a:pt x="190" y="6"/>
                  </a:lnTo>
                  <a:lnTo>
                    <a:pt x="148" y="12"/>
                  </a:lnTo>
                  <a:lnTo>
                    <a:pt x="110" y="22"/>
                  </a:lnTo>
                  <a:lnTo>
                    <a:pt x="78" y="32"/>
                  </a:lnTo>
                  <a:lnTo>
                    <a:pt x="64" y="38"/>
                  </a:lnTo>
                  <a:lnTo>
                    <a:pt x="50" y="44"/>
                  </a:lnTo>
                  <a:lnTo>
                    <a:pt x="40" y="52"/>
                  </a:lnTo>
                  <a:lnTo>
                    <a:pt x="32" y="60"/>
                  </a:lnTo>
                  <a:lnTo>
                    <a:pt x="26" y="68"/>
                  </a:lnTo>
                  <a:lnTo>
                    <a:pt x="22" y="76"/>
                  </a:lnTo>
                  <a:close/>
                </a:path>
              </a:pathLst>
            </a:custGeom>
            <a:solidFill>
              <a:srgbClr val="F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4" name="Freeform 91"/>
            <p:cNvSpPr/>
            <p:nvPr/>
          </p:nvSpPr>
          <p:spPr bwMode="auto">
            <a:xfrm>
              <a:off x="4775200" y="3636963"/>
              <a:ext cx="892175" cy="895350"/>
            </a:xfrm>
            <a:custGeom>
              <a:avLst/>
              <a:gdLst>
                <a:gd name="T0" fmla="*/ 22 w 562"/>
                <a:gd name="T1" fmla="*/ 76 h 564"/>
                <a:gd name="T2" fmla="*/ 6 w 562"/>
                <a:gd name="T3" fmla="*/ 152 h 564"/>
                <a:gd name="T4" fmla="*/ 0 w 562"/>
                <a:gd name="T5" fmla="*/ 230 h 564"/>
                <a:gd name="T6" fmla="*/ 2 w 562"/>
                <a:gd name="T7" fmla="*/ 306 h 564"/>
                <a:gd name="T8" fmla="*/ 6 w 562"/>
                <a:gd name="T9" fmla="*/ 378 h 564"/>
                <a:gd name="T10" fmla="*/ 10 w 562"/>
                <a:gd name="T11" fmla="*/ 432 h 564"/>
                <a:gd name="T12" fmla="*/ 20 w 562"/>
                <a:gd name="T13" fmla="*/ 476 h 564"/>
                <a:gd name="T14" fmla="*/ 34 w 562"/>
                <a:gd name="T15" fmla="*/ 508 h 564"/>
                <a:gd name="T16" fmla="*/ 54 w 562"/>
                <a:gd name="T17" fmla="*/ 532 h 564"/>
                <a:gd name="T18" fmla="*/ 76 w 562"/>
                <a:gd name="T19" fmla="*/ 548 h 564"/>
                <a:gd name="T20" fmla="*/ 102 w 562"/>
                <a:gd name="T21" fmla="*/ 558 h 564"/>
                <a:gd name="T22" fmla="*/ 132 w 562"/>
                <a:gd name="T23" fmla="*/ 562 h 564"/>
                <a:gd name="T24" fmla="*/ 166 w 562"/>
                <a:gd name="T25" fmla="*/ 564 h 564"/>
                <a:gd name="T26" fmla="*/ 388 w 562"/>
                <a:gd name="T27" fmla="*/ 564 h 564"/>
                <a:gd name="T28" fmla="*/ 442 w 562"/>
                <a:gd name="T29" fmla="*/ 560 h 564"/>
                <a:gd name="T30" fmla="*/ 482 w 562"/>
                <a:gd name="T31" fmla="*/ 546 h 564"/>
                <a:gd name="T32" fmla="*/ 510 w 562"/>
                <a:gd name="T33" fmla="*/ 528 h 564"/>
                <a:gd name="T34" fmla="*/ 532 w 562"/>
                <a:gd name="T35" fmla="*/ 504 h 564"/>
                <a:gd name="T36" fmla="*/ 544 w 562"/>
                <a:gd name="T37" fmla="*/ 474 h 564"/>
                <a:gd name="T38" fmla="*/ 552 w 562"/>
                <a:gd name="T39" fmla="*/ 442 h 564"/>
                <a:gd name="T40" fmla="*/ 556 w 562"/>
                <a:gd name="T41" fmla="*/ 372 h 564"/>
                <a:gd name="T42" fmla="*/ 558 w 562"/>
                <a:gd name="T43" fmla="*/ 292 h 564"/>
                <a:gd name="T44" fmla="*/ 562 w 562"/>
                <a:gd name="T45" fmla="*/ 162 h 564"/>
                <a:gd name="T46" fmla="*/ 556 w 562"/>
                <a:gd name="T47" fmla="*/ 102 h 564"/>
                <a:gd name="T48" fmla="*/ 546 w 562"/>
                <a:gd name="T49" fmla="*/ 68 h 564"/>
                <a:gd name="T50" fmla="*/ 540 w 562"/>
                <a:gd name="T51" fmla="*/ 52 h 564"/>
                <a:gd name="T52" fmla="*/ 530 w 562"/>
                <a:gd name="T53" fmla="*/ 40 h 564"/>
                <a:gd name="T54" fmla="*/ 510 w 562"/>
                <a:gd name="T55" fmla="*/ 28 h 564"/>
                <a:gd name="T56" fmla="*/ 448 w 562"/>
                <a:gd name="T57" fmla="*/ 12 h 564"/>
                <a:gd name="T58" fmla="*/ 368 w 562"/>
                <a:gd name="T59" fmla="*/ 2 h 564"/>
                <a:gd name="T60" fmla="*/ 278 w 562"/>
                <a:gd name="T61" fmla="*/ 0 h 564"/>
                <a:gd name="T62" fmla="*/ 190 w 562"/>
                <a:gd name="T63" fmla="*/ 6 h 564"/>
                <a:gd name="T64" fmla="*/ 110 w 562"/>
                <a:gd name="T65" fmla="*/ 22 h 564"/>
                <a:gd name="T66" fmla="*/ 64 w 562"/>
                <a:gd name="T67" fmla="*/ 38 h 564"/>
                <a:gd name="T68" fmla="*/ 40 w 562"/>
                <a:gd name="T69" fmla="*/ 52 h 564"/>
                <a:gd name="T70" fmla="*/ 26 w 562"/>
                <a:gd name="T71" fmla="*/ 68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2" h="564">
                  <a:moveTo>
                    <a:pt x="22" y="76"/>
                  </a:moveTo>
                  <a:lnTo>
                    <a:pt x="22" y="76"/>
                  </a:lnTo>
                  <a:lnTo>
                    <a:pt x="12" y="114"/>
                  </a:lnTo>
                  <a:lnTo>
                    <a:pt x="6" y="152"/>
                  </a:lnTo>
                  <a:lnTo>
                    <a:pt x="2" y="190"/>
                  </a:lnTo>
                  <a:lnTo>
                    <a:pt x="0" y="230"/>
                  </a:lnTo>
                  <a:lnTo>
                    <a:pt x="2" y="268"/>
                  </a:lnTo>
                  <a:lnTo>
                    <a:pt x="2" y="306"/>
                  </a:lnTo>
                  <a:lnTo>
                    <a:pt x="6" y="378"/>
                  </a:lnTo>
                  <a:lnTo>
                    <a:pt x="6" y="378"/>
                  </a:lnTo>
                  <a:lnTo>
                    <a:pt x="8" y="406"/>
                  </a:lnTo>
                  <a:lnTo>
                    <a:pt x="10" y="432"/>
                  </a:lnTo>
                  <a:lnTo>
                    <a:pt x="14" y="456"/>
                  </a:lnTo>
                  <a:lnTo>
                    <a:pt x="20" y="476"/>
                  </a:lnTo>
                  <a:lnTo>
                    <a:pt x="28" y="492"/>
                  </a:lnTo>
                  <a:lnTo>
                    <a:pt x="34" y="508"/>
                  </a:lnTo>
                  <a:lnTo>
                    <a:pt x="44" y="520"/>
                  </a:lnTo>
                  <a:lnTo>
                    <a:pt x="54" y="532"/>
                  </a:lnTo>
                  <a:lnTo>
                    <a:pt x="64" y="540"/>
                  </a:lnTo>
                  <a:lnTo>
                    <a:pt x="76" y="548"/>
                  </a:lnTo>
                  <a:lnTo>
                    <a:pt x="90" y="554"/>
                  </a:lnTo>
                  <a:lnTo>
                    <a:pt x="102" y="558"/>
                  </a:lnTo>
                  <a:lnTo>
                    <a:pt x="118" y="560"/>
                  </a:lnTo>
                  <a:lnTo>
                    <a:pt x="132" y="562"/>
                  </a:lnTo>
                  <a:lnTo>
                    <a:pt x="166" y="564"/>
                  </a:lnTo>
                  <a:lnTo>
                    <a:pt x="166" y="564"/>
                  </a:lnTo>
                  <a:lnTo>
                    <a:pt x="388" y="564"/>
                  </a:lnTo>
                  <a:lnTo>
                    <a:pt x="388" y="564"/>
                  </a:lnTo>
                  <a:lnTo>
                    <a:pt x="416" y="562"/>
                  </a:lnTo>
                  <a:lnTo>
                    <a:pt x="442" y="560"/>
                  </a:lnTo>
                  <a:lnTo>
                    <a:pt x="462" y="554"/>
                  </a:lnTo>
                  <a:lnTo>
                    <a:pt x="482" y="546"/>
                  </a:lnTo>
                  <a:lnTo>
                    <a:pt x="498" y="538"/>
                  </a:lnTo>
                  <a:lnTo>
                    <a:pt x="510" y="528"/>
                  </a:lnTo>
                  <a:lnTo>
                    <a:pt x="522" y="516"/>
                  </a:lnTo>
                  <a:lnTo>
                    <a:pt x="532" y="504"/>
                  </a:lnTo>
                  <a:lnTo>
                    <a:pt x="538" y="488"/>
                  </a:lnTo>
                  <a:lnTo>
                    <a:pt x="544" y="474"/>
                  </a:lnTo>
                  <a:lnTo>
                    <a:pt x="548" y="458"/>
                  </a:lnTo>
                  <a:lnTo>
                    <a:pt x="552" y="442"/>
                  </a:lnTo>
                  <a:lnTo>
                    <a:pt x="556" y="408"/>
                  </a:lnTo>
                  <a:lnTo>
                    <a:pt x="556" y="372"/>
                  </a:lnTo>
                  <a:lnTo>
                    <a:pt x="556" y="372"/>
                  </a:lnTo>
                  <a:lnTo>
                    <a:pt x="558" y="292"/>
                  </a:lnTo>
                  <a:lnTo>
                    <a:pt x="562" y="206"/>
                  </a:lnTo>
                  <a:lnTo>
                    <a:pt x="562" y="162"/>
                  </a:lnTo>
                  <a:lnTo>
                    <a:pt x="558" y="120"/>
                  </a:lnTo>
                  <a:lnTo>
                    <a:pt x="556" y="102"/>
                  </a:lnTo>
                  <a:lnTo>
                    <a:pt x="552" y="84"/>
                  </a:lnTo>
                  <a:lnTo>
                    <a:pt x="546" y="68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36" y="46"/>
                  </a:lnTo>
                  <a:lnTo>
                    <a:pt x="530" y="40"/>
                  </a:lnTo>
                  <a:lnTo>
                    <a:pt x="520" y="34"/>
                  </a:lnTo>
                  <a:lnTo>
                    <a:pt x="510" y="28"/>
                  </a:lnTo>
                  <a:lnTo>
                    <a:pt x="482" y="18"/>
                  </a:lnTo>
                  <a:lnTo>
                    <a:pt x="448" y="12"/>
                  </a:lnTo>
                  <a:lnTo>
                    <a:pt x="410" y="6"/>
                  </a:lnTo>
                  <a:lnTo>
                    <a:pt x="368" y="2"/>
                  </a:lnTo>
                  <a:lnTo>
                    <a:pt x="324" y="0"/>
                  </a:lnTo>
                  <a:lnTo>
                    <a:pt x="278" y="0"/>
                  </a:lnTo>
                  <a:lnTo>
                    <a:pt x="234" y="2"/>
                  </a:lnTo>
                  <a:lnTo>
                    <a:pt x="190" y="6"/>
                  </a:lnTo>
                  <a:lnTo>
                    <a:pt x="148" y="12"/>
                  </a:lnTo>
                  <a:lnTo>
                    <a:pt x="110" y="22"/>
                  </a:lnTo>
                  <a:lnTo>
                    <a:pt x="78" y="32"/>
                  </a:lnTo>
                  <a:lnTo>
                    <a:pt x="64" y="38"/>
                  </a:lnTo>
                  <a:lnTo>
                    <a:pt x="50" y="44"/>
                  </a:lnTo>
                  <a:lnTo>
                    <a:pt x="40" y="52"/>
                  </a:lnTo>
                  <a:lnTo>
                    <a:pt x="32" y="60"/>
                  </a:lnTo>
                  <a:lnTo>
                    <a:pt x="26" y="68"/>
                  </a:lnTo>
                  <a:lnTo>
                    <a:pt x="22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5" name="Freeform 92"/>
            <p:cNvSpPr/>
            <p:nvPr/>
          </p:nvSpPr>
          <p:spPr bwMode="auto">
            <a:xfrm>
              <a:off x="4733925" y="3433763"/>
              <a:ext cx="971550" cy="752475"/>
            </a:xfrm>
            <a:custGeom>
              <a:avLst/>
              <a:gdLst>
                <a:gd name="T0" fmla="*/ 30 w 612"/>
                <a:gd name="T1" fmla="*/ 462 h 474"/>
                <a:gd name="T2" fmla="*/ 24 w 612"/>
                <a:gd name="T3" fmla="*/ 456 h 474"/>
                <a:gd name="T4" fmla="*/ 10 w 612"/>
                <a:gd name="T5" fmla="*/ 406 h 474"/>
                <a:gd name="T6" fmla="*/ 2 w 612"/>
                <a:gd name="T7" fmla="*/ 328 h 474"/>
                <a:gd name="T8" fmla="*/ 2 w 612"/>
                <a:gd name="T9" fmla="*/ 248 h 474"/>
                <a:gd name="T10" fmla="*/ 6 w 612"/>
                <a:gd name="T11" fmla="*/ 216 h 474"/>
                <a:gd name="T12" fmla="*/ 8 w 612"/>
                <a:gd name="T13" fmla="*/ 158 h 474"/>
                <a:gd name="T14" fmla="*/ 10 w 612"/>
                <a:gd name="T15" fmla="*/ 62 h 474"/>
                <a:gd name="T16" fmla="*/ 16 w 612"/>
                <a:gd name="T17" fmla="*/ 34 h 474"/>
                <a:gd name="T18" fmla="*/ 26 w 612"/>
                <a:gd name="T19" fmla="*/ 14 h 474"/>
                <a:gd name="T20" fmla="*/ 42 w 612"/>
                <a:gd name="T21" fmla="*/ 0 h 474"/>
                <a:gd name="T22" fmla="*/ 50 w 612"/>
                <a:gd name="T23" fmla="*/ 14 h 474"/>
                <a:gd name="T24" fmla="*/ 68 w 612"/>
                <a:gd name="T25" fmla="*/ 36 h 474"/>
                <a:gd name="T26" fmla="*/ 92 w 612"/>
                <a:gd name="T27" fmla="*/ 50 h 474"/>
                <a:gd name="T28" fmla="*/ 126 w 612"/>
                <a:gd name="T29" fmla="*/ 62 h 474"/>
                <a:gd name="T30" fmla="*/ 168 w 612"/>
                <a:gd name="T31" fmla="*/ 66 h 474"/>
                <a:gd name="T32" fmla="*/ 184 w 612"/>
                <a:gd name="T33" fmla="*/ 66 h 474"/>
                <a:gd name="T34" fmla="*/ 168 w 612"/>
                <a:gd name="T35" fmla="*/ 46 h 474"/>
                <a:gd name="T36" fmla="*/ 160 w 612"/>
                <a:gd name="T37" fmla="*/ 26 h 474"/>
                <a:gd name="T38" fmla="*/ 162 w 612"/>
                <a:gd name="T39" fmla="*/ 0 h 474"/>
                <a:gd name="T40" fmla="*/ 192 w 612"/>
                <a:gd name="T41" fmla="*/ 14 h 474"/>
                <a:gd name="T42" fmla="*/ 260 w 612"/>
                <a:gd name="T43" fmla="*/ 32 h 474"/>
                <a:gd name="T44" fmla="*/ 388 w 612"/>
                <a:gd name="T45" fmla="*/ 52 h 474"/>
                <a:gd name="T46" fmla="*/ 496 w 612"/>
                <a:gd name="T47" fmla="*/ 74 h 474"/>
                <a:gd name="T48" fmla="*/ 510 w 612"/>
                <a:gd name="T49" fmla="*/ 78 h 474"/>
                <a:gd name="T50" fmla="*/ 536 w 612"/>
                <a:gd name="T51" fmla="*/ 92 h 474"/>
                <a:gd name="T52" fmla="*/ 556 w 612"/>
                <a:gd name="T53" fmla="*/ 112 h 474"/>
                <a:gd name="T54" fmla="*/ 574 w 612"/>
                <a:gd name="T55" fmla="*/ 138 h 474"/>
                <a:gd name="T56" fmla="*/ 592 w 612"/>
                <a:gd name="T57" fmla="*/ 182 h 474"/>
                <a:gd name="T58" fmla="*/ 606 w 612"/>
                <a:gd name="T59" fmla="*/ 250 h 474"/>
                <a:gd name="T60" fmla="*/ 612 w 612"/>
                <a:gd name="T61" fmla="*/ 322 h 474"/>
                <a:gd name="T62" fmla="*/ 608 w 612"/>
                <a:gd name="T63" fmla="*/ 386 h 474"/>
                <a:gd name="T64" fmla="*/ 602 w 612"/>
                <a:gd name="T65" fmla="*/ 438 h 474"/>
                <a:gd name="T66" fmla="*/ 592 w 612"/>
                <a:gd name="T67" fmla="*/ 468 h 474"/>
                <a:gd name="T68" fmla="*/ 588 w 612"/>
                <a:gd name="T69" fmla="*/ 474 h 474"/>
                <a:gd name="T70" fmla="*/ 586 w 612"/>
                <a:gd name="T71" fmla="*/ 474 h 474"/>
                <a:gd name="T72" fmla="*/ 582 w 612"/>
                <a:gd name="T73" fmla="*/ 466 h 474"/>
                <a:gd name="T74" fmla="*/ 576 w 612"/>
                <a:gd name="T75" fmla="*/ 408 h 474"/>
                <a:gd name="T76" fmla="*/ 574 w 612"/>
                <a:gd name="T77" fmla="*/ 324 h 474"/>
                <a:gd name="T78" fmla="*/ 568 w 612"/>
                <a:gd name="T79" fmla="*/ 266 h 474"/>
                <a:gd name="T80" fmla="*/ 560 w 612"/>
                <a:gd name="T81" fmla="*/ 236 h 474"/>
                <a:gd name="T82" fmla="*/ 552 w 612"/>
                <a:gd name="T83" fmla="*/ 226 h 474"/>
                <a:gd name="T84" fmla="*/ 528 w 612"/>
                <a:gd name="T85" fmla="*/ 210 h 474"/>
                <a:gd name="T86" fmla="*/ 494 w 612"/>
                <a:gd name="T87" fmla="*/ 206 h 474"/>
                <a:gd name="T88" fmla="*/ 454 w 612"/>
                <a:gd name="T89" fmla="*/ 210 h 474"/>
                <a:gd name="T90" fmla="*/ 410 w 612"/>
                <a:gd name="T91" fmla="*/ 216 h 474"/>
                <a:gd name="T92" fmla="*/ 342 w 612"/>
                <a:gd name="T93" fmla="*/ 224 h 474"/>
                <a:gd name="T94" fmla="*/ 320 w 612"/>
                <a:gd name="T95" fmla="*/ 226 h 474"/>
                <a:gd name="T96" fmla="*/ 252 w 612"/>
                <a:gd name="T97" fmla="*/ 220 h 474"/>
                <a:gd name="T98" fmla="*/ 154 w 612"/>
                <a:gd name="T99" fmla="*/ 206 h 474"/>
                <a:gd name="T100" fmla="*/ 112 w 612"/>
                <a:gd name="T101" fmla="*/ 210 h 474"/>
                <a:gd name="T102" fmla="*/ 90 w 612"/>
                <a:gd name="T103" fmla="*/ 218 h 474"/>
                <a:gd name="T104" fmla="*/ 82 w 612"/>
                <a:gd name="T105" fmla="*/ 226 h 474"/>
                <a:gd name="T106" fmla="*/ 68 w 612"/>
                <a:gd name="T107" fmla="*/ 248 h 474"/>
                <a:gd name="T108" fmla="*/ 58 w 612"/>
                <a:gd name="T109" fmla="*/ 280 h 474"/>
                <a:gd name="T110" fmla="*/ 46 w 612"/>
                <a:gd name="T111" fmla="*/ 358 h 474"/>
                <a:gd name="T112" fmla="*/ 36 w 612"/>
                <a:gd name="T113" fmla="*/ 452 h 474"/>
                <a:gd name="T114" fmla="*/ 30 w 612"/>
                <a:gd name="T115" fmla="*/ 46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12" h="474">
                  <a:moveTo>
                    <a:pt x="30" y="462"/>
                  </a:moveTo>
                  <a:lnTo>
                    <a:pt x="30" y="462"/>
                  </a:lnTo>
                  <a:lnTo>
                    <a:pt x="26" y="462"/>
                  </a:lnTo>
                  <a:lnTo>
                    <a:pt x="24" y="456"/>
                  </a:lnTo>
                  <a:lnTo>
                    <a:pt x="16" y="436"/>
                  </a:lnTo>
                  <a:lnTo>
                    <a:pt x="10" y="406"/>
                  </a:lnTo>
                  <a:lnTo>
                    <a:pt x="6" y="370"/>
                  </a:lnTo>
                  <a:lnTo>
                    <a:pt x="2" y="328"/>
                  </a:lnTo>
                  <a:lnTo>
                    <a:pt x="0" y="288"/>
                  </a:lnTo>
                  <a:lnTo>
                    <a:pt x="2" y="248"/>
                  </a:lnTo>
                  <a:lnTo>
                    <a:pt x="6" y="216"/>
                  </a:lnTo>
                  <a:lnTo>
                    <a:pt x="6" y="216"/>
                  </a:lnTo>
                  <a:lnTo>
                    <a:pt x="8" y="190"/>
                  </a:lnTo>
                  <a:lnTo>
                    <a:pt x="8" y="158"/>
                  </a:lnTo>
                  <a:lnTo>
                    <a:pt x="8" y="92"/>
                  </a:lnTo>
                  <a:lnTo>
                    <a:pt x="10" y="62"/>
                  </a:lnTo>
                  <a:lnTo>
                    <a:pt x="12" y="48"/>
                  </a:lnTo>
                  <a:lnTo>
                    <a:pt x="16" y="34"/>
                  </a:lnTo>
                  <a:lnTo>
                    <a:pt x="20" y="24"/>
                  </a:lnTo>
                  <a:lnTo>
                    <a:pt x="26" y="14"/>
                  </a:lnTo>
                  <a:lnTo>
                    <a:pt x="32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14"/>
                  </a:lnTo>
                  <a:lnTo>
                    <a:pt x="58" y="26"/>
                  </a:lnTo>
                  <a:lnTo>
                    <a:pt x="68" y="36"/>
                  </a:lnTo>
                  <a:lnTo>
                    <a:pt x="80" y="44"/>
                  </a:lnTo>
                  <a:lnTo>
                    <a:pt x="92" y="50"/>
                  </a:lnTo>
                  <a:lnTo>
                    <a:pt x="104" y="56"/>
                  </a:lnTo>
                  <a:lnTo>
                    <a:pt x="126" y="62"/>
                  </a:lnTo>
                  <a:lnTo>
                    <a:pt x="148" y="66"/>
                  </a:lnTo>
                  <a:lnTo>
                    <a:pt x="168" y="66"/>
                  </a:lnTo>
                  <a:lnTo>
                    <a:pt x="184" y="66"/>
                  </a:lnTo>
                  <a:lnTo>
                    <a:pt x="184" y="66"/>
                  </a:lnTo>
                  <a:lnTo>
                    <a:pt x="178" y="60"/>
                  </a:lnTo>
                  <a:lnTo>
                    <a:pt x="168" y="46"/>
                  </a:lnTo>
                  <a:lnTo>
                    <a:pt x="164" y="36"/>
                  </a:lnTo>
                  <a:lnTo>
                    <a:pt x="160" y="26"/>
                  </a:lnTo>
                  <a:lnTo>
                    <a:pt x="160" y="14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92" y="14"/>
                  </a:lnTo>
                  <a:lnTo>
                    <a:pt x="224" y="24"/>
                  </a:lnTo>
                  <a:lnTo>
                    <a:pt x="260" y="32"/>
                  </a:lnTo>
                  <a:lnTo>
                    <a:pt x="298" y="38"/>
                  </a:lnTo>
                  <a:lnTo>
                    <a:pt x="388" y="52"/>
                  </a:lnTo>
                  <a:lnTo>
                    <a:pt x="438" y="62"/>
                  </a:lnTo>
                  <a:lnTo>
                    <a:pt x="496" y="74"/>
                  </a:lnTo>
                  <a:lnTo>
                    <a:pt x="496" y="74"/>
                  </a:lnTo>
                  <a:lnTo>
                    <a:pt x="510" y="78"/>
                  </a:lnTo>
                  <a:lnTo>
                    <a:pt x="524" y="84"/>
                  </a:lnTo>
                  <a:lnTo>
                    <a:pt x="536" y="92"/>
                  </a:lnTo>
                  <a:lnTo>
                    <a:pt x="546" y="102"/>
                  </a:lnTo>
                  <a:lnTo>
                    <a:pt x="556" y="112"/>
                  </a:lnTo>
                  <a:lnTo>
                    <a:pt x="566" y="124"/>
                  </a:lnTo>
                  <a:lnTo>
                    <a:pt x="574" y="138"/>
                  </a:lnTo>
                  <a:lnTo>
                    <a:pt x="580" y="152"/>
                  </a:lnTo>
                  <a:lnTo>
                    <a:pt x="592" y="182"/>
                  </a:lnTo>
                  <a:lnTo>
                    <a:pt x="600" y="216"/>
                  </a:lnTo>
                  <a:lnTo>
                    <a:pt x="606" y="250"/>
                  </a:lnTo>
                  <a:lnTo>
                    <a:pt x="610" y="286"/>
                  </a:lnTo>
                  <a:lnTo>
                    <a:pt x="612" y="322"/>
                  </a:lnTo>
                  <a:lnTo>
                    <a:pt x="610" y="354"/>
                  </a:lnTo>
                  <a:lnTo>
                    <a:pt x="608" y="386"/>
                  </a:lnTo>
                  <a:lnTo>
                    <a:pt x="606" y="414"/>
                  </a:lnTo>
                  <a:lnTo>
                    <a:pt x="602" y="438"/>
                  </a:lnTo>
                  <a:lnTo>
                    <a:pt x="596" y="456"/>
                  </a:lnTo>
                  <a:lnTo>
                    <a:pt x="592" y="468"/>
                  </a:lnTo>
                  <a:lnTo>
                    <a:pt x="590" y="472"/>
                  </a:lnTo>
                  <a:lnTo>
                    <a:pt x="588" y="474"/>
                  </a:lnTo>
                  <a:lnTo>
                    <a:pt x="588" y="474"/>
                  </a:lnTo>
                  <a:lnTo>
                    <a:pt x="586" y="474"/>
                  </a:lnTo>
                  <a:lnTo>
                    <a:pt x="584" y="472"/>
                  </a:lnTo>
                  <a:lnTo>
                    <a:pt x="582" y="466"/>
                  </a:lnTo>
                  <a:lnTo>
                    <a:pt x="578" y="442"/>
                  </a:lnTo>
                  <a:lnTo>
                    <a:pt x="576" y="408"/>
                  </a:lnTo>
                  <a:lnTo>
                    <a:pt x="576" y="368"/>
                  </a:lnTo>
                  <a:lnTo>
                    <a:pt x="574" y="324"/>
                  </a:lnTo>
                  <a:lnTo>
                    <a:pt x="570" y="284"/>
                  </a:lnTo>
                  <a:lnTo>
                    <a:pt x="568" y="266"/>
                  </a:lnTo>
                  <a:lnTo>
                    <a:pt x="564" y="248"/>
                  </a:lnTo>
                  <a:lnTo>
                    <a:pt x="560" y="236"/>
                  </a:lnTo>
                  <a:lnTo>
                    <a:pt x="552" y="226"/>
                  </a:lnTo>
                  <a:lnTo>
                    <a:pt x="552" y="226"/>
                  </a:lnTo>
                  <a:lnTo>
                    <a:pt x="542" y="216"/>
                  </a:lnTo>
                  <a:lnTo>
                    <a:pt x="528" y="210"/>
                  </a:lnTo>
                  <a:lnTo>
                    <a:pt x="512" y="208"/>
                  </a:lnTo>
                  <a:lnTo>
                    <a:pt x="494" y="206"/>
                  </a:lnTo>
                  <a:lnTo>
                    <a:pt x="476" y="206"/>
                  </a:lnTo>
                  <a:lnTo>
                    <a:pt x="454" y="210"/>
                  </a:lnTo>
                  <a:lnTo>
                    <a:pt x="410" y="216"/>
                  </a:lnTo>
                  <a:lnTo>
                    <a:pt x="410" y="216"/>
                  </a:lnTo>
                  <a:lnTo>
                    <a:pt x="364" y="222"/>
                  </a:lnTo>
                  <a:lnTo>
                    <a:pt x="342" y="224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286" y="224"/>
                  </a:lnTo>
                  <a:lnTo>
                    <a:pt x="252" y="220"/>
                  </a:lnTo>
                  <a:lnTo>
                    <a:pt x="186" y="210"/>
                  </a:lnTo>
                  <a:lnTo>
                    <a:pt x="154" y="206"/>
                  </a:lnTo>
                  <a:lnTo>
                    <a:pt x="126" y="208"/>
                  </a:lnTo>
                  <a:lnTo>
                    <a:pt x="112" y="210"/>
                  </a:lnTo>
                  <a:lnTo>
                    <a:pt x="100" y="214"/>
                  </a:lnTo>
                  <a:lnTo>
                    <a:pt x="90" y="218"/>
                  </a:lnTo>
                  <a:lnTo>
                    <a:pt x="82" y="226"/>
                  </a:lnTo>
                  <a:lnTo>
                    <a:pt x="82" y="226"/>
                  </a:lnTo>
                  <a:lnTo>
                    <a:pt x="74" y="236"/>
                  </a:lnTo>
                  <a:lnTo>
                    <a:pt x="68" y="248"/>
                  </a:lnTo>
                  <a:lnTo>
                    <a:pt x="62" y="264"/>
                  </a:lnTo>
                  <a:lnTo>
                    <a:pt x="58" y="280"/>
                  </a:lnTo>
                  <a:lnTo>
                    <a:pt x="50" y="318"/>
                  </a:lnTo>
                  <a:lnTo>
                    <a:pt x="46" y="358"/>
                  </a:lnTo>
                  <a:lnTo>
                    <a:pt x="40" y="430"/>
                  </a:lnTo>
                  <a:lnTo>
                    <a:pt x="36" y="452"/>
                  </a:lnTo>
                  <a:lnTo>
                    <a:pt x="34" y="460"/>
                  </a:lnTo>
                  <a:lnTo>
                    <a:pt x="30" y="462"/>
                  </a:lnTo>
                  <a:close/>
                </a:path>
              </a:pathLst>
            </a:custGeom>
            <a:solidFill>
              <a:srgbClr val="563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6" name="Freeform 93"/>
            <p:cNvSpPr/>
            <p:nvPr/>
          </p:nvSpPr>
          <p:spPr bwMode="auto">
            <a:xfrm>
              <a:off x="4733925" y="3433763"/>
              <a:ext cx="971550" cy="752475"/>
            </a:xfrm>
            <a:custGeom>
              <a:avLst/>
              <a:gdLst>
                <a:gd name="T0" fmla="*/ 30 w 612"/>
                <a:gd name="T1" fmla="*/ 462 h 474"/>
                <a:gd name="T2" fmla="*/ 24 w 612"/>
                <a:gd name="T3" fmla="*/ 456 h 474"/>
                <a:gd name="T4" fmla="*/ 10 w 612"/>
                <a:gd name="T5" fmla="*/ 406 h 474"/>
                <a:gd name="T6" fmla="*/ 2 w 612"/>
                <a:gd name="T7" fmla="*/ 328 h 474"/>
                <a:gd name="T8" fmla="*/ 2 w 612"/>
                <a:gd name="T9" fmla="*/ 248 h 474"/>
                <a:gd name="T10" fmla="*/ 6 w 612"/>
                <a:gd name="T11" fmla="*/ 216 h 474"/>
                <a:gd name="T12" fmla="*/ 8 w 612"/>
                <a:gd name="T13" fmla="*/ 158 h 474"/>
                <a:gd name="T14" fmla="*/ 10 w 612"/>
                <a:gd name="T15" fmla="*/ 62 h 474"/>
                <a:gd name="T16" fmla="*/ 16 w 612"/>
                <a:gd name="T17" fmla="*/ 34 h 474"/>
                <a:gd name="T18" fmla="*/ 26 w 612"/>
                <a:gd name="T19" fmla="*/ 14 h 474"/>
                <a:gd name="T20" fmla="*/ 42 w 612"/>
                <a:gd name="T21" fmla="*/ 0 h 474"/>
                <a:gd name="T22" fmla="*/ 50 w 612"/>
                <a:gd name="T23" fmla="*/ 14 h 474"/>
                <a:gd name="T24" fmla="*/ 68 w 612"/>
                <a:gd name="T25" fmla="*/ 36 h 474"/>
                <a:gd name="T26" fmla="*/ 92 w 612"/>
                <a:gd name="T27" fmla="*/ 50 h 474"/>
                <a:gd name="T28" fmla="*/ 126 w 612"/>
                <a:gd name="T29" fmla="*/ 62 h 474"/>
                <a:gd name="T30" fmla="*/ 168 w 612"/>
                <a:gd name="T31" fmla="*/ 66 h 474"/>
                <a:gd name="T32" fmla="*/ 184 w 612"/>
                <a:gd name="T33" fmla="*/ 66 h 474"/>
                <a:gd name="T34" fmla="*/ 168 w 612"/>
                <a:gd name="T35" fmla="*/ 46 h 474"/>
                <a:gd name="T36" fmla="*/ 160 w 612"/>
                <a:gd name="T37" fmla="*/ 26 h 474"/>
                <a:gd name="T38" fmla="*/ 162 w 612"/>
                <a:gd name="T39" fmla="*/ 0 h 474"/>
                <a:gd name="T40" fmla="*/ 192 w 612"/>
                <a:gd name="T41" fmla="*/ 14 h 474"/>
                <a:gd name="T42" fmla="*/ 260 w 612"/>
                <a:gd name="T43" fmla="*/ 32 h 474"/>
                <a:gd name="T44" fmla="*/ 388 w 612"/>
                <a:gd name="T45" fmla="*/ 52 h 474"/>
                <a:gd name="T46" fmla="*/ 496 w 612"/>
                <a:gd name="T47" fmla="*/ 74 h 474"/>
                <a:gd name="T48" fmla="*/ 510 w 612"/>
                <a:gd name="T49" fmla="*/ 78 h 474"/>
                <a:gd name="T50" fmla="*/ 536 w 612"/>
                <a:gd name="T51" fmla="*/ 92 h 474"/>
                <a:gd name="T52" fmla="*/ 556 w 612"/>
                <a:gd name="T53" fmla="*/ 112 h 474"/>
                <a:gd name="T54" fmla="*/ 574 w 612"/>
                <a:gd name="T55" fmla="*/ 138 h 474"/>
                <a:gd name="T56" fmla="*/ 592 w 612"/>
                <a:gd name="T57" fmla="*/ 182 h 474"/>
                <a:gd name="T58" fmla="*/ 606 w 612"/>
                <a:gd name="T59" fmla="*/ 250 h 474"/>
                <a:gd name="T60" fmla="*/ 612 w 612"/>
                <a:gd name="T61" fmla="*/ 322 h 474"/>
                <a:gd name="T62" fmla="*/ 608 w 612"/>
                <a:gd name="T63" fmla="*/ 386 h 474"/>
                <a:gd name="T64" fmla="*/ 602 w 612"/>
                <a:gd name="T65" fmla="*/ 438 h 474"/>
                <a:gd name="T66" fmla="*/ 592 w 612"/>
                <a:gd name="T67" fmla="*/ 468 h 474"/>
                <a:gd name="T68" fmla="*/ 588 w 612"/>
                <a:gd name="T69" fmla="*/ 474 h 474"/>
                <a:gd name="T70" fmla="*/ 586 w 612"/>
                <a:gd name="T71" fmla="*/ 474 h 474"/>
                <a:gd name="T72" fmla="*/ 582 w 612"/>
                <a:gd name="T73" fmla="*/ 466 h 474"/>
                <a:gd name="T74" fmla="*/ 576 w 612"/>
                <a:gd name="T75" fmla="*/ 408 h 474"/>
                <a:gd name="T76" fmla="*/ 574 w 612"/>
                <a:gd name="T77" fmla="*/ 324 h 474"/>
                <a:gd name="T78" fmla="*/ 568 w 612"/>
                <a:gd name="T79" fmla="*/ 266 h 474"/>
                <a:gd name="T80" fmla="*/ 560 w 612"/>
                <a:gd name="T81" fmla="*/ 236 h 474"/>
                <a:gd name="T82" fmla="*/ 552 w 612"/>
                <a:gd name="T83" fmla="*/ 226 h 474"/>
                <a:gd name="T84" fmla="*/ 528 w 612"/>
                <a:gd name="T85" fmla="*/ 210 h 474"/>
                <a:gd name="T86" fmla="*/ 494 w 612"/>
                <a:gd name="T87" fmla="*/ 206 h 474"/>
                <a:gd name="T88" fmla="*/ 454 w 612"/>
                <a:gd name="T89" fmla="*/ 210 h 474"/>
                <a:gd name="T90" fmla="*/ 410 w 612"/>
                <a:gd name="T91" fmla="*/ 216 h 474"/>
                <a:gd name="T92" fmla="*/ 342 w 612"/>
                <a:gd name="T93" fmla="*/ 224 h 474"/>
                <a:gd name="T94" fmla="*/ 320 w 612"/>
                <a:gd name="T95" fmla="*/ 226 h 474"/>
                <a:gd name="T96" fmla="*/ 252 w 612"/>
                <a:gd name="T97" fmla="*/ 220 h 474"/>
                <a:gd name="T98" fmla="*/ 154 w 612"/>
                <a:gd name="T99" fmla="*/ 206 h 474"/>
                <a:gd name="T100" fmla="*/ 112 w 612"/>
                <a:gd name="T101" fmla="*/ 210 h 474"/>
                <a:gd name="T102" fmla="*/ 90 w 612"/>
                <a:gd name="T103" fmla="*/ 218 h 474"/>
                <a:gd name="T104" fmla="*/ 82 w 612"/>
                <a:gd name="T105" fmla="*/ 226 h 474"/>
                <a:gd name="T106" fmla="*/ 68 w 612"/>
                <a:gd name="T107" fmla="*/ 248 h 474"/>
                <a:gd name="T108" fmla="*/ 58 w 612"/>
                <a:gd name="T109" fmla="*/ 280 h 474"/>
                <a:gd name="T110" fmla="*/ 46 w 612"/>
                <a:gd name="T111" fmla="*/ 358 h 474"/>
                <a:gd name="T112" fmla="*/ 36 w 612"/>
                <a:gd name="T113" fmla="*/ 452 h 474"/>
                <a:gd name="T114" fmla="*/ 30 w 612"/>
                <a:gd name="T115" fmla="*/ 46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12" h="474">
                  <a:moveTo>
                    <a:pt x="30" y="462"/>
                  </a:moveTo>
                  <a:lnTo>
                    <a:pt x="30" y="462"/>
                  </a:lnTo>
                  <a:lnTo>
                    <a:pt x="26" y="462"/>
                  </a:lnTo>
                  <a:lnTo>
                    <a:pt x="24" y="456"/>
                  </a:lnTo>
                  <a:lnTo>
                    <a:pt x="16" y="436"/>
                  </a:lnTo>
                  <a:lnTo>
                    <a:pt x="10" y="406"/>
                  </a:lnTo>
                  <a:lnTo>
                    <a:pt x="6" y="370"/>
                  </a:lnTo>
                  <a:lnTo>
                    <a:pt x="2" y="328"/>
                  </a:lnTo>
                  <a:lnTo>
                    <a:pt x="0" y="288"/>
                  </a:lnTo>
                  <a:lnTo>
                    <a:pt x="2" y="248"/>
                  </a:lnTo>
                  <a:lnTo>
                    <a:pt x="6" y="216"/>
                  </a:lnTo>
                  <a:lnTo>
                    <a:pt x="6" y="216"/>
                  </a:lnTo>
                  <a:lnTo>
                    <a:pt x="8" y="190"/>
                  </a:lnTo>
                  <a:lnTo>
                    <a:pt x="8" y="158"/>
                  </a:lnTo>
                  <a:lnTo>
                    <a:pt x="8" y="92"/>
                  </a:lnTo>
                  <a:lnTo>
                    <a:pt x="10" y="62"/>
                  </a:lnTo>
                  <a:lnTo>
                    <a:pt x="12" y="48"/>
                  </a:lnTo>
                  <a:lnTo>
                    <a:pt x="16" y="34"/>
                  </a:lnTo>
                  <a:lnTo>
                    <a:pt x="20" y="24"/>
                  </a:lnTo>
                  <a:lnTo>
                    <a:pt x="26" y="14"/>
                  </a:lnTo>
                  <a:lnTo>
                    <a:pt x="32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14"/>
                  </a:lnTo>
                  <a:lnTo>
                    <a:pt x="58" y="26"/>
                  </a:lnTo>
                  <a:lnTo>
                    <a:pt x="68" y="36"/>
                  </a:lnTo>
                  <a:lnTo>
                    <a:pt x="80" y="44"/>
                  </a:lnTo>
                  <a:lnTo>
                    <a:pt x="92" y="50"/>
                  </a:lnTo>
                  <a:lnTo>
                    <a:pt x="104" y="56"/>
                  </a:lnTo>
                  <a:lnTo>
                    <a:pt x="126" y="62"/>
                  </a:lnTo>
                  <a:lnTo>
                    <a:pt x="148" y="66"/>
                  </a:lnTo>
                  <a:lnTo>
                    <a:pt x="168" y="66"/>
                  </a:lnTo>
                  <a:lnTo>
                    <a:pt x="184" y="66"/>
                  </a:lnTo>
                  <a:lnTo>
                    <a:pt x="184" y="66"/>
                  </a:lnTo>
                  <a:lnTo>
                    <a:pt x="178" y="60"/>
                  </a:lnTo>
                  <a:lnTo>
                    <a:pt x="168" y="46"/>
                  </a:lnTo>
                  <a:lnTo>
                    <a:pt x="164" y="36"/>
                  </a:lnTo>
                  <a:lnTo>
                    <a:pt x="160" y="26"/>
                  </a:lnTo>
                  <a:lnTo>
                    <a:pt x="160" y="14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92" y="14"/>
                  </a:lnTo>
                  <a:lnTo>
                    <a:pt x="224" y="24"/>
                  </a:lnTo>
                  <a:lnTo>
                    <a:pt x="260" y="32"/>
                  </a:lnTo>
                  <a:lnTo>
                    <a:pt x="298" y="38"/>
                  </a:lnTo>
                  <a:lnTo>
                    <a:pt x="388" y="52"/>
                  </a:lnTo>
                  <a:lnTo>
                    <a:pt x="438" y="62"/>
                  </a:lnTo>
                  <a:lnTo>
                    <a:pt x="496" y="74"/>
                  </a:lnTo>
                  <a:lnTo>
                    <a:pt x="496" y="74"/>
                  </a:lnTo>
                  <a:lnTo>
                    <a:pt x="510" y="78"/>
                  </a:lnTo>
                  <a:lnTo>
                    <a:pt x="524" y="84"/>
                  </a:lnTo>
                  <a:lnTo>
                    <a:pt x="536" y="92"/>
                  </a:lnTo>
                  <a:lnTo>
                    <a:pt x="546" y="102"/>
                  </a:lnTo>
                  <a:lnTo>
                    <a:pt x="556" y="112"/>
                  </a:lnTo>
                  <a:lnTo>
                    <a:pt x="566" y="124"/>
                  </a:lnTo>
                  <a:lnTo>
                    <a:pt x="574" y="138"/>
                  </a:lnTo>
                  <a:lnTo>
                    <a:pt x="580" y="152"/>
                  </a:lnTo>
                  <a:lnTo>
                    <a:pt x="592" y="182"/>
                  </a:lnTo>
                  <a:lnTo>
                    <a:pt x="600" y="216"/>
                  </a:lnTo>
                  <a:lnTo>
                    <a:pt x="606" y="250"/>
                  </a:lnTo>
                  <a:lnTo>
                    <a:pt x="610" y="286"/>
                  </a:lnTo>
                  <a:lnTo>
                    <a:pt x="612" y="322"/>
                  </a:lnTo>
                  <a:lnTo>
                    <a:pt x="610" y="354"/>
                  </a:lnTo>
                  <a:lnTo>
                    <a:pt x="608" y="386"/>
                  </a:lnTo>
                  <a:lnTo>
                    <a:pt x="606" y="414"/>
                  </a:lnTo>
                  <a:lnTo>
                    <a:pt x="602" y="438"/>
                  </a:lnTo>
                  <a:lnTo>
                    <a:pt x="596" y="456"/>
                  </a:lnTo>
                  <a:lnTo>
                    <a:pt x="592" y="468"/>
                  </a:lnTo>
                  <a:lnTo>
                    <a:pt x="590" y="472"/>
                  </a:lnTo>
                  <a:lnTo>
                    <a:pt x="588" y="474"/>
                  </a:lnTo>
                  <a:lnTo>
                    <a:pt x="588" y="474"/>
                  </a:lnTo>
                  <a:lnTo>
                    <a:pt x="586" y="474"/>
                  </a:lnTo>
                  <a:lnTo>
                    <a:pt x="584" y="472"/>
                  </a:lnTo>
                  <a:lnTo>
                    <a:pt x="582" y="466"/>
                  </a:lnTo>
                  <a:lnTo>
                    <a:pt x="578" y="442"/>
                  </a:lnTo>
                  <a:lnTo>
                    <a:pt x="576" y="408"/>
                  </a:lnTo>
                  <a:lnTo>
                    <a:pt x="576" y="368"/>
                  </a:lnTo>
                  <a:lnTo>
                    <a:pt x="574" y="324"/>
                  </a:lnTo>
                  <a:lnTo>
                    <a:pt x="570" y="284"/>
                  </a:lnTo>
                  <a:lnTo>
                    <a:pt x="568" y="266"/>
                  </a:lnTo>
                  <a:lnTo>
                    <a:pt x="564" y="248"/>
                  </a:lnTo>
                  <a:lnTo>
                    <a:pt x="560" y="236"/>
                  </a:lnTo>
                  <a:lnTo>
                    <a:pt x="552" y="226"/>
                  </a:lnTo>
                  <a:lnTo>
                    <a:pt x="552" y="226"/>
                  </a:lnTo>
                  <a:lnTo>
                    <a:pt x="542" y="216"/>
                  </a:lnTo>
                  <a:lnTo>
                    <a:pt x="528" y="210"/>
                  </a:lnTo>
                  <a:lnTo>
                    <a:pt x="512" y="208"/>
                  </a:lnTo>
                  <a:lnTo>
                    <a:pt x="494" y="206"/>
                  </a:lnTo>
                  <a:lnTo>
                    <a:pt x="476" y="206"/>
                  </a:lnTo>
                  <a:lnTo>
                    <a:pt x="454" y="210"/>
                  </a:lnTo>
                  <a:lnTo>
                    <a:pt x="410" y="216"/>
                  </a:lnTo>
                  <a:lnTo>
                    <a:pt x="410" y="216"/>
                  </a:lnTo>
                  <a:lnTo>
                    <a:pt x="364" y="222"/>
                  </a:lnTo>
                  <a:lnTo>
                    <a:pt x="342" y="224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286" y="224"/>
                  </a:lnTo>
                  <a:lnTo>
                    <a:pt x="252" y="220"/>
                  </a:lnTo>
                  <a:lnTo>
                    <a:pt x="186" y="210"/>
                  </a:lnTo>
                  <a:lnTo>
                    <a:pt x="154" y="206"/>
                  </a:lnTo>
                  <a:lnTo>
                    <a:pt x="126" y="208"/>
                  </a:lnTo>
                  <a:lnTo>
                    <a:pt x="112" y="210"/>
                  </a:lnTo>
                  <a:lnTo>
                    <a:pt x="100" y="214"/>
                  </a:lnTo>
                  <a:lnTo>
                    <a:pt x="90" y="218"/>
                  </a:lnTo>
                  <a:lnTo>
                    <a:pt x="82" y="226"/>
                  </a:lnTo>
                  <a:lnTo>
                    <a:pt x="82" y="226"/>
                  </a:lnTo>
                  <a:lnTo>
                    <a:pt x="74" y="236"/>
                  </a:lnTo>
                  <a:lnTo>
                    <a:pt x="68" y="248"/>
                  </a:lnTo>
                  <a:lnTo>
                    <a:pt x="62" y="264"/>
                  </a:lnTo>
                  <a:lnTo>
                    <a:pt x="58" y="280"/>
                  </a:lnTo>
                  <a:lnTo>
                    <a:pt x="50" y="318"/>
                  </a:lnTo>
                  <a:lnTo>
                    <a:pt x="46" y="358"/>
                  </a:lnTo>
                  <a:lnTo>
                    <a:pt x="40" y="430"/>
                  </a:lnTo>
                  <a:lnTo>
                    <a:pt x="36" y="452"/>
                  </a:lnTo>
                  <a:lnTo>
                    <a:pt x="34" y="460"/>
                  </a:lnTo>
                  <a:lnTo>
                    <a:pt x="30" y="4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7" name="Freeform 94"/>
            <p:cNvSpPr/>
            <p:nvPr/>
          </p:nvSpPr>
          <p:spPr bwMode="auto">
            <a:xfrm>
              <a:off x="4978400" y="3954463"/>
              <a:ext cx="209550" cy="57150"/>
            </a:xfrm>
            <a:custGeom>
              <a:avLst/>
              <a:gdLst>
                <a:gd name="T0" fmla="*/ 122 w 132"/>
                <a:gd name="T1" fmla="*/ 36 h 36"/>
                <a:gd name="T2" fmla="*/ 122 w 132"/>
                <a:gd name="T3" fmla="*/ 36 h 36"/>
                <a:gd name="T4" fmla="*/ 116 w 132"/>
                <a:gd name="T5" fmla="*/ 34 h 36"/>
                <a:gd name="T6" fmla="*/ 116 w 132"/>
                <a:gd name="T7" fmla="*/ 34 h 36"/>
                <a:gd name="T8" fmla="*/ 96 w 132"/>
                <a:gd name="T9" fmla="*/ 26 h 36"/>
                <a:gd name="T10" fmla="*/ 78 w 132"/>
                <a:gd name="T11" fmla="*/ 22 h 36"/>
                <a:gd name="T12" fmla="*/ 62 w 132"/>
                <a:gd name="T13" fmla="*/ 20 h 36"/>
                <a:gd name="T14" fmla="*/ 46 w 132"/>
                <a:gd name="T15" fmla="*/ 22 h 36"/>
                <a:gd name="T16" fmla="*/ 34 w 132"/>
                <a:gd name="T17" fmla="*/ 26 h 36"/>
                <a:gd name="T18" fmla="*/ 24 w 132"/>
                <a:gd name="T19" fmla="*/ 30 h 36"/>
                <a:gd name="T20" fmla="*/ 14 w 132"/>
                <a:gd name="T21" fmla="*/ 34 h 36"/>
                <a:gd name="T22" fmla="*/ 14 w 132"/>
                <a:gd name="T23" fmla="*/ 34 h 36"/>
                <a:gd name="T24" fmla="*/ 12 w 132"/>
                <a:gd name="T25" fmla="*/ 36 h 36"/>
                <a:gd name="T26" fmla="*/ 8 w 132"/>
                <a:gd name="T27" fmla="*/ 34 h 36"/>
                <a:gd name="T28" fmla="*/ 4 w 132"/>
                <a:gd name="T29" fmla="*/ 34 h 36"/>
                <a:gd name="T30" fmla="*/ 0 w 132"/>
                <a:gd name="T31" fmla="*/ 30 h 36"/>
                <a:gd name="T32" fmla="*/ 0 w 132"/>
                <a:gd name="T33" fmla="*/ 30 h 36"/>
                <a:gd name="T34" fmla="*/ 0 w 132"/>
                <a:gd name="T35" fmla="*/ 26 h 36"/>
                <a:gd name="T36" fmla="*/ 0 w 132"/>
                <a:gd name="T37" fmla="*/ 22 h 36"/>
                <a:gd name="T38" fmla="*/ 2 w 132"/>
                <a:gd name="T39" fmla="*/ 20 h 36"/>
                <a:gd name="T40" fmla="*/ 4 w 132"/>
                <a:gd name="T41" fmla="*/ 16 h 36"/>
                <a:gd name="T42" fmla="*/ 4 w 132"/>
                <a:gd name="T43" fmla="*/ 16 h 36"/>
                <a:gd name="T44" fmla="*/ 16 w 132"/>
                <a:gd name="T45" fmla="*/ 10 h 36"/>
                <a:gd name="T46" fmla="*/ 28 w 132"/>
                <a:gd name="T47" fmla="*/ 6 h 36"/>
                <a:gd name="T48" fmla="*/ 42 w 132"/>
                <a:gd name="T49" fmla="*/ 2 h 36"/>
                <a:gd name="T50" fmla="*/ 60 w 132"/>
                <a:gd name="T51" fmla="*/ 0 h 36"/>
                <a:gd name="T52" fmla="*/ 82 w 132"/>
                <a:gd name="T53" fmla="*/ 0 h 36"/>
                <a:gd name="T54" fmla="*/ 104 w 132"/>
                <a:gd name="T55" fmla="*/ 6 h 36"/>
                <a:gd name="T56" fmla="*/ 114 w 132"/>
                <a:gd name="T57" fmla="*/ 10 h 36"/>
                <a:gd name="T58" fmla="*/ 126 w 132"/>
                <a:gd name="T59" fmla="*/ 16 h 36"/>
                <a:gd name="T60" fmla="*/ 126 w 132"/>
                <a:gd name="T61" fmla="*/ 16 h 36"/>
                <a:gd name="T62" fmla="*/ 130 w 132"/>
                <a:gd name="T63" fmla="*/ 20 h 36"/>
                <a:gd name="T64" fmla="*/ 130 w 132"/>
                <a:gd name="T65" fmla="*/ 22 h 36"/>
                <a:gd name="T66" fmla="*/ 132 w 132"/>
                <a:gd name="T67" fmla="*/ 26 h 36"/>
                <a:gd name="T68" fmla="*/ 130 w 132"/>
                <a:gd name="T69" fmla="*/ 30 h 36"/>
                <a:gd name="T70" fmla="*/ 130 w 132"/>
                <a:gd name="T71" fmla="*/ 30 h 36"/>
                <a:gd name="T72" fmla="*/ 126 w 132"/>
                <a:gd name="T73" fmla="*/ 34 h 36"/>
                <a:gd name="T74" fmla="*/ 122 w 132"/>
                <a:gd name="T75" fmla="*/ 36 h 36"/>
                <a:gd name="T76" fmla="*/ 122 w 132"/>
                <a:gd name="T7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36">
                  <a:moveTo>
                    <a:pt x="122" y="36"/>
                  </a:moveTo>
                  <a:lnTo>
                    <a:pt x="122" y="36"/>
                  </a:lnTo>
                  <a:lnTo>
                    <a:pt x="116" y="34"/>
                  </a:lnTo>
                  <a:lnTo>
                    <a:pt x="116" y="34"/>
                  </a:lnTo>
                  <a:lnTo>
                    <a:pt x="96" y="26"/>
                  </a:lnTo>
                  <a:lnTo>
                    <a:pt x="78" y="22"/>
                  </a:lnTo>
                  <a:lnTo>
                    <a:pt x="62" y="20"/>
                  </a:lnTo>
                  <a:lnTo>
                    <a:pt x="46" y="22"/>
                  </a:lnTo>
                  <a:lnTo>
                    <a:pt x="34" y="26"/>
                  </a:lnTo>
                  <a:lnTo>
                    <a:pt x="24" y="30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6" y="10"/>
                  </a:lnTo>
                  <a:lnTo>
                    <a:pt x="28" y="6"/>
                  </a:lnTo>
                  <a:lnTo>
                    <a:pt x="42" y="2"/>
                  </a:lnTo>
                  <a:lnTo>
                    <a:pt x="60" y="0"/>
                  </a:lnTo>
                  <a:lnTo>
                    <a:pt x="82" y="0"/>
                  </a:lnTo>
                  <a:lnTo>
                    <a:pt x="104" y="6"/>
                  </a:lnTo>
                  <a:lnTo>
                    <a:pt x="114" y="10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2" y="26"/>
                  </a:lnTo>
                  <a:lnTo>
                    <a:pt x="130" y="30"/>
                  </a:lnTo>
                  <a:lnTo>
                    <a:pt x="130" y="30"/>
                  </a:lnTo>
                  <a:lnTo>
                    <a:pt x="126" y="34"/>
                  </a:lnTo>
                  <a:lnTo>
                    <a:pt x="122" y="36"/>
                  </a:lnTo>
                  <a:lnTo>
                    <a:pt x="122" y="36"/>
                  </a:lnTo>
                  <a:close/>
                </a:path>
              </a:pathLst>
            </a:custGeom>
            <a:solidFill>
              <a:srgbClr val="563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8" name="Freeform 95"/>
            <p:cNvSpPr/>
            <p:nvPr/>
          </p:nvSpPr>
          <p:spPr bwMode="auto">
            <a:xfrm>
              <a:off x="5257800" y="3954463"/>
              <a:ext cx="206375" cy="57150"/>
            </a:xfrm>
            <a:custGeom>
              <a:avLst/>
              <a:gdLst>
                <a:gd name="T0" fmla="*/ 120 w 130"/>
                <a:gd name="T1" fmla="*/ 36 h 36"/>
                <a:gd name="T2" fmla="*/ 120 w 130"/>
                <a:gd name="T3" fmla="*/ 36 h 36"/>
                <a:gd name="T4" fmla="*/ 116 w 130"/>
                <a:gd name="T5" fmla="*/ 34 h 36"/>
                <a:gd name="T6" fmla="*/ 116 w 130"/>
                <a:gd name="T7" fmla="*/ 34 h 36"/>
                <a:gd name="T8" fmla="*/ 96 w 130"/>
                <a:gd name="T9" fmla="*/ 26 h 36"/>
                <a:gd name="T10" fmla="*/ 78 w 130"/>
                <a:gd name="T11" fmla="*/ 22 h 36"/>
                <a:gd name="T12" fmla="*/ 62 w 130"/>
                <a:gd name="T13" fmla="*/ 20 h 36"/>
                <a:gd name="T14" fmla="*/ 46 w 130"/>
                <a:gd name="T15" fmla="*/ 22 h 36"/>
                <a:gd name="T16" fmla="*/ 34 w 130"/>
                <a:gd name="T17" fmla="*/ 26 h 36"/>
                <a:gd name="T18" fmla="*/ 24 w 130"/>
                <a:gd name="T19" fmla="*/ 30 h 36"/>
                <a:gd name="T20" fmla="*/ 14 w 130"/>
                <a:gd name="T21" fmla="*/ 34 h 36"/>
                <a:gd name="T22" fmla="*/ 14 w 130"/>
                <a:gd name="T23" fmla="*/ 34 h 36"/>
                <a:gd name="T24" fmla="*/ 10 w 130"/>
                <a:gd name="T25" fmla="*/ 36 h 36"/>
                <a:gd name="T26" fmla="*/ 6 w 130"/>
                <a:gd name="T27" fmla="*/ 34 h 36"/>
                <a:gd name="T28" fmla="*/ 4 w 130"/>
                <a:gd name="T29" fmla="*/ 34 h 36"/>
                <a:gd name="T30" fmla="*/ 0 w 130"/>
                <a:gd name="T31" fmla="*/ 30 h 36"/>
                <a:gd name="T32" fmla="*/ 0 w 130"/>
                <a:gd name="T33" fmla="*/ 30 h 36"/>
                <a:gd name="T34" fmla="*/ 0 w 130"/>
                <a:gd name="T35" fmla="*/ 26 h 36"/>
                <a:gd name="T36" fmla="*/ 0 w 130"/>
                <a:gd name="T37" fmla="*/ 22 h 36"/>
                <a:gd name="T38" fmla="*/ 0 w 130"/>
                <a:gd name="T39" fmla="*/ 20 h 36"/>
                <a:gd name="T40" fmla="*/ 4 w 130"/>
                <a:gd name="T41" fmla="*/ 16 h 36"/>
                <a:gd name="T42" fmla="*/ 4 w 130"/>
                <a:gd name="T43" fmla="*/ 16 h 36"/>
                <a:gd name="T44" fmla="*/ 16 w 130"/>
                <a:gd name="T45" fmla="*/ 10 h 36"/>
                <a:gd name="T46" fmla="*/ 28 w 130"/>
                <a:gd name="T47" fmla="*/ 6 h 36"/>
                <a:gd name="T48" fmla="*/ 42 w 130"/>
                <a:gd name="T49" fmla="*/ 2 h 36"/>
                <a:gd name="T50" fmla="*/ 60 w 130"/>
                <a:gd name="T51" fmla="*/ 0 h 36"/>
                <a:gd name="T52" fmla="*/ 80 w 130"/>
                <a:gd name="T53" fmla="*/ 0 h 36"/>
                <a:gd name="T54" fmla="*/ 102 w 130"/>
                <a:gd name="T55" fmla="*/ 6 h 36"/>
                <a:gd name="T56" fmla="*/ 114 w 130"/>
                <a:gd name="T57" fmla="*/ 10 h 36"/>
                <a:gd name="T58" fmla="*/ 126 w 130"/>
                <a:gd name="T59" fmla="*/ 16 h 36"/>
                <a:gd name="T60" fmla="*/ 126 w 130"/>
                <a:gd name="T61" fmla="*/ 16 h 36"/>
                <a:gd name="T62" fmla="*/ 128 w 130"/>
                <a:gd name="T63" fmla="*/ 20 h 36"/>
                <a:gd name="T64" fmla="*/ 130 w 130"/>
                <a:gd name="T65" fmla="*/ 22 h 36"/>
                <a:gd name="T66" fmla="*/ 130 w 130"/>
                <a:gd name="T67" fmla="*/ 26 h 36"/>
                <a:gd name="T68" fmla="*/ 130 w 130"/>
                <a:gd name="T69" fmla="*/ 30 h 36"/>
                <a:gd name="T70" fmla="*/ 130 w 130"/>
                <a:gd name="T71" fmla="*/ 30 h 36"/>
                <a:gd name="T72" fmla="*/ 126 w 130"/>
                <a:gd name="T73" fmla="*/ 34 h 36"/>
                <a:gd name="T74" fmla="*/ 120 w 130"/>
                <a:gd name="T75" fmla="*/ 36 h 36"/>
                <a:gd name="T76" fmla="*/ 120 w 130"/>
                <a:gd name="T7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6">
                  <a:moveTo>
                    <a:pt x="120" y="36"/>
                  </a:moveTo>
                  <a:lnTo>
                    <a:pt x="120" y="36"/>
                  </a:lnTo>
                  <a:lnTo>
                    <a:pt x="116" y="34"/>
                  </a:lnTo>
                  <a:lnTo>
                    <a:pt x="116" y="34"/>
                  </a:lnTo>
                  <a:lnTo>
                    <a:pt x="96" y="26"/>
                  </a:lnTo>
                  <a:lnTo>
                    <a:pt x="78" y="22"/>
                  </a:lnTo>
                  <a:lnTo>
                    <a:pt x="62" y="20"/>
                  </a:lnTo>
                  <a:lnTo>
                    <a:pt x="46" y="22"/>
                  </a:lnTo>
                  <a:lnTo>
                    <a:pt x="34" y="26"/>
                  </a:lnTo>
                  <a:lnTo>
                    <a:pt x="24" y="30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0" y="36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6" y="10"/>
                  </a:lnTo>
                  <a:lnTo>
                    <a:pt x="28" y="6"/>
                  </a:lnTo>
                  <a:lnTo>
                    <a:pt x="42" y="2"/>
                  </a:lnTo>
                  <a:lnTo>
                    <a:pt x="60" y="0"/>
                  </a:lnTo>
                  <a:lnTo>
                    <a:pt x="80" y="0"/>
                  </a:lnTo>
                  <a:lnTo>
                    <a:pt x="102" y="6"/>
                  </a:lnTo>
                  <a:lnTo>
                    <a:pt x="114" y="10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8" y="20"/>
                  </a:lnTo>
                  <a:lnTo>
                    <a:pt x="130" y="22"/>
                  </a:lnTo>
                  <a:lnTo>
                    <a:pt x="130" y="26"/>
                  </a:lnTo>
                  <a:lnTo>
                    <a:pt x="130" y="30"/>
                  </a:lnTo>
                  <a:lnTo>
                    <a:pt x="130" y="30"/>
                  </a:lnTo>
                  <a:lnTo>
                    <a:pt x="126" y="34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solidFill>
              <a:srgbClr val="563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79" name="Freeform 96"/>
            <p:cNvSpPr/>
            <p:nvPr/>
          </p:nvSpPr>
          <p:spPr bwMode="auto">
            <a:xfrm>
              <a:off x="5038725" y="4303713"/>
              <a:ext cx="365125" cy="117475"/>
            </a:xfrm>
            <a:custGeom>
              <a:avLst/>
              <a:gdLst>
                <a:gd name="T0" fmla="*/ 0 w 230"/>
                <a:gd name="T1" fmla="*/ 20 h 74"/>
                <a:gd name="T2" fmla="*/ 0 w 230"/>
                <a:gd name="T3" fmla="*/ 20 h 74"/>
                <a:gd name="T4" fmla="*/ 0 w 230"/>
                <a:gd name="T5" fmla="*/ 12 h 74"/>
                <a:gd name="T6" fmla="*/ 2 w 230"/>
                <a:gd name="T7" fmla="*/ 6 h 74"/>
                <a:gd name="T8" fmla="*/ 8 w 230"/>
                <a:gd name="T9" fmla="*/ 2 h 74"/>
                <a:gd name="T10" fmla="*/ 16 w 230"/>
                <a:gd name="T11" fmla="*/ 0 h 74"/>
                <a:gd name="T12" fmla="*/ 212 w 230"/>
                <a:gd name="T13" fmla="*/ 0 h 74"/>
                <a:gd name="T14" fmla="*/ 212 w 230"/>
                <a:gd name="T15" fmla="*/ 0 h 74"/>
                <a:gd name="T16" fmla="*/ 220 w 230"/>
                <a:gd name="T17" fmla="*/ 2 h 74"/>
                <a:gd name="T18" fmla="*/ 226 w 230"/>
                <a:gd name="T19" fmla="*/ 6 h 74"/>
                <a:gd name="T20" fmla="*/ 230 w 230"/>
                <a:gd name="T21" fmla="*/ 14 h 74"/>
                <a:gd name="T22" fmla="*/ 230 w 230"/>
                <a:gd name="T23" fmla="*/ 20 h 74"/>
                <a:gd name="T24" fmla="*/ 230 w 230"/>
                <a:gd name="T25" fmla="*/ 20 h 74"/>
                <a:gd name="T26" fmla="*/ 228 w 230"/>
                <a:gd name="T27" fmla="*/ 30 h 74"/>
                <a:gd name="T28" fmla="*/ 222 w 230"/>
                <a:gd name="T29" fmla="*/ 38 h 74"/>
                <a:gd name="T30" fmla="*/ 212 w 230"/>
                <a:gd name="T31" fmla="*/ 48 h 74"/>
                <a:gd name="T32" fmla="*/ 200 w 230"/>
                <a:gd name="T33" fmla="*/ 58 h 74"/>
                <a:gd name="T34" fmla="*/ 180 w 230"/>
                <a:gd name="T35" fmla="*/ 66 h 74"/>
                <a:gd name="T36" fmla="*/ 168 w 230"/>
                <a:gd name="T37" fmla="*/ 70 h 74"/>
                <a:gd name="T38" fmla="*/ 152 w 230"/>
                <a:gd name="T39" fmla="*/ 72 h 74"/>
                <a:gd name="T40" fmla="*/ 136 w 230"/>
                <a:gd name="T41" fmla="*/ 74 h 74"/>
                <a:gd name="T42" fmla="*/ 118 w 230"/>
                <a:gd name="T43" fmla="*/ 74 h 74"/>
                <a:gd name="T44" fmla="*/ 118 w 230"/>
                <a:gd name="T45" fmla="*/ 74 h 74"/>
                <a:gd name="T46" fmla="*/ 100 w 230"/>
                <a:gd name="T47" fmla="*/ 74 h 74"/>
                <a:gd name="T48" fmla="*/ 84 w 230"/>
                <a:gd name="T49" fmla="*/ 72 h 74"/>
                <a:gd name="T50" fmla="*/ 70 w 230"/>
                <a:gd name="T51" fmla="*/ 70 h 74"/>
                <a:gd name="T52" fmla="*/ 56 w 230"/>
                <a:gd name="T53" fmla="*/ 66 h 74"/>
                <a:gd name="T54" fmla="*/ 36 w 230"/>
                <a:gd name="T55" fmla="*/ 58 h 74"/>
                <a:gd name="T56" fmla="*/ 22 w 230"/>
                <a:gd name="T57" fmla="*/ 48 h 74"/>
                <a:gd name="T58" fmla="*/ 10 w 230"/>
                <a:gd name="T59" fmla="*/ 38 h 74"/>
                <a:gd name="T60" fmla="*/ 4 w 230"/>
                <a:gd name="T61" fmla="*/ 28 h 74"/>
                <a:gd name="T62" fmla="*/ 0 w 230"/>
                <a:gd name="T63" fmla="*/ 2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0" h="7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2" y="6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20" y="2"/>
                  </a:lnTo>
                  <a:lnTo>
                    <a:pt x="226" y="6"/>
                  </a:lnTo>
                  <a:lnTo>
                    <a:pt x="230" y="14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8" y="30"/>
                  </a:lnTo>
                  <a:lnTo>
                    <a:pt x="222" y="38"/>
                  </a:lnTo>
                  <a:lnTo>
                    <a:pt x="212" y="48"/>
                  </a:lnTo>
                  <a:lnTo>
                    <a:pt x="200" y="58"/>
                  </a:lnTo>
                  <a:lnTo>
                    <a:pt x="180" y="66"/>
                  </a:lnTo>
                  <a:lnTo>
                    <a:pt x="168" y="70"/>
                  </a:lnTo>
                  <a:lnTo>
                    <a:pt x="152" y="72"/>
                  </a:lnTo>
                  <a:lnTo>
                    <a:pt x="136" y="74"/>
                  </a:lnTo>
                  <a:lnTo>
                    <a:pt x="118" y="74"/>
                  </a:lnTo>
                  <a:lnTo>
                    <a:pt x="118" y="74"/>
                  </a:lnTo>
                  <a:lnTo>
                    <a:pt x="100" y="74"/>
                  </a:lnTo>
                  <a:lnTo>
                    <a:pt x="84" y="72"/>
                  </a:lnTo>
                  <a:lnTo>
                    <a:pt x="70" y="70"/>
                  </a:lnTo>
                  <a:lnTo>
                    <a:pt x="56" y="66"/>
                  </a:lnTo>
                  <a:lnTo>
                    <a:pt x="36" y="58"/>
                  </a:lnTo>
                  <a:lnTo>
                    <a:pt x="22" y="48"/>
                  </a:lnTo>
                  <a:lnTo>
                    <a:pt x="10" y="38"/>
                  </a:lnTo>
                  <a:lnTo>
                    <a:pt x="4" y="28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05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80" name="Freeform 97"/>
            <p:cNvSpPr/>
            <p:nvPr/>
          </p:nvSpPr>
          <p:spPr bwMode="auto">
            <a:xfrm>
              <a:off x="5038725" y="4303713"/>
              <a:ext cx="365125" cy="117475"/>
            </a:xfrm>
            <a:custGeom>
              <a:avLst/>
              <a:gdLst>
                <a:gd name="T0" fmla="*/ 0 w 230"/>
                <a:gd name="T1" fmla="*/ 20 h 74"/>
                <a:gd name="T2" fmla="*/ 0 w 230"/>
                <a:gd name="T3" fmla="*/ 20 h 74"/>
                <a:gd name="T4" fmla="*/ 0 w 230"/>
                <a:gd name="T5" fmla="*/ 12 h 74"/>
                <a:gd name="T6" fmla="*/ 2 w 230"/>
                <a:gd name="T7" fmla="*/ 6 h 74"/>
                <a:gd name="T8" fmla="*/ 8 w 230"/>
                <a:gd name="T9" fmla="*/ 2 h 74"/>
                <a:gd name="T10" fmla="*/ 16 w 230"/>
                <a:gd name="T11" fmla="*/ 0 h 74"/>
                <a:gd name="T12" fmla="*/ 212 w 230"/>
                <a:gd name="T13" fmla="*/ 0 h 74"/>
                <a:gd name="T14" fmla="*/ 212 w 230"/>
                <a:gd name="T15" fmla="*/ 0 h 74"/>
                <a:gd name="T16" fmla="*/ 220 w 230"/>
                <a:gd name="T17" fmla="*/ 2 h 74"/>
                <a:gd name="T18" fmla="*/ 226 w 230"/>
                <a:gd name="T19" fmla="*/ 6 h 74"/>
                <a:gd name="T20" fmla="*/ 230 w 230"/>
                <a:gd name="T21" fmla="*/ 14 h 74"/>
                <a:gd name="T22" fmla="*/ 230 w 230"/>
                <a:gd name="T23" fmla="*/ 20 h 74"/>
                <a:gd name="T24" fmla="*/ 230 w 230"/>
                <a:gd name="T25" fmla="*/ 20 h 74"/>
                <a:gd name="T26" fmla="*/ 228 w 230"/>
                <a:gd name="T27" fmla="*/ 30 h 74"/>
                <a:gd name="T28" fmla="*/ 222 w 230"/>
                <a:gd name="T29" fmla="*/ 38 h 74"/>
                <a:gd name="T30" fmla="*/ 212 w 230"/>
                <a:gd name="T31" fmla="*/ 48 h 74"/>
                <a:gd name="T32" fmla="*/ 200 w 230"/>
                <a:gd name="T33" fmla="*/ 58 h 74"/>
                <a:gd name="T34" fmla="*/ 180 w 230"/>
                <a:gd name="T35" fmla="*/ 66 h 74"/>
                <a:gd name="T36" fmla="*/ 168 w 230"/>
                <a:gd name="T37" fmla="*/ 70 h 74"/>
                <a:gd name="T38" fmla="*/ 152 w 230"/>
                <a:gd name="T39" fmla="*/ 72 h 74"/>
                <a:gd name="T40" fmla="*/ 136 w 230"/>
                <a:gd name="T41" fmla="*/ 74 h 74"/>
                <a:gd name="T42" fmla="*/ 118 w 230"/>
                <a:gd name="T43" fmla="*/ 74 h 74"/>
                <a:gd name="T44" fmla="*/ 118 w 230"/>
                <a:gd name="T45" fmla="*/ 74 h 74"/>
                <a:gd name="T46" fmla="*/ 100 w 230"/>
                <a:gd name="T47" fmla="*/ 74 h 74"/>
                <a:gd name="T48" fmla="*/ 84 w 230"/>
                <a:gd name="T49" fmla="*/ 72 h 74"/>
                <a:gd name="T50" fmla="*/ 70 w 230"/>
                <a:gd name="T51" fmla="*/ 70 h 74"/>
                <a:gd name="T52" fmla="*/ 56 w 230"/>
                <a:gd name="T53" fmla="*/ 66 h 74"/>
                <a:gd name="T54" fmla="*/ 36 w 230"/>
                <a:gd name="T55" fmla="*/ 58 h 74"/>
                <a:gd name="T56" fmla="*/ 22 w 230"/>
                <a:gd name="T57" fmla="*/ 48 h 74"/>
                <a:gd name="T58" fmla="*/ 10 w 230"/>
                <a:gd name="T59" fmla="*/ 38 h 74"/>
                <a:gd name="T60" fmla="*/ 4 w 230"/>
                <a:gd name="T61" fmla="*/ 28 h 74"/>
                <a:gd name="T62" fmla="*/ 0 w 230"/>
                <a:gd name="T63" fmla="*/ 2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0" h="7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2" y="6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20" y="2"/>
                  </a:lnTo>
                  <a:lnTo>
                    <a:pt x="226" y="6"/>
                  </a:lnTo>
                  <a:lnTo>
                    <a:pt x="230" y="14"/>
                  </a:lnTo>
                  <a:lnTo>
                    <a:pt x="230" y="20"/>
                  </a:lnTo>
                  <a:lnTo>
                    <a:pt x="230" y="20"/>
                  </a:lnTo>
                  <a:lnTo>
                    <a:pt x="228" y="30"/>
                  </a:lnTo>
                  <a:lnTo>
                    <a:pt x="222" y="38"/>
                  </a:lnTo>
                  <a:lnTo>
                    <a:pt x="212" y="48"/>
                  </a:lnTo>
                  <a:lnTo>
                    <a:pt x="200" y="58"/>
                  </a:lnTo>
                  <a:lnTo>
                    <a:pt x="180" y="66"/>
                  </a:lnTo>
                  <a:lnTo>
                    <a:pt x="168" y="70"/>
                  </a:lnTo>
                  <a:lnTo>
                    <a:pt x="152" y="72"/>
                  </a:lnTo>
                  <a:lnTo>
                    <a:pt x="136" y="74"/>
                  </a:lnTo>
                  <a:lnTo>
                    <a:pt x="118" y="74"/>
                  </a:lnTo>
                  <a:lnTo>
                    <a:pt x="118" y="74"/>
                  </a:lnTo>
                  <a:lnTo>
                    <a:pt x="100" y="74"/>
                  </a:lnTo>
                  <a:lnTo>
                    <a:pt x="84" y="72"/>
                  </a:lnTo>
                  <a:lnTo>
                    <a:pt x="70" y="70"/>
                  </a:lnTo>
                  <a:lnTo>
                    <a:pt x="56" y="66"/>
                  </a:lnTo>
                  <a:lnTo>
                    <a:pt x="36" y="58"/>
                  </a:lnTo>
                  <a:lnTo>
                    <a:pt x="22" y="48"/>
                  </a:lnTo>
                  <a:lnTo>
                    <a:pt x="10" y="38"/>
                  </a:lnTo>
                  <a:lnTo>
                    <a:pt x="4" y="28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81" name="Freeform 98"/>
            <p:cNvSpPr/>
            <p:nvPr/>
          </p:nvSpPr>
          <p:spPr bwMode="auto">
            <a:xfrm>
              <a:off x="5289550" y="4037013"/>
              <a:ext cx="149225" cy="146050"/>
            </a:xfrm>
            <a:custGeom>
              <a:avLst/>
              <a:gdLst>
                <a:gd name="T0" fmla="*/ 94 w 94"/>
                <a:gd name="T1" fmla="*/ 46 h 92"/>
                <a:gd name="T2" fmla="*/ 94 w 94"/>
                <a:gd name="T3" fmla="*/ 46 h 92"/>
                <a:gd name="T4" fmla="*/ 92 w 94"/>
                <a:gd name="T5" fmla="*/ 56 h 92"/>
                <a:gd name="T6" fmla="*/ 90 w 94"/>
                <a:gd name="T7" fmla="*/ 64 h 92"/>
                <a:gd name="T8" fmla="*/ 86 w 94"/>
                <a:gd name="T9" fmla="*/ 72 h 92"/>
                <a:gd name="T10" fmla="*/ 80 w 94"/>
                <a:gd name="T11" fmla="*/ 78 h 92"/>
                <a:gd name="T12" fmla="*/ 74 w 94"/>
                <a:gd name="T13" fmla="*/ 84 h 92"/>
                <a:gd name="T14" fmla="*/ 66 w 94"/>
                <a:gd name="T15" fmla="*/ 88 h 92"/>
                <a:gd name="T16" fmla="*/ 56 w 94"/>
                <a:gd name="T17" fmla="*/ 92 h 92"/>
                <a:gd name="T18" fmla="*/ 48 w 94"/>
                <a:gd name="T19" fmla="*/ 92 h 92"/>
                <a:gd name="T20" fmla="*/ 48 w 94"/>
                <a:gd name="T21" fmla="*/ 92 h 92"/>
                <a:gd name="T22" fmla="*/ 38 w 94"/>
                <a:gd name="T23" fmla="*/ 92 h 92"/>
                <a:gd name="T24" fmla="*/ 30 w 94"/>
                <a:gd name="T25" fmla="*/ 88 h 92"/>
                <a:gd name="T26" fmla="*/ 22 w 94"/>
                <a:gd name="T27" fmla="*/ 84 h 92"/>
                <a:gd name="T28" fmla="*/ 14 w 94"/>
                <a:gd name="T29" fmla="*/ 78 h 92"/>
                <a:gd name="T30" fmla="*/ 8 w 94"/>
                <a:gd name="T31" fmla="*/ 72 h 92"/>
                <a:gd name="T32" fmla="*/ 4 w 94"/>
                <a:gd name="T33" fmla="*/ 64 h 92"/>
                <a:gd name="T34" fmla="*/ 2 w 94"/>
                <a:gd name="T35" fmla="*/ 56 h 92"/>
                <a:gd name="T36" fmla="*/ 0 w 94"/>
                <a:gd name="T37" fmla="*/ 46 h 92"/>
                <a:gd name="T38" fmla="*/ 0 w 94"/>
                <a:gd name="T39" fmla="*/ 46 h 92"/>
                <a:gd name="T40" fmla="*/ 2 w 94"/>
                <a:gd name="T41" fmla="*/ 36 h 92"/>
                <a:gd name="T42" fmla="*/ 4 w 94"/>
                <a:gd name="T43" fmla="*/ 28 h 92"/>
                <a:gd name="T44" fmla="*/ 8 w 94"/>
                <a:gd name="T45" fmla="*/ 20 h 92"/>
                <a:gd name="T46" fmla="*/ 14 w 94"/>
                <a:gd name="T47" fmla="*/ 14 h 92"/>
                <a:gd name="T48" fmla="*/ 22 w 94"/>
                <a:gd name="T49" fmla="*/ 8 h 92"/>
                <a:gd name="T50" fmla="*/ 30 w 94"/>
                <a:gd name="T51" fmla="*/ 4 h 92"/>
                <a:gd name="T52" fmla="*/ 38 w 94"/>
                <a:gd name="T53" fmla="*/ 0 h 92"/>
                <a:gd name="T54" fmla="*/ 48 w 94"/>
                <a:gd name="T55" fmla="*/ 0 h 92"/>
                <a:gd name="T56" fmla="*/ 48 w 94"/>
                <a:gd name="T57" fmla="*/ 0 h 92"/>
                <a:gd name="T58" fmla="*/ 56 w 94"/>
                <a:gd name="T59" fmla="*/ 0 h 92"/>
                <a:gd name="T60" fmla="*/ 66 w 94"/>
                <a:gd name="T61" fmla="*/ 4 h 92"/>
                <a:gd name="T62" fmla="*/ 74 w 94"/>
                <a:gd name="T63" fmla="*/ 8 h 92"/>
                <a:gd name="T64" fmla="*/ 80 w 94"/>
                <a:gd name="T65" fmla="*/ 14 h 92"/>
                <a:gd name="T66" fmla="*/ 86 w 94"/>
                <a:gd name="T67" fmla="*/ 20 h 92"/>
                <a:gd name="T68" fmla="*/ 90 w 94"/>
                <a:gd name="T69" fmla="*/ 28 h 92"/>
                <a:gd name="T70" fmla="*/ 92 w 94"/>
                <a:gd name="T71" fmla="*/ 36 h 92"/>
                <a:gd name="T72" fmla="*/ 94 w 94"/>
                <a:gd name="T73" fmla="*/ 46 h 92"/>
                <a:gd name="T74" fmla="*/ 94 w 94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2">
                  <a:moveTo>
                    <a:pt x="94" y="46"/>
                  </a:moveTo>
                  <a:lnTo>
                    <a:pt x="94" y="46"/>
                  </a:lnTo>
                  <a:lnTo>
                    <a:pt x="92" y="56"/>
                  </a:lnTo>
                  <a:lnTo>
                    <a:pt x="90" y="64"/>
                  </a:lnTo>
                  <a:lnTo>
                    <a:pt x="86" y="72"/>
                  </a:lnTo>
                  <a:lnTo>
                    <a:pt x="80" y="78"/>
                  </a:lnTo>
                  <a:lnTo>
                    <a:pt x="74" y="84"/>
                  </a:lnTo>
                  <a:lnTo>
                    <a:pt x="66" y="88"/>
                  </a:lnTo>
                  <a:lnTo>
                    <a:pt x="56" y="92"/>
                  </a:lnTo>
                  <a:lnTo>
                    <a:pt x="48" y="92"/>
                  </a:lnTo>
                  <a:lnTo>
                    <a:pt x="48" y="92"/>
                  </a:lnTo>
                  <a:lnTo>
                    <a:pt x="38" y="92"/>
                  </a:lnTo>
                  <a:lnTo>
                    <a:pt x="30" y="88"/>
                  </a:lnTo>
                  <a:lnTo>
                    <a:pt x="22" y="84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2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6" y="4"/>
                  </a:lnTo>
                  <a:lnTo>
                    <a:pt x="74" y="8"/>
                  </a:lnTo>
                  <a:lnTo>
                    <a:pt x="80" y="14"/>
                  </a:lnTo>
                  <a:lnTo>
                    <a:pt x="86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4" y="46"/>
                  </a:lnTo>
                  <a:lnTo>
                    <a:pt x="94" y="46"/>
                  </a:lnTo>
                  <a:close/>
                </a:path>
              </a:pathLst>
            </a:custGeom>
            <a:solidFill>
              <a:srgbClr val="E3D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82" name="Freeform 99"/>
            <p:cNvSpPr/>
            <p:nvPr/>
          </p:nvSpPr>
          <p:spPr bwMode="auto">
            <a:xfrm>
              <a:off x="5003800" y="4037013"/>
              <a:ext cx="149225" cy="149225"/>
            </a:xfrm>
            <a:custGeom>
              <a:avLst/>
              <a:gdLst>
                <a:gd name="T0" fmla="*/ 94 w 94"/>
                <a:gd name="T1" fmla="*/ 46 h 94"/>
                <a:gd name="T2" fmla="*/ 94 w 94"/>
                <a:gd name="T3" fmla="*/ 46 h 94"/>
                <a:gd name="T4" fmla="*/ 92 w 94"/>
                <a:gd name="T5" fmla="*/ 56 h 94"/>
                <a:gd name="T6" fmla="*/ 90 w 94"/>
                <a:gd name="T7" fmla="*/ 64 h 94"/>
                <a:gd name="T8" fmla="*/ 86 w 94"/>
                <a:gd name="T9" fmla="*/ 72 h 94"/>
                <a:gd name="T10" fmla="*/ 80 w 94"/>
                <a:gd name="T11" fmla="*/ 80 h 94"/>
                <a:gd name="T12" fmla="*/ 74 w 94"/>
                <a:gd name="T13" fmla="*/ 86 h 94"/>
                <a:gd name="T14" fmla="*/ 66 w 94"/>
                <a:gd name="T15" fmla="*/ 90 h 94"/>
                <a:gd name="T16" fmla="*/ 56 w 94"/>
                <a:gd name="T17" fmla="*/ 92 h 94"/>
                <a:gd name="T18" fmla="*/ 46 w 94"/>
                <a:gd name="T19" fmla="*/ 94 h 94"/>
                <a:gd name="T20" fmla="*/ 46 w 94"/>
                <a:gd name="T21" fmla="*/ 94 h 94"/>
                <a:gd name="T22" fmla="*/ 38 w 94"/>
                <a:gd name="T23" fmla="*/ 92 h 94"/>
                <a:gd name="T24" fmla="*/ 28 w 94"/>
                <a:gd name="T25" fmla="*/ 90 h 94"/>
                <a:gd name="T26" fmla="*/ 20 w 94"/>
                <a:gd name="T27" fmla="*/ 86 h 94"/>
                <a:gd name="T28" fmla="*/ 14 w 94"/>
                <a:gd name="T29" fmla="*/ 80 h 94"/>
                <a:gd name="T30" fmla="*/ 8 w 94"/>
                <a:gd name="T31" fmla="*/ 72 h 94"/>
                <a:gd name="T32" fmla="*/ 4 w 94"/>
                <a:gd name="T33" fmla="*/ 64 h 94"/>
                <a:gd name="T34" fmla="*/ 2 w 94"/>
                <a:gd name="T35" fmla="*/ 56 h 94"/>
                <a:gd name="T36" fmla="*/ 0 w 94"/>
                <a:gd name="T37" fmla="*/ 46 h 94"/>
                <a:gd name="T38" fmla="*/ 0 w 94"/>
                <a:gd name="T39" fmla="*/ 46 h 94"/>
                <a:gd name="T40" fmla="*/ 2 w 94"/>
                <a:gd name="T41" fmla="*/ 38 h 94"/>
                <a:gd name="T42" fmla="*/ 4 w 94"/>
                <a:gd name="T43" fmla="*/ 28 h 94"/>
                <a:gd name="T44" fmla="*/ 8 w 94"/>
                <a:gd name="T45" fmla="*/ 20 h 94"/>
                <a:gd name="T46" fmla="*/ 14 w 94"/>
                <a:gd name="T47" fmla="*/ 14 h 94"/>
                <a:gd name="T48" fmla="*/ 20 w 94"/>
                <a:gd name="T49" fmla="*/ 8 h 94"/>
                <a:gd name="T50" fmla="*/ 28 w 94"/>
                <a:gd name="T51" fmla="*/ 4 h 94"/>
                <a:gd name="T52" fmla="*/ 38 w 94"/>
                <a:gd name="T53" fmla="*/ 2 h 94"/>
                <a:gd name="T54" fmla="*/ 46 w 94"/>
                <a:gd name="T55" fmla="*/ 0 h 94"/>
                <a:gd name="T56" fmla="*/ 46 w 94"/>
                <a:gd name="T57" fmla="*/ 0 h 94"/>
                <a:gd name="T58" fmla="*/ 56 w 94"/>
                <a:gd name="T59" fmla="*/ 2 h 94"/>
                <a:gd name="T60" fmla="*/ 66 w 94"/>
                <a:gd name="T61" fmla="*/ 4 h 94"/>
                <a:gd name="T62" fmla="*/ 74 w 94"/>
                <a:gd name="T63" fmla="*/ 8 h 94"/>
                <a:gd name="T64" fmla="*/ 80 w 94"/>
                <a:gd name="T65" fmla="*/ 14 h 94"/>
                <a:gd name="T66" fmla="*/ 86 w 94"/>
                <a:gd name="T67" fmla="*/ 20 h 94"/>
                <a:gd name="T68" fmla="*/ 90 w 94"/>
                <a:gd name="T69" fmla="*/ 28 h 94"/>
                <a:gd name="T70" fmla="*/ 92 w 94"/>
                <a:gd name="T71" fmla="*/ 38 h 94"/>
                <a:gd name="T72" fmla="*/ 94 w 94"/>
                <a:gd name="T73" fmla="*/ 46 h 94"/>
                <a:gd name="T74" fmla="*/ 94 w 94"/>
                <a:gd name="T75" fmla="*/ 4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4">
                  <a:moveTo>
                    <a:pt x="94" y="46"/>
                  </a:moveTo>
                  <a:lnTo>
                    <a:pt x="94" y="46"/>
                  </a:lnTo>
                  <a:lnTo>
                    <a:pt x="92" y="56"/>
                  </a:lnTo>
                  <a:lnTo>
                    <a:pt x="90" y="64"/>
                  </a:lnTo>
                  <a:lnTo>
                    <a:pt x="86" y="72"/>
                  </a:lnTo>
                  <a:lnTo>
                    <a:pt x="80" y="80"/>
                  </a:lnTo>
                  <a:lnTo>
                    <a:pt x="74" y="86"/>
                  </a:lnTo>
                  <a:lnTo>
                    <a:pt x="66" y="90"/>
                  </a:lnTo>
                  <a:lnTo>
                    <a:pt x="56" y="92"/>
                  </a:lnTo>
                  <a:lnTo>
                    <a:pt x="46" y="94"/>
                  </a:lnTo>
                  <a:lnTo>
                    <a:pt x="46" y="94"/>
                  </a:lnTo>
                  <a:lnTo>
                    <a:pt x="38" y="92"/>
                  </a:lnTo>
                  <a:lnTo>
                    <a:pt x="28" y="90"/>
                  </a:lnTo>
                  <a:lnTo>
                    <a:pt x="20" y="86"/>
                  </a:lnTo>
                  <a:lnTo>
                    <a:pt x="14" y="80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2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8" y="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2"/>
                  </a:lnTo>
                  <a:lnTo>
                    <a:pt x="66" y="4"/>
                  </a:lnTo>
                  <a:lnTo>
                    <a:pt x="74" y="8"/>
                  </a:lnTo>
                  <a:lnTo>
                    <a:pt x="80" y="14"/>
                  </a:lnTo>
                  <a:lnTo>
                    <a:pt x="86" y="20"/>
                  </a:lnTo>
                  <a:lnTo>
                    <a:pt x="90" y="28"/>
                  </a:lnTo>
                  <a:lnTo>
                    <a:pt x="92" y="38"/>
                  </a:lnTo>
                  <a:lnTo>
                    <a:pt x="94" y="46"/>
                  </a:lnTo>
                  <a:lnTo>
                    <a:pt x="94" y="46"/>
                  </a:lnTo>
                  <a:close/>
                </a:path>
              </a:pathLst>
            </a:custGeom>
            <a:solidFill>
              <a:srgbClr val="E3D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83" name="Freeform 100"/>
            <p:cNvSpPr/>
            <p:nvPr/>
          </p:nvSpPr>
          <p:spPr bwMode="auto">
            <a:xfrm>
              <a:off x="5003800" y="4052888"/>
              <a:ext cx="149225" cy="146050"/>
            </a:xfrm>
            <a:custGeom>
              <a:avLst/>
              <a:gdLst>
                <a:gd name="T0" fmla="*/ 94 w 94"/>
                <a:gd name="T1" fmla="*/ 46 h 92"/>
                <a:gd name="T2" fmla="*/ 94 w 94"/>
                <a:gd name="T3" fmla="*/ 46 h 92"/>
                <a:gd name="T4" fmla="*/ 92 w 94"/>
                <a:gd name="T5" fmla="*/ 56 h 92"/>
                <a:gd name="T6" fmla="*/ 90 w 94"/>
                <a:gd name="T7" fmla="*/ 64 h 92"/>
                <a:gd name="T8" fmla="*/ 86 w 94"/>
                <a:gd name="T9" fmla="*/ 72 h 92"/>
                <a:gd name="T10" fmla="*/ 80 w 94"/>
                <a:gd name="T11" fmla="*/ 80 h 92"/>
                <a:gd name="T12" fmla="*/ 74 w 94"/>
                <a:gd name="T13" fmla="*/ 84 h 92"/>
                <a:gd name="T14" fmla="*/ 66 w 94"/>
                <a:gd name="T15" fmla="*/ 90 h 92"/>
                <a:gd name="T16" fmla="*/ 56 w 94"/>
                <a:gd name="T17" fmla="*/ 92 h 92"/>
                <a:gd name="T18" fmla="*/ 46 w 94"/>
                <a:gd name="T19" fmla="*/ 92 h 92"/>
                <a:gd name="T20" fmla="*/ 46 w 94"/>
                <a:gd name="T21" fmla="*/ 92 h 92"/>
                <a:gd name="T22" fmla="*/ 38 w 94"/>
                <a:gd name="T23" fmla="*/ 92 h 92"/>
                <a:gd name="T24" fmla="*/ 28 w 94"/>
                <a:gd name="T25" fmla="*/ 90 h 92"/>
                <a:gd name="T26" fmla="*/ 20 w 94"/>
                <a:gd name="T27" fmla="*/ 84 h 92"/>
                <a:gd name="T28" fmla="*/ 14 w 94"/>
                <a:gd name="T29" fmla="*/ 80 h 92"/>
                <a:gd name="T30" fmla="*/ 8 w 94"/>
                <a:gd name="T31" fmla="*/ 72 h 92"/>
                <a:gd name="T32" fmla="*/ 4 w 94"/>
                <a:gd name="T33" fmla="*/ 64 h 92"/>
                <a:gd name="T34" fmla="*/ 2 w 94"/>
                <a:gd name="T35" fmla="*/ 56 h 92"/>
                <a:gd name="T36" fmla="*/ 0 w 94"/>
                <a:gd name="T37" fmla="*/ 46 h 92"/>
                <a:gd name="T38" fmla="*/ 0 w 94"/>
                <a:gd name="T39" fmla="*/ 46 h 92"/>
                <a:gd name="T40" fmla="*/ 2 w 94"/>
                <a:gd name="T41" fmla="*/ 36 h 92"/>
                <a:gd name="T42" fmla="*/ 4 w 94"/>
                <a:gd name="T43" fmla="*/ 28 h 92"/>
                <a:gd name="T44" fmla="*/ 8 w 94"/>
                <a:gd name="T45" fmla="*/ 20 h 92"/>
                <a:gd name="T46" fmla="*/ 14 w 94"/>
                <a:gd name="T47" fmla="*/ 14 h 92"/>
                <a:gd name="T48" fmla="*/ 20 w 94"/>
                <a:gd name="T49" fmla="*/ 8 h 92"/>
                <a:gd name="T50" fmla="*/ 28 w 94"/>
                <a:gd name="T51" fmla="*/ 4 h 92"/>
                <a:gd name="T52" fmla="*/ 38 w 94"/>
                <a:gd name="T53" fmla="*/ 0 h 92"/>
                <a:gd name="T54" fmla="*/ 46 w 94"/>
                <a:gd name="T55" fmla="*/ 0 h 92"/>
                <a:gd name="T56" fmla="*/ 46 w 94"/>
                <a:gd name="T57" fmla="*/ 0 h 92"/>
                <a:gd name="T58" fmla="*/ 56 w 94"/>
                <a:gd name="T59" fmla="*/ 0 h 92"/>
                <a:gd name="T60" fmla="*/ 66 w 94"/>
                <a:gd name="T61" fmla="*/ 4 h 92"/>
                <a:gd name="T62" fmla="*/ 74 w 94"/>
                <a:gd name="T63" fmla="*/ 8 h 92"/>
                <a:gd name="T64" fmla="*/ 80 w 94"/>
                <a:gd name="T65" fmla="*/ 14 h 92"/>
                <a:gd name="T66" fmla="*/ 86 w 94"/>
                <a:gd name="T67" fmla="*/ 20 h 92"/>
                <a:gd name="T68" fmla="*/ 90 w 94"/>
                <a:gd name="T69" fmla="*/ 28 h 92"/>
                <a:gd name="T70" fmla="*/ 92 w 94"/>
                <a:gd name="T71" fmla="*/ 36 h 92"/>
                <a:gd name="T72" fmla="*/ 94 w 94"/>
                <a:gd name="T73" fmla="*/ 46 h 92"/>
                <a:gd name="T74" fmla="*/ 94 w 94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2">
                  <a:moveTo>
                    <a:pt x="94" y="46"/>
                  </a:moveTo>
                  <a:lnTo>
                    <a:pt x="94" y="46"/>
                  </a:lnTo>
                  <a:lnTo>
                    <a:pt x="92" y="56"/>
                  </a:lnTo>
                  <a:lnTo>
                    <a:pt x="90" y="64"/>
                  </a:lnTo>
                  <a:lnTo>
                    <a:pt x="86" y="72"/>
                  </a:lnTo>
                  <a:lnTo>
                    <a:pt x="80" y="80"/>
                  </a:lnTo>
                  <a:lnTo>
                    <a:pt x="74" y="84"/>
                  </a:lnTo>
                  <a:lnTo>
                    <a:pt x="66" y="90"/>
                  </a:lnTo>
                  <a:lnTo>
                    <a:pt x="56" y="92"/>
                  </a:lnTo>
                  <a:lnTo>
                    <a:pt x="46" y="92"/>
                  </a:lnTo>
                  <a:lnTo>
                    <a:pt x="46" y="92"/>
                  </a:lnTo>
                  <a:lnTo>
                    <a:pt x="38" y="92"/>
                  </a:lnTo>
                  <a:lnTo>
                    <a:pt x="28" y="90"/>
                  </a:lnTo>
                  <a:lnTo>
                    <a:pt x="20" y="84"/>
                  </a:lnTo>
                  <a:lnTo>
                    <a:pt x="14" y="80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2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6" y="0"/>
                  </a:lnTo>
                  <a:lnTo>
                    <a:pt x="66" y="4"/>
                  </a:lnTo>
                  <a:lnTo>
                    <a:pt x="74" y="8"/>
                  </a:lnTo>
                  <a:lnTo>
                    <a:pt x="80" y="14"/>
                  </a:lnTo>
                  <a:lnTo>
                    <a:pt x="86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4" y="46"/>
                  </a:lnTo>
                  <a:lnTo>
                    <a:pt x="94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84" name="Freeform 101"/>
            <p:cNvSpPr/>
            <p:nvPr/>
          </p:nvSpPr>
          <p:spPr bwMode="auto">
            <a:xfrm>
              <a:off x="5035550" y="4084638"/>
              <a:ext cx="85725" cy="82550"/>
            </a:xfrm>
            <a:custGeom>
              <a:avLst/>
              <a:gdLst>
                <a:gd name="T0" fmla="*/ 54 w 54"/>
                <a:gd name="T1" fmla="*/ 26 h 52"/>
                <a:gd name="T2" fmla="*/ 54 w 54"/>
                <a:gd name="T3" fmla="*/ 26 h 52"/>
                <a:gd name="T4" fmla="*/ 52 w 54"/>
                <a:gd name="T5" fmla="*/ 36 h 52"/>
                <a:gd name="T6" fmla="*/ 46 w 54"/>
                <a:gd name="T7" fmla="*/ 44 h 52"/>
                <a:gd name="T8" fmla="*/ 38 w 54"/>
                <a:gd name="T9" fmla="*/ 50 h 52"/>
                <a:gd name="T10" fmla="*/ 26 w 54"/>
                <a:gd name="T11" fmla="*/ 52 h 52"/>
                <a:gd name="T12" fmla="*/ 26 w 54"/>
                <a:gd name="T13" fmla="*/ 52 h 52"/>
                <a:gd name="T14" fmla="*/ 16 w 54"/>
                <a:gd name="T15" fmla="*/ 50 h 52"/>
                <a:gd name="T16" fmla="*/ 8 w 54"/>
                <a:gd name="T17" fmla="*/ 44 h 52"/>
                <a:gd name="T18" fmla="*/ 2 w 54"/>
                <a:gd name="T19" fmla="*/ 36 h 52"/>
                <a:gd name="T20" fmla="*/ 0 w 54"/>
                <a:gd name="T21" fmla="*/ 26 h 52"/>
                <a:gd name="T22" fmla="*/ 0 w 54"/>
                <a:gd name="T23" fmla="*/ 26 h 52"/>
                <a:gd name="T24" fmla="*/ 2 w 54"/>
                <a:gd name="T25" fmla="*/ 16 h 52"/>
                <a:gd name="T26" fmla="*/ 8 w 54"/>
                <a:gd name="T27" fmla="*/ 8 h 52"/>
                <a:gd name="T28" fmla="*/ 16 w 54"/>
                <a:gd name="T29" fmla="*/ 2 h 52"/>
                <a:gd name="T30" fmla="*/ 26 w 54"/>
                <a:gd name="T31" fmla="*/ 0 h 52"/>
                <a:gd name="T32" fmla="*/ 26 w 54"/>
                <a:gd name="T33" fmla="*/ 0 h 52"/>
                <a:gd name="T34" fmla="*/ 38 w 54"/>
                <a:gd name="T35" fmla="*/ 2 h 52"/>
                <a:gd name="T36" fmla="*/ 46 w 54"/>
                <a:gd name="T37" fmla="*/ 8 h 52"/>
                <a:gd name="T38" fmla="*/ 52 w 54"/>
                <a:gd name="T39" fmla="*/ 16 h 52"/>
                <a:gd name="T40" fmla="*/ 54 w 54"/>
                <a:gd name="T41" fmla="*/ 26 h 52"/>
                <a:gd name="T42" fmla="*/ 54 w 54"/>
                <a:gd name="T4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2">
                  <a:moveTo>
                    <a:pt x="54" y="26"/>
                  </a:moveTo>
                  <a:lnTo>
                    <a:pt x="54" y="2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50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16" y="50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54" y="26"/>
                  </a:lnTo>
                  <a:close/>
                </a:path>
              </a:pathLst>
            </a:custGeom>
            <a:solidFill>
              <a:srgbClr val="6E5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85" name="Freeform 102"/>
            <p:cNvSpPr/>
            <p:nvPr/>
          </p:nvSpPr>
          <p:spPr bwMode="auto">
            <a:xfrm>
              <a:off x="5070475" y="4071938"/>
              <a:ext cx="47625" cy="47625"/>
            </a:xfrm>
            <a:custGeom>
              <a:avLst/>
              <a:gdLst>
                <a:gd name="T0" fmla="*/ 30 w 30"/>
                <a:gd name="T1" fmla="*/ 14 h 30"/>
                <a:gd name="T2" fmla="*/ 30 w 30"/>
                <a:gd name="T3" fmla="*/ 14 h 30"/>
                <a:gd name="T4" fmla="*/ 30 w 30"/>
                <a:gd name="T5" fmla="*/ 20 h 30"/>
                <a:gd name="T6" fmla="*/ 26 w 30"/>
                <a:gd name="T7" fmla="*/ 26 h 30"/>
                <a:gd name="T8" fmla="*/ 22 w 30"/>
                <a:gd name="T9" fmla="*/ 28 h 30"/>
                <a:gd name="T10" fmla="*/ 16 w 30"/>
                <a:gd name="T11" fmla="*/ 30 h 30"/>
                <a:gd name="T12" fmla="*/ 16 w 30"/>
                <a:gd name="T13" fmla="*/ 30 h 30"/>
                <a:gd name="T14" fmla="*/ 10 w 30"/>
                <a:gd name="T15" fmla="*/ 28 h 30"/>
                <a:gd name="T16" fmla="*/ 4 w 30"/>
                <a:gd name="T17" fmla="*/ 26 h 30"/>
                <a:gd name="T18" fmla="*/ 2 w 30"/>
                <a:gd name="T19" fmla="*/ 20 h 30"/>
                <a:gd name="T20" fmla="*/ 0 w 30"/>
                <a:gd name="T21" fmla="*/ 14 h 30"/>
                <a:gd name="T22" fmla="*/ 0 w 30"/>
                <a:gd name="T23" fmla="*/ 14 h 30"/>
                <a:gd name="T24" fmla="*/ 2 w 30"/>
                <a:gd name="T25" fmla="*/ 8 h 30"/>
                <a:gd name="T26" fmla="*/ 4 w 30"/>
                <a:gd name="T27" fmla="*/ 4 h 30"/>
                <a:gd name="T28" fmla="*/ 10 w 30"/>
                <a:gd name="T29" fmla="*/ 0 h 30"/>
                <a:gd name="T30" fmla="*/ 16 w 30"/>
                <a:gd name="T31" fmla="*/ 0 h 30"/>
                <a:gd name="T32" fmla="*/ 16 w 30"/>
                <a:gd name="T33" fmla="*/ 0 h 30"/>
                <a:gd name="T34" fmla="*/ 22 w 30"/>
                <a:gd name="T35" fmla="*/ 0 h 30"/>
                <a:gd name="T36" fmla="*/ 26 w 30"/>
                <a:gd name="T37" fmla="*/ 4 h 30"/>
                <a:gd name="T38" fmla="*/ 30 w 30"/>
                <a:gd name="T39" fmla="*/ 8 h 30"/>
                <a:gd name="T40" fmla="*/ 30 w 30"/>
                <a:gd name="T41" fmla="*/ 14 h 30"/>
                <a:gd name="T42" fmla="*/ 30 w 30"/>
                <a:gd name="T4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30" y="20"/>
                  </a:lnTo>
                  <a:lnTo>
                    <a:pt x="26" y="26"/>
                  </a:lnTo>
                  <a:lnTo>
                    <a:pt x="22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0" y="28"/>
                  </a:lnTo>
                  <a:lnTo>
                    <a:pt x="4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86" name="Freeform 103"/>
            <p:cNvSpPr/>
            <p:nvPr/>
          </p:nvSpPr>
          <p:spPr bwMode="auto">
            <a:xfrm>
              <a:off x="5289550" y="4052888"/>
              <a:ext cx="149225" cy="146050"/>
            </a:xfrm>
            <a:custGeom>
              <a:avLst/>
              <a:gdLst>
                <a:gd name="T0" fmla="*/ 94 w 94"/>
                <a:gd name="T1" fmla="*/ 46 h 92"/>
                <a:gd name="T2" fmla="*/ 94 w 94"/>
                <a:gd name="T3" fmla="*/ 46 h 92"/>
                <a:gd name="T4" fmla="*/ 92 w 94"/>
                <a:gd name="T5" fmla="*/ 56 h 92"/>
                <a:gd name="T6" fmla="*/ 90 w 94"/>
                <a:gd name="T7" fmla="*/ 64 h 92"/>
                <a:gd name="T8" fmla="*/ 86 w 94"/>
                <a:gd name="T9" fmla="*/ 72 h 92"/>
                <a:gd name="T10" fmla="*/ 80 w 94"/>
                <a:gd name="T11" fmla="*/ 80 h 92"/>
                <a:gd name="T12" fmla="*/ 74 w 94"/>
                <a:gd name="T13" fmla="*/ 84 h 92"/>
                <a:gd name="T14" fmla="*/ 66 w 94"/>
                <a:gd name="T15" fmla="*/ 90 h 92"/>
                <a:gd name="T16" fmla="*/ 56 w 94"/>
                <a:gd name="T17" fmla="*/ 92 h 92"/>
                <a:gd name="T18" fmla="*/ 48 w 94"/>
                <a:gd name="T19" fmla="*/ 92 h 92"/>
                <a:gd name="T20" fmla="*/ 48 w 94"/>
                <a:gd name="T21" fmla="*/ 92 h 92"/>
                <a:gd name="T22" fmla="*/ 38 w 94"/>
                <a:gd name="T23" fmla="*/ 92 h 92"/>
                <a:gd name="T24" fmla="*/ 30 w 94"/>
                <a:gd name="T25" fmla="*/ 90 h 92"/>
                <a:gd name="T26" fmla="*/ 22 w 94"/>
                <a:gd name="T27" fmla="*/ 84 h 92"/>
                <a:gd name="T28" fmla="*/ 14 w 94"/>
                <a:gd name="T29" fmla="*/ 80 h 92"/>
                <a:gd name="T30" fmla="*/ 8 w 94"/>
                <a:gd name="T31" fmla="*/ 72 h 92"/>
                <a:gd name="T32" fmla="*/ 4 w 94"/>
                <a:gd name="T33" fmla="*/ 64 h 92"/>
                <a:gd name="T34" fmla="*/ 2 w 94"/>
                <a:gd name="T35" fmla="*/ 56 h 92"/>
                <a:gd name="T36" fmla="*/ 0 w 94"/>
                <a:gd name="T37" fmla="*/ 46 h 92"/>
                <a:gd name="T38" fmla="*/ 0 w 94"/>
                <a:gd name="T39" fmla="*/ 46 h 92"/>
                <a:gd name="T40" fmla="*/ 2 w 94"/>
                <a:gd name="T41" fmla="*/ 36 h 92"/>
                <a:gd name="T42" fmla="*/ 4 w 94"/>
                <a:gd name="T43" fmla="*/ 28 h 92"/>
                <a:gd name="T44" fmla="*/ 8 w 94"/>
                <a:gd name="T45" fmla="*/ 20 h 92"/>
                <a:gd name="T46" fmla="*/ 14 w 94"/>
                <a:gd name="T47" fmla="*/ 14 h 92"/>
                <a:gd name="T48" fmla="*/ 22 w 94"/>
                <a:gd name="T49" fmla="*/ 8 h 92"/>
                <a:gd name="T50" fmla="*/ 30 w 94"/>
                <a:gd name="T51" fmla="*/ 4 h 92"/>
                <a:gd name="T52" fmla="*/ 38 w 94"/>
                <a:gd name="T53" fmla="*/ 0 h 92"/>
                <a:gd name="T54" fmla="*/ 48 w 94"/>
                <a:gd name="T55" fmla="*/ 0 h 92"/>
                <a:gd name="T56" fmla="*/ 48 w 94"/>
                <a:gd name="T57" fmla="*/ 0 h 92"/>
                <a:gd name="T58" fmla="*/ 56 w 94"/>
                <a:gd name="T59" fmla="*/ 0 h 92"/>
                <a:gd name="T60" fmla="*/ 66 w 94"/>
                <a:gd name="T61" fmla="*/ 4 h 92"/>
                <a:gd name="T62" fmla="*/ 74 w 94"/>
                <a:gd name="T63" fmla="*/ 8 h 92"/>
                <a:gd name="T64" fmla="*/ 80 w 94"/>
                <a:gd name="T65" fmla="*/ 14 h 92"/>
                <a:gd name="T66" fmla="*/ 86 w 94"/>
                <a:gd name="T67" fmla="*/ 20 h 92"/>
                <a:gd name="T68" fmla="*/ 90 w 94"/>
                <a:gd name="T69" fmla="*/ 28 h 92"/>
                <a:gd name="T70" fmla="*/ 92 w 94"/>
                <a:gd name="T71" fmla="*/ 36 h 92"/>
                <a:gd name="T72" fmla="*/ 94 w 94"/>
                <a:gd name="T73" fmla="*/ 46 h 92"/>
                <a:gd name="T74" fmla="*/ 94 w 94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4" h="92">
                  <a:moveTo>
                    <a:pt x="94" y="46"/>
                  </a:moveTo>
                  <a:lnTo>
                    <a:pt x="94" y="46"/>
                  </a:lnTo>
                  <a:lnTo>
                    <a:pt x="92" y="56"/>
                  </a:lnTo>
                  <a:lnTo>
                    <a:pt x="90" y="64"/>
                  </a:lnTo>
                  <a:lnTo>
                    <a:pt x="86" y="72"/>
                  </a:lnTo>
                  <a:lnTo>
                    <a:pt x="80" y="80"/>
                  </a:lnTo>
                  <a:lnTo>
                    <a:pt x="74" y="84"/>
                  </a:lnTo>
                  <a:lnTo>
                    <a:pt x="66" y="90"/>
                  </a:lnTo>
                  <a:lnTo>
                    <a:pt x="56" y="92"/>
                  </a:lnTo>
                  <a:lnTo>
                    <a:pt x="48" y="92"/>
                  </a:lnTo>
                  <a:lnTo>
                    <a:pt x="48" y="92"/>
                  </a:lnTo>
                  <a:lnTo>
                    <a:pt x="38" y="92"/>
                  </a:lnTo>
                  <a:lnTo>
                    <a:pt x="30" y="90"/>
                  </a:lnTo>
                  <a:lnTo>
                    <a:pt x="22" y="84"/>
                  </a:lnTo>
                  <a:lnTo>
                    <a:pt x="14" y="80"/>
                  </a:lnTo>
                  <a:lnTo>
                    <a:pt x="8" y="72"/>
                  </a:lnTo>
                  <a:lnTo>
                    <a:pt x="4" y="64"/>
                  </a:lnTo>
                  <a:lnTo>
                    <a:pt x="2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6" y="4"/>
                  </a:lnTo>
                  <a:lnTo>
                    <a:pt x="74" y="8"/>
                  </a:lnTo>
                  <a:lnTo>
                    <a:pt x="80" y="14"/>
                  </a:lnTo>
                  <a:lnTo>
                    <a:pt x="86" y="20"/>
                  </a:lnTo>
                  <a:lnTo>
                    <a:pt x="90" y="28"/>
                  </a:lnTo>
                  <a:lnTo>
                    <a:pt x="92" y="36"/>
                  </a:lnTo>
                  <a:lnTo>
                    <a:pt x="94" y="46"/>
                  </a:lnTo>
                  <a:lnTo>
                    <a:pt x="94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87" name="Freeform 104"/>
            <p:cNvSpPr/>
            <p:nvPr/>
          </p:nvSpPr>
          <p:spPr bwMode="auto">
            <a:xfrm>
              <a:off x="5321300" y="4084638"/>
              <a:ext cx="85725" cy="82550"/>
            </a:xfrm>
            <a:custGeom>
              <a:avLst/>
              <a:gdLst>
                <a:gd name="T0" fmla="*/ 54 w 54"/>
                <a:gd name="T1" fmla="*/ 26 h 52"/>
                <a:gd name="T2" fmla="*/ 54 w 54"/>
                <a:gd name="T3" fmla="*/ 26 h 52"/>
                <a:gd name="T4" fmla="*/ 52 w 54"/>
                <a:gd name="T5" fmla="*/ 36 h 52"/>
                <a:gd name="T6" fmla="*/ 46 w 54"/>
                <a:gd name="T7" fmla="*/ 44 h 52"/>
                <a:gd name="T8" fmla="*/ 38 w 54"/>
                <a:gd name="T9" fmla="*/ 50 h 52"/>
                <a:gd name="T10" fmla="*/ 28 w 54"/>
                <a:gd name="T11" fmla="*/ 52 h 52"/>
                <a:gd name="T12" fmla="*/ 28 w 54"/>
                <a:gd name="T13" fmla="*/ 52 h 52"/>
                <a:gd name="T14" fmla="*/ 18 w 54"/>
                <a:gd name="T15" fmla="*/ 50 h 52"/>
                <a:gd name="T16" fmla="*/ 8 w 54"/>
                <a:gd name="T17" fmla="*/ 44 h 52"/>
                <a:gd name="T18" fmla="*/ 2 w 54"/>
                <a:gd name="T19" fmla="*/ 36 h 52"/>
                <a:gd name="T20" fmla="*/ 0 w 54"/>
                <a:gd name="T21" fmla="*/ 26 h 52"/>
                <a:gd name="T22" fmla="*/ 0 w 54"/>
                <a:gd name="T23" fmla="*/ 26 h 52"/>
                <a:gd name="T24" fmla="*/ 2 w 54"/>
                <a:gd name="T25" fmla="*/ 16 h 52"/>
                <a:gd name="T26" fmla="*/ 8 w 54"/>
                <a:gd name="T27" fmla="*/ 8 h 52"/>
                <a:gd name="T28" fmla="*/ 18 w 54"/>
                <a:gd name="T29" fmla="*/ 2 h 52"/>
                <a:gd name="T30" fmla="*/ 28 w 54"/>
                <a:gd name="T31" fmla="*/ 0 h 52"/>
                <a:gd name="T32" fmla="*/ 28 w 54"/>
                <a:gd name="T33" fmla="*/ 0 h 52"/>
                <a:gd name="T34" fmla="*/ 38 w 54"/>
                <a:gd name="T35" fmla="*/ 2 h 52"/>
                <a:gd name="T36" fmla="*/ 46 w 54"/>
                <a:gd name="T37" fmla="*/ 8 h 52"/>
                <a:gd name="T38" fmla="*/ 52 w 54"/>
                <a:gd name="T39" fmla="*/ 16 h 52"/>
                <a:gd name="T40" fmla="*/ 54 w 54"/>
                <a:gd name="T41" fmla="*/ 26 h 52"/>
                <a:gd name="T42" fmla="*/ 54 w 54"/>
                <a:gd name="T4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2">
                  <a:moveTo>
                    <a:pt x="54" y="26"/>
                  </a:moveTo>
                  <a:lnTo>
                    <a:pt x="54" y="2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50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18" y="50"/>
                  </a:lnTo>
                  <a:lnTo>
                    <a:pt x="8" y="44"/>
                  </a:lnTo>
                  <a:lnTo>
                    <a:pt x="2" y="3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6"/>
                  </a:lnTo>
                  <a:lnTo>
                    <a:pt x="54" y="26"/>
                  </a:lnTo>
                  <a:close/>
                </a:path>
              </a:pathLst>
            </a:custGeom>
            <a:solidFill>
              <a:srgbClr val="6E53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88" name="Freeform 105"/>
            <p:cNvSpPr/>
            <p:nvPr/>
          </p:nvSpPr>
          <p:spPr bwMode="auto">
            <a:xfrm>
              <a:off x="5356225" y="4071938"/>
              <a:ext cx="47625" cy="47625"/>
            </a:xfrm>
            <a:custGeom>
              <a:avLst/>
              <a:gdLst>
                <a:gd name="T0" fmla="*/ 30 w 30"/>
                <a:gd name="T1" fmla="*/ 14 h 30"/>
                <a:gd name="T2" fmla="*/ 30 w 30"/>
                <a:gd name="T3" fmla="*/ 14 h 30"/>
                <a:gd name="T4" fmla="*/ 30 w 30"/>
                <a:gd name="T5" fmla="*/ 20 h 30"/>
                <a:gd name="T6" fmla="*/ 26 w 30"/>
                <a:gd name="T7" fmla="*/ 26 h 30"/>
                <a:gd name="T8" fmla="*/ 22 w 30"/>
                <a:gd name="T9" fmla="*/ 28 h 30"/>
                <a:gd name="T10" fmla="*/ 16 w 30"/>
                <a:gd name="T11" fmla="*/ 30 h 30"/>
                <a:gd name="T12" fmla="*/ 16 w 30"/>
                <a:gd name="T13" fmla="*/ 30 h 30"/>
                <a:gd name="T14" fmla="*/ 10 w 30"/>
                <a:gd name="T15" fmla="*/ 28 h 30"/>
                <a:gd name="T16" fmla="*/ 6 w 30"/>
                <a:gd name="T17" fmla="*/ 26 h 30"/>
                <a:gd name="T18" fmla="*/ 2 w 30"/>
                <a:gd name="T19" fmla="*/ 20 h 30"/>
                <a:gd name="T20" fmla="*/ 0 w 30"/>
                <a:gd name="T21" fmla="*/ 14 h 30"/>
                <a:gd name="T22" fmla="*/ 0 w 30"/>
                <a:gd name="T23" fmla="*/ 14 h 30"/>
                <a:gd name="T24" fmla="*/ 2 w 30"/>
                <a:gd name="T25" fmla="*/ 8 h 30"/>
                <a:gd name="T26" fmla="*/ 6 w 30"/>
                <a:gd name="T27" fmla="*/ 4 h 30"/>
                <a:gd name="T28" fmla="*/ 10 w 30"/>
                <a:gd name="T29" fmla="*/ 0 h 30"/>
                <a:gd name="T30" fmla="*/ 16 w 30"/>
                <a:gd name="T31" fmla="*/ 0 h 30"/>
                <a:gd name="T32" fmla="*/ 16 w 30"/>
                <a:gd name="T33" fmla="*/ 0 h 30"/>
                <a:gd name="T34" fmla="*/ 22 w 30"/>
                <a:gd name="T35" fmla="*/ 0 h 30"/>
                <a:gd name="T36" fmla="*/ 26 w 30"/>
                <a:gd name="T37" fmla="*/ 4 h 30"/>
                <a:gd name="T38" fmla="*/ 30 w 30"/>
                <a:gd name="T39" fmla="*/ 8 h 30"/>
                <a:gd name="T40" fmla="*/ 30 w 30"/>
                <a:gd name="T41" fmla="*/ 14 h 30"/>
                <a:gd name="T42" fmla="*/ 30 w 30"/>
                <a:gd name="T4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30" y="20"/>
                  </a:lnTo>
                  <a:lnTo>
                    <a:pt x="26" y="26"/>
                  </a:lnTo>
                  <a:lnTo>
                    <a:pt x="22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0" y="28"/>
                  </a:lnTo>
                  <a:lnTo>
                    <a:pt x="6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89" name="Freeform 108"/>
            <p:cNvSpPr/>
            <p:nvPr/>
          </p:nvSpPr>
          <p:spPr bwMode="auto">
            <a:xfrm>
              <a:off x="4022725" y="2767013"/>
              <a:ext cx="2162175" cy="819150"/>
            </a:xfrm>
            <a:custGeom>
              <a:avLst/>
              <a:gdLst>
                <a:gd name="T0" fmla="*/ 44 w 1362"/>
                <a:gd name="T1" fmla="*/ 516 h 516"/>
                <a:gd name="T2" fmla="*/ 0 w 1362"/>
                <a:gd name="T3" fmla="*/ 454 h 516"/>
                <a:gd name="T4" fmla="*/ 236 w 1362"/>
                <a:gd name="T5" fmla="*/ 272 h 516"/>
                <a:gd name="T6" fmla="*/ 334 w 1362"/>
                <a:gd name="T7" fmla="*/ 386 h 516"/>
                <a:gd name="T8" fmla="*/ 632 w 1362"/>
                <a:gd name="T9" fmla="*/ 114 h 516"/>
                <a:gd name="T10" fmla="*/ 730 w 1362"/>
                <a:gd name="T11" fmla="*/ 266 h 516"/>
                <a:gd name="T12" fmla="*/ 984 w 1362"/>
                <a:gd name="T13" fmla="*/ 34 h 516"/>
                <a:gd name="T14" fmla="*/ 1064 w 1362"/>
                <a:gd name="T15" fmla="*/ 186 h 516"/>
                <a:gd name="T16" fmla="*/ 1316 w 1362"/>
                <a:gd name="T17" fmla="*/ 0 h 516"/>
                <a:gd name="T18" fmla="*/ 1362 w 1362"/>
                <a:gd name="T19" fmla="*/ 62 h 516"/>
                <a:gd name="T20" fmla="*/ 1040 w 1362"/>
                <a:gd name="T21" fmla="*/ 298 h 516"/>
                <a:gd name="T22" fmla="*/ 962 w 1362"/>
                <a:gd name="T23" fmla="*/ 156 h 516"/>
                <a:gd name="T24" fmla="*/ 714 w 1362"/>
                <a:gd name="T25" fmla="*/ 384 h 516"/>
                <a:gd name="T26" fmla="*/ 616 w 1362"/>
                <a:gd name="T27" fmla="*/ 232 h 516"/>
                <a:gd name="T28" fmla="*/ 328 w 1362"/>
                <a:gd name="T29" fmla="*/ 494 h 516"/>
                <a:gd name="T30" fmla="*/ 224 w 1362"/>
                <a:gd name="T31" fmla="*/ 374 h 516"/>
                <a:gd name="T32" fmla="*/ 44 w 1362"/>
                <a:gd name="T33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2" h="516">
                  <a:moveTo>
                    <a:pt x="44" y="516"/>
                  </a:moveTo>
                  <a:lnTo>
                    <a:pt x="0" y="454"/>
                  </a:lnTo>
                  <a:lnTo>
                    <a:pt x="236" y="272"/>
                  </a:lnTo>
                  <a:lnTo>
                    <a:pt x="334" y="386"/>
                  </a:lnTo>
                  <a:lnTo>
                    <a:pt x="632" y="114"/>
                  </a:lnTo>
                  <a:lnTo>
                    <a:pt x="730" y="266"/>
                  </a:lnTo>
                  <a:lnTo>
                    <a:pt x="984" y="34"/>
                  </a:lnTo>
                  <a:lnTo>
                    <a:pt x="1064" y="186"/>
                  </a:lnTo>
                  <a:lnTo>
                    <a:pt x="1316" y="0"/>
                  </a:lnTo>
                  <a:lnTo>
                    <a:pt x="1362" y="62"/>
                  </a:lnTo>
                  <a:lnTo>
                    <a:pt x="1040" y="298"/>
                  </a:lnTo>
                  <a:lnTo>
                    <a:pt x="962" y="156"/>
                  </a:lnTo>
                  <a:lnTo>
                    <a:pt x="714" y="384"/>
                  </a:lnTo>
                  <a:lnTo>
                    <a:pt x="616" y="232"/>
                  </a:lnTo>
                  <a:lnTo>
                    <a:pt x="328" y="494"/>
                  </a:lnTo>
                  <a:lnTo>
                    <a:pt x="224" y="374"/>
                  </a:lnTo>
                  <a:lnTo>
                    <a:pt x="44" y="516"/>
                  </a:lnTo>
                  <a:close/>
                </a:path>
              </a:pathLst>
            </a:custGeom>
            <a:solidFill>
              <a:srgbClr val="F05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90" name="Freeform 109"/>
            <p:cNvSpPr/>
            <p:nvPr/>
          </p:nvSpPr>
          <p:spPr bwMode="auto">
            <a:xfrm>
              <a:off x="5880100" y="2668588"/>
              <a:ext cx="406400" cy="400050"/>
            </a:xfrm>
            <a:custGeom>
              <a:avLst/>
              <a:gdLst>
                <a:gd name="T0" fmla="*/ 230 w 256"/>
                <a:gd name="T1" fmla="*/ 252 h 252"/>
                <a:gd name="T2" fmla="*/ 144 w 256"/>
                <a:gd name="T3" fmla="*/ 242 h 252"/>
                <a:gd name="T4" fmla="*/ 160 w 256"/>
                <a:gd name="T5" fmla="*/ 98 h 252"/>
                <a:gd name="T6" fmla="*/ 0 w 256"/>
                <a:gd name="T7" fmla="*/ 86 h 252"/>
                <a:gd name="T8" fmla="*/ 6 w 256"/>
                <a:gd name="T9" fmla="*/ 0 h 252"/>
                <a:gd name="T10" fmla="*/ 256 w 256"/>
                <a:gd name="T11" fmla="*/ 18 h 252"/>
                <a:gd name="T12" fmla="*/ 230 w 256"/>
                <a:gd name="T1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252">
                  <a:moveTo>
                    <a:pt x="230" y="252"/>
                  </a:moveTo>
                  <a:lnTo>
                    <a:pt x="144" y="242"/>
                  </a:lnTo>
                  <a:lnTo>
                    <a:pt x="160" y="98"/>
                  </a:lnTo>
                  <a:lnTo>
                    <a:pt x="0" y="86"/>
                  </a:lnTo>
                  <a:lnTo>
                    <a:pt x="6" y="0"/>
                  </a:lnTo>
                  <a:lnTo>
                    <a:pt x="256" y="18"/>
                  </a:lnTo>
                  <a:lnTo>
                    <a:pt x="230" y="252"/>
                  </a:lnTo>
                  <a:close/>
                </a:path>
              </a:pathLst>
            </a:custGeom>
            <a:solidFill>
              <a:srgbClr val="F05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3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FC6ECFCC-B395-4165-9472-089829C4D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graphicEl>
                                              <a:dgm id="{FC6ECFCC-B395-4165-9472-089829C4D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graphicEl>
                                              <a:dgm id="{FC6ECFCC-B395-4165-9472-089829C4D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>
                                            <p:graphicEl>
                                              <a:dgm id="{FC6ECFCC-B395-4165-9472-089829C4D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D2EEECC-1AA1-4FDD-A54F-E24172AE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graphicEl>
                                              <a:dgm id="{6D2EEECC-1AA1-4FDD-A54F-E24172AEF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graphicEl>
                                              <a:dgm id="{6D2EEECC-1AA1-4FDD-A54F-E24172AE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graphicEl>
                                              <a:dgm id="{6D2EEECC-1AA1-4FDD-A54F-E24172AEF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D6D19837-3A4E-4740-A90F-CB4F3AAD6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graphicEl>
                                              <a:dgm id="{D6D19837-3A4E-4740-A90F-CB4F3AAD66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>
                                            <p:graphicEl>
                                              <a:dgm id="{D6D19837-3A4E-4740-A90F-CB4F3AAD6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>
                                            <p:graphicEl>
                                              <a:dgm id="{D6D19837-3A4E-4740-A90F-CB4F3AAD6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F2BF681B-D0B8-4ECF-A67B-DFE0EB594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graphicEl>
                                              <a:dgm id="{F2BF681B-D0B8-4ECF-A67B-DFE0EB594D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>
                                            <p:graphicEl>
                                              <a:dgm id="{F2BF681B-D0B8-4ECF-A67B-DFE0EB594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>
                                            <p:graphicEl>
                                              <a:dgm id="{F2BF681B-D0B8-4ECF-A67B-DFE0EB594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C1FCC623-80AA-4242-8C87-91CB57827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graphicEl>
                                              <a:dgm id="{C1FCC623-80AA-4242-8C87-91CB57827E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graphicEl>
                                              <a:dgm id="{C1FCC623-80AA-4242-8C87-91CB57827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>
                                            <p:graphicEl>
                                              <a:dgm id="{C1FCC623-80AA-4242-8C87-91CB57827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CC30172-85F0-4743-8262-2BB2D6FD4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graphicEl>
                                              <a:dgm id="{2CC30172-85F0-4743-8262-2BB2D6FD4D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>
                                            <p:graphicEl>
                                              <a:dgm id="{2CC30172-85F0-4743-8262-2BB2D6FD4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>
                                            <p:graphicEl>
                                              <a:dgm id="{2CC30172-85F0-4743-8262-2BB2D6FD4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40CFCAF8-80F5-4F67-8790-DBC6AC697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graphicEl>
                                              <a:dgm id="{40CFCAF8-80F5-4F67-8790-DBC6AC6979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>
                                            <p:graphicEl>
                                              <a:dgm id="{40CFCAF8-80F5-4F67-8790-DBC6AC697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>
                                            <p:graphicEl>
                                              <a:dgm id="{40CFCAF8-80F5-4F67-8790-DBC6AC697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49A32B3F-C798-4C2E-8E3E-AB7ADF2B5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graphicEl>
                                              <a:dgm id="{49A32B3F-C798-4C2E-8E3E-AB7ADF2B51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>
                                            <p:graphicEl>
                                              <a:dgm id="{49A32B3F-C798-4C2E-8E3E-AB7ADF2B5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>
                                            <p:graphicEl>
                                              <a:dgm id="{49A32B3F-C798-4C2E-8E3E-AB7ADF2B5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3002202-F376-4AA5-B806-E3B6EAFF0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graphicEl>
                                              <a:dgm id="{63002202-F376-4AA5-B806-E3B6EAFF0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>
                                            <p:graphicEl>
                                              <a:dgm id="{63002202-F376-4AA5-B806-E3B6EAFF0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>
                                            <p:graphicEl>
                                              <a:dgm id="{63002202-F376-4AA5-B806-E3B6EAFF0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BC8DD52-C722-4504-957F-E377AB0CC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graphicEl>
                                              <a:dgm id="{7BC8DD52-C722-4504-957F-E377AB0CC9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>
                                            <p:graphicEl>
                                              <a:dgm id="{7BC8DD52-C722-4504-957F-E377AB0CC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>
                                            <p:graphicEl>
                                              <a:dgm id="{7BC8DD52-C722-4504-957F-E377AB0CC9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830A6F5-2E52-4CA4-A06C-CB39F45C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>
                                            <p:graphicEl>
                                              <a:dgm id="{E830A6F5-2E52-4CA4-A06C-CB39F45CD5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>
                                            <p:graphicEl>
                                              <a:dgm id="{E830A6F5-2E52-4CA4-A06C-CB39F45C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>
                                            <p:graphicEl>
                                              <a:dgm id="{E830A6F5-2E52-4CA4-A06C-CB39F45C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46D9D70C-C65B-486D-89EC-86D183893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>
                                            <p:graphicEl>
                                              <a:dgm id="{46D9D70C-C65B-486D-89EC-86D1838935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>
                                            <p:graphicEl>
                                              <a:dgm id="{46D9D70C-C65B-486D-89EC-86D183893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>
                                            <p:graphicEl>
                                              <a:dgm id="{46D9D70C-C65B-486D-89EC-86D183893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D1B86A5E-075C-4B27-A2A1-B5D5644AF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graphicEl>
                                              <a:dgm id="{D1B86A5E-075C-4B27-A2A1-B5D5644AF3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>
                                            <p:graphicEl>
                                              <a:dgm id="{D1B86A5E-075C-4B27-A2A1-B5D5644AF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>
                                            <p:graphicEl>
                                              <a:dgm id="{D1B86A5E-075C-4B27-A2A1-B5D5644AF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AF89E53B-D391-4A40-8E81-531779565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>
                                            <p:graphicEl>
                                              <a:dgm id="{AF89E53B-D391-4A40-8E81-531779565E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>
                                            <p:graphicEl>
                                              <a:dgm id="{AF89E53B-D391-4A40-8E81-531779565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>
                                            <p:graphicEl>
                                              <a:dgm id="{AF89E53B-D391-4A40-8E81-531779565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D2EF639E-E0C4-48F6-8C34-427FD2436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>
                                            <p:graphicEl>
                                              <a:dgm id="{D2EF639E-E0C4-48F6-8C34-427FD24365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>
                                            <p:graphicEl>
                                              <a:dgm id="{D2EF639E-E0C4-48F6-8C34-427FD2436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>
                                            <p:graphicEl>
                                              <a:dgm id="{D2EF639E-E0C4-48F6-8C34-427FD2436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FAE39E31-C9A3-43C3-85CA-0954B9EF5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>
                                            <p:graphicEl>
                                              <a:dgm id="{FAE39E31-C9A3-43C3-85CA-0954B9EF59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>
                                            <p:graphicEl>
                                              <a:dgm id="{FAE39E31-C9A3-43C3-85CA-0954B9EF5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>
                                            <p:graphicEl>
                                              <a:dgm id="{FAE39E31-C9A3-43C3-85CA-0954B9EF5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615D9381-275C-4543-A961-AACE97A8A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>
                                            <p:graphicEl>
                                              <a:dgm id="{615D9381-275C-4543-A961-AACE97A8AF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>
                                            <p:graphicEl>
                                              <a:dgm id="{615D9381-275C-4543-A961-AACE97A8A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>
                                            <p:graphicEl>
                                              <a:dgm id="{615D9381-275C-4543-A961-AACE97A8A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99AFDDE-9D85-4F2C-923A-D6BC801AF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>
                                            <p:graphicEl>
                                              <a:dgm id="{799AFDDE-9D85-4F2C-923A-D6BC801AF1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>
                                            <p:graphicEl>
                                              <a:dgm id="{799AFDDE-9D85-4F2C-923A-D6BC801AF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">
                                            <p:graphicEl>
                                              <a:dgm id="{799AFDDE-9D85-4F2C-923A-D6BC801AF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17672714-C5EB-4F32-92FF-364A4963A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>
                                            <p:graphicEl>
                                              <a:dgm id="{17672714-C5EB-4F32-92FF-364A4963A2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>
                                            <p:graphicEl>
                                              <a:dgm id="{17672714-C5EB-4F32-92FF-364A4963A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>
                                            <p:graphicEl>
                                              <a:dgm id="{17672714-C5EB-4F32-92FF-364A4963A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EAAB6B0-F2F2-4A26-8600-BF366B67E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>
                                            <p:graphicEl>
                                              <a:dgm id="{7EAAB6B0-F2F2-4A26-8600-BF366B67E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>
                                            <p:graphicEl>
                                              <a:dgm id="{7EAAB6B0-F2F2-4A26-8600-BF366B67E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>
                                            <p:graphicEl>
                                              <a:dgm id="{7EAAB6B0-F2F2-4A26-8600-BF366B67E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01F3903-49D4-4F58-9130-29404A940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2">
                                            <p:graphicEl>
                                              <a:dgm id="{B01F3903-49D4-4F58-9130-29404A9408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">
                                            <p:graphicEl>
                                              <a:dgm id="{B01F3903-49D4-4F58-9130-29404A940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>
                                            <p:graphicEl>
                                              <a:dgm id="{B01F3903-49D4-4F58-9130-29404A9408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970E992-3C51-4A13-A64A-638F017D1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>
                                            <p:graphicEl>
                                              <a:dgm id="{9970E992-3C51-4A13-A64A-638F017D1C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">
                                            <p:graphicEl>
                                              <a:dgm id="{9970E992-3C51-4A13-A64A-638F017D1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">
                                            <p:graphicEl>
                                              <a:dgm id="{9970E992-3C51-4A13-A64A-638F017D1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620905A-E698-4192-A1F4-36F000A7D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">
                                            <p:graphicEl>
                                              <a:dgm id="{2620905A-E698-4192-A1F4-36F000A7D2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">
                                            <p:graphicEl>
                                              <a:dgm id="{2620905A-E698-4192-A1F4-36F000A7D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2">
                                            <p:graphicEl>
                                              <a:dgm id="{2620905A-E698-4192-A1F4-36F000A7D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1BFBA68-1B6F-4785-8F5B-3DA4038DE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">
                                            <p:graphicEl>
                                              <a:dgm id="{71BFBA68-1B6F-4785-8F5B-3DA4038DE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">
                                            <p:graphicEl>
                                              <a:dgm id="{71BFBA68-1B6F-4785-8F5B-3DA4038DE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>
                                            <p:graphicEl>
                                              <a:dgm id="{71BFBA68-1B6F-4785-8F5B-3DA4038DE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01072F4-9454-46E4-A9E8-C212BB9AC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">
                                            <p:graphicEl>
                                              <a:dgm id="{E01072F4-9454-46E4-A9E8-C212BB9AC5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">
                                            <p:graphicEl>
                                              <a:dgm id="{E01072F4-9454-46E4-A9E8-C212BB9AC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">
                                            <p:graphicEl>
                                              <a:dgm id="{E01072F4-9454-46E4-A9E8-C212BB9AC5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17DA8978-9F08-4C16-9DE4-CC4BCD20C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graphicEl>
                                              <a:dgm id="{17DA8978-9F08-4C16-9DE4-CC4BCD20C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2">
                                            <p:graphicEl>
                                              <a:dgm id="{17DA8978-9F08-4C16-9DE4-CC4BCD20C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2">
                                            <p:graphicEl>
                                              <a:dgm id="{17DA8978-9F08-4C16-9DE4-CC4BCD20C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467387F6-CDC1-41C0-BF6A-9C9806A24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">
                                            <p:graphicEl>
                                              <a:dgm id="{467387F6-CDC1-41C0-BF6A-9C9806A242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2">
                                            <p:graphicEl>
                                              <a:dgm id="{467387F6-CDC1-41C0-BF6A-9C9806A24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2">
                                            <p:graphicEl>
                                              <a:dgm id="{467387F6-CDC1-41C0-BF6A-9C9806A24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1E33515-A67B-43D9-8194-F3E60E262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>
                                            <p:graphicEl>
                                              <a:dgm id="{91E33515-A67B-43D9-8194-F3E60E262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">
                                            <p:graphicEl>
                                              <a:dgm id="{91E33515-A67B-43D9-8194-F3E60E262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2">
                                            <p:graphicEl>
                                              <a:dgm id="{91E33515-A67B-43D9-8194-F3E60E262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006BB88-C885-4A34-B875-3E99D724A8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>
                                            <p:graphicEl>
                                              <a:dgm id="{E006BB88-C885-4A34-B875-3E99D724A8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2">
                                            <p:graphicEl>
                                              <a:dgm id="{E006BB88-C885-4A34-B875-3E99D724A8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2">
                                            <p:graphicEl>
                                              <a:dgm id="{E006BB88-C885-4A34-B875-3E99D724A8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719CCD5-5D33-4E08-B134-E120EB3B2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2">
                                            <p:graphicEl>
                                              <a:dgm id="{B719CCD5-5D33-4E08-B134-E120EB3B2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2">
                                            <p:graphicEl>
                                              <a:dgm id="{B719CCD5-5D33-4E08-B134-E120EB3B2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2">
                                            <p:graphicEl>
                                              <a:dgm id="{B719CCD5-5D33-4E08-B134-E120EB3B2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6762C25-229F-43D7-8565-40A3646B9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2">
                                            <p:graphicEl>
                                              <a:dgm id="{B6762C25-229F-43D7-8565-40A3646B9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">
                                            <p:graphicEl>
                                              <a:dgm id="{B6762C25-229F-43D7-8565-40A3646B9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">
                                            <p:graphicEl>
                                              <a:dgm id="{B6762C25-229F-43D7-8565-40A3646B9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941A414-70FE-4081-BAD9-2CDE6024B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2">
                                            <p:graphicEl>
                                              <a:dgm id="{2941A414-70FE-4081-BAD9-2CDE6024BF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2">
                                            <p:graphicEl>
                                              <a:dgm id="{2941A414-70FE-4081-BAD9-2CDE6024B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2">
                                            <p:graphicEl>
                                              <a:dgm id="{2941A414-70FE-4081-BAD9-2CDE6024BF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4BBE396C-7BEA-4FD7-A8E4-9A427A118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2">
                                            <p:graphicEl>
                                              <a:dgm id="{4BBE396C-7BEA-4FD7-A8E4-9A427A1187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2">
                                            <p:graphicEl>
                                              <a:dgm id="{4BBE396C-7BEA-4FD7-A8E4-9A427A118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2">
                                            <p:graphicEl>
                                              <a:dgm id="{4BBE396C-7BEA-4FD7-A8E4-9A427A118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BD00D7E4-4678-4F5E-8702-FF83C1ADF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2">
                                            <p:graphicEl>
                                              <a:dgm id="{BD00D7E4-4678-4F5E-8702-FF83C1ADF3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2">
                                            <p:graphicEl>
                                              <a:dgm id="{BD00D7E4-4678-4F5E-8702-FF83C1ADF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2">
                                            <p:graphicEl>
                                              <a:dgm id="{BD00D7E4-4678-4F5E-8702-FF83C1ADF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1A0D2D28-8F6A-450A-88CE-7E43D8167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2">
                                            <p:graphicEl>
                                              <a:dgm id="{1A0D2D28-8F6A-450A-88CE-7E43D81673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2">
                                            <p:graphicEl>
                                              <a:dgm id="{1A0D2D28-8F6A-450A-88CE-7E43D8167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2">
                                            <p:graphicEl>
                                              <a:dgm id="{1A0D2D28-8F6A-450A-88CE-7E43D8167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7454B3AF-DEA9-4C10-BE7B-72D0E3616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2">
                                            <p:graphicEl>
                                              <a:dgm id="{7454B3AF-DEA9-4C10-BE7B-72D0E36165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2">
                                            <p:graphicEl>
                                              <a:dgm id="{7454B3AF-DEA9-4C10-BE7B-72D0E3616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2">
                                            <p:graphicEl>
                                              <a:dgm id="{7454B3AF-DEA9-4C10-BE7B-72D0E3616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F72E557-513C-4AC0-ABBC-1D2D00403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2">
                                            <p:graphicEl>
                                              <a:dgm id="{9F72E557-513C-4AC0-ABBC-1D2D00403D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2">
                                            <p:graphicEl>
                                              <a:dgm id="{9F72E557-513C-4AC0-ABBC-1D2D00403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2">
                                            <p:graphicEl>
                                              <a:dgm id="{9F72E557-513C-4AC0-ABBC-1D2D00403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1215700-BD4D-4598-94B5-8269A7D77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2">
                                            <p:graphicEl>
                                              <a:dgm id="{91215700-BD4D-4598-94B5-8269A7D77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2">
                                            <p:graphicEl>
                                              <a:dgm id="{91215700-BD4D-4598-94B5-8269A7D77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">
                                            <p:graphicEl>
                                              <a:dgm id="{91215700-BD4D-4598-94B5-8269A7D77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6FD6ABC-7998-4D40-BB25-3F6DA51F5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2">
                                            <p:graphicEl>
                                              <a:dgm id="{E6FD6ABC-7998-4D40-BB25-3F6DA51F58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2">
                                            <p:graphicEl>
                                              <a:dgm id="{E6FD6ABC-7998-4D40-BB25-3F6DA51F5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2">
                                            <p:graphicEl>
                                              <a:dgm id="{E6FD6ABC-7998-4D40-BB25-3F6DA51F58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E6846116-8988-4BBB-96A0-33E2ED523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2">
                                            <p:graphicEl>
                                              <a:dgm id="{E6846116-8988-4BBB-96A0-33E2ED523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2">
                                            <p:graphicEl>
                                              <a:dgm id="{E6846116-8988-4BBB-96A0-33E2ED523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">
                                            <p:graphicEl>
                                              <a:dgm id="{E6846116-8988-4BBB-96A0-33E2ED523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D15B5EA7-8B13-4C2F-B510-E30AFF0C2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2">
                                            <p:graphicEl>
                                              <a:dgm id="{D15B5EA7-8B13-4C2F-B510-E30AFF0C28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2">
                                            <p:graphicEl>
                                              <a:dgm id="{D15B5EA7-8B13-4C2F-B510-E30AFF0C2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2">
                                            <p:graphicEl>
                                              <a:dgm id="{D15B5EA7-8B13-4C2F-B510-E30AFF0C28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00C6E865-2344-41DD-8DCB-D3F98ED39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2">
                                            <p:graphicEl>
                                              <a:dgm id="{00C6E865-2344-41DD-8DCB-D3F98ED39F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2">
                                            <p:graphicEl>
                                              <a:dgm id="{00C6E865-2344-41DD-8DCB-D3F98ED39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2">
                                            <p:graphicEl>
                                              <a:dgm id="{00C6E865-2344-41DD-8DCB-D3F98ED39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2FF5DD30-784F-4C0B-A8A5-FCAFDA772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">
                                            <p:graphicEl>
                                              <a:dgm id="{2FF5DD30-784F-4C0B-A8A5-FCAFDA772E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2">
                                            <p:graphicEl>
                                              <a:dgm id="{2FF5DD30-784F-4C0B-A8A5-FCAFDA772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2">
                                            <p:graphicEl>
                                              <a:dgm id="{2FF5DD30-784F-4C0B-A8A5-FCAFDA772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DEABEE6-3A36-4FEE-B25C-BF4598696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2">
                                            <p:graphicEl>
                                              <a:dgm id="{9DEABEE6-3A36-4FEE-B25C-BF45986969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2">
                                            <p:graphicEl>
                                              <a:dgm id="{9DEABEE6-3A36-4FEE-B25C-BF4598696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2">
                                            <p:graphicEl>
                                              <a:dgm id="{9DEABEE6-3A36-4FEE-B25C-BF4598696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32248B6E-FBAC-498C-948E-31D75F906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2">
                                            <p:graphicEl>
                                              <a:dgm id="{32248B6E-FBAC-498C-948E-31D75F906B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2">
                                            <p:graphicEl>
                                              <a:dgm id="{32248B6E-FBAC-498C-948E-31D75F906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2">
                                            <p:graphicEl>
                                              <a:dgm id="{32248B6E-FBAC-498C-948E-31D75F906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59ACB3B3-0C17-4E82-B38A-A634D5136C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>
                                            <p:graphicEl>
                                              <a:dgm id="{59ACB3B3-0C17-4E82-B38A-A634D5136C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>
                                            <p:graphicEl>
                                              <a:dgm id="{59ACB3B3-0C17-4E82-B38A-A634D5136C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>
                                            <p:graphicEl>
                                              <a:dgm id="{59ACB3B3-0C17-4E82-B38A-A634D5136C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928C952D-92AF-4CDD-9F8F-08745C47B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2">
                                            <p:graphicEl>
                                              <a:dgm id="{928C952D-92AF-4CDD-9F8F-08745C47B0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2">
                                            <p:graphicEl>
                                              <a:dgm id="{928C952D-92AF-4CDD-9F8F-08745C47B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2">
                                            <p:graphicEl>
                                              <a:dgm id="{928C952D-92AF-4CDD-9F8F-08745C47B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F6B6400-9E26-4627-A162-1984B18D1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2">
                                            <p:graphicEl>
                                              <a:dgm id="{8F6B6400-9E26-4627-A162-1984B18D10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2">
                                            <p:graphicEl>
                                              <a:dgm id="{8F6B6400-9E26-4627-A162-1984B18D1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2">
                                            <p:graphicEl>
                                              <a:dgm id="{8F6B6400-9E26-4627-A162-1984B18D1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dgm id="{8890785A-61E8-4424-87B5-0180A7636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2">
                                            <p:graphicEl>
                                              <a:dgm id="{8890785A-61E8-4424-87B5-0180A76363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2">
                                            <p:graphicEl>
                                              <a:dgm id="{8890785A-61E8-4424-87B5-0180A7636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2">
                                            <p:graphicEl>
                                              <a:dgm id="{8890785A-61E8-4424-87B5-0180A76363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Dgm bld="lvlOne"/>
        </p:bldSub>
      </p:bldGraphic>
      <p:bldP spid="7" grpId="0"/>
      <p:bldP spid="7" grpId="1"/>
      <p:bldP spid="7" grpId="2"/>
      <p:bldP spid="7" grpId="3"/>
      <p:bldP spid="7" grpId="4"/>
      <p:bldP spid="7" grpId="5"/>
      <p:bldP spid="7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0495" y="1651444"/>
            <a:ext cx="4726027" cy="1975899"/>
            <a:chOff x="950495" y="1627380"/>
            <a:chExt cx="4726027" cy="1975899"/>
          </a:xfrm>
        </p:grpSpPr>
        <p:grpSp>
          <p:nvGrpSpPr>
            <p:cNvPr id="4" name="组合 3"/>
            <p:cNvGrpSpPr/>
            <p:nvPr/>
          </p:nvGrpSpPr>
          <p:grpSpPr>
            <a:xfrm>
              <a:off x="950495" y="1627380"/>
              <a:ext cx="4726027" cy="1975899"/>
              <a:chOff x="878067" y="2034786"/>
              <a:chExt cx="4726027" cy="1975899"/>
            </a:xfrm>
          </p:grpSpPr>
          <p:sp>
            <p:nvSpPr>
              <p:cNvPr id="228" name="圆角矩形 227"/>
              <p:cNvSpPr/>
              <p:nvPr/>
            </p:nvSpPr>
            <p:spPr>
              <a:xfrm>
                <a:off x="878067" y="2222938"/>
                <a:ext cx="4726027" cy="1787747"/>
              </a:xfrm>
              <a:prstGeom prst="roundRect">
                <a:avLst>
                  <a:gd name="adj" fmla="val 11847"/>
                </a:avLst>
              </a:prstGeom>
              <a:solidFill>
                <a:srgbClr val="F7F7F7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0" dirty="0">
                  <a:solidFill>
                    <a:srgbClr val="3E3938"/>
                  </a:solidFill>
                  <a:latin typeface="Calibri" panose="020F0502020204030204"/>
                </a:endParaRPr>
              </a:p>
            </p:txBody>
          </p:sp>
          <p:sp>
            <p:nvSpPr>
              <p:cNvPr id="229" name="任意多边形 228"/>
              <p:cNvSpPr/>
              <p:nvPr/>
            </p:nvSpPr>
            <p:spPr>
              <a:xfrm>
                <a:off x="1156197" y="2034786"/>
                <a:ext cx="3169285" cy="400050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52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65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238150" y="1643255"/>
              <a:ext cx="315976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调查对象</a:t>
              </a:r>
              <a:r>
                <a:rPr lang="en-US" altLang="zh-CN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——</a:t>
              </a:r>
              <a:r>
                <a:rPr lang="zh-CN" alt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杭州居民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312543" y="2172783"/>
              <a:ext cx="4185627" cy="11174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2000" b="1" dirty="0">
                  <a:latin typeface="Century Gothic" panose="020B0502020202020204" pitchFamily="34" charset="0"/>
                  <a:ea typeface="+mj-ea"/>
                </a:rPr>
                <a:t>居民区所能提供的空余停车位</a:t>
              </a:r>
              <a:r>
                <a:rPr lang="zh-CN" altLang="en-US" sz="2000" b="1" dirty="0">
                  <a:solidFill>
                    <a:srgbClr val="FF0000"/>
                  </a:solidFill>
                  <a:latin typeface="Century Gothic" panose="020B0502020202020204" pitchFamily="34" charset="0"/>
                  <a:ea typeface="+mj-ea"/>
                </a:rPr>
                <a:t>更多</a:t>
              </a:r>
              <a:endParaRPr lang="en-US" altLang="zh-CN" sz="2000" b="1" dirty="0">
                <a:solidFill>
                  <a:srgbClr val="FF0000"/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000" b="1" dirty="0">
                  <a:latin typeface="Century Gothic" panose="020B0502020202020204" pitchFamily="34" charset="0"/>
                  <a:ea typeface="+mj-ea"/>
                </a:rPr>
                <a:t>具有很强的</a:t>
              </a:r>
              <a:r>
                <a:rPr lang="zh-CN" altLang="en-US" sz="2000" b="1" dirty="0">
                  <a:solidFill>
                    <a:srgbClr val="FF0000"/>
                  </a:solidFill>
                  <a:latin typeface="Century Gothic" panose="020B0502020202020204" pitchFamily="34" charset="0"/>
                  <a:ea typeface="+mj-ea"/>
                </a:rPr>
                <a:t>普适性</a:t>
              </a:r>
              <a:endParaRPr lang="en-US" altLang="zh-CN" sz="2000" b="1" dirty="0">
                <a:solidFill>
                  <a:srgbClr val="FF0000"/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Century Gothic" panose="020B0502020202020204" pitchFamily="34" charset="0"/>
                  <a:ea typeface="+mj-ea"/>
                </a:rPr>
                <a:t>供需双方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，</a:t>
              </a:r>
              <a:r>
                <a:rPr lang="zh-CN" altLang="en-US" sz="2000" b="1" dirty="0">
                  <a:latin typeface="Century Gothic" panose="020B0502020202020204" pitchFamily="34" charset="0"/>
                  <a:ea typeface="+mj-ea"/>
                </a:rPr>
                <a:t>停车难现象深刻的感受</a:t>
              </a:r>
              <a:endParaRPr lang="en-US" altLang="zh-CN" sz="2000" b="1" dirty="0"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50495" y="3815495"/>
            <a:ext cx="4780176" cy="2066430"/>
            <a:chOff x="1373283" y="4003361"/>
            <a:chExt cx="4303239" cy="1682215"/>
          </a:xfrm>
        </p:grpSpPr>
        <p:grpSp>
          <p:nvGrpSpPr>
            <p:cNvPr id="30" name="组合 29"/>
            <p:cNvGrpSpPr/>
            <p:nvPr/>
          </p:nvGrpSpPr>
          <p:grpSpPr>
            <a:xfrm>
              <a:off x="1373283" y="4003361"/>
              <a:ext cx="4303239" cy="1682215"/>
              <a:chOff x="1300855" y="2328470"/>
              <a:chExt cx="4303239" cy="1682215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F7F7F7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0" dirty="0">
                  <a:solidFill>
                    <a:srgbClr val="3E3938"/>
                  </a:solidFill>
                  <a:latin typeface="Calibri" panose="020F0502020204030204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1495151" y="232847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2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65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1567579" y="4022601"/>
              <a:ext cx="2057401" cy="3198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确定样本容量</a:t>
              </a:r>
              <a:endPara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67578" y="4626464"/>
              <a:ext cx="4060198" cy="5753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latin typeface="Century Gothic" panose="020B0502020202020204" pitchFamily="34" charset="0"/>
                  <a:ea typeface="+mj-ea"/>
                </a:rPr>
                <a:t>杭州市统计局：</a:t>
              </a:r>
              <a:endParaRPr lang="zh-CN" altLang="en-US" sz="2000" b="1" dirty="0">
                <a:latin typeface="Century Gothic" panose="020B0502020202020204" pitchFamily="34" charset="0"/>
                <a:ea typeface="+mj-ea"/>
              </a:endParaRPr>
            </a:p>
            <a:p>
              <a:r>
                <a:rPr lang="zh-CN" altLang="en-US" sz="2000" b="1" dirty="0">
                  <a:latin typeface="Century Gothic" panose="020B0502020202020204" pitchFamily="34" charset="0"/>
                  <a:ea typeface="+mj-ea"/>
                </a:rPr>
                <a:t>杭州市</a:t>
              </a:r>
              <a:r>
                <a:rPr lang="en-US" sz="2000" b="1" kern="100" dirty="0">
                  <a:effectLst/>
                </a:rPr>
                <a:t>2017</a:t>
              </a:r>
              <a:r>
                <a:rPr lang="zh-CN" altLang="en-US" sz="2000" b="1" dirty="0">
                  <a:latin typeface="Vani" panose="020B0502040204020203" charset="0"/>
                  <a:ea typeface="+mj-ea"/>
                </a:rPr>
                <a:t>年末常住人口为</a:t>
              </a:r>
              <a:r>
                <a:rPr lang="en-US" sz="2000" b="1" kern="100" dirty="0">
                  <a:effectLst/>
                </a:rPr>
                <a:t>946.8</a:t>
              </a:r>
              <a:r>
                <a:rPr lang="zh-CN" altLang="en-US" sz="2000" b="1" dirty="0">
                  <a:latin typeface="Century Gothic" panose="020B0502020202020204" pitchFamily="34" charset="0"/>
                  <a:ea typeface="+mj-ea"/>
                </a:rPr>
                <a:t>万人</a:t>
              </a:r>
              <a:endParaRPr lang="zh-CN" altLang="en-US" sz="2000" b="1" dirty="0"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337945" y="351155"/>
            <a:ext cx="419798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调查方案设计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37310" y="1080615"/>
            <a:ext cx="56437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取置信度95.45%，         ，绝对误差0.05，取p=0.5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设总体规模N=9468000，计算样本容量（不放回抽样）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设计效应为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0.95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预估无回答率为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80%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再次进行调整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综合考虑实际情况，初步确定分发问卷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500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份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7" name="Rectangle 34"/>
          <p:cNvSpPr>
            <a:spLocks noChangeArrowheads="1"/>
          </p:cNvSpPr>
          <p:nvPr/>
        </p:nvSpPr>
        <p:spPr bwMode="auto">
          <a:xfrm>
            <a:off x="111340" y="1854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38" name="对象 237"/>
          <p:cNvGraphicFramePr>
            <a:graphicFrameLocks noChangeAspect="1"/>
          </p:cNvGraphicFramePr>
          <p:nvPr/>
        </p:nvGraphicFramePr>
        <p:xfrm>
          <a:off x="8270240" y="1336040"/>
          <a:ext cx="60896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" r:id="rId1" imgW="444500" imgH="292100" progId="">
                  <p:embed/>
                </p:oleObj>
              </mc:Choice>
              <mc:Fallback>
                <p:oleObj name="" r:id="rId1" imgW="444500" imgH="292100" progId="">
                  <p:embed/>
                  <p:pic>
                    <p:nvPicPr>
                      <p:cNvPr id="0" name="Object 33" descr="image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240" y="1336040"/>
                        <a:ext cx="608965" cy="4324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" name="Rectangle 36"/>
          <p:cNvSpPr>
            <a:spLocks noChangeArrowheads="1"/>
          </p:cNvSpPr>
          <p:nvPr/>
        </p:nvSpPr>
        <p:spPr bwMode="auto">
          <a:xfrm>
            <a:off x="129971" y="3578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0" name="对象 239"/>
          <p:cNvGraphicFramePr/>
          <p:nvPr/>
        </p:nvGraphicFramePr>
        <p:xfrm>
          <a:off x="6038570" y="2484090"/>
          <a:ext cx="6001352" cy="82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" r:id="rId3" imgW="5613400" imgH="596900" progId="">
                  <p:embed/>
                </p:oleObj>
              </mc:Choice>
              <mc:Fallback>
                <p:oleObj name="" r:id="rId3" imgW="5613400" imgH="596900" progId="">
                  <p:embed/>
                  <p:pic>
                    <p:nvPicPr>
                      <p:cNvPr id="0" name="Object 35" descr="image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570" y="2484090"/>
                        <a:ext cx="6001352" cy="82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Rectangle 4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7" name="对象 246"/>
          <p:cNvGraphicFramePr>
            <a:graphicFrameLocks noChangeAspect="1"/>
          </p:cNvGraphicFramePr>
          <p:nvPr/>
        </p:nvGraphicFramePr>
        <p:xfrm>
          <a:off x="6391459" y="4302235"/>
          <a:ext cx="3869452" cy="460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" r:id="rId5" imgW="1993900" imgH="228600" progId="">
                  <p:embed/>
                </p:oleObj>
              </mc:Choice>
              <mc:Fallback>
                <p:oleObj name="" r:id="rId5" imgW="1993900" imgH="228600" progId="">
                  <p:embed/>
                  <p:pic>
                    <p:nvPicPr>
                      <p:cNvPr id="0" name="Object 42" descr="image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459" y="4302235"/>
                        <a:ext cx="3869452" cy="460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4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9" name="对象 248"/>
          <p:cNvGraphicFramePr>
            <a:graphicFrameLocks noChangeAspect="1"/>
          </p:cNvGraphicFramePr>
          <p:nvPr/>
        </p:nvGraphicFramePr>
        <p:xfrm>
          <a:off x="6391458" y="4716171"/>
          <a:ext cx="2103211" cy="64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" r:id="rId7" imgW="1307465" imgH="406400" progId="">
                  <p:embed/>
                </p:oleObj>
              </mc:Choice>
              <mc:Fallback>
                <p:oleObj name="" r:id="rId7" imgW="1307465" imgH="406400" progId="">
                  <p:embed/>
                  <p:pic>
                    <p:nvPicPr>
                      <p:cNvPr id="0" name="Object 44" descr="image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458" y="4716171"/>
                        <a:ext cx="2103211" cy="640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58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0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1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4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6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7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69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70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1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72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3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4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5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6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7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8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9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80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81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82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83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84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85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86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87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88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89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90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91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92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93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4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95" name="直接连接符 94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7" t="17212" r="18909" b="13371"/>
          <a:stretch>
            <a:fillRect/>
          </a:stretch>
        </p:blipFill>
        <p:spPr>
          <a:xfrm>
            <a:off x="2536190" y="1814195"/>
            <a:ext cx="7377430" cy="45199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372235" y="358775"/>
            <a:ext cx="419798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具体抽样实施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60263" y="1780613"/>
          <a:ext cx="7545473" cy="142506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272671"/>
                <a:gridCol w="2220527"/>
                <a:gridCol w="4052275"/>
              </a:tblGrid>
              <a:tr h="38163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层数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区块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市辖区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第一层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城东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下城区、江干区、余杭区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4041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第二层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城南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上城区、滨江区、萧山区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204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第三层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城西城北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西湖区、拱墅区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293150" y="1184605"/>
            <a:ext cx="83455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charset="0"/>
              </a:rPr>
              <a:t>第一阶抽样单元：杭州市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charset="0"/>
              </a:rPr>
              <a:t>8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charset="0"/>
              </a:rPr>
              <a:t>个市辖区根据地理位置分布将其分为三层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</a:b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61" y="3359519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cs typeface="Times New Roman" panose="02020603050405020304" charset="0"/>
              </a:rPr>
              <a:t>代码法</a:t>
            </a:r>
            <a:endParaRPr lang="zh-CN" altLang="en-US" sz="2000" b="1" dirty="0">
              <a:latin typeface="+mn-ea"/>
              <a:cs typeface="Times New Roman" panose="0202060305040502030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89757" y="3788571"/>
          <a:ext cx="7615980" cy="1775712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003500"/>
                <a:gridCol w="836251"/>
                <a:gridCol w="1003501"/>
                <a:gridCol w="1449501"/>
                <a:gridCol w="3323227"/>
              </a:tblGrid>
              <a:tr h="2959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地区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累计</a:t>
                      </a:r>
                      <a:r>
                        <a:rPr lang="en-US" sz="1800" kern="100">
                          <a:effectLst/>
                        </a:rPr>
                        <a:t>MI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所占比例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编号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95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下城区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53.1</a:t>
                      </a:r>
                      <a:endParaRPr 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53.1</a:t>
                      </a:r>
                      <a:endParaRPr 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0.19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1,2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……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531000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919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江干区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77.2</a:t>
                      </a:r>
                      <a:endParaRPr 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130.3</a:t>
                      </a:r>
                      <a:endParaRPr 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0.28</a:t>
                      </a:r>
                      <a:endParaRPr 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531001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531002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……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1303000</a:t>
                      </a:r>
                      <a:endParaRPr 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919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余杭区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147.6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277.9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0.53</a:t>
                      </a:r>
                      <a:endParaRPr 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1303001,1303002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……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2779000</a:t>
                      </a:r>
                      <a:endParaRPr 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42998" y="5901218"/>
            <a:ext cx="1016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实际操作中</a:t>
            </a:r>
            <a:r>
              <a:rPr lang="en-US" altLang="zh-CN" dirty="0"/>
              <a:t>:</a:t>
            </a:r>
            <a:r>
              <a:rPr lang="zh-CN" altLang="zh-CN" dirty="0"/>
              <a:t>所选区为江干区、余杭区、萧山区、滨江区、西湖区。</a:t>
            </a:r>
            <a:endParaRPr lang="zh-CN" altLang="zh-CN" dirty="0"/>
          </a:p>
          <a:p>
            <a:r>
              <a:rPr lang="zh-CN" altLang="zh-CN" dirty="0"/>
              <a:t>各地区人口分布比例，确定江干区</a:t>
            </a:r>
            <a:r>
              <a:rPr lang="en-US" altLang="zh-CN" dirty="0"/>
              <a:t>80</a:t>
            </a:r>
            <a:r>
              <a:rPr lang="zh-CN" altLang="zh-CN" dirty="0"/>
              <a:t>份，余杭区</a:t>
            </a:r>
            <a:r>
              <a:rPr lang="en-US" altLang="zh-CN" dirty="0"/>
              <a:t>150</a:t>
            </a:r>
            <a:r>
              <a:rPr lang="zh-CN" altLang="zh-CN" dirty="0"/>
              <a:t>份，萧山区</a:t>
            </a:r>
            <a:r>
              <a:rPr lang="en-US" altLang="zh-CN" dirty="0"/>
              <a:t>150</a:t>
            </a:r>
            <a:r>
              <a:rPr lang="zh-CN" altLang="zh-CN" dirty="0"/>
              <a:t>份，滨江区</a:t>
            </a:r>
            <a:r>
              <a:rPr lang="en-US" altLang="zh-CN" dirty="0"/>
              <a:t>35</a:t>
            </a:r>
            <a:r>
              <a:rPr lang="zh-CN" altLang="zh-CN" dirty="0"/>
              <a:t>份，西湖区</a:t>
            </a:r>
            <a:r>
              <a:rPr lang="en-US" altLang="zh-CN" dirty="0"/>
              <a:t>85</a:t>
            </a:r>
            <a:r>
              <a:rPr lang="zh-CN" altLang="zh-CN" dirty="0"/>
              <a:t>份。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52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5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7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0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1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62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64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5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66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7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9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0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1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2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3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74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75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76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77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78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79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80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81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82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83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84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85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86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87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8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89" name="直接连接符 88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59015" y="355919"/>
            <a:ext cx="4996464" cy="583226"/>
            <a:chOff x="559015" y="355919"/>
            <a:chExt cx="4996464" cy="583226"/>
          </a:xfrm>
        </p:grpSpPr>
        <p:sp>
          <p:nvSpPr>
            <p:cNvPr id="21" name="文本框 20"/>
            <p:cNvSpPr txBox="1"/>
            <p:nvPr/>
          </p:nvSpPr>
          <p:spPr>
            <a:xfrm>
              <a:off x="559015" y="415925"/>
              <a:ext cx="704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57374" y="355919"/>
              <a:ext cx="41981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具体抽样实施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293150" y="401265"/>
            <a:ext cx="1138025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lvl="0" indent="304800" defTabSz="914400"/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anose="02020603050405020304" charset="0"/>
            </a:endParaRPr>
          </a:p>
          <a:p>
            <a:pPr lvl="0" indent="304800" defTabSz="914400"/>
            <a:endParaRPr lang="en-US" altLang="zh-CN" sz="2000" b="1" dirty="0">
              <a:latin typeface="+mn-ea"/>
              <a:cs typeface="Times New Roman" panose="02020603050405020304" charset="0"/>
            </a:endParaRPr>
          </a:p>
          <a:p>
            <a:pPr lvl="0" indent="304800" defTabSz="914400"/>
            <a:r>
              <a:rPr lang="zh-CN" altLang="en-US" sz="2400" b="1" dirty="0">
                <a:latin typeface="+mn-ea"/>
                <a:cs typeface="Times New Roman" panose="02020603050405020304" charset="0"/>
              </a:rPr>
              <a:t>第二阶抽样单元：市辖区下的各社区街道</a:t>
            </a:r>
            <a:endParaRPr lang="zh-CN" altLang="en-US" sz="2400" b="1" dirty="0">
              <a:latin typeface="+mn-ea"/>
              <a:cs typeface="Times New Roman" panose="02020603050405020304" charset="0"/>
            </a:endParaRPr>
          </a:p>
          <a:p>
            <a:pPr lvl="0" indent="304800" defTabSz="914400"/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charset="0"/>
              </a:rPr>
              <a:t>（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charset="0"/>
              </a:rPr>
              <a:t>ⅰ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charset="0"/>
              </a:rPr>
              <a:t>）将各样本区所有的镇（街道）按人口数的多少由多到少依次排序编号；</a:t>
            </a:r>
            <a:endParaRPr lang="zh-CN" altLang="en-US" sz="2400" dirty="0"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charset="0"/>
            </a:endParaRPr>
          </a:p>
          <a:p>
            <a:pPr lvl="0" indent="304800" defTabSz="914400"/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charset="0"/>
              </a:rPr>
              <a:t>（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charset="0"/>
              </a:rPr>
              <a:t>ⅱ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charset="0"/>
              </a:rPr>
              <a:t>）采用随机数法从各样本区随机抽取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charset="0"/>
              </a:rPr>
              <a:t>2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charset="0"/>
              </a:rPr>
              <a:t>个样本镇（街道）。</a:t>
            </a:r>
            <a:br>
              <a:rPr kumimoji="0" lang="zh-CN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</a:br>
            <a:endParaRPr kumimoji="0" lang="zh-CN" altLang="en-US" sz="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61" y="252733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  <a:cs typeface="Times New Roman" panose="02020603050405020304" charset="0"/>
              </a:rPr>
              <a:t>第三阶抽样单元：街道社区的居民。</a:t>
            </a:r>
            <a:endParaRPr lang="zh-CN" altLang="en-US" sz="2400" b="1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93" y="6141851"/>
            <a:ext cx="10166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具体实施步骤依照随机性原则，落实到调查小区的个体时，采用</a:t>
            </a:r>
            <a:r>
              <a:rPr lang="zh-CN" altLang="en-US" sz="2400" b="1" dirty="0">
                <a:solidFill>
                  <a:srgbClr val="00B0F0"/>
                </a:solidFill>
              </a:rPr>
              <a:t>偶遇法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02818" y="2955172"/>
          <a:ext cx="7375109" cy="3030521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001613"/>
                <a:gridCol w="2001613"/>
                <a:gridCol w="2001613"/>
                <a:gridCol w="1370270"/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层数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直辖区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21690" algn="ctr"/>
                          <a:tab pos="1643380" algn="r"/>
                        </a:tabLst>
                      </a:pPr>
                      <a:r>
                        <a:rPr lang="zh-CN" sz="1800" kern="100">
                          <a:effectLst/>
                        </a:rPr>
                        <a:t>街道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21690" algn="ctr"/>
                          <a:tab pos="1643380" algn="r"/>
                        </a:tabLst>
                      </a:pPr>
                      <a:r>
                        <a:rPr lang="zh-CN" sz="1800" kern="100">
                          <a:effectLst/>
                        </a:rPr>
                        <a:t>样本数量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11093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第一层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江干区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闸弄口街道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11093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四季青街道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11093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余杭区</a:t>
                      </a:r>
                      <a:endParaRPr lang="zh-CN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闲林街道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75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87321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临平街道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75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11093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第二层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萧山区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北干街道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75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11093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宁围街道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75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11093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滨江区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浦沿街道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11093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长河街道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1109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第三层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西湖区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翠苑街道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42</a:t>
                      </a:r>
                      <a:endParaRPr lang="en-US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11093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北山街道</a:t>
                      </a:r>
                      <a:endParaRPr lang="zh-CN" sz="1800" kern="10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43</a:t>
                      </a:r>
                      <a:endParaRPr lang="en-US" sz="1800" kern="100" dirty="0">
                        <a:effectLst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311"/>
          <p:cNvGrpSpPr/>
          <p:nvPr/>
        </p:nvGrpSpPr>
        <p:grpSpPr>
          <a:xfrm>
            <a:off x="316865" y="458470"/>
            <a:ext cx="995045" cy="360680"/>
            <a:chOff x="2872739" y="2108614"/>
            <a:chExt cx="6939915" cy="305123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8" name="Rectangle 6"/>
            <p:cNvSpPr/>
            <p:nvPr/>
          </p:nvSpPr>
          <p:spPr>
            <a:xfrm>
              <a:off x="2872739" y="2108614"/>
              <a:ext cx="6939915" cy="2594848"/>
            </a:xfrm>
            <a:custGeom>
              <a:avLst/>
              <a:gdLst>
                <a:gd name="connsiteX0" fmla="*/ 0 w 6781800"/>
                <a:gd name="connsiteY0" fmla="*/ 0 h 2743200"/>
                <a:gd name="connsiteX1" fmla="*/ 6781800 w 6781800"/>
                <a:gd name="connsiteY1" fmla="*/ 0 h 2743200"/>
                <a:gd name="connsiteX2" fmla="*/ 6781800 w 6781800"/>
                <a:gd name="connsiteY2" fmla="*/ 2743200 h 2743200"/>
                <a:gd name="connsiteX3" fmla="*/ 0 w 6781800"/>
                <a:gd name="connsiteY3" fmla="*/ 2743200 h 2743200"/>
                <a:gd name="connsiteX4" fmla="*/ 0 w 6781800"/>
                <a:gd name="connsiteY4" fmla="*/ 0 h 2743200"/>
                <a:gd name="connsiteX0-1" fmla="*/ 0 w 6781800"/>
                <a:gd name="connsiteY0-2" fmla="*/ 0 h 2743200"/>
                <a:gd name="connsiteX1-3" fmla="*/ 5212080 w 6781800"/>
                <a:gd name="connsiteY1-4" fmla="*/ 777240 h 2743200"/>
                <a:gd name="connsiteX2-5" fmla="*/ 6781800 w 6781800"/>
                <a:gd name="connsiteY2-6" fmla="*/ 2743200 h 2743200"/>
                <a:gd name="connsiteX3-7" fmla="*/ 0 w 6781800"/>
                <a:gd name="connsiteY3-8" fmla="*/ 2743200 h 2743200"/>
                <a:gd name="connsiteX4-9" fmla="*/ 0 w 6781800"/>
                <a:gd name="connsiteY4-10" fmla="*/ 0 h 2743200"/>
                <a:gd name="connsiteX0-11" fmla="*/ 0 w 6537960"/>
                <a:gd name="connsiteY0-12" fmla="*/ 0 h 2743200"/>
                <a:gd name="connsiteX1-13" fmla="*/ 5212080 w 6537960"/>
                <a:gd name="connsiteY1-14" fmla="*/ 777240 h 2743200"/>
                <a:gd name="connsiteX2-15" fmla="*/ 6537960 w 6537960"/>
                <a:gd name="connsiteY2-16" fmla="*/ 1386840 h 2743200"/>
                <a:gd name="connsiteX3-17" fmla="*/ 0 w 6537960"/>
                <a:gd name="connsiteY3-18" fmla="*/ 2743200 h 2743200"/>
                <a:gd name="connsiteX4-19" fmla="*/ 0 w 6537960"/>
                <a:gd name="connsiteY4-20" fmla="*/ 0 h 2743200"/>
                <a:gd name="connsiteX0-21" fmla="*/ 0 w 6809750"/>
                <a:gd name="connsiteY0-22" fmla="*/ 0 h 2743200"/>
                <a:gd name="connsiteX1-23" fmla="*/ 5212080 w 6809750"/>
                <a:gd name="connsiteY1-24" fmla="*/ 777240 h 2743200"/>
                <a:gd name="connsiteX2-25" fmla="*/ 6537960 w 6809750"/>
                <a:gd name="connsiteY2-26" fmla="*/ 1386840 h 2743200"/>
                <a:gd name="connsiteX3-27" fmla="*/ 6675120 w 6809750"/>
                <a:gd name="connsiteY3-28" fmla="*/ 2263140 h 2743200"/>
                <a:gd name="connsiteX4-29" fmla="*/ 0 w 6809750"/>
                <a:gd name="connsiteY4-30" fmla="*/ 2743200 h 2743200"/>
                <a:gd name="connsiteX5" fmla="*/ 0 w 6809750"/>
                <a:gd name="connsiteY5" fmla="*/ 0 h 2743200"/>
                <a:gd name="connsiteX0-31" fmla="*/ 0 w 6860086"/>
                <a:gd name="connsiteY0-32" fmla="*/ 0 h 2743200"/>
                <a:gd name="connsiteX1-33" fmla="*/ 5212080 w 6860086"/>
                <a:gd name="connsiteY1-34" fmla="*/ 777240 h 2743200"/>
                <a:gd name="connsiteX2-35" fmla="*/ 6537960 w 6860086"/>
                <a:gd name="connsiteY2-36" fmla="*/ 1386840 h 2743200"/>
                <a:gd name="connsiteX3-37" fmla="*/ 6675120 w 6860086"/>
                <a:gd name="connsiteY3-38" fmla="*/ 2263140 h 2743200"/>
                <a:gd name="connsiteX4-39" fmla="*/ 6774180 w 6860086"/>
                <a:gd name="connsiteY4-40" fmla="*/ 2354580 h 2743200"/>
                <a:gd name="connsiteX5-41" fmla="*/ 0 w 6860086"/>
                <a:gd name="connsiteY5-42" fmla="*/ 2743200 h 2743200"/>
                <a:gd name="connsiteX6" fmla="*/ 0 w 6860086"/>
                <a:gd name="connsiteY6" fmla="*/ 0 h 2743200"/>
                <a:gd name="connsiteX0-43" fmla="*/ 0 w 6860086"/>
                <a:gd name="connsiteY0-44" fmla="*/ 0 h 2743200"/>
                <a:gd name="connsiteX1-45" fmla="*/ 5212080 w 6860086"/>
                <a:gd name="connsiteY1-46" fmla="*/ 777240 h 2743200"/>
                <a:gd name="connsiteX2-47" fmla="*/ 6537960 w 6860086"/>
                <a:gd name="connsiteY2-48" fmla="*/ 1386840 h 2743200"/>
                <a:gd name="connsiteX3-49" fmla="*/ 6675120 w 6860086"/>
                <a:gd name="connsiteY3-50" fmla="*/ 2263140 h 2743200"/>
                <a:gd name="connsiteX4-51" fmla="*/ 6774180 w 6860086"/>
                <a:gd name="connsiteY4-52" fmla="*/ 2354580 h 2743200"/>
                <a:gd name="connsiteX5-53" fmla="*/ 6332220 w 6860086"/>
                <a:gd name="connsiteY5-54" fmla="*/ 2446020 h 2743200"/>
                <a:gd name="connsiteX6-55" fmla="*/ 0 w 6860086"/>
                <a:gd name="connsiteY6-56" fmla="*/ 2743200 h 2743200"/>
                <a:gd name="connsiteX7" fmla="*/ 0 w 6860086"/>
                <a:gd name="connsiteY7" fmla="*/ 0 h 2743200"/>
                <a:gd name="connsiteX0-57" fmla="*/ 0 w 6860086"/>
                <a:gd name="connsiteY0-58" fmla="*/ 0 h 2743200"/>
                <a:gd name="connsiteX1-59" fmla="*/ 5212080 w 6860086"/>
                <a:gd name="connsiteY1-60" fmla="*/ 777240 h 2743200"/>
                <a:gd name="connsiteX2-61" fmla="*/ 6537960 w 6860086"/>
                <a:gd name="connsiteY2-62" fmla="*/ 1386840 h 2743200"/>
                <a:gd name="connsiteX3-63" fmla="*/ 6675120 w 6860086"/>
                <a:gd name="connsiteY3-64" fmla="*/ 2263140 h 2743200"/>
                <a:gd name="connsiteX4-65" fmla="*/ 6774180 w 6860086"/>
                <a:gd name="connsiteY4-66" fmla="*/ 2354580 h 2743200"/>
                <a:gd name="connsiteX5-67" fmla="*/ 6332220 w 6860086"/>
                <a:gd name="connsiteY5-68" fmla="*/ 2446020 h 2743200"/>
                <a:gd name="connsiteX6-69" fmla="*/ 4922520 w 6860086"/>
                <a:gd name="connsiteY6-70" fmla="*/ 2476500 h 2743200"/>
                <a:gd name="connsiteX7-71" fmla="*/ 0 w 6860086"/>
                <a:gd name="connsiteY7-72" fmla="*/ 2743200 h 2743200"/>
                <a:gd name="connsiteX8" fmla="*/ 0 w 6860086"/>
                <a:gd name="connsiteY8" fmla="*/ 0 h 2743200"/>
                <a:gd name="connsiteX0-73" fmla="*/ 0 w 6860086"/>
                <a:gd name="connsiteY0-74" fmla="*/ 0 h 2743200"/>
                <a:gd name="connsiteX1-75" fmla="*/ 5212080 w 6860086"/>
                <a:gd name="connsiteY1-76" fmla="*/ 777240 h 2743200"/>
                <a:gd name="connsiteX2-77" fmla="*/ 6537960 w 6860086"/>
                <a:gd name="connsiteY2-78" fmla="*/ 1386840 h 2743200"/>
                <a:gd name="connsiteX3-79" fmla="*/ 6675120 w 6860086"/>
                <a:gd name="connsiteY3-80" fmla="*/ 2263140 h 2743200"/>
                <a:gd name="connsiteX4-81" fmla="*/ 6774180 w 6860086"/>
                <a:gd name="connsiteY4-82" fmla="*/ 2354580 h 2743200"/>
                <a:gd name="connsiteX5-83" fmla="*/ 6332220 w 6860086"/>
                <a:gd name="connsiteY5-84" fmla="*/ 2446020 h 2743200"/>
                <a:gd name="connsiteX6-85" fmla="*/ 4922520 w 6860086"/>
                <a:gd name="connsiteY6-86" fmla="*/ 2476500 h 2743200"/>
                <a:gd name="connsiteX7-87" fmla="*/ 1394460 w 6860086"/>
                <a:gd name="connsiteY7-88" fmla="*/ 2461260 h 2743200"/>
                <a:gd name="connsiteX8-89" fmla="*/ 0 w 6860086"/>
                <a:gd name="connsiteY8-90" fmla="*/ 2743200 h 2743200"/>
                <a:gd name="connsiteX9" fmla="*/ 0 w 6860086"/>
                <a:gd name="connsiteY9" fmla="*/ 0 h 2743200"/>
                <a:gd name="connsiteX0-91" fmla="*/ 0 w 6860086"/>
                <a:gd name="connsiteY0-92" fmla="*/ 0 h 2493963"/>
                <a:gd name="connsiteX1-93" fmla="*/ 5212080 w 6860086"/>
                <a:gd name="connsiteY1-94" fmla="*/ 777240 h 2493963"/>
                <a:gd name="connsiteX2-95" fmla="*/ 6537960 w 6860086"/>
                <a:gd name="connsiteY2-96" fmla="*/ 1386840 h 2493963"/>
                <a:gd name="connsiteX3-97" fmla="*/ 6675120 w 6860086"/>
                <a:gd name="connsiteY3-98" fmla="*/ 2263140 h 2493963"/>
                <a:gd name="connsiteX4-99" fmla="*/ 6774180 w 6860086"/>
                <a:gd name="connsiteY4-100" fmla="*/ 2354580 h 2493963"/>
                <a:gd name="connsiteX5-101" fmla="*/ 6332220 w 6860086"/>
                <a:gd name="connsiteY5-102" fmla="*/ 2446020 h 2493963"/>
                <a:gd name="connsiteX6-103" fmla="*/ 4922520 w 6860086"/>
                <a:gd name="connsiteY6-104" fmla="*/ 2476500 h 2493963"/>
                <a:gd name="connsiteX7-105" fmla="*/ 1394460 w 6860086"/>
                <a:gd name="connsiteY7-106" fmla="*/ 2461260 h 2493963"/>
                <a:gd name="connsiteX8-107" fmla="*/ 15240 w 6860086"/>
                <a:gd name="connsiteY8-108" fmla="*/ 2346960 h 2493963"/>
                <a:gd name="connsiteX9-109" fmla="*/ 0 w 6860086"/>
                <a:gd name="connsiteY9-110" fmla="*/ 0 h 2493963"/>
                <a:gd name="connsiteX0-111" fmla="*/ 175260 w 7035346"/>
                <a:gd name="connsiteY0-112" fmla="*/ 0 h 2493963"/>
                <a:gd name="connsiteX1-113" fmla="*/ 5387340 w 7035346"/>
                <a:gd name="connsiteY1-114" fmla="*/ 777240 h 2493963"/>
                <a:gd name="connsiteX2-115" fmla="*/ 6713220 w 7035346"/>
                <a:gd name="connsiteY2-116" fmla="*/ 1386840 h 2493963"/>
                <a:gd name="connsiteX3-117" fmla="*/ 6850380 w 7035346"/>
                <a:gd name="connsiteY3-118" fmla="*/ 2263140 h 2493963"/>
                <a:gd name="connsiteX4-119" fmla="*/ 6949440 w 7035346"/>
                <a:gd name="connsiteY4-120" fmla="*/ 2354580 h 2493963"/>
                <a:gd name="connsiteX5-121" fmla="*/ 6507480 w 7035346"/>
                <a:gd name="connsiteY5-122" fmla="*/ 2446020 h 2493963"/>
                <a:gd name="connsiteX6-123" fmla="*/ 5097780 w 7035346"/>
                <a:gd name="connsiteY6-124" fmla="*/ 2476500 h 2493963"/>
                <a:gd name="connsiteX7-125" fmla="*/ 1569720 w 7035346"/>
                <a:gd name="connsiteY7-126" fmla="*/ 2461260 h 2493963"/>
                <a:gd name="connsiteX8-127" fmla="*/ 190500 w 7035346"/>
                <a:gd name="connsiteY8-128" fmla="*/ 2346960 h 2493963"/>
                <a:gd name="connsiteX9-129" fmla="*/ 0 w 7035346"/>
                <a:gd name="connsiteY9-130" fmla="*/ 1988821 h 2493963"/>
                <a:gd name="connsiteX10" fmla="*/ 175260 w 7035346"/>
                <a:gd name="connsiteY10" fmla="*/ 0 h 2493963"/>
                <a:gd name="connsiteX0-131" fmla="*/ 175260 w 7035346"/>
                <a:gd name="connsiteY0-132" fmla="*/ 0 h 2493963"/>
                <a:gd name="connsiteX1-133" fmla="*/ 5387340 w 7035346"/>
                <a:gd name="connsiteY1-134" fmla="*/ 777240 h 2493963"/>
                <a:gd name="connsiteX2-135" fmla="*/ 6713220 w 7035346"/>
                <a:gd name="connsiteY2-136" fmla="*/ 1386840 h 2493963"/>
                <a:gd name="connsiteX3-137" fmla="*/ 6850380 w 7035346"/>
                <a:gd name="connsiteY3-138" fmla="*/ 2263140 h 2493963"/>
                <a:gd name="connsiteX4-139" fmla="*/ 6949440 w 7035346"/>
                <a:gd name="connsiteY4-140" fmla="*/ 2354580 h 2493963"/>
                <a:gd name="connsiteX5-141" fmla="*/ 6507480 w 7035346"/>
                <a:gd name="connsiteY5-142" fmla="*/ 2446020 h 2493963"/>
                <a:gd name="connsiteX6-143" fmla="*/ 5097780 w 7035346"/>
                <a:gd name="connsiteY6-144" fmla="*/ 2476500 h 2493963"/>
                <a:gd name="connsiteX7-145" fmla="*/ 1569720 w 7035346"/>
                <a:gd name="connsiteY7-146" fmla="*/ 2461260 h 2493963"/>
                <a:gd name="connsiteX8-147" fmla="*/ 190500 w 7035346"/>
                <a:gd name="connsiteY8-148" fmla="*/ 2346960 h 2493963"/>
                <a:gd name="connsiteX9-149" fmla="*/ 0 w 7035346"/>
                <a:gd name="connsiteY9-150" fmla="*/ 1988821 h 2493963"/>
                <a:gd name="connsiteX10-151" fmla="*/ 22860 w 7035346"/>
                <a:gd name="connsiteY10-152" fmla="*/ 1524001 h 2493963"/>
                <a:gd name="connsiteX11" fmla="*/ 175260 w 7035346"/>
                <a:gd name="connsiteY11" fmla="*/ 0 h 2493963"/>
                <a:gd name="connsiteX0-153" fmla="*/ 175260 w 7035346"/>
                <a:gd name="connsiteY0-154" fmla="*/ 0 h 2493963"/>
                <a:gd name="connsiteX1-155" fmla="*/ 5387340 w 7035346"/>
                <a:gd name="connsiteY1-156" fmla="*/ 777240 h 2493963"/>
                <a:gd name="connsiteX2-157" fmla="*/ 6713220 w 7035346"/>
                <a:gd name="connsiteY2-158" fmla="*/ 1386840 h 2493963"/>
                <a:gd name="connsiteX3-159" fmla="*/ 6850380 w 7035346"/>
                <a:gd name="connsiteY3-160" fmla="*/ 2263140 h 2493963"/>
                <a:gd name="connsiteX4-161" fmla="*/ 6949440 w 7035346"/>
                <a:gd name="connsiteY4-162" fmla="*/ 2354580 h 2493963"/>
                <a:gd name="connsiteX5-163" fmla="*/ 6507480 w 7035346"/>
                <a:gd name="connsiteY5-164" fmla="*/ 2446020 h 2493963"/>
                <a:gd name="connsiteX6-165" fmla="*/ 5097780 w 7035346"/>
                <a:gd name="connsiteY6-166" fmla="*/ 2476500 h 2493963"/>
                <a:gd name="connsiteX7-167" fmla="*/ 1569720 w 7035346"/>
                <a:gd name="connsiteY7-168" fmla="*/ 2461260 h 2493963"/>
                <a:gd name="connsiteX8-169" fmla="*/ 190500 w 7035346"/>
                <a:gd name="connsiteY8-170" fmla="*/ 2346960 h 2493963"/>
                <a:gd name="connsiteX9-171" fmla="*/ 0 w 7035346"/>
                <a:gd name="connsiteY9-172" fmla="*/ 1988821 h 2493963"/>
                <a:gd name="connsiteX10-173" fmla="*/ 22860 w 7035346"/>
                <a:gd name="connsiteY10-174" fmla="*/ 1524001 h 2493963"/>
                <a:gd name="connsiteX11-175" fmla="*/ 289560 w 7035346"/>
                <a:gd name="connsiteY11-176" fmla="*/ 1234441 h 2493963"/>
                <a:gd name="connsiteX12" fmla="*/ 175260 w 7035346"/>
                <a:gd name="connsiteY12" fmla="*/ 0 h 2493963"/>
                <a:gd name="connsiteX0-177" fmla="*/ 617220 w 7035346"/>
                <a:gd name="connsiteY0-178" fmla="*/ 0 h 2410143"/>
                <a:gd name="connsiteX1-179" fmla="*/ 5387340 w 7035346"/>
                <a:gd name="connsiteY1-180" fmla="*/ 693420 h 2410143"/>
                <a:gd name="connsiteX2-181" fmla="*/ 6713220 w 7035346"/>
                <a:gd name="connsiteY2-182" fmla="*/ 1303020 h 2410143"/>
                <a:gd name="connsiteX3-183" fmla="*/ 6850380 w 7035346"/>
                <a:gd name="connsiteY3-184" fmla="*/ 2179320 h 2410143"/>
                <a:gd name="connsiteX4-185" fmla="*/ 6949440 w 7035346"/>
                <a:gd name="connsiteY4-186" fmla="*/ 2270760 h 2410143"/>
                <a:gd name="connsiteX5-187" fmla="*/ 6507480 w 7035346"/>
                <a:gd name="connsiteY5-188" fmla="*/ 2362200 h 2410143"/>
                <a:gd name="connsiteX6-189" fmla="*/ 5097780 w 7035346"/>
                <a:gd name="connsiteY6-190" fmla="*/ 2392680 h 2410143"/>
                <a:gd name="connsiteX7-191" fmla="*/ 1569720 w 7035346"/>
                <a:gd name="connsiteY7-192" fmla="*/ 2377440 h 2410143"/>
                <a:gd name="connsiteX8-193" fmla="*/ 190500 w 7035346"/>
                <a:gd name="connsiteY8-194" fmla="*/ 2263140 h 2410143"/>
                <a:gd name="connsiteX9-195" fmla="*/ 0 w 7035346"/>
                <a:gd name="connsiteY9-196" fmla="*/ 1905001 h 2410143"/>
                <a:gd name="connsiteX10-197" fmla="*/ 22860 w 7035346"/>
                <a:gd name="connsiteY10-198" fmla="*/ 1440181 h 2410143"/>
                <a:gd name="connsiteX11-199" fmla="*/ 289560 w 7035346"/>
                <a:gd name="connsiteY11-200" fmla="*/ 1150621 h 2410143"/>
                <a:gd name="connsiteX12-201" fmla="*/ 617220 w 7035346"/>
                <a:gd name="connsiteY12-202" fmla="*/ 0 h 2410143"/>
                <a:gd name="connsiteX0-203" fmla="*/ 617220 w 7035346"/>
                <a:gd name="connsiteY0-204" fmla="*/ 0 h 2410143"/>
                <a:gd name="connsiteX1-205" fmla="*/ 5387340 w 7035346"/>
                <a:gd name="connsiteY1-206" fmla="*/ 693420 h 2410143"/>
                <a:gd name="connsiteX2-207" fmla="*/ 6713220 w 7035346"/>
                <a:gd name="connsiteY2-208" fmla="*/ 1303020 h 2410143"/>
                <a:gd name="connsiteX3-209" fmla="*/ 6850380 w 7035346"/>
                <a:gd name="connsiteY3-210" fmla="*/ 2179320 h 2410143"/>
                <a:gd name="connsiteX4-211" fmla="*/ 6949440 w 7035346"/>
                <a:gd name="connsiteY4-212" fmla="*/ 2270760 h 2410143"/>
                <a:gd name="connsiteX5-213" fmla="*/ 6507480 w 7035346"/>
                <a:gd name="connsiteY5-214" fmla="*/ 2362200 h 2410143"/>
                <a:gd name="connsiteX6-215" fmla="*/ 5097780 w 7035346"/>
                <a:gd name="connsiteY6-216" fmla="*/ 2392680 h 2410143"/>
                <a:gd name="connsiteX7-217" fmla="*/ 1569720 w 7035346"/>
                <a:gd name="connsiteY7-218" fmla="*/ 2377440 h 2410143"/>
                <a:gd name="connsiteX8-219" fmla="*/ 190500 w 7035346"/>
                <a:gd name="connsiteY8-220" fmla="*/ 2263140 h 2410143"/>
                <a:gd name="connsiteX9-221" fmla="*/ 0 w 7035346"/>
                <a:gd name="connsiteY9-222" fmla="*/ 1905001 h 2410143"/>
                <a:gd name="connsiteX10-223" fmla="*/ 22860 w 7035346"/>
                <a:gd name="connsiteY10-224" fmla="*/ 1440181 h 2410143"/>
                <a:gd name="connsiteX11-225" fmla="*/ 289560 w 7035346"/>
                <a:gd name="connsiteY11-226" fmla="*/ 1150621 h 2410143"/>
                <a:gd name="connsiteX12-227" fmla="*/ 655320 w 7035346"/>
                <a:gd name="connsiteY12-228" fmla="*/ 121921 h 2410143"/>
                <a:gd name="connsiteX13" fmla="*/ 617220 w 7035346"/>
                <a:gd name="connsiteY13" fmla="*/ 0 h 2410143"/>
                <a:gd name="connsiteX0-229" fmla="*/ 617220 w 7035346"/>
                <a:gd name="connsiteY0-230" fmla="*/ 168951 h 2579094"/>
                <a:gd name="connsiteX1-231" fmla="*/ 3467100 w 7035346"/>
                <a:gd name="connsiteY1-232" fmla="*/ 31792 h 2579094"/>
                <a:gd name="connsiteX2-233" fmla="*/ 5387340 w 7035346"/>
                <a:gd name="connsiteY2-234" fmla="*/ 862371 h 2579094"/>
                <a:gd name="connsiteX3-235" fmla="*/ 6713220 w 7035346"/>
                <a:gd name="connsiteY3-236" fmla="*/ 1471971 h 2579094"/>
                <a:gd name="connsiteX4-237" fmla="*/ 6850380 w 7035346"/>
                <a:gd name="connsiteY4-238" fmla="*/ 2348271 h 2579094"/>
                <a:gd name="connsiteX5-239" fmla="*/ 6949440 w 7035346"/>
                <a:gd name="connsiteY5-240" fmla="*/ 2439711 h 2579094"/>
                <a:gd name="connsiteX6-241" fmla="*/ 6507480 w 7035346"/>
                <a:gd name="connsiteY6-242" fmla="*/ 2531151 h 2579094"/>
                <a:gd name="connsiteX7-243" fmla="*/ 5097780 w 7035346"/>
                <a:gd name="connsiteY7-244" fmla="*/ 2561631 h 2579094"/>
                <a:gd name="connsiteX8-245" fmla="*/ 1569720 w 7035346"/>
                <a:gd name="connsiteY8-246" fmla="*/ 2546391 h 2579094"/>
                <a:gd name="connsiteX9-247" fmla="*/ 190500 w 7035346"/>
                <a:gd name="connsiteY9-248" fmla="*/ 2432091 h 2579094"/>
                <a:gd name="connsiteX10-249" fmla="*/ 0 w 7035346"/>
                <a:gd name="connsiteY10-250" fmla="*/ 2073952 h 2579094"/>
                <a:gd name="connsiteX11-251" fmla="*/ 22860 w 7035346"/>
                <a:gd name="connsiteY11-252" fmla="*/ 1609132 h 2579094"/>
                <a:gd name="connsiteX12-253" fmla="*/ 289560 w 7035346"/>
                <a:gd name="connsiteY12-254" fmla="*/ 1319572 h 2579094"/>
                <a:gd name="connsiteX13-255" fmla="*/ 655320 w 7035346"/>
                <a:gd name="connsiteY13-256" fmla="*/ 290872 h 2579094"/>
                <a:gd name="connsiteX14" fmla="*/ 617220 w 7035346"/>
                <a:gd name="connsiteY14" fmla="*/ 168951 h 2579094"/>
                <a:gd name="connsiteX0-257" fmla="*/ 617220 w 7035346"/>
                <a:gd name="connsiteY0-258" fmla="*/ 168951 h 2579094"/>
                <a:gd name="connsiteX1-259" fmla="*/ 3467100 w 7035346"/>
                <a:gd name="connsiteY1-260" fmla="*/ 31792 h 2579094"/>
                <a:gd name="connsiteX2-261" fmla="*/ 5387340 w 7035346"/>
                <a:gd name="connsiteY2-262" fmla="*/ 862371 h 2579094"/>
                <a:gd name="connsiteX3-263" fmla="*/ 6713220 w 7035346"/>
                <a:gd name="connsiteY3-264" fmla="*/ 1471971 h 2579094"/>
                <a:gd name="connsiteX4-265" fmla="*/ 6850380 w 7035346"/>
                <a:gd name="connsiteY4-266" fmla="*/ 2348271 h 2579094"/>
                <a:gd name="connsiteX5-267" fmla="*/ 6949440 w 7035346"/>
                <a:gd name="connsiteY5-268" fmla="*/ 2439711 h 2579094"/>
                <a:gd name="connsiteX6-269" fmla="*/ 6507480 w 7035346"/>
                <a:gd name="connsiteY6-270" fmla="*/ 2531151 h 2579094"/>
                <a:gd name="connsiteX7-271" fmla="*/ 5097780 w 7035346"/>
                <a:gd name="connsiteY7-272" fmla="*/ 2561631 h 2579094"/>
                <a:gd name="connsiteX8-273" fmla="*/ 1569720 w 7035346"/>
                <a:gd name="connsiteY8-274" fmla="*/ 2546391 h 2579094"/>
                <a:gd name="connsiteX9-275" fmla="*/ 190500 w 7035346"/>
                <a:gd name="connsiteY9-276" fmla="*/ 2432091 h 2579094"/>
                <a:gd name="connsiteX10-277" fmla="*/ 0 w 7035346"/>
                <a:gd name="connsiteY10-278" fmla="*/ 2073952 h 2579094"/>
                <a:gd name="connsiteX11-279" fmla="*/ 22860 w 7035346"/>
                <a:gd name="connsiteY11-280" fmla="*/ 1609132 h 2579094"/>
                <a:gd name="connsiteX12-281" fmla="*/ 289560 w 7035346"/>
                <a:gd name="connsiteY12-282" fmla="*/ 1319572 h 2579094"/>
                <a:gd name="connsiteX13-283" fmla="*/ 655320 w 7035346"/>
                <a:gd name="connsiteY13-284" fmla="*/ 290872 h 2579094"/>
                <a:gd name="connsiteX14-285" fmla="*/ 617220 w 7035346"/>
                <a:gd name="connsiteY14-286" fmla="*/ 168951 h 2579094"/>
                <a:gd name="connsiteX0-287" fmla="*/ 617220 w 7035346"/>
                <a:gd name="connsiteY0-288" fmla="*/ 168951 h 2579094"/>
                <a:gd name="connsiteX1-289" fmla="*/ 3467100 w 7035346"/>
                <a:gd name="connsiteY1-290" fmla="*/ 31792 h 2579094"/>
                <a:gd name="connsiteX2-291" fmla="*/ 5387340 w 7035346"/>
                <a:gd name="connsiteY2-292" fmla="*/ 862371 h 2579094"/>
                <a:gd name="connsiteX3-293" fmla="*/ 6713220 w 7035346"/>
                <a:gd name="connsiteY3-294" fmla="*/ 1471971 h 2579094"/>
                <a:gd name="connsiteX4-295" fmla="*/ 6850380 w 7035346"/>
                <a:gd name="connsiteY4-296" fmla="*/ 2348271 h 2579094"/>
                <a:gd name="connsiteX5-297" fmla="*/ 6949440 w 7035346"/>
                <a:gd name="connsiteY5-298" fmla="*/ 2439711 h 2579094"/>
                <a:gd name="connsiteX6-299" fmla="*/ 6507480 w 7035346"/>
                <a:gd name="connsiteY6-300" fmla="*/ 2531151 h 2579094"/>
                <a:gd name="connsiteX7-301" fmla="*/ 5097780 w 7035346"/>
                <a:gd name="connsiteY7-302" fmla="*/ 2561631 h 2579094"/>
                <a:gd name="connsiteX8-303" fmla="*/ 1569720 w 7035346"/>
                <a:gd name="connsiteY8-304" fmla="*/ 2546391 h 2579094"/>
                <a:gd name="connsiteX9-305" fmla="*/ 190500 w 7035346"/>
                <a:gd name="connsiteY9-306" fmla="*/ 2432091 h 2579094"/>
                <a:gd name="connsiteX10-307" fmla="*/ 0 w 7035346"/>
                <a:gd name="connsiteY10-308" fmla="*/ 2073952 h 2579094"/>
                <a:gd name="connsiteX11-309" fmla="*/ 22860 w 7035346"/>
                <a:gd name="connsiteY11-310" fmla="*/ 1609132 h 2579094"/>
                <a:gd name="connsiteX12-311" fmla="*/ 289560 w 7035346"/>
                <a:gd name="connsiteY12-312" fmla="*/ 1319572 h 2579094"/>
                <a:gd name="connsiteX13-313" fmla="*/ 655320 w 7035346"/>
                <a:gd name="connsiteY13-314" fmla="*/ 290872 h 2579094"/>
                <a:gd name="connsiteX14-315" fmla="*/ 617220 w 7035346"/>
                <a:gd name="connsiteY14-316" fmla="*/ 168951 h 2579094"/>
                <a:gd name="connsiteX0-317" fmla="*/ 617220 w 7035346"/>
                <a:gd name="connsiteY0-318" fmla="*/ 168951 h 2579094"/>
                <a:gd name="connsiteX1-319" fmla="*/ 3467100 w 7035346"/>
                <a:gd name="connsiteY1-320" fmla="*/ 31792 h 2579094"/>
                <a:gd name="connsiteX2-321" fmla="*/ 5387340 w 7035346"/>
                <a:gd name="connsiteY2-322" fmla="*/ 862371 h 2579094"/>
                <a:gd name="connsiteX3-323" fmla="*/ 6713220 w 7035346"/>
                <a:gd name="connsiteY3-324" fmla="*/ 1471971 h 2579094"/>
                <a:gd name="connsiteX4-325" fmla="*/ 6850380 w 7035346"/>
                <a:gd name="connsiteY4-326" fmla="*/ 2348271 h 2579094"/>
                <a:gd name="connsiteX5-327" fmla="*/ 6949440 w 7035346"/>
                <a:gd name="connsiteY5-328" fmla="*/ 2439711 h 2579094"/>
                <a:gd name="connsiteX6-329" fmla="*/ 6507480 w 7035346"/>
                <a:gd name="connsiteY6-330" fmla="*/ 2531151 h 2579094"/>
                <a:gd name="connsiteX7-331" fmla="*/ 5097780 w 7035346"/>
                <a:gd name="connsiteY7-332" fmla="*/ 2561631 h 2579094"/>
                <a:gd name="connsiteX8-333" fmla="*/ 1569720 w 7035346"/>
                <a:gd name="connsiteY8-334" fmla="*/ 2546391 h 2579094"/>
                <a:gd name="connsiteX9-335" fmla="*/ 190500 w 7035346"/>
                <a:gd name="connsiteY9-336" fmla="*/ 2432091 h 2579094"/>
                <a:gd name="connsiteX10-337" fmla="*/ 0 w 7035346"/>
                <a:gd name="connsiteY10-338" fmla="*/ 2073952 h 2579094"/>
                <a:gd name="connsiteX11-339" fmla="*/ 22860 w 7035346"/>
                <a:gd name="connsiteY11-340" fmla="*/ 1609132 h 2579094"/>
                <a:gd name="connsiteX12-341" fmla="*/ 289560 w 7035346"/>
                <a:gd name="connsiteY12-342" fmla="*/ 1319572 h 2579094"/>
                <a:gd name="connsiteX13-343" fmla="*/ 655320 w 7035346"/>
                <a:gd name="connsiteY13-344" fmla="*/ 290872 h 2579094"/>
                <a:gd name="connsiteX14-345" fmla="*/ 617220 w 7035346"/>
                <a:gd name="connsiteY14-346" fmla="*/ 168951 h 2579094"/>
                <a:gd name="connsiteX0-347" fmla="*/ 617220 w 7051794"/>
                <a:gd name="connsiteY0-348" fmla="*/ 168951 h 2579094"/>
                <a:gd name="connsiteX1-349" fmla="*/ 3467100 w 7051794"/>
                <a:gd name="connsiteY1-350" fmla="*/ 31792 h 2579094"/>
                <a:gd name="connsiteX2-351" fmla="*/ 5387340 w 7051794"/>
                <a:gd name="connsiteY2-352" fmla="*/ 862371 h 2579094"/>
                <a:gd name="connsiteX3-353" fmla="*/ 6713220 w 7051794"/>
                <a:gd name="connsiteY3-354" fmla="*/ 1471971 h 2579094"/>
                <a:gd name="connsiteX4-355" fmla="*/ 6850380 w 7051794"/>
                <a:gd name="connsiteY4-356" fmla="*/ 2348271 h 2579094"/>
                <a:gd name="connsiteX5-357" fmla="*/ 6949440 w 7051794"/>
                <a:gd name="connsiteY5-358" fmla="*/ 2439711 h 2579094"/>
                <a:gd name="connsiteX6-359" fmla="*/ 6507480 w 7051794"/>
                <a:gd name="connsiteY6-360" fmla="*/ 2531151 h 2579094"/>
                <a:gd name="connsiteX7-361" fmla="*/ 5097780 w 7051794"/>
                <a:gd name="connsiteY7-362" fmla="*/ 2561631 h 2579094"/>
                <a:gd name="connsiteX8-363" fmla="*/ 1569720 w 7051794"/>
                <a:gd name="connsiteY8-364" fmla="*/ 2546391 h 2579094"/>
                <a:gd name="connsiteX9-365" fmla="*/ 190500 w 7051794"/>
                <a:gd name="connsiteY9-366" fmla="*/ 2432091 h 2579094"/>
                <a:gd name="connsiteX10-367" fmla="*/ 0 w 7051794"/>
                <a:gd name="connsiteY10-368" fmla="*/ 2073952 h 2579094"/>
                <a:gd name="connsiteX11-369" fmla="*/ 22860 w 7051794"/>
                <a:gd name="connsiteY11-370" fmla="*/ 1609132 h 2579094"/>
                <a:gd name="connsiteX12-371" fmla="*/ 289560 w 7051794"/>
                <a:gd name="connsiteY12-372" fmla="*/ 1319572 h 2579094"/>
                <a:gd name="connsiteX13-373" fmla="*/ 655320 w 7051794"/>
                <a:gd name="connsiteY13-374" fmla="*/ 290872 h 2579094"/>
                <a:gd name="connsiteX14-375" fmla="*/ 617220 w 7051794"/>
                <a:gd name="connsiteY14-376" fmla="*/ 168951 h 2579094"/>
                <a:gd name="connsiteX0-377" fmla="*/ 617220 w 7035346"/>
                <a:gd name="connsiteY0-378" fmla="*/ 168951 h 2579094"/>
                <a:gd name="connsiteX1-379" fmla="*/ 3467100 w 7035346"/>
                <a:gd name="connsiteY1-380" fmla="*/ 31792 h 2579094"/>
                <a:gd name="connsiteX2-381" fmla="*/ 5387340 w 7035346"/>
                <a:gd name="connsiteY2-382" fmla="*/ 862371 h 2579094"/>
                <a:gd name="connsiteX3-383" fmla="*/ 6713220 w 7035346"/>
                <a:gd name="connsiteY3-384" fmla="*/ 1471971 h 2579094"/>
                <a:gd name="connsiteX4-385" fmla="*/ 6850380 w 7035346"/>
                <a:gd name="connsiteY4-386" fmla="*/ 2348271 h 2579094"/>
                <a:gd name="connsiteX5-387" fmla="*/ 6949440 w 7035346"/>
                <a:gd name="connsiteY5-388" fmla="*/ 2439711 h 2579094"/>
                <a:gd name="connsiteX6-389" fmla="*/ 6507480 w 7035346"/>
                <a:gd name="connsiteY6-390" fmla="*/ 2531151 h 2579094"/>
                <a:gd name="connsiteX7-391" fmla="*/ 5097780 w 7035346"/>
                <a:gd name="connsiteY7-392" fmla="*/ 2561631 h 2579094"/>
                <a:gd name="connsiteX8-393" fmla="*/ 1569720 w 7035346"/>
                <a:gd name="connsiteY8-394" fmla="*/ 2546391 h 2579094"/>
                <a:gd name="connsiteX9-395" fmla="*/ 190500 w 7035346"/>
                <a:gd name="connsiteY9-396" fmla="*/ 2432091 h 2579094"/>
                <a:gd name="connsiteX10-397" fmla="*/ 0 w 7035346"/>
                <a:gd name="connsiteY10-398" fmla="*/ 2073952 h 2579094"/>
                <a:gd name="connsiteX11-399" fmla="*/ 22860 w 7035346"/>
                <a:gd name="connsiteY11-400" fmla="*/ 1609132 h 2579094"/>
                <a:gd name="connsiteX12-401" fmla="*/ 289560 w 7035346"/>
                <a:gd name="connsiteY12-402" fmla="*/ 1319572 h 2579094"/>
                <a:gd name="connsiteX13-403" fmla="*/ 655320 w 7035346"/>
                <a:gd name="connsiteY13-404" fmla="*/ 290872 h 2579094"/>
                <a:gd name="connsiteX14-405" fmla="*/ 617220 w 7035346"/>
                <a:gd name="connsiteY14-406" fmla="*/ 168951 h 2579094"/>
                <a:gd name="connsiteX0-407" fmla="*/ 617220 w 7033852"/>
                <a:gd name="connsiteY0-408" fmla="*/ 168951 h 2579094"/>
                <a:gd name="connsiteX1-409" fmla="*/ 3467100 w 7033852"/>
                <a:gd name="connsiteY1-410" fmla="*/ 31792 h 2579094"/>
                <a:gd name="connsiteX2-411" fmla="*/ 5387340 w 7033852"/>
                <a:gd name="connsiteY2-412" fmla="*/ 862371 h 2579094"/>
                <a:gd name="connsiteX3-413" fmla="*/ 6713220 w 7033852"/>
                <a:gd name="connsiteY3-414" fmla="*/ 1471971 h 2579094"/>
                <a:gd name="connsiteX4-415" fmla="*/ 6833711 w 7033852"/>
                <a:gd name="connsiteY4-416" fmla="*/ 2276833 h 2579094"/>
                <a:gd name="connsiteX5-417" fmla="*/ 6949440 w 7033852"/>
                <a:gd name="connsiteY5-418" fmla="*/ 2439711 h 2579094"/>
                <a:gd name="connsiteX6-419" fmla="*/ 6507480 w 7033852"/>
                <a:gd name="connsiteY6-420" fmla="*/ 2531151 h 2579094"/>
                <a:gd name="connsiteX7-421" fmla="*/ 5097780 w 7033852"/>
                <a:gd name="connsiteY7-422" fmla="*/ 2561631 h 2579094"/>
                <a:gd name="connsiteX8-423" fmla="*/ 1569720 w 7033852"/>
                <a:gd name="connsiteY8-424" fmla="*/ 2546391 h 2579094"/>
                <a:gd name="connsiteX9-425" fmla="*/ 190500 w 7033852"/>
                <a:gd name="connsiteY9-426" fmla="*/ 2432091 h 2579094"/>
                <a:gd name="connsiteX10-427" fmla="*/ 0 w 7033852"/>
                <a:gd name="connsiteY10-428" fmla="*/ 2073952 h 2579094"/>
                <a:gd name="connsiteX11-429" fmla="*/ 22860 w 7033852"/>
                <a:gd name="connsiteY11-430" fmla="*/ 1609132 h 2579094"/>
                <a:gd name="connsiteX12-431" fmla="*/ 289560 w 7033852"/>
                <a:gd name="connsiteY12-432" fmla="*/ 1319572 h 2579094"/>
                <a:gd name="connsiteX13-433" fmla="*/ 655320 w 7033852"/>
                <a:gd name="connsiteY13-434" fmla="*/ 290872 h 2579094"/>
                <a:gd name="connsiteX14-435" fmla="*/ 617220 w 7033852"/>
                <a:gd name="connsiteY14-436" fmla="*/ 168951 h 2579094"/>
                <a:gd name="connsiteX0-437" fmla="*/ 617220 w 7033852"/>
                <a:gd name="connsiteY0-438" fmla="*/ 168951 h 2579094"/>
                <a:gd name="connsiteX1-439" fmla="*/ 3467100 w 7033852"/>
                <a:gd name="connsiteY1-440" fmla="*/ 31792 h 2579094"/>
                <a:gd name="connsiteX2-441" fmla="*/ 5387340 w 7033852"/>
                <a:gd name="connsiteY2-442" fmla="*/ 862371 h 2579094"/>
                <a:gd name="connsiteX3-443" fmla="*/ 6713220 w 7033852"/>
                <a:gd name="connsiteY3-444" fmla="*/ 1471971 h 2579094"/>
                <a:gd name="connsiteX4-445" fmla="*/ 6833711 w 7033852"/>
                <a:gd name="connsiteY4-446" fmla="*/ 2276833 h 2579094"/>
                <a:gd name="connsiteX5-447" fmla="*/ 6949440 w 7033852"/>
                <a:gd name="connsiteY5-448" fmla="*/ 2439711 h 2579094"/>
                <a:gd name="connsiteX6-449" fmla="*/ 6507480 w 7033852"/>
                <a:gd name="connsiteY6-450" fmla="*/ 2531151 h 2579094"/>
                <a:gd name="connsiteX7-451" fmla="*/ 5097780 w 7033852"/>
                <a:gd name="connsiteY7-452" fmla="*/ 2561631 h 2579094"/>
                <a:gd name="connsiteX8-453" fmla="*/ 1569720 w 7033852"/>
                <a:gd name="connsiteY8-454" fmla="*/ 2546391 h 2579094"/>
                <a:gd name="connsiteX9-455" fmla="*/ 190500 w 7033852"/>
                <a:gd name="connsiteY9-456" fmla="*/ 2432091 h 2579094"/>
                <a:gd name="connsiteX10-457" fmla="*/ 0 w 7033852"/>
                <a:gd name="connsiteY10-458" fmla="*/ 2073952 h 2579094"/>
                <a:gd name="connsiteX11-459" fmla="*/ 22860 w 7033852"/>
                <a:gd name="connsiteY11-460" fmla="*/ 1609132 h 2579094"/>
                <a:gd name="connsiteX12-461" fmla="*/ 289560 w 7033852"/>
                <a:gd name="connsiteY12-462" fmla="*/ 1319572 h 2579094"/>
                <a:gd name="connsiteX13-463" fmla="*/ 655320 w 7033852"/>
                <a:gd name="connsiteY13-464" fmla="*/ 290872 h 2579094"/>
                <a:gd name="connsiteX14-465" fmla="*/ 617220 w 7033852"/>
                <a:gd name="connsiteY14-466" fmla="*/ 168951 h 2579094"/>
                <a:gd name="connsiteX0-467" fmla="*/ 617220 w 7033852"/>
                <a:gd name="connsiteY0-468" fmla="*/ 168951 h 2579094"/>
                <a:gd name="connsiteX1-469" fmla="*/ 3467100 w 7033852"/>
                <a:gd name="connsiteY1-470" fmla="*/ 31792 h 2579094"/>
                <a:gd name="connsiteX2-471" fmla="*/ 5387340 w 7033852"/>
                <a:gd name="connsiteY2-472" fmla="*/ 862371 h 2579094"/>
                <a:gd name="connsiteX3-473" fmla="*/ 6713220 w 7033852"/>
                <a:gd name="connsiteY3-474" fmla="*/ 1471971 h 2579094"/>
                <a:gd name="connsiteX4-475" fmla="*/ 6833711 w 7033852"/>
                <a:gd name="connsiteY4-476" fmla="*/ 2276833 h 2579094"/>
                <a:gd name="connsiteX5-477" fmla="*/ 6949440 w 7033852"/>
                <a:gd name="connsiteY5-478" fmla="*/ 2439711 h 2579094"/>
                <a:gd name="connsiteX6-479" fmla="*/ 6507480 w 7033852"/>
                <a:gd name="connsiteY6-480" fmla="*/ 2531151 h 2579094"/>
                <a:gd name="connsiteX7-481" fmla="*/ 5097780 w 7033852"/>
                <a:gd name="connsiteY7-482" fmla="*/ 2561631 h 2579094"/>
                <a:gd name="connsiteX8-483" fmla="*/ 1569720 w 7033852"/>
                <a:gd name="connsiteY8-484" fmla="*/ 2546391 h 2579094"/>
                <a:gd name="connsiteX9-485" fmla="*/ 190500 w 7033852"/>
                <a:gd name="connsiteY9-486" fmla="*/ 2432091 h 2579094"/>
                <a:gd name="connsiteX10-487" fmla="*/ 0 w 7033852"/>
                <a:gd name="connsiteY10-488" fmla="*/ 2073952 h 2579094"/>
                <a:gd name="connsiteX11-489" fmla="*/ 22860 w 7033852"/>
                <a:gd name="connsiteY11-490" fmla="*/ 1609132 h 2579094"/>
                <a:gd name="connsiteX12-491" fmla="*/ 289560 w 7033852"/>
                <a:gd name="connsiteY12-492" fmla="*/ 1319572 h 2579094"/>
                <a:gd name="connsiteX13-493" fmla="*/ 655320 w 7033852"/>
                <a:gd name="connsiteY13-494" fmla="*/ 290872 h 2579094"/>
                <a:gd name="connsiteX14-495" fmla="*/ 617220 w 7033852"/>
                <a:gd name="connsiteY14-496" fmla="*/ 168951 h 2579094"/>
                <a:gd name="connsiteX0-497" fmla="*/ 617220 w 7066546"/>
                <a:gd name="connsiteY0-498" fmla="*/ 168951 h 2579094"/>
                <a:gd name="connsiteX1-499" fmla="*/ 3467100 w 7066546"/>
                <a:gd name="connsiteY1-500" fmla="*/ 31792 h 2579094"/>
                <a:gd name="connsiteX2-501" fmla="*/ 5387340 w 7066546"/>
                <a:gd name="connsiteY2-502" fmla="*/ 862371 h 2579094"/>
                <a:gd name="connsiteX3-503" fmla="*/ 6713220 w 7066546"/>
                <a:gd name="connsiteY3-504" fmla="*/ 1471971 h 2579094"/>
                <a:gd name="connsiteX4-505" fmla="*/ 6833711 w 7066546"/>
                <a:gd name="connsiteY4-506" fmla="*/ 2276833 h 2579094"/>
                <a:gd name="connsiteX5-507" fmla="*/ 6949440 w 7066546"/>
                <a:gd name="connsiteY5-508" fmla="*/ 2439711 h 2579094"/>
                <a:gd name="connsiteX6-509" fmla="*/ 6507480 w 7066546"/>
                <a:gd name="connsiteY6-510" fmla="*/ 2531151 h 2579094"/>
                <a:gd name="connsiteX7-511" fmla="*/ 5097780 w 7066546"/>
                <a:gd name="connsiteY7-512" fmla="*/ 2561631 h 2579094"/>
                <a:gd name="connsiteX8-513" fmla="*/ 1569720 w 7066546"/>
                <a:gd name="connsiteY8-514" fmla="*/ 2546391 h 2579094"/>
                <a:gd name="connsiteX9-515" fmla="*/ 190500 w 7066546"/>
                <a:gd name="connsiteY9-516" fmla="*/ 2432091 h 2579094"/>
                <a:gd name="connsiteX10-517" fmla="*/ 0 w 7066546"/>
                <a:gd name="connsiteY10-518" fmla="*/ 2073952 h 2579094"/>
                <a:gd name="connsiteX11-519" fmla="*/ 22860 w 7066546"/>
                <a:gd name="connsiteY11-520" fmla="*/ 1609132 h 2579094"/>
                <a:gd name="connsiteX12-521" fmla="*/ 289560 w 7066546"/>
                <a:gd name="connsiteY12-522" fmla="*/ 1319572 h 2579094"/>
                <a:gd name="connsiteX13-523" fmla="*/ 655320 w 7066546"/>
                <a:gd name="connsiteY13-524" fmla="*/ 290872 h 2579094"/>
                <a:gd name="connsiteX14-525" fmla="*/ 617220 w 7066546"/>
                <a:gd name="connsiteY14-526" fmla="*/ 168951 h 2579094"/>
                <a:gd name="connsiteX0-527" fmla="*/ 617220 w 6949440"/>
                <a:gd name="connsiteY0-528" fmla="*/ 168951 h 2579094"/>
                <a:gd name="connsiteX1-529" fmla="*/ 3467100 w 6949440"/>
                <a:gd name="connsiteY1-530" fmla="*/ 31792 h 2579094"/>
                <a:gd name="connsiteX2-531" fmla="*/ 5387340 w 6949440"/>
                <a:gd name="connsiteY2-532" fmla="*/ 862371 h 2579094"/>
                <a:gd name="connsiteX3-533" fmla="*/ 6713220 w 6949440"/>
                <a:gd name="connsiteY3-534" fmla="*/ 1471971 h 2579094"/>
                <a:gd name="connsiteX4-535" fmla="*/ 6833711 w 6949440"/>
                <a:gd name="connsiteY4-536" fmla="*/ 2276833 h 2579094"/>
                <a:gd name="connsiteX5-537" fmla="*/ 6949440 w 6949440"/>
                <a:gd name="connsiteY5-538" fmla="*/ 2439711 h 2579094"/>
                <a:gd name="connsiteX6-539" fmla="*/ 6507480 w 6949440"/>
                <a:gd name="connsiteY6-540" fmla="*/ 2531151 h 2579094"/>
                <a:gd name="connsiteX7-541" fmla="*/ 5097780 w 6949440"/>
                <a:gd name="connsiteY7-542" fmla="*/ 2561631 h 2579094"/>
                <a:gd name="connsiteX8-543" fmla="*/ 1569720 w 6949440"/>
                <a:gd name="connsiteY8-544" fmla="*/ 2546391 h 2579094"/>
                <a:gd name="connsiteX9-545" fmla="*/ 190500 w 6949440"/>
                <a:gd name="connsiteY9-546" fmla="*/ 2432091 h 2579094"/>
                <a:gd name="connsiteX10-547" fmla="*/ 0 w 6949440"/>
                <a:gd name="connsiteY10-548" fmla="*/ 2073952 h 2579094"/>
                <a:gd name="connsiteX11-549" fmla="*/ 22860 w 6949440"/>
                <a:gd name="connsiteY11-550" fmla="*/ 1609132 h 2579094"/>
                <a:gd name="connsiteX12-551" fmla="*/ 289560 w 6949440"/>
                <a:gd name="connsiteY12-552" fmla="*/ 1319572 h 2579094"/>
                <a:gd name="connsiteX13-553" fmla="*/ 655320 w 6949440"/>
                <a:gd name="connsiteY13-554" fmla="*/ 290872 h 2579094"/>
                <a:gd name="connsiteX14-555" fmla="*/ 617220 w 6949440"/>
                <a:gd name="connsiteY14-556" fmla="*/ 168951 h 2579094"/>
                <a:gd name="connsiteX0-557" fmla="*/ 617220 w 6949440"/>
                <a:gd name="connsiteY0-558" fmla="*/ 168951 h 2579094"/>
                <a:gd name="connsiteX1-559" fmla="*/ 3467100 w 6949440"/>
                <a:gd name="connsiteY1-560" fmla="*/ 31792 h 2579094"/>
                <a:gd name="connsiteX2-561" fmla="*/ 5387340 w 6949440"/>
                <a:gd name="connsiteY2-562" fmla="*/ 862371 h 2579094"/>
                <a:gd name="connsiteX3-563" fmla="*/ 6713220 w 6949440"/>
                <a:gd name="connsiteY3-564" fmla="*/ 1471971 h 2579094"/>
                <a:gd name="connsiteX4-565" fmla="*/ 6833711 w 6949440"/>
                <a:gd name="connsiteY4-566" fmla="*/ 2276833 h 2579094"/>
                <a:gd name="connsiteX5-567" fmla="*/ 6949440 w 6949440"/>
                <a:gd name="connsiteY5-568" fmla="*/ 2439711 h 2579094"/>
                <a:gd name="connsiteX6-569" fmla="*/ 6507480 w 6949440"/>
                <a:gd name="connsiteY6-570" fmla="*/ 2531151 h 2579094"/>
                <a:gd name="connsiteX7-571" fmla="*/ 5097780 w 6949440"/>
                <a:gd name="connsiteY7-572" fmla="*/ 2561631 h 2579094"/>
                <a:gd name="connsiteX8-573" fmla="*/ 1569720 w 6949440"/>
                <a:gd name="connsiteY8-574" fmla="*/ 2546391 h 2579094"/>
                <a:gd name="connsiteX9-575" fmla="*/ 190500 w 6949440"/>
                <a:gd name="connsiteY9-576" fmla="*/ 2432091 h 2579094"/>
                <a:gd name="connsiteX10-577" fmla="*/ 0 w 6949440"/>
                <a:gd name="connsiteY10-578" fmla="*/ 2073952 h 2579094"/>
                <a:gd name="connsiteX11-579" fmla="*/ 22860 w 6949440"/>
                <a:gd name="connsiteY11-580" fmla="*/ 1609132 h 2579094"/>
                <a:gd name="connsiteX12-581" fmla="*/ 289560 w 6949440"/>
                <a:gd name="connsiteY12-582" fmla="*/ 1319572 h 2579094"/>
                <a:gd name="connsiteX13-583" fmla="*/ 655320 w 6949440"/>
                <a:gd name="connsiteY13-584" fmla="*/ 290872 h 2579094"/>
                <a:gd name="connsiteX14-585" fmla="*/ 617220 w 6949440"/>
                <a:gd name="connsiteY14-586" fmla="*/ 168951 h 2579094"/>
                <a:gd name="connsiteX0-587" fmla="*/ 617220 w 6949440"/>
                <a:gd name="connsiteY0-588" fmla="*/ 168951 h 2579094"/>
                <a:gd name="connsiteX1-589" fmla="*/ 3467100 w 6949440"/>
                <a:gd name="connsiteY1-590" fmla="*/ 31792 h 2579094"/>
                <a:gd name="connsiteX2-591" fmla="*/ 5387340 w 6949440"/>
                <a:gd name="connsiteY2-592" fmla="*/ 862371 h 2579094"/>
                <a:gd name="connsiteX3-593" fmla="*/ 6713220 w 6949440"/>
                <a:gd name="connsiteY3-594" fmla="*/ 1471971 h 2579094"/>
                <a:gd name="connsiteX4-595" fmla="*/ 6833711 w 6949440"/>
                <a:gd name="connsiteY4-596" fmla="*/ 2276833 h 2579094"/>
                <a:gd name="connsiteX5-597" fmla="*/ 6949440 w 6949440"/>
                <a:gd name="connsiteY5-598" fmla="*/ 2439711 h 2579094"/>
                <a:gd name="connsiteX6-599" fmla="*/ 6507480 w 6949440"/>
                <a:gd name="connsiteY6-600" fmla="*/ 2531151 h 2579094"/>
                <a:gd name="connsiteX7-601" fmla="*/ 5097780 w 6949440"/>
                <a:gd name="connsiteY7-602" fmla="*/ 2561631 h 2579094"/>
                <a:gd name="connsiteX8-603" fmla="*/ 1569720 w 6949440"/>
                <a:gd name="connsiteY8-604" fmla="*/ 2546391 h 2579094"/>
                <a:gd name="connsiteX9-605" fmla="*/ 190500 w 6949440"/>
                <a:gd name="connsiteY9-606" fmla="*/ 2432091 h 2579094"/>
                <a:gd name="connsiteX10-607" fmla="*/ 0 w 6949440"/>
                <a:gd name="connsiteY10-608" fmla="*/ 2073952 h 2579094"/>
                <a:gd name="connsiteX11-609" fmla="*/ 22860 w 6949440"/>
                <a:gd name="connsiteY11-610" fmla="*/ 1609132 h 2579094"/>
                <a:gd name="connsiteX12-611" fmla="*/ 289560 w 6949440"/>
                <a:gd name="connsiteY12-612" fmla="*/ 1319572 h 2579094"/>
                <a:gd name="connsiteX13-613" fmla="*/ 655320 w 6949440"/>
                <a:gd name="connsiteY13-614" fmla="*/ 290872 h 2579094"/>
                <a:gd name="connsiteX14-615" fmla="*/ 617220 w 6949440"/>
                <a:gd name="connsiteY14-616" fmla="*/ 168951 h 2579094"/>
                <a:gd name="connsiteX0-617" fmla="*/ 617220 w 6949440"/>
                <a:gd name="connsiteY0-618" fmla="*/ 168951 h 2579094"/>
                <a:gd name="connsiteX1-619" fmla="*/ 3467100 w 6949440"/>
                <a:gd name="connsiteY1-620" fmla="*/ 31792 h 2579094"/>
                <a:gd name="connsiteX2-621" fmla="*/ 5387340 w 6949440"/>
                <a:gd name="connsiteY2-622" fmla="*/ 862371 h 2579094"/>
                <a:gd name="connsiteX3-623" fmla="*/ 6713220 w 6949440"/>
                <a:gd name="connsiteY3-624" fmla="*/ 1471971 h 2579094"/>
                <a:gd name="connsiteX4-625" fmla="*/ 6833711 w 6949440"/>
                <a:gd name="connsiteY4-626" fmla="*/ 2276833 h 2579094"/>
                <a:gd name="connsiteX5-627" fmla="*/ 6949440 w 6949440"/>
                <a:gd name="connsiteY5-628" fmla="*/ 2439711 h 2579094"/>
                <a:gd name="connsiteX6-629" fmla="*/ 6507480 w 6949440"/>
                <a:gd name="connsiteY6-630" fmla="*/ 2531151 h 2579094"/>
                <a:gd name="connsiteX7-631" fmla="*/ 5097780 w 6949440"/>
                <a:gd name="connsiteY7-632" fmla="*/ 2561631 h 2579094"/>
                <a:gd name="connsiteX8-633" fmla="*/ 1569720 w 6949440"/>
                <a:gd name="connsiteY8-634" fmla="*/ 2546391 h 2579094"/>
                <a:gd name="connsiteX9-635" fmla="*/ 190500 w 6949440"/>
                <a:gd name="connsiteY9-636" fmla="*/ 2432091 h 2579094"/>
                <a:gd name="connsiteX10-637" fmla="*/ 0 w 6949440"/>
                <a:gd name="connsiteY10-638" fmla="*/ 2073952 h 2579094"/>
                <a:gd name="connsiteX11-639" fmla="*/ 22860 w 6949440"/>
                <a:gd name="connsiteY11-640" fmla="*/ 1609132 h 2579094"/>
                <a:gd name="connsiteX12-641" fmla="*/ 289560 w 6949440"/>
                <a:gd name="connsiteY12-642" fmla="*/ 1319572 h 2579094"/>
                <a:gd name="connsiteX13-643" fmla="*/ 655320 w 6949440"/>
                <a:gd name="connsiteY13-644" fmla="*/ 290872 h 2579094"/>
                <a:gd name="connsiteX14-645" fmla="*/ 617220 w 6949440"/>
                <a:gd name="connsiteY14-646" fmla="*/ 168951 h 2579094"/>
                <a:gd name="connsiteX0-647" fmla="*/ 617220 w 6949440"/>
                <a:gd name="connsiteY0-648" fmla="*/ 168951 h 2579094"/>
                <a:gd name="connsiteX1-649" fmla="*/ 3467100 w 6949440"/>
                <a:gd name="connsiteY1-650" fmla="*/ 31792 h 2579094"/>
                <a:gd name="connsiteX2-651" fmla="*/ 5387340 w 6949440"/>
                <a:gd name="connsiteY2-652" fmla="*/ 862371 h 2579094"/>
                <a:gd name="connsiteX3-653" fmla="*/ 6713220 w 6949440"/>
                <a:gd name="connsiteY3-654" fmla="*/ 1471971 h 2579094"/>
                <a:gd name="connsiteX4-655" fmla="*/ 6833711 w 6949440"/>
                <a:gd name="connsiteY4-656" fmla="*/ 2276833 h 2579094"/>
                <a:gd name="connsiteX5-657" fmla="*/ 6949440 w 6949440"/>
                <a:gd name="connsiteY5-658" fmla="*/ 2439711 h 2579094"/>
                <a:gd name="connsiteX6-659" fmla="*/ 6507480 w 6949440"/>
                <a:gd name="connsiteY6-660" fmla="*/ 2531151 h 2579094"/>
                <a:gd name="connsiteX7-661" fmla="*/ 5097780 w 6949440"/>
                <a:gd name="connsiteY7-662" fmla="*/ 2561631 h 2579094"/>
                <a:gd name="connsiteX8-663" fmla="*/ 1569720 w 6949440"/>
                <a:gd name="connsiteY8-664" fmla="*/ 2546391 h 2579094"/>
                <a:gd name="connsiteX9-665" fmla="*/ 190500 w 6949440"/>
                <a:gd name="connsiteY9-666" fmla="*/ 2432091 h 2579094"/>
                <a:gd name="connsiteX10-667" fmla="*/ 0 w 6949440"/>
                <a:gd name="connsiteY10-668" fmla="*/ 2073952 h 2579094"/>
                <a:gd name="connsiteX11-669" fmla="*/ 22860 w 6949440"/>
                <a:gd name="connsiteY11-670" fmla="*/ 1609132 h 2579094"/>
                <a:gd name="connsiteX12-671" fmla="*/ 289560 w 6949440"/>
                <a:gd name="connsiteY12-672" fmla="*/ 1319572 h 2579094"/>
                <a:gd name="connsiteX13-673" fmla="*/ 655320 w 6949440"/>
                <a:gd name="connsiteY13-674" fmla="*/ 290872 h 2579094"/>
                <a:gd name="connsiteX14-675" fmla="*/ 617220 w 6949440"/>
                <a:gd name="connsiteY14-676" fmla="*/ 168951 h 2579094"/>
                <a:gd name="connsiteX0-677" fmla="*/ 617220 w 6939915"/>
                <a:gd name="connsiteY0-678" fmla="*/ 168951 h 2579094"/>
                <a:gd name="connsiteX1-679" fmla="*/ 3467100 w 6939915"/>
                <a:gd name="connsiteY1-680" fmla="*/ 31792 h 2579094"/>
                <a:gd name="connsiteX2-681" fmla="*/ 5387340 w 6939915"/>
                <a:gd name="connsiteY2-682" fmla="*/ 862371 h 2579094"/>
                <a:gd name="connsiteX3-683" fmla="*/ 6713220 w 6939915"/>
                <a:gd name="connsiteY3-684" fmla="*/ 1471971 h 2579094"/>
                <a:gd name="connsiteX4-685" fmla="*/ 6833711 w 6939915"/>
                <a:gd name="connsiteY4-686" fmla="*/ 2276833 h 2579094"/>
                <a:gd name="connsiteX5-687" fmla="*/ 6939915 w 6939915"/>
                <a:gd name="connsiteY5-688" fmla="*/ 2439711 h 2579094"/>
                <a:gd name="connsiteX6-689" fmla="*/ 6507480 w 6939915"/>
                <a:gd name="connsiteY6-690" fmla="*/ 2531151 h 2579094"/>
                <a:gd name="connsiteX7-691" fmla="*/ 5097780 w 6939915"/>
                <a:gd name="connsiteY7-692" fmla="*/ 2561631 h 2579094"/>
                <a:gd name="connsiteX8-693" fmla="*/ 1569720 w 6939915"/>
                <a:gd name="connsiteY8-694" fmla="*/ 2546391 h 2579094"/>
                <a:gd name="connsiteX9-695" fmla="*/ 190500 w 6939915"/>
                <a:gd name="connsiteY9-696" fmla="*/ 2432091 h 2579094"/>
                <a:gd name="connsiteX10-697" fmla="*/ 0 w 6939915"/>
                <a:gd name="connsiteY10-698" fmla="*/ 2073952 h 2579094"/>
                <a:gd name="connsiteX11-699" fmla="*/ 22860 w 6939915"/>
                <a:gd name="connsiteY11-700" fmla="*/ 1609132 h 2579094"/>
                <a:gd name="connsiteX12-701" fmla="*/ 289560 w 6939915"/>
                <a:gd name="connsiteY12-702" fmla="*/ 1319572 h 2579094"/>
                <a:gd name="connsiteX13-703" fmla="*/ 655320 w 6939915"/>
                <a:gd name="connsiteY13-704" fmla="*/ 290872 h 2579094"/>
                <a:gd name="connsiteX14-705" fmla="*/ 617220 w 6939915"/>
                <a:gd name="connsiteY14-706" fmla="*/ 168951 h 2579094"/>
                <a:gd name="connsiteX0-707" fmla="*/ 617220 w 6939915"/>
                <a:gd name="connsiteY0-708" fmla="*/ 168951 h 2579094"/>
                <a:gd name="connsiteX1-709" fmla="*/ 3467100 w 6939915"/>
                <a:gd name="connsiteY1-710" fmla="*/ 31792 h 2579094"/>
                <a:gd name="connsiteX2-711" fmla="*/ 5387340 w 6939915"/>
                <a:gd name="connsiteY2-712" fmla="*/ 862371 h 2579094"/>
                <a:gd name="connsiteX3-713" fmla="*/ 6713220 w 6939915"/>
                <a:gd name="connsiteY3-714" fmla="*/ 1471971 h 2579094"/>
                <a:gd name="connsiteX4-715" fmla="*/ 6833711 w 6939915"/>
                <a:gd name="connsiteY4-716" fmla="*/ 2276833 h 2579094"/>
                <a:gd name="connsiteX5-717" fmla="*/ 6939915 w 6939915"/>
                <a:gd name="connsiteY5-718" fmla="*/ 2439711 h 2579094"/>
                <a:gd name="connsiteX6-719" fmla="*/ 6507480 w 6939915"/>
                <a:gd name="connsiteY6-720" fmla="*/ 2531151 h 2579094"/>
                <a:gd name="connsiteX7-721" fmla="*/ 5097780 w 6939915"/>
                <a:gd name="connsiteY7-722" fmla="*/ 2561631 h 2579094"/>
                <a:gd name="connsiteX8-723" fmla="*/ 1569720 w 6939915"/>
                <a:gd name="connsiteY8-724" fmla="*/ 2546391 h 2579094"/>
                <a:gd name="connsiteX9-725" fmla="*/ 190500 w 6939915"/>
                <a:gd name="connsiteY9-726" fmla="*/ 2432091 h 2579094"/>
                <a:gd name="connsiteX10-727" fmla="*/ 0 w 6939915"/>
                <a:gd name="connsiteY10-728" fmla="*/ 2073952 h 2579094"/>
                <a:gd name="connsiteX11-729" fmla="*/ 22860 w 6939915"/>
                <a:gd name="connsiteY11-730" fmla="*/ 1609132 h 2579094"/>
                <a:gd name="connsiteX12-731" fmla="*/ 289560 w 6939915"/>
                <a:gd name="connsiteY12-732" fmla="*/ 1319572 h 2579094"/>
                <a:gd name="connsiteX13-733" fmla="*/ 655320 w 6939915"/>
                <a:gd name="connsiteY13-734" fmla="*/ 290872 h 2579094"/>
                <a:gd name="connsiteX14-735" fmla="*/ 617220 w 6939915"/>
                <a:gd name="connsiteY14-736" fmla="*/ 168951 h 2579094"/>
                <a:gd name="connsiteX0-737" fmla="*/ 617220 w 6939915"/>
                <a:gd name="connsiteY0-738" fmla="*/ 168951 h 2579094"/>
                <a:gd name="connsiteX1-739" fmla="*/ 3467100 w 6939915"/>
                <a:gd name="connsiteY1-740" fmla="*/ 31792 h 2579094"/>
                <a:gd name="connsiteX2-741" fmla="*/ 5387340 w 6939915"/>
                <a:gd name="connsiteY2-742" fmla="*/ 862371 h 2579094"/>
                <a:gd name="connsiteX3-743" fmla="*/ 6713220 w 6939915"/>
                <a:gd name="connsiteY3-744" fmla="*/ 1471971 h 2579094"/>
                <a:gd name="connsiteX4-745" fmla="*/ 6833711 w 6939915"/>
                <a:gd name="connsiteY4-746" fmla="*/ 2276833 h 2579094"/>
                <a:gd name="connsiteX5-747" fmla="*/ 6939915 w 6939915"/>
                <a:gd name="connsiteY5-748" fmla="*/ 2439711 h 2579094"/>
                <a:gd name="connsiteX6-749" fmla="*/ 6507480 w 6939915"/>
                <a:gd name="connsiteY6-750" fmla="*/ 2531151 h 2579094"/>
                <a:gd name="connsiteX7-751" fmla="*/ 5097780 w 6939915"/>
                <a:gd name="connsiteY7-752" fmla="*/ 2561631 h 2579094"/>
                <a:gd name="connsiteX8-753" fmla="*/ 1569720 w 6939915"/>
                <a:gd name="connsiteY8-754" fmla="*/ 2546391 h 2579094"/>
                <a:gd name="connsiteX9-755" fmla="*/ 190500 w 6939915"/>
                <a:gd name="connsiteY9-756" fmla="*/ 2432091 h 2579094"/>
                <a:gd name="connsiteX10-757" fmla="*/ 0 w 6939915"/>
                <a:gd name="connsiteY10-758" fmla="*/ 2073952 h 2579094"/>
                <a:gd name="connsiteX11-759" fmla="*/ 22860 w 6939915"/>
                <a:gd name="connsiteY11-760" fmla="*/ 1609132 h 2579094"/>
                <a:gd name="connsiteX12-761" fmla="*/ 289560 w 6939915"/>
                <a:gd name="connsiteY12-762" fmla="*/ 1319572 h 2579094"/>
                <a:gd name="connsiteX13-763" fmla="*/ 655320 w 6939915"/>
                <a:gd name="connsiteY13-764" fmla="*/ 290872 h 2579094"/>
                <a:gd name="connsiteX14-765" fmla="*/ 617220 w 6939915"/>
                <a:gd name="connsiteY14-766" fmla="*/ 168951 h 2579094"/>
                <a:gd name="connsiteX0-767" fmla="*/ 617220 w 6939915"/>
                <a:gd name="connsiteY0-768" fmla="*/ 168951 h 2578795"/>
                <a:gd name="connsiteX1-769" fmla="*/ 3467100 w 6939915"/>
                <a:gd name="connsiteY1-770" fmla="*/ 31792 h 2578795"/>
                <a:gd name="connsiteX2-771" fmla="*/ 5387340 w 6939915"/>
                <a:gd name="connsiteY2-772" fmla="*/ 862371 h 2578795"/>
                <a:gd name="connsiteX3-773" fmla="*/ 6713220 w 6939915"/>
                <a:gd name="connsiteY3-774" fmla="*/ 1471971 h 2578795"/>
                <a:gd name="connsiteX4-775" fmla="*/ 6833711 w 6939915"/>
                <a:gd name="connsiteY4-776" fmla="*/ 2276833 h 2578795"/>
                <a:gd name="connsiteX5-777" fmla="*/ 6939915 w 6939915"/>
                <a:gd name="connsiteY5-778" fmla="*/ 2439711 h 2578795"/>
                <a:gd name="connsiteX6-779" fmla="*/ 6507480 w 6939915"/>
                <a:gd name="connsiteY6-780" fmla="*/ 2531151 h 2578795"/>
                <a:gd name="connsiteX7-781" fmla="*/ 5097780 w 6939915"/>
                <a:gd name="connsiteY7-782" fmla="*/ 2561631 h 2578795"/>
                <a:gd name="connsiteX8-783" fmla="*/ 1595120 w 6939915"/>
                <a:gd name="connsiteY8-784" fmla="*/ 2543216 h 2578795"/>
                <a:gd name="connsiteX9-785" fmla="*/ 190500 w 6939915"/>
                <a:gd name="connsiteY9-786" fmla="*/ 2432091 h 2578795"/>
                <a:gd name="connsiteX10-787" fmla="*/ 0 w 6939915"/>
                <a:gd name="connsiteY10-788" fmla="*/ 2073952 h 2578795"/>
                <a:gd name="connsiteX11-789" fmla="*/ 22860 w 6939915"/>
                <a:gd name="connsiteY11-790" fmla="*/ 1609132 h 2578795"/>
                <a:gd name="connsiteX12-791" fmla="*/ 289560 w 6939915"/>
                <a:gd name="connsiteY12-792" fmla="*/ 1319572 h 2578795"/>
                <a:gd name="connsiteX13-793" fmla="*/ 655320 w 6939915"/>
                <a:gd name="connsiteY13-794" fmla="*/ 290872 h 2578795"/>
                <a:gd name="connsiteX14-795" fmla="*/ 617220 w 6939915"/>
                <a:gd name="connsiteY14-796" fmla="*/ 168951 h 2578795"/>
                <a:gd name="connsiteX0-797" fmla="*/ 617220 w 6939915"/>
                <a:gd name="connsiteY0-798" fmla="*/ 168951 h 2578795"/>
                <a:gd name="connsiteX1-799" fmla="*/ 3467100 w 6939915"/>
                <a:gd name="connsiteY1-800" fmla="*/ 31792 h 2578795"/>
                <a:gd name="connsiteX2-801" fmla="*/ 5387340 w 6939915"/>
                <a:gd name="connsiteY2-802" fmla="*/ 862371 h 2578795"/>
                <a:gd name="connsiteX3-803" fmla="*/ 6713220 w 6939915"/>
                <a:gd name="connsiteY3-804" fmla="*/ 1471971 h 2578795"/>
                <a:gd name="connsiteX4-805" fmla="*/ 6833711 w 6939915"/>
                <a:gd name="connsiteY4-806" fmla="*/ 2276833 h 2578795"/>
                <a:gd name="connsiteX5-807" fmla="*/ 6939915 w 6939915"/>
                <a:gd name="connsiteY5-808" fmla="*/ 2439711 h 2578795"/>
                <a:gd name="connsiteX6-809" fmla="*/ 6507480 w 6939915"/>
                <a:gd name="connsiteY6-810" fmla="*/ 2531151 h 2578795"/>
                <a:gd name="connsiteX7-811" fmla="*/ 5097780 w 6939915"/>
                <a:gd name="connsiteY7-812" fmla="*/ 2561631 h 2578795"/>
                <a:gd name="connsiteX8-813" fmla="*/ 1595120 w 6939915"/>
                <a:gd name="connsiteY8-814" fmla="*/ 2543216 h 2578795"/>
                <a:gd name="connsiteX9-815" fmla="*/ 190500 w 6939915"/>
                <a:gd name="connsiteY9-816" fmla="*/ 2413041 h 2578795"/>
                <a:gd name="connsiteX10-817" fmla="*/ 0 w 6939915"/>
                <a:gd name="connsiteY10-818" fmla="*/ 2073952 h 2578795"/>
                <a:gd name="connsiteX11-819" fmla="*/ 22860 w 6939915"/>
                <a:gd name="connsiteY11-820" fmla="*/ 1609132 h 2578795"/>
                <a:gd name="connsiteX12-821" fmla="*/ 289560 w 6939915"/>
                <a:gd name="connsiteY12-822" fmla="*/ 1319572 h 2578795"/>
                <a:gd name="connsiteX13-823" fmla="*/ 655320 w 6939915"/>
                <a:gd name="connsiteY13-824" fmla="*/ 290872 h 2578795"/>
                <a:gd name="connsiteX14-825" fmla="*/ 617220 w 6939915"/>
                <a:gd name="connsiteY14-826" fmla="*/ 168951 h 2578795"/>
                <a:gd name="connsiteX0-827" fmla="*/ 617220 w 6939915"/>
                <a:gd name="connsiteY0-828" fmla="*/ 168951 h 2578795"/>
                <a:gd name="connsiteX1-829" fmla="*/ 3467100 w 6939915"/>
                <a:gd name="connsiteY1-830" fmla="*/ 31792 h 2578795"/>
                <a:gd name="connsiteX2-831" fmla="*/ 5387340 w 6939915"/>
                <a:gd name="connsiteY2-832" fmla="*/ 862371 h 2578795"/>
                <a:gd name="connsiteX3-833" fmla="*/ 6713220 w 6939915"/>
                <a:gd name="connsiteY3-834" fmla="*/ 1471971 h 2578795"/>
                <a:gd name="connsiteX4-835" fmla="*/ 6833711 w 6939915"/>
                <a:gd name="connsiteY4-836" fmla="*/ 2276833 h 2578795"/>
                <a:gd name="connsiteX5-837" fmla="*/ 6939915 w 6939915"/>
                <a:gd name="connsiteY5-838" fmla="*/ 2439711 h 2578795"/>
                <a:gd name="connsiteX6-839" fmla="*/ 6507480 w 6939915"/>
                <a:gd name="connsiteY6-840" fmla="*/ 2531151 h 2578795"/>
                <a:gd name="connsiteX7-841" fmla="*/ 5097780 w 6939915"/>
                <a:gd name="connsiteY7-842" fmla="*/ 2561631 h 2578795"/>
                <a:gd name="connsiteX8-843" fmla="*/ 1595120 w 6939915"/>
                <a:gd name="connsiteY8-844" fmla="*/ 2543216 h 2578795"/>
                <a:gd name="connsiteX9-845" fmla="*/ 190500 w 6939915"/>
                <a:gd name="connsiteY9-846" fmla="*/ 2413041 h 2578795"/>
                <a:gd name="connsiteX10-847" fmla="*/ 0 w 6939915"/>
                <a:gd name="connsiteY10-848" fmla="*/ 2073952 h 2578795"/>
                <a:gd name="connsiteX11-849" fmla="*/ 22860 w 6939915"/>
                <a:gd name="connsiteY11-850" fmla="*/ 1609132 h 2578795"/>
                <a:gd name="connsiteX12-851" fmla="*/ 289560 w 6939915"/>
                <a:gd name="connsiteY12-852" fmla="*/ 1319572 h 2578795"/>
                <a:gd name="connsiteX13-853" fmla="*/ 655320 w 6939915"/>
                <a:gd name="connsiteY13-854" fmla="*/ 290872 h 2578795"/>
                <a:gd name="connsiteX14-855" fmla="*/ 617220 w 6939915"/>
                <a:gd name="connsiteY14-856" fmla="*/ 168951 h 2578795"/>
                <a:gd name="connsiteX0-857" fmla="*/ 626531 w 6949226"/>
                <a:gd name="connsiteY0-858" fmla="*/ 168951 h 2578795"/>
                <a:gd name="connsiteX1-859" fmla="*/ 3476411 w 6949226"/>
                <a:gd name="connsiteY1-860" fmla="*/ 31792 h 2578795"/>
                <a:gd name="connsiteX2-861" fmla="*/ 5396651 w 6949226"/>
                <a:gd name="connsiteY2-862" fmla="*/ 862371 h 2578795"/>
                <a:gd name="connsiteX3-863" fmla="*/ 6722531 w 6949226"/>
                <a:gd name="connsiteY3-864" fmla="*/ 1471971 h 2578795"/>
                <a:gd name="connsiteX4-865" fmla="*/ 6843022 w 6949226"/>
                <a:gd name="connsiteY4-866" fmla="*/ 2276833 h 2578795"/>
                <a:gd name="connsiteX5-867" fmla="*/ 6949226 w 6949226"/>
                <a:gd name="connsiteY5-868" fmla="*/ 2439711 h 2578795"/>
                <a:gd name="connsiteX6-869" fmla="*/ 6516791 w 6949226"/>
                <a:gd name="connsiteY6-870" fmla="*/ 2531151 h 2578795"/>
                <a:gd name="connsiteX7-871" fmla="*/ 5107091 w 6949226"/>
                <a:gd name="connsiteY7-872" fmla="*/ 2561631 h 2578795"/>
                <a:gd name="connsiteX8-873" fmla="*/ 1604431 w 6949226"/>
                <a:gd name="connsiteY8-874" fmla="*/ 2543216 h 2578795"/>
                <a:gd name="connsiteX9-875" fmla="*/ 199811 w 6949226"/>
                <a:gd name="connsiteY9-876" fmla="*/ 2413041 h 2578795"/>
                <a:gd name="connsiteX10-877" fmla="*/ 9311 w 6949226"/>
                <a:gd name="connsiteY10-878" fmla="*/ 2073952 h 2578795"/>
                <a:gd name="connsiteX11-879" fmla="*/ 38522 w 6949226"/>
                <a:gd name="connsiteY11-880" fmla="*/ 1990133 h 2578795"/>
                <a:gd name="connsiteX12-881" fmla="*/ 32171 w 6949226"/>
                <a:gd name="connsiteY12-882" fmla="*/ 1609132 h 2578795"/>
                <a:gd name="connsiteX13-883" fmla="*/ 298871 w 6949226"/>
                <a:gd name="connsiteY13-884" fmla="*/ 1319572 h 2578795"/>
                <a:gd name="connsiteX14-885" fmla="*/ 664631 w 6949226"/>
                <a:gd name="connsiteY14-886" fmla="*/ 290872 h 2578795"/>
                <a:gd name="connsiteX15" fmla="*/ 626531 w 6949226"/>
                <a:gd name="connsiteY15" fmla="*/ 168951 h 2578795"/>
                <a:gd name="connsiteX0-887" fmla="*/ 617220 w 6939915"/>
                <a:gd name="connsiteY0-888" fmla="*/ 168951 h 2578795"/>
                <a:gd name="connsiteX1-889" fmla="*/ 3467100 w 6939915"/>
                <a:gd name="connsiteY1-890" fmla="*/ 31792 h 2578795"/>
                <a:gd name="connsiteX2-891" fmla="*/ 5387340 w 6939915"/>
                <a:gd name="connsiteY2-892" fmla="*/ 862371 h 2578795"/>
                <a:gd name="connsiteX3-893" fmla="*/ 6713220 w 6939915"/>
                <a:gd name="connsiteY3-894" fmla="*/ 1471971 h 2578795"/>
                <a:gd name="connsiteX4-895" fmla="*/ 6833711 w 6939915"/>
                <a:gd name="connsiteY4-896" fmla="*/ 2276833 h 2578795"/>
                <a:gd name="connsiteX5-897" fmla="*/ 6939915 w 6939915"/>
                <a:gd name="connsiteY5-898" fmla="*/ 2439711 h 2578795"/>
                <a:gd name="connsiteX6-899" fmla="*/ 6507480 w 6939915"/>
                <a:gd name="connsiteY6-900" fmla="*/ 2531151 h 2578795"/>
                <a:gd name="connsiteX7-901" fmla="*/ 5097780 w 6939915"/>
                <a:gd name="connsiteY7-902" fmla="*/ 2561631 h 2578795"/>
                <a:gd name="connsiteX8-903" fmla="*/ 1595120 w 6939915"/>
                <a:gd name="connsiteY8-904" fmla="*/ 2543216 h 2578795"/>
                <a:gd name="connsiteX9-905" fmla="*/ 190500 w 6939915"/>
                <a:gd name="connsiteY9-906" fmla="*/ 2413041 h 2578795"/>
                <a:gd name="connsiteX10-907" fmla="*/ 0 w 6939915"/>
                <a:gd name="connsiteY10-908" fmla="*/ 2073952 h 2578795"/>
                <a:gd name="connsiteX11-909" fmla="*/ 29211 w 6939915"/>
                <a:gd name="connsiteY11-910" fmla="*/ 1990133 h 2578795"/>
                <a:gd name="connsiteX12-911" fmla="*/ 22860 w 6939915"/>
                <a:gd name="connsiteY12-912" fmla="*/ 1609132 h 2578795"/>
                <a:gd name="connsiteX13-913" fmla="*/ 289560 w 6939915"/>
                <a:gd name="connsiteY13-914" fmla="*/ 1319572 h 2578795"/>
                <a:gd name="connsiteX14-915" fmla="*/ 655320 w 6939915"/>
                <a:gd name="connsiteY14-916" fmla="*/ 290872 h 2578795"/>
                <a:gd name="connsiteX15-917" fmla="*/ 617220 w 6939915"/>
                <a:gd name="connsiteY15-918" fmla="*/ 168951 h 2578795"/>
                <a:gd name="connsiteX0-919" fmla="*/ 617220 w 6939915"/>
                <a:gd name="connsiteY0-920" fmla="*/ 168951 h 2578795"/>
                <a:gd name="connsiteX1-921" fmla="*/ 3467100 w 6939915"/>
                <a:gd name="connsiteY1-922" fmla="*/ 31792 h 2578795"/>
                <a:gd name="connsiteX2-923" fmla="*/ 5387340 w 6939915"/>
                <a:gd name="connsiteY2-924" fmla="*/ 862371 h 2578795"/>
                <a:gd name="connsiteX3-925" fmla="*/ 6713220 w 6939915"/>
                <a:gd name="connsiteY3-926" fmla="*/ 1471971 h 2578795"/>
                <a:gd name="connsiteX4-927" fmla="*/ 6833711 w 6939915"/>
                <a:gd name="connsiteY4-928" fmla="*/ 2276833 h 2578795"/>
                <a:gd name="connsiteX5-929" fmla="*/ 6939915 w 6939915"/>
                <a:gd name="connsiteY5-930" fmla="*/ 2439711 h 2578795"/>
                <a:gd name="connsiteX6-931" fmla="*/ 6507480 w 6939915"/>
                <a:gd name="connsiteY6-932" fmla="*/ 2531151 h 2578795"/>
                <a:gd name="connsiteX7-933" fmla="*/ 5097780 w 6939915"/>
                <a:gd name="connsiteY7-934" fmla="*/ 2561631 h 2578795"/>
                <a:gd name="connsiteX8-935" fmla="*/ 1595120 w 6939915"/>
                <a:gd name="connsiteY8-936" fmla="*/ 2543216 h 2578795"/>
                <a:gd name="connsiteX9-937" fmla="*/ 190500 w 6939915"/>
                <a:gd name="connsiteY9-938" fmla="*/ 2413041 h 2578795"/>
                <a:gd name="connsiteX10-939" fmla="*/ 0 w 6939915"/>
                <a:gd name="connsiteY10-940" fmla="*/ 2073952 h 2578795"/>
                <a:gd name="connsiteX11-941" fmla="*/ 29211 w 6939915"/>
                <a:gd name="connsiteY11-942" fmla="*/ 1990133 h 2578795"/>
                <a:gd name="connsiteX12-943" fmla="*/ 22860 w 6939915"/>
                <a:gd name="connsiteY12-944" fmla="*/ 1609132 h 2578795"/>
                <a:gd name="connsiteX13-945" fmla="*/ 289560 w 6939915"/>
                <a:gd name="connsiteY13-946" fmla="*/ 1319572 h 2578795"/>
                <a:gd name="connsiteX14-947" fmla="*/ 655320 w 6939915"/>
                <a:gd name="connsiteY14-948" fmla="*/ 290872 h 2578795"/>
                <a:gd name="connsiteX15-949" fmla="*/ 617220 w 6939915"/>
                <a:gd name="connsiteY15-950" fmla="*/ 168951 h 2578795"/>
                <a:gd name="connsiteX0-951" fmla="*/ 617220 w 6939915"/>
                <a:gd name="connsiteY0-952" fmla="*/ 168951 h 2578795"/>
                <a:gd name="connsiteX1-953" fmla="*/ 3467100 w 6939915"/>
                <a:gd name="connsiteY1-954" fmla="*/ 31792 h 2578795"/>
                <a:gd name="connsiteX2-955" fmla="*/ 5387340 w 6939915"/>
                <a:gd name="connsiteY2-956" fmla="*/ 862371 h 2578795"/>
                <a:gd name="connsiteX3-957" fmla="*/ 6713220 w 6939915"/>
                <a:gd name="connsiteY3-958" fmla="*/ 1471971 h 2578795"/>
                <a:gd name="connsiteX4-959" fmla="*/ 6833711 w 6939915"/>
                <a:gd name="connsiteY4-960" fmla="*/ 2276833 h 2578795"/>
                <a:gd name="connsiteX5-961" fmla="*/ 6939915 w 6939915"/>
                <a:gd name="connsiteY5-962" fmla="*/ 2439711 h 2578795"/>
                <a:gd name="connsiteX6-963" fmla="*/ 6507480 w 6939915"/>
                <a:gd name="connsiteY6-964" fmla="*/ 2531151 h 2578795"/>
                <a:gd name="connsiteX7-965" fmla="*/ 5097780 w 6939915"/>
                <a:gd name="connsiteY7-966" fmla="*/ 2561631 h 2578795"/>
                <a:gd name="connsiteX8-967" fmla="*/ 1595120 w 6939915"/>
                <a:gd name="connsiteY8-968" fmla="*/ 2543216 h 2578795"/>
                <a:gd name="connsiteX9-969" fmla="*/ 190500 w 6939915"/>
                <a:gd name="connsiteY9-970" fmla="*/ 2413041 h 2578795"/>
                <a:gd name="connsiteX10-971" fmla="*/ 0 w 6939915"/>
                <a:gd name="connsiteY10-972" fmla="*/ 2073952 h 2578795"/>
                <a:gd name="connsiteX11-973" fmla="*/ 29211 w 6939915"/>
                <a:gd name="connsiteY11-974" fmla="*/ 1990133 h 2578795"/>
                <a:gd name="connsiteX12-975" fmla="*/ 37147 w 6939915"/>
                <a:gd name="connsiteY12-976" fmla="*/ 1621038 h 2578795"/>
                <a:gd name="connsiteX13-977" fmla="*/ 289560 w 6939915"/>
                <a:gd name="connsiteY13-978" fmla="*/ 1319572 h 2578795"/>
                <a:gd name="connsiteX14-979" fmla="*/ 655320 w 6939915"/>
                <a:gd name="connsiteY14-980" fmla="*/ 290872 h 2578795"/>
                <a:gd name="connsiteX15-981" fmla="*/ 617220 w 6939915"/>
                <a:gd name="connsiteY15-982" fmla="*/ 168951 h 2578795"/>
                <a:gd name="connsiteX0-983" fmla="*/ 617220 w 6939915"/>
                <a:gd name="connsiteY0-984" fmla="*/ 168951 h 2578795"/>
                <a:gd name="connsiteX1-985" fmla="*/ 3467100 w 6939915"/>
                <a:gd name="connsiteY1-986" fmla="*/ 31792 h 2578795"/>
                <a:gd name="connsiteX2-987" fmla="*/ 5387340 w 6939915"/>
                <a:gd name="connsiteY2-988" fmla="*/ 862371 h 2578795"/>
                <a:gd name="connsiteX3-989" fmla="*/ 6713220 w 6939915"/>
                <a:gd name="connsiteY3-990" fmla="*/ 1471971 h 2578795"/>
                <a:gd name="connsiteX4-991" fmla="*/ 6833711 w 6939915"/>
                <a:gd name="connsiteY4-992" fmla="*/ 2276833 h 2578795"/>
                <a:gd name="connsiteX5-993" fmla="*/ 6939915 w 6939915"/>
                <a:gd name="connsiteY5-994" fmla="*/ 2439711 h 2578795"/>
                <a:gd name="connsiteX6-995" fmla="*/ 6507480 w 6939915"/>
                <a:gd name="connsiteY6-996" fmla="*/ 2531151 h 2578795"/>
                <a:gd name="connsiteX7-997" fmla="*/ 5097780 w 6939915"/>
                <a:gd name="connsiteY7-998" fmla="*/ 2561631 h 2578795"/>
                <a:gd name="connsiteX8-999" fmla="*/ 1595120 w 6939915"/>
                <a:gd name="connsiteY8-1000" fmla="*/ 2543216 h 2578795"/>
                <a:gd name="connsiteX9-1001" fmla="*/ 190500 w 6939915"/>
                <a:gd name="connsiteY9-1002" fmla="*/ 2413041 h 2578795"/>
                <a:gd name="connsiteX10-1003" fmla="*/ 0 w 6939915"/>
                <a:gd name="connsiteY10-1004" fmla="*/ 2073952 h 2578795"/>
                <a:gd name="connsiteX11-1005" fmla="*/ 29211 w 6939915"/>
                <a:gd name="connsiteY11-1006" fmla="*/ 1990133 h 2578795"/>
                <a:gd name="connsiteX12-1007" fmla="*/ 37147 w 6939915"/>
                <a:gd name="connsiteY12-1008" fmla="*/ 1621038 h 2578795"/>
                <a:gd name="connsiteX13-1009" fmla="*/ 289560 w 6939915"/>
                <a:gd name="connsiteY13-1010" fmla="*/ 1319572 h 2578795"/>
                <a:gd name="connsiteX14-1011" fmla="*/ 655320 w 6939915"/>
                <a:gd name="connsiteY14-1012" fmla="*/ 290872 h 2578795"/>
                <a:gd name="connsiteX15-1013" fmla="*/ 617220 w 6939915"/>
                <a:gd name="connsiteY15-1014" fmla="*/ 168951 h 2578795"/>
                <a:gd name="connsiteX0-1015" fmla="*/ 617220 w 6939915"/>
                <a:gd name="connsiteY0-1016" fmla="*/ 168951 h 2578795"/>
                <a:gd name="connsiteX1-1017" fmla="*/ 3467100 w 6939915"/>
                <a:gd name="connsiteY1-1018" fmla="*/ 31792 h 2578795"/>
                <a:gd name="connsiteX2-1019" fmla="*/ 5387340 w 6939915"/>
                <a:gd name="connsiteY2-1020" fmla="*/ 862371 h 2578795"/>
                <a:gd name="connsiteX3-1021" fmla="*/ 6713220 w 6939915"/>
                <a:gd name="connsiteY3-1022" fmla="*/ 1471971 h 2578795"/>
                <a:gd name="connsiteX4-1023" fmla="*/ 6833711 w 6939915"/>
                <a:gd name="connsiteY4-1024" fmla="*/ 2276833 h 2578795"/>
                <a:gd name="connsiteX5-1025" fmla="*/ 6939915 w 6939915"/>
                <a:gd name="connsiteY5-1026" fmla="*/ 2439711 h 2578795"/>
                <a:gd name="connsiteX6-1027" fmla="*/ 6507480 w 6939915"/>
                <a:gd name="connsiteY6-1028" fmla="*/ 2531151 h 2578795"/>
                <a:gd name="connsiteX7-1029" fmla="*/ 5097780 w 6939915"/>
                <a:gd name="connsiteY7-1030" fmla="*/ 2561631 h 2578795"/>
                <a:gd name="connsiteX8-1031" fmla="*/ 1595120 w 6939915"/>
                <a:gd name="connsiteY8-1032" fmla="*/ 2543216 h 2578795"/>
                <a:gd name="connsiteX9-1033" fmla="*/ 190500 w 6939915"/>
                <a:gd name="connsiteY9-1034" fmla="*/ 2413041 h 2578795"/>
                <a:gd name="connsiteX10-1035" fmla="*/ 0 w 6939915"/>
                <a:gd name="connsiteY10-1036" fmla="*/ 2073952 h 2578795"/>
                <a:gd name="connsiteX11-1037" fmla="*/ 29211 w 6939915"/>
                <a:gd name="connsiteY11-1038" fmla="*/ 1990133 h 2578795"/>
                <a:gd name="connsiteX12-1039" fmla="*/ 37147 w 6939915"/>
                <a:gd name="connsiteY12-1040" fmla="*/ 1621038 h 2578795"/>
                <a:gd name="connsiteX13-1041" fmla="*/ 289560 w 6939915"/>
                <a:gd name="connsiteY13-1042" fmla="*/ 1319572 h 2578795"/>
                <a:gd name="connsiteX14-1043" fmla="*/ 679132 w 6939915"/>
                <a:gd name="connsiteY14-1044" fmla="*/ 267060 h 2578795"/>
                <a:gd name="connsiteX15-1045" fmla="*/ 617220 w 6939915"/>
                <a:gd name="connsiteY15-1046" fmla="*/ 168951 h 2578795"/>
                <a:gd name="connsiteX0-1047" fmla="*/ 617220 w 6939915"/>
                <a:gd name="connsiteY0-1048" fmla="*/ 168951 h 2578795"/>
                <a:gd name="connsiteX1-1049" fmla="*/ 3467100 w 6939915"/>
                <a:gd name="connsiteY1-1050" fmla="*/ 31792 h 2578795"/>
                <a:gd name="connsiteX2-1051" fmla="*/ 5387340 w 6939915"/>
                <a:gd name="connsiteY2-1052" fmla="*/ 862371 h 2578795"/>
                <a:gd name="connsiteX3-1053" fmla="*/ 6713220 w 6939915"/>
                <a:gd name="connsiteY3-1054" fmla="*/ 1471971 h 2578795"/>
                <a:gd name="connsiteX4-1055" fmla="*/ 6833711 w 6939915"/>
                <a:gd name="connsiteY4-1056" fmla="*/ 2276833 h 2578795"/>
                <a:gd name="connsiteX5-1057" fmla="*/ 6939915 w 6939915"/>
                <a:gd name="connsiteY5-1058" fmla="*/ 2439711 h 2578795"/>
                <a:gd name="connsiteX6-1059" fmla="*/ 6507480 w 6939915"/>
                <a:gd name="connsiteY6-1060" fmla="*/ 2531151 h 2578795"/>
                <a:gd name="connsiteX7-1061" fmla="*/ 5097780 w 6939915"/>
                <a:gd name="connsiteY7-1062" fmla="*/ 2561631 h 2578795"/>
                <a:gd name="connsiteX8-1063" fmla="*/ 1595120 w 6939915"/>
                <a:gd name="connsiteY8-1064" fmla="*/ 2543216 h 2578795"/>
                <a:gd name="connsiteX9-1065" fmla="*/ 190500 w 6939915"/>
                <a:gd name="connsiteY9-1066" fmla="*/ 2413041 h 2578795"/>
                <a:gd name="connsiteX10-1067" fmla="*/ 0 w 6939915"/>
                <a:gd name="connsiteY10-1068" fmla="*/ 2073952 h 2578795"/>
                <a:gd name="connsiteX11-1069" fmla="*/ 29211 w 6939915"/>
                <a:gd name="connsiteY11-1070" fmla="*/ 1990133 h 2578795"/>
                <a:gd name="connsiteX12-1071" fmla="*/ 37147 w 6939915"/>
                <a:gd name="connsiteY12-1072" fmla="*/ 1621038 h 2578795"/>
                <a:gd name="connsiteX13-1073" fmla="*/ 289560 w 6939915"/>
                <a:gd name="connsiteY13-1074" fmla="*/ 1319572 h 2578795"/>
                <a:gd name="connsiteX14-1075" fmla="*/ 679132 w 6939915"/>
                <a:gd name="connsiteY14-1076" fmla="*/ 267060 h 2578795"/>
                <a:gd name="connsiteX15-1077" fmla="*/ 617220 w 6939915"/>
                <a:gd name="connsiteY15-1078" fmla="*/ 168951 h 2578795"/>
                <a:gd name="connsiteX0-1079" fmla="*/ 617220 w 6939915"/>
                <a:gd name="connsiteY0-1080" fmla="*/ 168951 h 2578795"/>
                <a:gd name="connsiteX1-1081" fmla="*/ 3467100 w 6939915"/>
                <a:gd name="connsiteY1-1082" fmla="*/ 31792 h 2578795"/>
                <a:gd name="connsiteX2-1083" fmla="*/ 5387340 w 6939915"/>
                <a:gd name="connsiteY2-1084" fmla="*/ 862371 h 2578795"/>
                <a:gd name="connsiteX3-1085" fmla="*/ 6713220 w 6939915"/>
                <a:gd name="connsiteY3-1086" fmla="*/ 1471971 h 2578795"/>
                <a:gd name="connsiteX4-1087" fmla="*/ 6833711 w 6939915"/>
                <a:gd name="connsiteY4-1088" fmla="*/ 2276833 h 2578795"/>
                <a:gd name="connsiteX5-1089" fmla="*/ 6939915 w 6939915"/>
                <a:gd name="connsiteY5-1090" fmla="*/ 2439711 h 2578795"/>
                <a:gd name="connsiteX6-1091" fmla="*/ 6507480 w 6939915"/>
                <a:gd name="connsiteY6-1092" fmla="*/ 2531151 h 2578795"/>
                <a:gd name="connsiteX7-1093" fmla="*/ 5097780 w 6939915"/>
                <a:gd name="connsiteY7-1094" fmla="*/ 2561631 h 2578795"/>
                <a:gd name="connsiteX8-1095" fmla="*/ 1595120 w 6939915"/>
                <a:gd name="connsiteY8-1096" fmla="*/ 2543216 h 2578795"/>
                <a:gd name="connsiteX9-1097" fmla="*/ 190500 w 6939915"/>
                <a:gd name="connsiteY9-1098" fmla="*/ 2413041 h 2578795"/>
                <a:gd name="connsiteX10-1099" fmla="*/ 0 w 6939915"/>
                <a:gd name="connsiteY10-1100" fmla="*/ 2073952 h 2578795"/>
                <a:gd name="connsiteX11-1101" fmla="*/ 29211 w 6939915"/>
                <a:gd name="connsiteY11-1102" fmla="*/ 1990133 h 2578795"/>
                <a:gd name="connsiteX12-1103" fmla="*/ 37147 w 6939915"/>
                <a:gd name="connsiteY12-1104" fmla="*/ 1621038 h 2578795"/>
                <a:gd name="connsiteX13-1105" fmla="*/ 289560 w 6939915"/>
                <a:gd name="connsiteY13-1106" fmla="*/ 1319572 h 2578795"/>
                <a:gd name="connsiteX14-1107" fmla="*/ 679132 w 6939915"/>
                <a:gd name="connsiteY14-1108" fmla="*/ 267060 h 2578795"/>
                <a:gd name="connsiteX15-1109" fmla="*/ 617220 w 6939915"/>
                <a:gd name="connsiteY15-1110" fmla="*/ 168951 h 2578795"/>
                <a:gd name="connsiteX0-1111" fmla="*/ 617220 w 6939915"/>
                <a:gd name="connsiteY0-1112" fmla="*/ 185004 h 2594848"/>
                <a:gd name="connsiteX1-1113" fmla="*/ 3467100 w 6939915"/>
                <a:gd name="connsiteY1-1114" fmla="*/ 47845 h 2594848"/>
                <a:gd name="connsiteX2-1115" fmla="*/ 5387340 w 6939915"/>
                <a:gd name="connsiteY2-1116" fmla="*/ 878424 h 2594848"/>
                <a:gd name="connsiteX3-1117" fmla="*/ 6713220 w 6939915"/>
                <a:gd name="connsiteY3-1118" fmla="*/ 1488024 h 2594848"/>
                <a:gd name="connsiteX4-1119" fmla="*/ 6833711 w 6939915"/>
                <a:gd name="connsiteY4-1120" fmla="*/ 2292886 h 2594848"/>
                <a:gd name="connsiteX5-1121" fmla="*/ 6939915 w 6939915"/>
                <a:gd name="connsiteY5-1122" fmla="*/ 2455764 h 2594848"/>
                <a:gd name="connsiteX6-1123" fmla="*/ 6507480 w 6939915"/>
                <a:gd name="connsiteY6-1124" fmla="*/ 2547204 h 2594848"/>
                <a:gd name="connsiteX7-1125" fmla="*/ 5097780 w 6939915"/>
                <a:gd name="connsiteY7-1126" fmla="*/ 2577684 h 2594848"/>
                <a:gd name="connsiteX8-1127" fmla="*/ 1595120 w 6939915"/>
                <a:gd name="connsiteY8-1128" fmla="*/ 2559269 h 2594848"/>
                <a:gd name="connsiteX9-1129" fmla="*/ 190500 w 6939915"/>
                <a:gd name="connsiteY9-1130" fmla="*/ 2429094 h 2594848"/>
                <a:gd name="connsiteX10-1131" fmla="*/ 0 w 6939915"/>
                <a:gd name="connsiteY10-1132" fmla="*/ 2090005 h 2594848"/>
                <a:gd name="connsiteX11-1133" fmla="*/ 29211 w 6939915"/>
                <a:gd name="connsiteY11-1134" fmla="*/ 2006186 h 2594848"/>
                <a:gd name="connsiteX12-1135" fmla="*/ 37147 w 6939915"/>
                <a:gd name="connsiteY12-1136" fmla="*/ 1637091 h 2594848"/>
                <a:gd name="connsiteX13-1137" fmla="*/ 289560 w 6939915"/>
                <a:gd name="connsiteY13-1138" fmla="*/ 1335625 h 2594848"/>
                <a:gd name="connsiteX14-1139" fmla="*/ 679132 w 6939915"/>
                <a:gd name="connsiteY14-1140" fmla="*/ 283113 h 2594848"/>
                <a:gd name="connsiteX15-1141" fmla="*/ 617220 w 6939915"/>
                <a:gd name="connsiteY15-1142" fmla="*/ 185004 h 2594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55" y="connsiteY6-56"/>
                </a:cxn>
                <a:cxn ang="0">
                  <a:pos x="connsiteX7-71" y="connsiteY7-72"/>
                </a:cxn>
                <a:cxn ang="0">
                  <a:pos x="connsiteX8-89" y="connsiteY8-90"/>
                </a:cxn>
                <a:cxn ang="0">
                  <a:pos x="connsiteX9-109" y="connsiteY9-110"/>
                </a:cxn>
                <a:cxn ang="0">
                  <a:pos x="connsiteX10-151" y="connsiteY10-152"/>
                </a:cxn>
                <a:cxn ang="0">
                  <a:pos x="connsiteX11-175" y="connsiteY11-176"/>
                </a:cxn>
                <a:cxn ang="0">
                  <a:pos x="connsiteX12-201" y="connsiteY12-202"/>
                </a:cxn>
                <a:cxn ang="0">
                  <a:pos x="connsiteX13-255" y="connsiteY13-256"/>
                </a:cxn>
                <a:cxn ang="0">
                  <a:pos x="connsiteX14-285" y="connsiteY14-286"/>
                </a:cxn>
                <a:cxn ang="0">
                  <a:pos x="connsiteX15-917" y="connsiteY15-918"/>
                </a:cxn>
              </a:cxnLst>
              <a:rect l="l" t="t" r="r" b="b"/>
              <a:pathLst>
                <a:path w="6939915" h="2594848">
                  <a:moveTo>
                    <a:pt x="617220" y="185004"/>
                  </a:moveTo>
                  <a:cubicBezTo>
                    <a:pt x="500062" y="144364"/>
                    <a:pt x="2446020" y="-102015"/>
                    <a:pt x="3467100" y="47845"/>
                  </a:cubicBezTo>
                  <a:cubicBezTo>
                    <a:pt x="4431030" y="181830"/>
                    <a:pt x="4747260" y="601564"/>
                    <a:pt x="5387340" y="878424"/>
                  </a:cubicBezTo>
                  <a:cubicBezTo>
                    <a:pt x="6410325" y="1205449"/>
                    <a:pt x="6547485" y="1218149"/>
                    <a:pt x="6713220" y="1488024"/>
                  </a:cubicBezTo>
                  <a:cubicBezTo>
                    <a:pt x="6788150" y="1858229"/>
                    <a:pt x="6974681" y="1649631"/>
                    <a:pt x="6833711" y="2292886"/>
                  </a:cubicBezTo>
                  <a:cubicBezTo>
                    <a:pt x="6847046" y="2398931"/>
                    <a:pt x="6904355" y="2381469"/>
                    <a:pt x="6939915" y="2455764"/>
                  </a:cubicBezTo>
                  <a:cubicBezTo>
                    <a:pt x="6932295" y="2485609"/>
                    <a:pt x="6921500" y="2542759"/>
                    <a:pt x="6507480" y="2547204"/>
                  </a:cubicBezTo>
                  <a:cubicBezTo>
                    <a:pt x="5933440" y="2577684"/>
                    <a:pt x="5671820" y="2547204"/>
                    <a:pt x="5097780" y="2577684"/>
                  </a:cubicBezTo>
                  <a:cubicBezTo>
                    <a:pt x="3911600" y="2643724"/>
                    <a:pt x="2781300" y="2493229"/>
                    <a:pt x="1595120" y="2559269"/>
                  </a:cubicBezTo>
                  <a:lnTo>
                    <a:pt x="190500" y="2429094"/>
                  </a:lnTo>
                  <a:cubicBezTo>
                    <a:pt x="74295" y="2397979"/>
                    <a:pt x="5080" y="2156045"/>
                    <a:pt x="0" y="2090005"/>
                  </a:cubicBezTo>
                  <a:cubicBezTo>
                    <a:pt x="635" y="2014229"/>
                    <a:pt x="-793" y="2026506"/>
                    <a:pt x="29211" y="2006186"/>
                  </a:cubicBezTo>
                  <a:cubicBezTo>
                    <a:pt x="33021" y="1928716"/>
                    <a:pt x="30004" y="1746734"/>
                    <a:pt x="37147" y="1637091"/>
                  </a:cubicBezTo>
                  <a:cubicBezTo>
                    <a:pt x="37147" y="1555811"/>
                    <a:pt x="289560" y="1416905"/>
                    <a:pt x="289560" y="1335625"/>
                  </a:cubicBezTo>
                  <a:cubicBezTo>
                    <a:pt x="274162" y="1109248"/>
                    <a:pt x="299243" y="685703"/>
                    <a:pt x="679132" y="283113"/>
                  </a:cubicBezTo>
                  <a:lnTo>
                    <a:pt x="617220" y="1850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3819765" y="2281605"/>
              <a:ext cx="4277344" cy="975943"/>
            </a:xfrm>
            <a:custGeom>
              <a:avLst/>
              <a:gdLst>
                <a:gd name="connsiteX0" fmla="*/ 0 w 2438400"/>
                <a:gd name="connsiteY0" fmla="*/ 0 h 914400"/>
                <a:gd name="connsiteX1" fmla="*/ 2438400 w 2438400"/>
                <a:gd name="connsiteY1" fmla="*/ 0 h 914400"/>
                <a:gd name="connsiteX2" fmla="*/ 2438400 w 2438400"/>
                <a:gd name="connsiteY2" fmla="*/ 914400 h 914400"/>
                <a:gd name="connsiteX3" fmla="*/ 0 w 2438400"/>
                <a:gd name="connsiteY3" fmla="*/ 914400 h 914400"/>
                <a:gd name="connsiteX4" fmla="*/ 0 w 2438400"/>
                <a:gd name="connsiteY4" fmla="*/ 0 h 914400"/>
                <a:gd name="connsiteX0-1" fmla="*/ 0 w 2533650"/>
                <a:gd name="connsiteY0-2" fmla="*/ 0 h 933450"/>
                <a:gd name="connsiteX1-3" fmla="*/ 2533650 w 2533650"/>
                <a:gd name="connsiteY1-4" fmla="*/ 19050 h 933450"/>
                <a:gd name="connsiteX2-5" fmla="*/ 2533650 w 2533650"/>
                <a:gd name="connsiteY2-6" fmla="*/ 933450 h 933450"/>
                <a:gd name="connsiteX3-7" fmla="*/ 95250 w 2533650"/>
                <a:gd name="connsiteY3-8" fmla="*/ 933450 h 933450"/>
                <a:gd name="connsiteX4-9" fmla="*/ 0 w 2533650"/>
                <a:gd name="connsiteY4-10" fmla="*/ 0 h 933450"/>
                <a:gd name="connsiteX0-11" fmla="*/ 330200 w 2863850"/>
                <a:gd name="connsiteY0-12" fmla="*/ 0 h 933450"/>
                <a:gd name="connsiteX1-13" fmla="*/ 2863850 w 2863850"/>
                <a:gd name="connsiteY1-14" fmla="*/ 19050 h 933450"/>
                <a:gd name="connsiteX2-15" fmla="*/ 2863850 w 2863850"/>
                <a:gd name="connsiteY2-16" fmla="*/ 933450 h 933450"/>
                <a:gd name="connsiteX3-17" fmla="*/ 0 w 2863850"/>
                <a:gd name="connsiteY3-18" fmla="*/ 688975 h 933450"/>
                <a:gd name="connsiteX4-19" fmla="*/ 330200 w 2863850"/>
                <a:gd name="connsiteY4-20" fmla="*/ 0 h 933450"/>
                <a:gd name="connsiteX0-21" fmla="*/ 358093 w 2891743"/>
                <a:gd name="connsiteY0-22" fmla="*/ 0 h 933450"/>
                <a:gd name="connsiteX1-23" fmla="*/ 2891743 w 2891743"/>
                <a:gd name="connsiteY1-24" fmla="*/ 19050 h 933450"/>
                <a:gd name="connsiteX2-25" fmla="*/ 2891743 w 2891743"/>
                <a:gd name="connsiteY2-26" fmla="*/ 933450 h 933450"/>
                <a:gd name="connsiteX3-27" fmla="*/ 27893 w 2891743"/>
                <a:gd name="connsiteY3-28" fmla="*/ 688975 h 933450"/>
                <a:gd name="connsiteX4-29" fmla="*/ 358093 w 2891743"/>
                <a:gd name="connsiteY4-30" fmla="*/ 0 h 933450"/>
                <a:gd name="connsiteX0-31" fmla="*/ 358280 w 2891930"/>
                <a:gd name="connsiteY0-32" fmla="*/ 571 h 934021"/>
                <a:gd name="connsiteX1-33" fmla="*/ 2891930 w 2891930"/>
                <a:gd name="connsiteY1-34" fmla="*/ 19621 h 934021"/>
                <a:gd name="connsiteX2-35" fmla="*/ 2891930 w 2891930"/>
                <a:gd name="connsiteY2-36" fmla="*/ 934021 h 934021"/>
                <a:gd name="connsiteX3-37" fmla="*/ 28080 w 2891930"/>
                <a:gd name="connsiteY3-38" fmla="*/ 689546 h 934021"/>
                <a:gd name="connsiteX4-39" fmla="*/ 358280 w 2891930"/>
                <a:gd name="connsiteY4-40" fmla="*/ 571 h 934021"/>
                <a:gd name="connsiteX0-41" fmla="*/ 352185 w 2885835"/>
                <a:gd name="connsiteY0-42" fmla="*/ 647 h 934097"/>
                <a:gd name="connsiteX1-43" fmla="*/ 2885835 w 2885835"/>
                <a:gd name="connsiteY1-44" fmla="*/ 19697 h 934097"/>
                <a:gd name="connsiteX2-45" fmla="*/ 2885835 w 2885835"/>
                <a:gd name="connsiteY2-46" fmla="*/ 934097 h 934097"/>
                <a:gd name="connsiteX3-47" fmla="*/ 21985 w 2885835"/>
                <a:gd name="connsiteY3-48" fmla="*/ 689622 h 934097"/>
                <a:gd name="connsiteX4-49" fmla="*/ 352185 w 2885835"/>
                <a:gd name="connsiteY4-50" fmla="*/ 647 h 934097"/>
                <a:gd name="connsiteX0-51" fmla="*/ 352185 w 4124085"/>
                <a:gd name="connsiteY0-52" fmla="*/ 647 h 915047"/>
                <a:gd name="connsiteX1-53" fmla="*/ 2885835 w 4124085"/>
                <a:gd name="connsiteY1-54" fmla="*/ 19697 h 915047"/>
                <a:gd name="connsiteX2-55" fmla="*/ 4124085 w 4124085"/>
                <a:gd name="connsiteY2-56" fmla="*/ 915047 h 915047"/>
                <a:gd name="connsiteX3-57" fmla="*/ 21985 w 4124085"/>
                <a:gd name="connsiteY3-58" fmla="*/ 689622 h 915047"/>
                <a:gd name="connsiteX4-59" fmla="*/ 352185 w 4124085"/>
                <a:gd name="connsiteY4-60" fmla="*/ 647 h 915047"/>
                <a:gd name="connsiteX0-61" fmla="*/ 352185 w 4288602"/>
                <a:gd name="connsiteY0-62" fmla="*/ 647 h 915047"/>
                <a:gd name="connsiteX1-63" fmla="*/ 2885835 w 4288602"/>
                <a:gd name="connsiteY1-64" fmla="*/ 19697 h 915047"/>
                <a:gd name="connsiteX2-65" fmla="*/ 4124085 w 4288602"/>
                <a:gd name="connsiteY2-66" fmla="*/ 915047 h 915047"/>
                <a:gd name="connsiteX3-67" fmla="*/ 21985 w 4288602"/>
                <a:gd name="connsiteY3-68" fmla="*/ 689622 h 915047"/>
                <a:gd name="connsiteX4-69" fmla="*/ 352185 w 4288602"/>
                <a:gd name="connsiteY4-70" fmla="*/ 647 h 915047"/>
                <a:gd name="connsiteX0-71" fmla="*/ 352185 w 4283514"/>
                <a:gd name="connsiteY0-72" fmla="*/ 647 h 915047"/>
                <a:gd name="connsiteX1-73" fmla="*/ 2822335 w 4283514"/>
                <a:gd name="connsiteY1-74" fmla="*/ 19697 h 915047"/>
                <a:gd name="connsiteX2-75" fmla="*/ 4124085 w 4283514"/>
                <a:gd name="connsiteY2-76" fmla="*/ 915047 h 915047"/>
                <a:gd name="connsiteX3-77" fmla="*/ 21985 w 4283514"/>
                <a:gd name="connsiteY3-78" fmla="*/ 689622 h 915047"/>
                <a:gd name="connsiteX4-79" fmla="*/ 352185 w 4283514"/>
                <a:gd name="connsiteY4-80" fmla="*/ 647 h 915047"/>
                <a:gd name="connsiteX0-81" fmla="*/ 352185 w 4269886"/>
                <a:gd name="connsiteY0-82" fmla="*/ 647 h 915047"/>
                <a:gd name="connsiteX1-83" fmla="*/ 2822335 w 4269886"/>
                <a:gd name="connsiteY1-84" fmla="*/ 19697 h 915047"/>
                <a:gd name="connsiteX2-85" fmla="*/ 4124085 w 4269886"/>
                <a:gd name="connsiteY2-86" fmla="*/ 915047 h 915047"/>
                <a:gd name="connsiteX3-87" fmla="*/ 21985 w 4269886"/>
                <a:gd name="connsiteY3-88" fmla="*/ 689622 h 915047"/>
                <a:gd name="connsiteX4-89" fmla="*/ 352185 w 4269886"/>
                <a:gd name="connsiteY4-90" fmla="*/ 647 h 915047"/>
                <a:gd name="connsiteX0-91" fmla="*/ 352185 w 4277344"/>
                <a:gd name="connsiteY0-92" fmla="*/ 647 h 915047"/>
                <a:gd name="connsiteX1-93" fmla="*/ 2822335 w 4277344"/>
                <a:gd name="connsiteY1-94" fmla="*/ 19697 h 915047"/>
                <a:gd name="connsiteX2-95" fmla="*/ 4124085 w 4277344"/>
                <a:gd name="connsiteY2-96" fmla="*/ 915047 h 915047"/>
                <a:gd name="connsiteX3-97" fmla="*/ 21985 w 4277344"/>
                <a:gd name="connsiteY3-98" fmla="*/ 689622 h 915047"/>
                <a:gd name="connsiteX4-99" fmla="*/ 352185 w 4277344"/>
                <a:gd name="connsiteY4-100" fmla="*/ 647 h 915047"/>
                <a:gd name="connsiteX0-101" fmla="*/ 352185 w 4277344"/>
                <a:gd name="connsiteY0-102" fmla="*/ 43988 h 958388"/>
                <a:gd name="connsiteX1-103" fmla="*/ 2822335 w 4277344"/>
                <a:gd name="connsiteY1-104" fmla="*/ 63038 h 958388"/>
                <a:gd name="connsiteX2-105" fmla="*/ 4124085 w 4277344"/>
                <a:gd name="connsiteY2-106" fmla="*/ 958388 h 958388"/>
                <a:gd name="connsiteX3-107" fmla="*/ 21985 w 4277344"/>
                <a:gd name="connsiteY3-108" fmla="*/ 732963 h 958388"/>
                <a:gd name="connsiteX4-109" fmla="*/ 352185 w 4277344"/>
                <a:gd name="connsiteY4-110" fmla="*/ 43988 h 958388"/>
                <a:gd name="connsiteX0-111" fmla="*/ 352185 w 4277344"/>
                <a:gd name="connsiteY0-112" fmla="*/ 61543 h 975943"/>
                <a:gd name="connsiteX1-113" fmla="*/ 2822335 w 4277344"/>
                <a:gd name="connsiteY1-114" fmla="*/ 80593 h 975943"/>
                <a:gd name="connsiteX2-115" fmla="*/ 4124085 w 4277344"/>
                <a:gd name="connsiteY2-116" fmla="*/ 975943 h 975943"/>
                <a:gd name="connsiteX3-117" fmla="*/ 21985 w 4277344"/>
                <a:gd name="connsiteY3-118" fmla="*/ 750518 h 975943"/>
                <a:gd name="connsiteX4-119" fmla="*/ 352185 w 4277344"/>
                <a:gd name="connsiteY4-120" fmla="*/ 61543 h 9759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77344" h="975943">
                  <a:moveTo>
                    <a:pt x="352185" y="61543"/>
                  </a:moveTo>
                  <a:cubicBezTo>
                    <a:pt x="883468" y="7568"/>
                    <a:pt x="1567152" y="-52757"/>
                    <a:pt x="2822335" y="80593"/>
                  </a:cubicBezTo>
                  <a:cubicBezTo>
                    <a:pt x="3031885" y="112343"/>
                    <a:pt x="4800360" y="969593"/>
                    <a:pt x="4124085" y="975943"/>
                  </a:cubicBezTo>
                  <a:lnTo>
                    <a:pt x="21985" y="750518"/>
                  </a:lnTo>
                  <a:cubicBezTo>
                    <a:pt x="-87023" y="403385"/>
                    <a:pt x="238943" y="43551"/>
                    <a:pt x="352185" y="6154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2"/>
            <p:cNvSpPr/>
            <p:nvPr/>
          </p:nvSpPr>
          <p:spPr>
            <a:xfrm>
              <a:off x="5233989" y="2320697"/>
              <a:ext cx="2231231" cy="860653"/>
            </a:xfrm>
            <a:custGeom>
              <a:avLst/>
              <a:gdLst>
                <a:gd name="connsiteX0" fmla="*/ 0 w 314325"/>
                <a:gd name="connsiteY0" fmla="*/ 0 h 203667"/>
                <a:gd name="connsiteX1" fmla="*/ 314325 w 314325"/>
                <a:gd name="connsiteY1" fmla="*/ 0 h 203667"/>
                <a:gd name="connsiteX2" fmla="*/ 314325 w 314325"/>
                <a:gd name="connsiteY2" fmla="*/ 203667 h 203667"/>
                <a:gd name="connsiteX3" fmla="*/ 0 w 314325"/>
                <a:gd name="connsiteY3" fmla="*/ 203667 h 203667"/>
                <a:gd name="connsiteX4" fmla="*/ 0 w 314325"/>
                <a:gd name="connsiteY4" fmla="*/ 0 h 203667"/>
                <a:gd name="connsiteX0-1" fmla="*/ 0 w 1100137"/>
                <a:gd name="connsiteY0-2" fmla="*/ 0 h 567998"/>
                <a:gd name="connsiteX1-3" fmla="*/ 1100137 w 1100137"/>
                <a:gd name="connsiteY1-4" fmla="*/ 364331 h 567998"/>
                <a:gd name="connsiteX2-5" fmla="*/ 1100137 w 1100137"/>
                <a:gd name="connsiteY2-6" fmla="*/ 567998 h 567998"/>
                <a:gd name="connsiteX3-7" fmla="*/ 785812 w 1100137"/>
                <a:gd name="connsiteY3-8" fmla="*/ 567998 h 567998"/>
                <a:gd name="connsiteX4-9" fmla="*/ 0 w 1100137"/>
                <a:gd name="connsiteY4-10" fmla="*/ 0 h 567998"/>
                <a:gd name="connsiteX0-11" fmla="*/ 0 w 1100137"/>
                <a:gd name="connsiteY0-12" fmla="*/ 0 h 710873"/>
                <a:gd name="connsiteX1-13" fmla="*/ 1100137 w 1100137"/>
                <a:gd name="connsiteY1-14" fmla="*/ 364331 h 710873"/>
                <a:gd name="connsiteX2-15" fmla="*/ 1100137 w 1100137"/>
                <a:gd name="connsiteY2-16" fmla="*/ 567998 h 710873"/>
                <a:gd name="connsiteX3-17" fmla="*/ 88105 w 1100137"/>
                <a:gd name="connsiteY3-18" fmla="*/ 710873 h 710873"/>
                <a:gd name="connsiteX4-19" fmla="*/ 0 w 1100137"/>
                <a:gd name="connsiteY4-20" fmla="*/ 0 h 710873"/>
                <a:gd name="connsiteX0-21" fmla="*/ 0 w 2016918"/>
                <a:gd name="connsiteY0-22" fmla="*/ 0 h 841842"/>
                <a:gd name="connsiteX1-23" fmla="*/ 1100137 w 2016918"/>
                <a:gd name="connsiteY1-24" fmla="*/ 364331 h 841842"/>
                <a:gd name="connsiteX2-25" fmla="*/ 2016918 w 2016918"/>
                <a:gd name="connsiteY2-26" fmla="*/ 841842 h 841842"/>
                <a:gd name="connsiteX3-27" fmla="*/ 88105 w 2016918"/>
                <a:gd name="connsiteY3-28" fmla="*/ 710873 h 841842"/>
                <a:gd name="connsiteX4-29" fmla="*/ 0 w 2016918"/>
                <a:gd name="connsiteY4-30" fmla="*/ 0 h 841842"/>
                <a:gd name="connsiteX0-31" fmla="*/ 0 w 2231231"/>
                <a:gd name="connsiteY0-32" fmla="*/ 0 h 853748"/>
                <a:gd name="connsiteX1-33" fmla="*/ 1100137 w 2231231"/>
                <a:gd name="connsiteY1-34" fmla="*/ 364331 h 853748"/>
                <a:gd name="connsiteX2-35" fmla="*/ 2231231 w 2231231"/>
                <a:gd name="connsiteY2-36" fmla="*/ 853748 h 853748"/>
                <a:gd name="connsiteX3-37" fmla="*/ 88105 w 2231231"/>
                <a:gd name="connsiteY3-38" fmla="*/ 710873 h 853748"/>
                <a:gd name="connsiteX4-39" fmla="*/ 0 w 2231231"/>
                <a:gd name="connsiteY4-40" fmla="*/ 0 h 853748"/>
                <a:gd name="connsiteX0-41" fmla="*/ 0 w 2231231"/>
                <a:gd name="connsiteY0-42" fmla="*/ 0 h 853748"/>
                <a:gd name="connsiteX1-43" fmla="*/ 2145506 w 2231231"/>
                <a:gd name="connsiteY1-44" fmla="*/ 404813 h 853748"/>
                <a:gd name="connsiteX2-45" fmla="*/ 2231231 w 2231231"/>
                <a:gd name="connsiteY2-46" fmla="*/ 853748 h 853748"/>
                <a:gd name="connsiteX3-47" fmla="*/ 88105 w 2231231"/>
                <a:gd name="connsiteY3-48" fmla="*/ 710873 h 853748"/>
                <a:gd name="connsiteX4-49" fmla="*/ 0 w 2231231"/>
                <a:gd name="connsiteY4-50" fmla="*/ 0 h 853748"/>
                <a:gd name="connsiteX0-51" fmla="*/ 0 w 2231231"/>
                <a:gd name="connsiteY0-52" fmla="*/ 0 h 853748"/>
                <a:gd name="connsiteX1-53" fmla="*/ 1373980 w 2231231"/>
                <a:gd name="connsiteY1-54" fmla="*/ 82222 h 853748"/>
                <a:gd name="connsiteX2-55" fmla="*/ 2145506 w 2231231"/>
                <a:gd name="connsiteY2-56" fmla="*/ 404813 h 853748"/>
                <a:gd name="connsiteX3-57" fmla="*/ 2231231 w 2231231"/>
                <a:gd name="connsiteY3-58" fmla="*/ 853748 h 853748"/>
                <a:gd name="connsiteX4-59" fmla="*/ 88105 w 2231231"/>
                <a:gd name="connsiteY4-60" fmla="*/ 710873 h 853748"/>
                <a:gd name="connsiteX5" fmla="*/ 0 w 2231231"/>
                <a:gd name="connsiteY5" fmla="*/ 0 h 853748"/>
                <a:gd name="connsiteX0-61" fmla="*/ 0 w 2231231"/>
                <a:gd name="connsiteY0-62" fmla="*/ 0 h 853748"/>
                <a:gd name="connsiteX1-63" fmla="*/ 1373980 w 2231231"/>
                <a:gd name="connsiteY1-64" fmla="*/ 82222 h 853748"/>
                <a:gd name="connsiteX2-65" fmla="*/ 2145506 w 2231231"/>
                <a:gd name="connsiteY2-66" fmla="*/ 404813 h 853748"/>
                <a:gd name="connsiteX3-67" fmla="*/ 2231231 w 2231231"/>
                <a:gd name="connsiteY3-68" fmla="*/ 853748 h 853748"/>
                <a:gd name="connsiteX4-69" fmla="*/ 88105 w 2231231"/>
                <a:gd name="connsiteY4-70" fmla="*/ 710873 h 853748"/>
                <a:gd name="connsiteX5-71" fmla="*/ 0 w 2231231"/>
                <a:gd name="connsiteY5-72" fmla="*/ 0 h 853748"/>
                <a:gd name="connsiteX0-73" fmla="*/ 0 w 2231231"/>
                <a:gd name="connsiteY0-74" fmla="*/ 6905 h 860653"/>
                <a:gd name="connsiteX1-75" fmla="*/ 1373980 w 2231231"/>
                <a:gd name="connsiteY1-76" fmla="*/ 89127 h 860653"/>
                <a:gd name="connsiteX2-77" fmla="*/ 2145506 w 2231231"/>
                <a:gd name="connsiteY2-78" fmla="*/ 411718 h 860653"/>
                <a:gd name="connsiteX3-79" fmla="*/ 2231231 w 2231231"/>
                <a:gd name="connsiteY3-80" fmla="*/ 860653 h 860653"/>
                <a:gd name="connsiteX4-81" fmla="*/ 88105 w 2231231"/>
                <a:gd name="connsiteY4-82" fmla="*/ 717778 h 860653"/>
                <a:gd name="connsiteX5-83" fmla="*/ 0 w 2231231"/>
                <a:gd name="connsiteY5-84" fmla="*/ 6905 h 8606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71" y="connsiteY5-72"/>
                </a:cxn>
              </a:cxnLst>
              <a:rect l="l" t="t" r="r" b="b"/>
              <a:pathLst>
                <a:path w="2231231" h="860653">
                  <a:moveTo>
                    <a:pt x="0" y="6905"/>
                  </a:moveTo>
                  <a:cubicBezTo>
                    <a:pt x="88900" y="-10931"/>
                    <a:pt x="910430" y="2188"/>
                    <a:pt x="1373980" y="89127"/>
                  </a:cubicBezTo>
                  <a:cubicBezTo>
                    <a:pt x="1735930" y="175226"/>
                    <a:pt x="1888331" y="304188"/>
                    <a:pt x="2145506" y="411718"/>
                  </a:cubicBezTo>
                  <a:lnTo>
                    <a:pt x="2231231" y="860653"/>
                  </a:lnTo>
                  <a:lnTo>
                    <a:pt x="88105" y="717778"/>
                  </a:lnTo>
                  <a:lnTo>
                    <a:pt x="0" y="6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 8"/>
            <p:cNvSpPr/>
            <p:nvPr/>
          </p:nvSpPr>
          <p:spPr>
            <a:xfrm>
              <a:off x="3874295" y="2347773"/>
              <a:ext cx="1193006" cy="688320"/>
            </a:xfrm>
            <a:custGeom>
              <a:avLst/>
              <a:gdLst>
                <a:gd name="connsiteX0" fmla="*/ 0 w 685800"/>
                <a:gd name="connsiteY0" fmla="*/ 0 h 457200"/>
                <a:gd name="connsiteX1" fmla="*/ 685800 w 685800"/>
                <a:gd name="connsiteY1" fmla="*/ 0 h 457200"/>
                <a:gd name="connsiteX2" fmla="*/ 685800 w 685800"/>
                <a:gd name="connsiteY2" fmla="*/ 457200 h 457200"/>
                <a:gd name="connsiteX3" fmla="*/ 0 w 685800"/>
                <a:gd name="connsiteY3" fmla="*/ 457200 h 457200"/>
                <a:gd name="connsiteX4" fmla="*/ 0 w 685800"/>
                <a:gd name="connsiteY4" fmla="*/ 0 h 457200"/>
                <a:gd name="connsiteX0-1" fmla="*/ 0 w 742950"/>
                <a:gd name="connsiteY0-2" fmla="*/ 0 h 492919"/>
                <a:gd name="connsiteX1-3" fmla="*/ 742950 w 742950"/>
                <a:gd name="connsiteY1-4" fmla="*/ 35719 h 492919"/>
                <a:gd name="connsiteX2-5" fmla="*/ 742950 w 742950"/>
                <a:gd name="connsiteY2-6" fmla="*/ 492919 h 492919"/>
                <a:gd name="connsiteX3-7" fmla="*/ 57150 w 742950"/>
                <a:gd name="connsiteY3-8" fmla="*/ 492919 h 492919"/>
                <a:gd name="connsiteX4-9" fmla="*/ 0 w 742950"/>
                <a:gd name="connsiteY4-10" fmla="*/ 0 h 492919"/>
                <a:gd name="connsiteX0-11" fmla="*/ 335756 w 1078706"/>
                <a:gd name="connsiteY0-12" fmla="*/ 0 h 492919"/>
                <a:gd name="connsiteX1-13" fmla="*/ 1078706 w 1078706"/>
                <a:gd name="connsiteY1-14" fmla="*/ 35719 h 492919"/>
                <a:gd name="connsiteX2-15" fmla="*/ 1078706 w 1078706"/>
                <a:gd name="connsiteY2-16" fmla="*/ 492919 h 492919"/>
                <a:gd name="connsiteX3-17" fmla="*/ 0 w 1078706"/>
                <a:gd name="connsiteY3-18" fmla="*/ 450057 h 492919"/>
                <a:gd name="connsiteX4-19" fmla="*/ 335756 w 1078706"/>
                <a:gd name="connsiteY4-20" fmla="*/ 0 h 492919"/>
                <a:gd name="connsiteX0-21" fmla="*/ 335756 w 1078706"/>
                <a:gd name="connsiteY0-22" fmla="*/ 0 h 560335"/>
                <a:gd name="connsiteX1-23" fmla="*/ 1078706 w 1078706"/>
                <a:gd name="connsiteY1-24" fmla="*/ 35719 h 560335"/>
                <a:gd name="connsiteX2-25" fmla="*/ 1078706 w 1078706"/>
                <a:gd name="connsiteY2-26" fmla="*/ 492919 h 560335"/>
                <a:gd name="connsiteX3-27" fmla="*/ 7144 w 1078706"/>
                <a:gd name="connsiteY3-28" fmla="*/ 559595 h 560335"/>
                <a:gd name="connsiteX4-29" fmla="*/ 0 w 1078706"/>
                <a:gd name="connsiteY4-30" fmla="*/ 450057 h 560335"/>
                <a:gd name="connsiteX5" fmla="*/ 335756 w 1078706"/>
                <a:gd name="connsiteY5" fmla="*/ 0 h 560335"/>
                <a:gd name="connsiteX0-31" fmla="*/ 335756 w 1102519"/>
                <a:gd name="connsiteY0-32" fmla="*/ 0 h 633412"/>
                <a:gd name="connsiteX1-33" fmla="*/ 1078706 w 1102519"/>
                <a:gd name="connsiteY1-34" fmla="*/ 35719 h 633412"/>
                <a:gd name="connsiteX2-35" fmla="*/ 1102519 w 1102519"/>
                <a:gd name="connsiteY2-36" fmla="*/ 633412 h 633412"/>
                <a:gd name="connsiteX3-37" fmla="*/ 7144 w 1102519"/>
                <a:gd name="connsiteY3-38" fmla="*/ 559595 h 633412"/>
                <a:gd name="connsiteX4-39" fmla="*/ 0 w 1102519"/>
                <a:gd name="connsiteY4-40" fmla="*/ 450057 h 633412"/>
                <a:gd name="connsiteX5-41" fmla="*/ 335756 w 1102519"/>
                <a:gd name="connsiteY5-42" fmla="*/ 0 h 633412"/>
                <a:gd name="connsiteX0-43" fmla="*/ 335756 w 1193006"/>
                <a:gd name="connsiteY0-44" fmla="*/ 0 h 633412"/>
                <a:gd name="connsiteX1-45" fmla="*/ 1078706 w 1193006"/>
                <a:gd name="connsiteY1-46" fmla="*/ 35719 h 633412"/>
                <a:gd name="connsiteX2-47" fmla="*/ 1193006 w 1193006"/>
                <a:gd name="connsiteY2-48" fmla="*/ 533400 h 633412"/>
                <a:gd name="connsiteX3-49" fmla="*/ 1102519 w 1193006"/>
                <a:gd name="connsiteY3-50" fmla="*/ 633412 h 633412"/>
                <a:gd name="connsiteX4-51" fmla="*/ 7144 w 1193006"/>
                <a:gd name="connsiteY4-52" fmla="*/ 559595 h 633412"/>
                <a:gd name="connsiteX5-53" fmla="*/ 0 w 1193006"/>
                <a:gd name="connsiteY5-54" fmla="*/ 450057 h 633412"/>
                <a:gd name="connsiteX6" fmla="*/ 335756 w 1193006"/>
                <a:gd name="connsiteY6" fmla="*/ 0 h 633412"/>
                <a:gd name="connsiteX0-55" fmla="*/ 335756 w 1193006"/>
                <a:gd name="connsiteY0-56" fmla="*/ 0 h 633412"/>
                <a:gd name="connsiteX1-57" fmla="*/ 1126331 w 1193006"/>
                <a:gd name="connsiteY1-58" fmla="*/ 47625 h 633412"/>
                <a:gd name="connsiteX2-59" fmla="*/ 1193006 w 1193006"/>
                <a:gd name="connsiteY2-60" fmla="*/ 533400 h 633412"/>
                <a:gd name="connsiteX3-61" fmla="*/ 1102519 w 1193006"/>
                <a:gd name="connsiteY3-62" fmla="*/ 633412 h 633412"/>
                <a:gd name="connsiteX4-63" fmla="*/ 7144 w 1193006"/>
                <a:gd name="connsiteY4-64" fmla="*/ 559595 h 633412"/>
                <a:gd name="connsiteX5-65" fmla="*/ 0 w 1193006"/>
                <a:gd name="connsiteY5-66" fmla="*/ 450057 h 633412"/>
                <a:gd name="connsiteX6-67" fmla="*/ 335756 w 1193006"/>
                <a:gd name="connsiteY6-68" fmla="*/ 0 h 633412"/>
                <a:gd name="connsiteX0-69" fmla="*/ 335756 w 1193006"/>
                <a:gd name="connsiteY0-70" fmla="*/ 63049 h 696461"/>
                <a:gd name="connsiteX1-71" fmla="*/ 1009649 w 1193006"/>
                <a:gd name="connsiteY1-72" fmla="*/ 1137 h 696461"/>
                <a:gd name="connsiteX2-73" fmla="*/ 1126331 w 1193006"/>
                <a:gd name="connsiteY2-74" fmla="*/ 110674 h 696461"/>
                <a:gd name="connsiteX3-75" fmla="*/ 1193006 w 1193006"/>
                <a:gd name="connsiteY3-76" fmla="*/ 596449 h 696461"/>
                <a:gd name="connsiteX4-77" fmla="*/ 1102519 w 1193006"/>
                <a:gd name="connsiteY4-78" fmla="*/ 696461 h 696461"/>
                <a:gd name="connsiteX5-79" fmla="*/ 7144 w 1193006"/>
                <a:gd name="connsiteY5-80" fmla="*/ 622644 h 696461"/>
                <a:gd name="connsiteX6-81" fmla="*/ 0 w 1193006"/>
                <a:gd name="connsiteY6-82" fmla="*/ 513106 h 696461"/>
                <a:gd name="connsiteX7" fmla="*/ 335756 w 1193006"/>
                <a:gd name="connsiteY7" fmla="*/ 63049 h 696461"/>
                <a:gd name="connsiteX0-83" fmla="*/ 335756 w 1193006"/>
                <a:gd name="connsiteY0-84" fmla="*/ 63049 h 696461"/>
                <a:gd name="connsiteX1-85" fmla="*/ 1009649 w 1193006"/>
                <a:gd name="connsiteY1-86" fmla="*/ 1137 h 696461"/>
                <a:gd name="connsiteX2-87" fmla="*/ 1126331 w 1193006"/>
                <a:gd name="connsiteY2-88" fmla="*/ 110674 h 696461"/>
                <a:gd name="connsiteX3-89" fmla="*/ 1193006 w 1193006"/>
                <a:gd name="connsiteY3-90" fmla="*/ 596449 h 696461"/>
                <a:gd name="connsiteX4-91" fmla="*/ 1102519 w 1193006"/>
                <a:gd name="connsiteY4-92" fmla="*/ 696461 h 696461"/>
                <a:gd name="connsiteX5-93" fmla="*/ 7144 w 1193006"/>
                <a:gd name="connsiteY5-94" fmla="*/ 622644 h 696461"/>
                <a:gd name="connsiteX6-95" fmla="*/ 0 w 1193006"/>
                <a:gd name="connsiteY6-96" fmla="*/ 513106 h 696461"/>
                <a:gd name="connsiteX7-97" fmla="*/ 335756 w 1193006"/>
                <a:gd name="connsiteY7-98" fmla="*/ 63049 h 696461"/>
                <a:gd name="connsiteX0-99" fmla="*/ 335756 w 1193006"/>
                <a:gd name="connsiteY0-100" fmla="*/ 63049 h 696461"/>
                <a:gd name="connsiteX1-101" fmla="*/ 1009649 w 1193006"/>
                <a:gd name="connsiteY1-102" fmla="*/ 1137 h 696461"/>
                <a:gd name="connsiteX2-103" fmla="*/ 1126331 w 1193006"/>
                <a:gd name="connsiteY2-104" fmla="*/ 110674 h 696461"/>
                <a:gd name="connsiteX3-105" fmla="*/ 1193006 w 1193006"/>
                <a:gd name="connsiteY3-106" fmla="*/ 596449 h 696461"/>
                <a:gd name="connsiteX4-107" fmla="*/ 1102519 w 1193006"/>
                <a:gd name="connsiteY4-108" fmla="*/ 696461 h 696461"/>
                <a:gd name="connsiteX5-109" fmla="*/ 7144 w 1193006"/>
                <a:gd name="connsiteY5-110" fmla="*/ 622644 h 696461"/>
                <a:gd name="connsiteX6-111" fmla="*/ 0 w 1193006"/>
                <a:gd name="connsiteY6-112" fmla="*/ 513106 h 696461"/>
                <a:gd name="connsiteX7-113" fmla="*/ 335756 w 1193006"/>
                <a:gd name="connsiteY7-114" fmla="*/ 63049 h 696461"/>
                <a:gd name="connsiteX0-115" fmla="*/ 335756 w 1193006"/>
                <a:gd name="connsiteY0-116" fmla="*/ 63049 h 696461"/>
                <a:gd name="connsiteX1-117" fmla="*/ 1009649 w 1193006"/>
                <a:gd name="connsiteY1-118" fmla="*/ 1137 h 696461"/>
                <a:gd name="connsiteX2-119" fmla="*/ 1126331 w 1193006"/>
                <a:gd name="connsiteY2-120" fmla="*/ 110674 h 696461"/>
                <a:gd name="connsiteX3-121" fmla="*/ 1193006 w 1193006"/>
                <a:gd name="connsiteY3-122" fmla="*/ 596449 h 696461"/>
                <a:gd name="connsiteX4-123" fmla="*/ 1102519 w 1193006"/>
                <a:gd name="connsiteY4-124" fmla="*/ 696461 h 696461"/>
                <a:gd name="connsiteX5-125" fmla="*/ 7144 w 1193006"/>
                <a:gd name="connsiteY5-126" fmla="*/ 622644 h 696461"/>
                <a:gd name="connsiteX6-127" fmla="*/ 0 w 1193006"/>
                <a:gd name="connsiteY6-128" fmla="*/ 513106 h 696461"/>
                <a:gd name="connsiteX7-129" fmla="*/ 335756 w 1193006"/>
                <a:gd name="connsiteY7-130" fmla="*/ 63049 h 696461"/>
                <a:gd name="connsiteX0-131" fmla="*/ 335756 w 1193006"/>
                <a:gd name="connsiteY0-132" fmla="*/ 63049 h 696461"/>
                <a:gd name="connsiteX1-133" fmla="*/ 1009649 w 1193006"/>
                <a:gd name="connsiteY1-134" fmla="*/ 1137 h 696461"/>
                <a:gd name="connsiteX2-135" fmla="*/ 1128712 w 1193006"/>
                <a:gd name="connsiteY2-136" fmla="*/ 117818 h 696461"/>
                <a:gd name="connsiteX3-137" fmla="*/ 1193006 w 1193006"/>
                <a:gd name="connsiteY3-138" fmla="*/ 596449 h 696461"/>
                <a:gd name="connsiteX4-139" fmla="*/ 1102519 w 1193006"/>
                <a:gd name="connsiteY4-140" fmla="*/ 696461 h 696461"/>
                <a:gd name="connsiteX5-141" fmla="*/ 7144 w 1193006"/>
                <a:gd name="connsiteY5-142" fmla="*/ 622644 h 696461"/>
                <a:gd name="connsiteX6-143" fmla="*/ 0 w 1193006"/>
                <a:gd name="connsiteY6-144" fmla="*/ 513106 h 696461"/>
                <a:gd name="connsiteX7-145" fmla="*/ 335756 w 1193006"/>
                <a:gd name="connsiteY7-146" fmla="*/ 63049 h 696461"/>
                <a:gd name="connsiteX0-147" fmla="*/ 335756 w 1193006"/>
                <a:gd name="connsiteY0-148" fmla="*/ 63049 h 696461"/>
                <a:gd name="connsiteX1-149" fmla="*/ 1009649 w 1193006"/>
                <a:gd name="connsiteY1-150" fmla="*/ 1137 h 696461"/>
                <a:gd name="connsiteX2-151" fmla="*/ 1128712 w 1193006"/>
                <a:gd name="connsiteY2-152" fmla="*/ 117818 h 696461"/>
                <a:gd name="connsiteX3-153" fmla="*/ 1193006 w 1193006"/>
                <a:gd name="connsiteY3-154" fmla="*/ 596449 h 696461"/>
                <a:gd name="connsiteX4-155" fmla="*/ 1102519 w 1193006"/>
                <a:gd name="connsiteY4-156" fmla="*/ 696461 h 696461"/>
                <a:gd name="connsiteX5-157" fmla="*/ 7144 w 1193006"/>
                <a:gd name="connsiteY5-158" fmla="*/ 622644 h 696461"/>
                <a:gd name="connsiteX6-159" fmla="*/ 0 w 1193006"/>
                <a:gd name="connsiteY6-160" fmla="*/ 513106 h 696461"/>
                <a:gd name="connsiteX7-161" fmla="*/ 335756 w 1193006"/>
                <a:gd name="connsiteY7-162" fmla="*/ 63049 h 696461"/>
                <a:gd name="connsiteX0-163" fmla="*/ 335756 w 1193006"/>
                <a:gd name="connsiteY0-164" fmla="*/ 63049 h 696461"/>
                <a:gd name="connsiteX1-165" fmla="*/ 1009649 w 1193006"/>
                <a:gd name="connsiteY1-166" fmla="*/ 1137 h 696461"/>
                <a:gd name="connsiteX2-167" fmla="*/ 1128712 w 1193006"/>
                <a:gd name="connsiteY2-168" fmla="*/ 117818 h 696461"/>
                <a:gd name="connsiteX3-169" fmla="*/ 1193006 w 1193006"/>
                <a:gd name="connsiteY3-170" fmla="*/ 596449 h 696461"/>
                <a:gd name="connsiteX4-171" fmla="*/ 1102519 w 1193006"/>
                <a:gd name="connsiteY4-172" fmla="*/ 696461 h 696461"/>
                <a:gd name="connsiteX5-173" fmla="*/ 7144 w 1193006"/>
                <a:gd name="connsiteY5-174" fmla="*/ 622644 h 696461"/>
                <a:gd name="connsiteX6-175" fmla="*/ 0 w 1193006"/>
                <a:gd name="connsiteY6-176" fmla="*/ 513106 h 696461"/>
                <a:gd name="connsiteX7-177" fmla="*/ 335756 w 1193006"/>
                <a:gd name="connsiteY7-178" fmla="*/ 63049 h 696461"/>
                <a:gd name="connsiteX0-179" fmla="*/ 335756 w 1193006"/>
                <a:gd name="connsiteY0-180" fmla="*/ 63049 h 696461"/>
                <a:gd name="connsiteX1-181" fmla="*/ 1009649 w 1193006"/>
                <a:gd name="connsiteY1-182" fmla="*/ 1137 h 696461"/>
                <a:gd name="connsiteX2-183" fmla="*/ 1128712 w 1193006"/>
                <a:gd name="connsiteY2-184" fmla="*/ 117818 h 696461"/>
                <a:gd name="connsiteX3-185" fmla="*/ 1193006 w 1193006"/>
                <a:gd name="connsiteY3-186" fmla="*/ 596449 h 696461"/>
                <a:gd name="connsiteX4-187" fmla="*/ 1102519 w 1193006"/>
                <a:gd name="connsiteY4-188" fmla="*/ 696461 h 696461"/>
                <a:gd name="connsiteX5-189" fmla="*/ 7144 w 1193006"/>
                <a:gd name="connsiteY5-190" fmla="*/ 622644 h 696461"/>
                <a:gd name="connsiteX6-191" fmla="*/ 0 w 1193006"/>
                <a:gd name="connsiteY6-192" fmla="*/ 513106 h 696461"/>
                <a:gd name="connsiteX7-193" fmla="*/ 335756 w 1193006"/>
                <a:gd name="connsiteY7-194" fmla="*/ 63049 h 696461"/>
                <a:gd name="connsiteX0-195" fmla="*/ 335756 w 1193006"/>
                <a:gd name="connsiteY0-196" fmla="*/ 63049 h 696461"/>
                <a:gd name="connsiteX1-197" fmla="*/ 1009649 w 1193006"/>
                <a:gd name="connsiteY1-198" fmla="*/ 1137 h 696461"/>
                <a:gd name="connsiteX2-199" fmla="*/ 1128712 w 1193006"/>
                <a:gd name="connsiteY2-200" fmla="*/ 117818 h 696461"/>
                <a:gd name="connsiteX3-201" fmla="*/ 1193006 w 1193006"/>
                <a:gd name="connsiteY3-202" fmla="*/ 596449 h 696461"/>
                <a:gd name="connsiteX4-203" fmla="*/ 1102519 w 1193006"/>
                <a:gd name="connsiteY4-204" fmla="*/ 696461 h 696461"/>
                <a:gd name="connsiteX5-205" fmla="*/ 7144 w 1193006"/>
                <a:gd name="connsiteY5-206" fmla="*/ 622644 h 696461"/>
                <a:gd name="connsiteX6-207" fmla="*/ 0 w 1193006"/>
                <a:gd name="connsiteY6-208" fmla="*/ 513106 h 696461"/>
                <a:gd name="connsiteX7-209" fmla="*/ 335756 w 1193006"/>
                <a:gd name="connsiteY7-210" fmla="*/ 63049 h 696461"/>
                <a:gd name="connsiteX0-211" fmla="*/ 335756 w 1193006"/>
                <a:gd name="connsiteY0-212" fmla="*/ 63049 h 696461"/>
                <a:gd name="connsiteX1-213" fmla="*/ 1009649 w 1193006"/>
                <a:gd name="connsiteY1-214" fmla="*/ 1137 h 696461"/>
                <a:gd name="connsiteX2-215" fmla="*/ 1128712 w 1193006"/>
                <a:gd name="connsiteY2-216" fmla="*/ 117818 h 696461"/>
                <a:gd name="connsiteX3-217" fmla="*/ 1193006 w 1193006"/>
                <a:gd name="connsiteY3-218" fmla="*/ 596449 h 696461"/>
                <a:gd name="connsiteX4-219" fmla="*/ 1102519 w 1193006"/>
                <a:gd name="connsiteY4-220" fmla="*/ 696461 h 696461"/>
                <a:gd name="connsiteX5-221" fmla="*/ 7144 w 1193006"/>
                <a:gd name="connsiteY5-222" fmla="*/ 622644 h 696461"/>
                <a:gd name="connsiteX6-223" fmla="*/ 0 w 1193006"/>
                <a:gd name="connsiteY6-224" fmla="*/ 513106 h 696461"/>
                <a:gd name="connsiteX7-225" fmla="*/ 335756 w 1193006"/>
                <a:gd name="connsiteY7-226" fmla="*/ 63049 h 696461"/>
                <a:gd name="connsiteX0-227" fmla="*/ 335756 w 1193006"/>
                <a:gd name="connsiteY0-228" fmla="*/ 63049 h 696461"/>
                <a:gd name="connsiteX1-229" fmla="*/ 1009649 w 1193006"/>
                <a:gd name="connsiteY1-230" fmla="*/ 1137 h 696461"/>
                <a:gd name="connsiteX2-231" fmla="*/ 1128712 w 1193006"/>
                <a:gd name="connsiteY2-232" fmla="*/ 117818 h 696461"/>
                <a:gd name="connsiteX3-233" fmla="*/ 1193006 w 1193006"/>
                <a:gd name="connsiteY3-234" fmla="*/ 596449 h 696461"/>
                <a:gd name="connsiteX4-235" fmla="*/ 1102519 w 1193006"/>
                <a:gd name="connsiteY4-236" fmla="*/ 696461 h 696461"/>
                <a:gd name="connsiteX5-237" fmla="*/ 7144 w 1193006"/>
                <a:gd name="connsiteY5-238" fmla="*/ 622644 h 696461"/>
                <a:gd name="connsiteX6-239" fmla="*/ 0 w 1193006"/>
                <a:gd name="connsiteY6-240" fmla="*/ 513106 h 696461"/>
                <a:gd name="connsiteX7-241" fmla="*/ 335756 w 1193006"/>
                <a:gd name="connsiteY7-242" fmla="*/ 63049 h 696461"/>
                <a:gd name="connsiteX0-243" fmla="*/ 335756 w 1193006"/>
                <a:gd name="connsiteY0-244" fmla="*/ 63049 h 696461"/>
                <a:gd name="connsiteX1-245" fmla="*/ 1009649 w 1193006"/>
                <a:gd name="connsiteY1-246" fmla="*/ 1137 h 696461"/>
                <a:gd name="connsiteX2-247" fmla="*/ 1128712 w 1193006"/>
                <a:gd name="connsiteY2-248" fmla="*/ 117818 h 696461"/>
                <a:gd name="connsiteX3-249" fmla="*/ 1193006 w 1193006"/>
                <a:gd name="connsiteY3-250" fmla="*/ 596449 h 696461"/>
                <a:gd name="connsiteX4-251" fmla="*/ 1102519 w 1193006"/>
                <a:gd name="connsiteY4-252" fmla="*/ 696461 h 696461"/>
                <a:gd name="connsiteX5-253" fmla="*/ 7144 w 1193006"/>
                <a:gd name="connsiteY5-254" fmla="*/ 622644 h 696461"/>
                <a:gd name="connsiteX6-255" fmla="*/ 0 w 1193006"/>
                <a:gd name="connsiteY6-256" fmla="*/ 513106 h 696461"/>
                <a:gd name="connsiteX7-257" fmla="*/ 335756 w 1193006"/>
                <a:gd name="connsiteY7-258" fmla="*/ 63049 h 696461"/>
                <a:gd name="connsiteX0-259" fmla="*/ 335756 w 1193006"/>
                <a:gd name="connsiteY0-260" fmla="*/ 63530 h 696942"/>
                <a:gd name="connsiteX1-261" fmla="*/ 1009649 w 1193006"/>
                <a:gd name="connsiteY1-262" fmla="*/ 1618 h 696942"/>
                <a:gd name="connsiteX2-263" fmla="*/ 1128712 w 1193006"/>
                <a:gd name="connsiteY2-264" fmla="*/ 118299 h 696942"/>
                <a:gd name="connsiteX3-265" fmla="*/ 1193006 w 1193006"/>
                <a:gd name="connsiteY3-266" fmla="*/ 596930 h 696942"/>
                <a:gd name="connsiteX4-267" fmla="*/ 1102519 w 1193006"/>
                <a:gd name="connsiteY4-268" fmla="*/ 696942 h 696942"/>
                <a:gd name="connsiteX5-269" fmla="*/ 7144 w 1193006"/>
                <a:gd name="connsiteY5-270" fmla="*/ 623125 h 696942"/>
                <a:gd name="connsiteX6-271" fmla="*/ 0 w 1193006"/>
                <a:gd name="connsiteY6-272" fmla="*/ 513587 h 696942"/>
                <a:gd name="connsiteX7-273" fmla="*/ 335756 w 1193006"/>
                <a:gd name="connsiteY7-274" fmla="*/ 63530 h 696942"/>
                <a:gd name="connsiteX0-275" fmla="*/ 330994 w 1193006"/>
                <a:gd name="connsiteY0-276" fmla="*/ 56580 h 697136"/>
                <a:gd name="connsiteX1-277" fmla="*/ 1009649 w 1193006"/>
                <a:gd name="connsiteY1-278" fmla="*/ 1812 h 697136"/>
                <a:gd name="connsiteX2-279" fmla="*/ 1128712 w 1193006"/>
                <a:gd name="connsiteY2-280" fmla="*/ 118493 h 697136"/>
                <a:gd name="connsiteX3-281" fmla="*/ 1193006 w 1193006"/>
                <a:gd name="connsiteY3-282" fmla="*/ 597124 h 697136"/>
                <a:gd name="connsiteX4-283" fmla="*/ 1102519 w 1193006"/>
                <a:gd name="connsiteY4-284" fmla="*/ 697136 h 697136"/>
                <a:gd name="connsiteX5-285" fmla="*/ 7144 w 1193006"/>
                <a:gd name="connsiteY5-286" fmla="*/ 623319 h 697136"/>
                <a:gd name="connsiteX6-287" fmla="*/ 0 w 1193006"/>
                <a:gd name="connsiteY6-288" fmla="*/ 513781 h 697136"/>
                <a:gd name="connsiteX7-289" fmla="*/ 330994 w 1193006"/>
                <a:gd name="connsiteY7-290" fmla="*/ 56580 h 697136"/>
                <a:gd name="connsiteX0-291" fmla="*/ 330994 w 1193006"/>
                <a:gd name="connsiteY0-292" fmla="*/ 56338 h 696894"/>
                <a:gd name="connsiteX1-293" fmla="*/ 1009649 w 1193006"/>
                <a:gd name="connsiteY1-294" fmla="*/ 1570 h 696894"/>
                <a:gd name="connsiteX2-295" fmla="*/ 1128712 w 1193006"/>
                <a:gd name="connsiteY2-296" fmla="*/ 118251 h 696894"/>
                <a:gd name="connsiteX3-297" fmla="*/ 1193006 w 1193006"/>
                <a:gd name="connsiteY3-298" fmla="*/ 596882 h 696894"/>
                <a:gd name="connsiteX4-299" fmla="*/ 1102519 w 1193006"/>
                <a:gd name="connsiteY4-300" fmla="*/ 696894 h 696894"/>
                <a:gd name="connsiteX5-301" fmla="*/ 7144 w 1193006"/>
                <a:gd name="connsiteY5-302" fmla="*/ 623077 h 696894"/>
                <a:gd name="connsiteX6-303" fmla="*/ 0 w 1193006"/>
                <a:gd name="connsiteY6-304" fmla="*/ 513539 h 696894"/>
                <a:gd name="connsiteX7-305" fmla="*/ 330994 w 1193006"/>
                <a:gd name="connsiteY7-306" fmla="*/ 56338 h 696894"/>
                <a:gd name="connsiteX0-307" fmla="*/ 330994 w 1193006"/>
                <a:gd name="connsiteY0-308" fmla="*/ 49377 h 689933"/>
                <a:gd name="connsiteX1-309" fmla="*/ 1012031 w 1193006"/>
                <a:gd name="connsiteY1-310" fmla="*/ 1753 h 689933"/>
                <a:gd name="connsiteX2-311" fmla="*/ 1128712 w 1193006"/>
                <a:gd name="connsiteY2-312" fmla="*/ 111290 h 689933"/>
                <a:gd name="connsiteX3-313" fmla="*/ 1193006 w 1193006"/>
                <a:gd name="connsiteY3-314" fmla="*/ 589921 h 689933"/>
                <a:gd name="connsiteX4-315" fmla="*/ 1102519 w 1193006"/>
                <a:gd name="connsiteY4-316" fmla="*/ 689933 h 689933"/>
                <a:gd name="connsiteX5-317" fmla="*/ 7144 w 1193006"/>
                <a:gd name="connsiteY5-318" fmla="*/ 616116 h 689933"/>
                <a:gd name="connsiteX6-319" fmla="*/ 0 w 1193006"/>
                <a:gd name="connsiteY6-320" fmla="*/ 506578 h 689933"/>
                <a:gd name="connsiteX7-321" fmla="*/ 330994 w 1193006"/>
                <a:gd name="connsiteY7-322" fmla="*/ 49377 h 689933"/>
                <a:gd name="connsiteX0-323" fmla="*/ 330994 w 1193006"/>
                <a:gd name="connsiteY0-324" fmla="*/ 47764 h 688320"/>
                <a:gd name="connsiteX1-325" fmla="*/ 1012031 w 1193006"/>
                <a:gd name="connsiteY1-326" fmla="*/ 140 h 688320"/>
                <a:gd name="connsiteX2-327" fmla="*/ 1128712 w 1193006"/>
                <a:gd name="connsiteY2-328" fmla="*/ 109677 h 688320"/>
                <a:gd name="connsiteX3-329" fmla="*/ 1193006 w 1193006"/>
                <a:gd name="connsiteY3-330" fmla="*/ 588308 h 688320"/>
                <a:gd name="connsiteX4-331" fmla="*/ 1102519 w 1193006"/>
                <a:gd name="connsiteY4-332" fmla="*/ 688320 h 688320"/>
                <a:gd name="connsiteX5-333" fmla="*/ 7144 w 1193006"/>
                <a:gd name="connsiteY5-334" fmla="*/ 614503 h 688320"/>
                <a:gd name="connsiteX6-335" fmla="*/ 0 w 1193006"/>
                <a:gd name="connsiteY6-336" fmla="*/ 504965 h 688320"/>
                <a:gd name="connsiteX7-337" fmla="*/ 330994 w 1193006"/>
                <a:gd name="connsiteY7-338" fmla="*/ 47764 h 6883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  <a:cxn ang="0">
                  <a:pos x="connsiteX6-67" y="connsiteY6-68"/>
                </a:cxn>
                <a:cxn ang="0">
                  <a:pos x="connsiteX7-97" y="connsiteY7-98"/>
                </a:cxn>
              </a:cxnLst>
              <a:rect l="l" t="t" r="r" b="b"/>
              <a:pathLst>
                <a:path w="1193006" h="688320">
                  <a:moveTo>
                    <a:pt x="330994" y="47764"/>
                  </a:moveTo>
                  <a:cubicBezTo>
                    <a:pt x="446088" y="40620"/>
                    <a:pt x="777876" y="140"/>
                    <a:pt x="1012031" y="140"/>
                  </a:cubicBezTo>
                  <a:cubicBezTo>
                    <a:pt x="1122363" y="-3829"/>
                    <a:pt x="1116011" y="77928"/>
                    <a:pt x="1128712" y="109677"/>
                  </a:cubicBezTo>
                  <a:cubicBezTo>
                    <a:pt x="1149350" y="191433"/>
                    <a:pt x="1189037" y="475595"/>
                    <a:pt x="1193006" y="588308"/>
                  </a:cubicBezTo>
                  <a:cubicBezTo>
                    <a:pt x="1179513" y="650220"/>
                    <a:pt x="1137444" y="674033"/>
                    <a:pt x="1102519" y="688320"/>
                  </a:cubicBezTo>
                  <a:cubicBezTo>
                    <a:pt x="876301" y="685939"/>
                    <a:pt x="230981" y="624028"/>
                    <a:pt x="7144" y="614503"/>
                  </a:cubicBezTo>
                  <a:lnTo>
                    <a:pt x="0" y="504965"/>
                  </a:lnTo>
                  <a:cubicBezTo>
                    <a:pt x="30957" y="326371"/>
                    <a:pt x="202407" y="43002"/>
                    <a:pt x="330994" y="4776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 9"/>
            <p:cNvSpPr/>
            <p:nvPr/>
          </p:nvSpPr>
          <p:spPr>
            <a:xfrm>
              <a:off x="7391400" y="2736056"/>
              <a:ext cx="635109" cy="445294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  <a:gd name="connsiteX4" fmla="*/ 0 w 304800"/>
                <a:gd name="connsiteY4" fmla="*/ 0 h 304800"/>
                <a:gd name="connsiteX0-1" fmla="*/ 0 w 623888"/>
                <a:gd name="connsiteY0-2" fmla="*/ 0 h 392906"/>
                <a:gd name="connsiteX1-3" fmla="*/ 623888 w 623888"/>
                <a:gd name="connsiteY1-4" fmla="*/ 392906 h 392906"/>
                <a:gd name="connsiteX2-5" fmla="*/ 304800 w 623888"/>
                <a:gd name="connsiteY2-6" fmla="*/ 304800 h 392906"/>
                <a:gd name="connsiteX3-7" fmla="*/ 0 w 623888"/>
                <a:gd name="connsiteY3-8" fmla="*/ 304800 h 392906"/>
                <a:gd name="connsiteX4-9" fmla="*/ 0 w 623888"/>
                <a:gd name="connsiteY4-10" fmla="*/ 0 h 392906"/>
                <a:gd name="connsiteX0-11" fmla="*/ 0 w 623888"/>
                <a:gd name="connsiteY0-12" fmla="*/ 0 h 438150"/>
                <a:gd name="connsiteX1-13" fmla="*/ 623888 w 623888"/>
                <a:gd name="connsiteY1-14" fmla="*/ 392906 h 438150"/>
                <a:gd name="connsiteX2-15" fmla="*/ 371475 w 623888"/>
                <a:gd name="connsiteY2-16" fmla="*/ 438150 h 438150"/>
                <a:gd name="connsiteX3-17" fmla="*/ 0 w 623888"/>
                <a:gd name="connsiteY3-18" fmla="*/ 304800 h 438150"/>
                <a:gd name="connsiteX4-19" fmla="*/ 0 w 623888"/>
                <a:gd name="connsiteY4-20" fmla="*/ 0 h 438150"/>
                <a:gd name="connsiteX0-21" fmla="*/ 0 w 623888"/>
                <a:gd name="connsiteY0-22" fmla="*/ 0 h 445294"/>
                <a:gd name="connsiteX1-23" fmla="*/ 623888 w 623888"/>
                <a:gd name="connsiteY1-24" fmla="*/ 392906 h 445294"/>
                <a:gd name="connsiteX2-25" fmla="*/ 371475 w 623888"/>
                <a:gd name="connsiteY2-26" fmla="*/ 438150 h 445294"/>
                <a:gd name="connsiteX3-27" fmla="*/ 111918 w 623888"/>
                <a:gd name="connsiteY3-28" fmla="*/ 445294 h 445294"/>
                <a:gd name="connsiteX4-29" fmla="*/ 0 w 623888"/>
                <a:gd name="connsiteY4-30" fmla="*/ 0 h 445294"/>
                <a:gd name="connsiteX0-31" fmla="*/ 0 w 600076"/>
                <a:gd name="connsiteY0-32" fmla="*/ 0 h 445294"/>
                <a:gd name="connsiteX1-33" fmla="*/ 600076 w 600076"/>
                <a:gd name="connsiteY1-34" fmla="*/ 366712 h 445294"/>
                <a:gd name="connsiteX2-35" fmla="*/ 371475 w 600076"/>
                <a:gd name="connsiteY2-36" fmla="*/ 438150 h 445294"/>
                <a:gd name="connsiteX3-37" fmla="*/ 111918 w 600076"/>
                <a:gd name="connsiteY3-38" fmla="*/ 445294 h 445294"/>
                <a:gd name="connsiteX4-39" fmla="*/ 0 w 600076"/>
                <a:gd name="connsiteY4-40" fmla="*/ 0 h 445294"/>
                <a:gd name="connsiteX0-41" fmla="*/ 0 w 634159"/>
                <a:gd name="connsiteY0-42" fmla="*/ 0 h 445294"/>
                <a:gd name="connsiteX1-43" fmla="*/ 600076 w 634159"/>
                <a:gd name="connsiteY1-44" fmla="*/ 366712 h 445294"/>
                <a:gd name="connsiteX2-45" fmla="*/ 371475 w 634159"/>
                <a:gd name="connsiteY2-46" fmla="*/ 438150 h 445294"/>
                <a:gd name="connsiteX3-47" fmla="*/ 111918 w 634159"/>
                <a:gd name="connsiteY3-48" fmla="*/ 445294 h 445294"/>
                <a:gd name="connsiteX4-49" fmla="*/ 0 w 634159"/>
                <a:gd name="connsiteY4-50" fmla="*/ 0 h 445294"/>
                <a:gd name="connsiteX0-51" fmla="*/ 0 w 636006"/>
                <a:gd name="connsiteY0-52" fmla="*/ 0 h 449974"/>
                <a:gd name="connsiteX1-53" fmla="*/ 600076 w 636006"/>
                <a:gd name="connsiteY1-54" fmla="*/ 366712 h 449974"/>
                <a:gd name="connsiteX2-55" fmla="*/ 371475 w 636006"/>
                <a:gd name="connsiteY2-56" fmla="*/ 438150 h 449974"/>
                <a:gd name="connsiteX3-57" fmla="*/ 111918 w 636006"/>
                <a:gd name="connsiteY3-58" fmla="*/ 445294 h 449974"/>
                <a:gd name="connsiteX4-59" fmla="*/ 0 w 636006"/>
                <a:gd name="connsiteY4-60" fmla="*/ 0 h 449974"/>
                <a:gd name="connsiteX0-61" fmla="*/ 0 w 635109"/>
                <a:gd name="connsiteY0-62" fmla="*/ 0 h 445294"/>
                <a:gd name="connsiteX1-63" fmla="*/ 600076 w 635109"/>
                <a:gd name="connsiteY1-64" fmla="*/ 366712 h 445294"/>
                <a:gd name="connsiteX2-65" fmla="*/ 371475 w 635109"/>
                <a:gd name="connsiteY2-66" fmla="*/ 438150 h 445294"/>
                <a:gd name="connsiteX3-67" fmla="*/ 111918 w 635109"/>
                <a:gd name="connsiteY3-68" fmla="*/ 445294 h 445294"/>
                <a:gd name="connsiteX4-69" fmla="*/ 0 w 635109"/>
                <a:gd name="connsiteY4-70" fmla="*/ 0 h 445294"/>
                <a:gd name="connsiteX0-71" fmla="*/ 0 w 635109"/>
                <a:gd name="connsiteY0-72" fmla="*/ 0 h 445294"/>
                <a:gd name="connsiteX1-73" fmla="*/ 600076 w 635109"/>
                <a:gd name="connsiteY1-74" fmla="*/ 366712 h 445294"/>
                <a:gd name="connsiteX2-75" fmla="*/ 371475 w 635109"/>
                <a:gd name="connsiteY2-76" fmla="*/ 438150 h 445294"/>
                <a:gd name="connsiteX3-77" fmla="*/ 111918 w 635109"/>
                <a:gd name="connsiteY3-78" fmla="*/ 445294 h 445294"/>
                <a:gd name="connsiteX4-79" fmla="*/ 0 w 635109"/>
                <a:gd name="connsiteY4-80" fmla="*/ 0 h 445294"/>
                <a:gd name="connsiteX0-81" fmla="*/ 0 w 635109"/>
                <a:gd name="connsiteY0-82" fmla="*/ 0 h 445294"/>
                <a:gd name="connsiteX1-83" fmla="*/ 600076 w 635109"/>
                <a:gd name="connsiteY1-84" fmla="*/ 366712 h 445294"/>
                <a:gd name="connsiteX2-85" fmla="*/ 371475 w 635109"/>
                <a:gd name="connsiteY2-86" fmla="*/ 438150 h 445294"/>
                <a:gd name="connsiteX3-87" fmla="*/ 111918 w 635109"/>
                <a:gd name="connsiteY3-88" fmla="*/ 445294 h 445294"/>
                <a:gd name="connsiteX4-89" fmla="*/ 0 w 635109"/>
                <a:gd name="connsiteY4-90" fmla="*/ 0 h 4452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35109" h="445294">
                  <a:moveTo>
                    <a:pt x="0" y="0"/>
                  </a:moveTo>
                  <a:lnTo>
                    <a:pt x="600076" y="366712"/>
                  </a:lnTo>
                  <a:cubicBezTo>
                    <a:pt x="728663" y="471488"/>
                    <a:pt x="469106" y="438149"/>
                    <a:pt x="371475" y="438150"/>
                  </a:cubicBezTo>
                  <a:lnTo>
                    <a:pt x="111918" y="445294"/>
                  </a:lnTo>
                  <a:cubicBezTo>
                    <a:pt x="57944" y="444501"/>
                    <a:pt x="27781" y="391319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 10"/>
            <p:cNvSpPr/>
            <p:nvPr/>
          </p:nvSpPr>
          <p:spPr>
            <a:xfrm>
              <a:off x="7243761" y="2928938"/>
              <a:ext cx="399752" cy="266701"/>
            </a:xfrm>
            <a:custGeom>
              <a:avLst/>
              <a:gdLst>
                <a:gd name="connsiteX0" fmla="*/ 0 w 304800"/>
                <a:gd name="connsiteY0" fmla="*/ 0 h 228600"/>
                <a:gd name="connsiteX1" fmla="*/ 304800 w 304800"/>
                <a:gd name="connsiteY1" fmla="*/ 0 h 228600"/>
                <a:gd name="connsiteX2" fmla="*/ 304800 w 304800"/>
                <a:gd name="connsiteY2" fmla="*/ 228600 h 228600"/>
                <a:gd name="connsiteX3" fmla="*/ 0 w 304800"/>
                <a:gd name="connsiteY3" fmla="*/ 228600 h 228600"/>
                <a:gd name="connsiteX4" fmla="*/ 0 w 304800"/>
                <a:gd name="connsiteY4" fmla="*/ 0 h 228600"/>
                <a:gd name="connsiteX0-1" fmla="*/ 47625 w 304800"/>
                <a:gd name="connsiteY0-2" fmla="*/ 33337 h 228600"/>
                <a:gd name="connsiteX1-3" fmla="*/ 304800 w 304800"/>
                <a:gd name="connsiteY1-4" fmla="*/ 0 h 228600"/>
                <a:gd name="connsiteX2-5" fmla="*/ 304800 w 304800"/>
                <a:gd name="connsiteY2-6" fmla="*/ 228600 h 228600"/>
                <a:gd name="connsiteX3-7" fmla="*/ 0 w 304800"/>
                <a:gd name="connsiteY3-8" fmla="*/ 228600 h 228600"/>
                <a:gd name="connsiteX4-9" fmla="*/ 47625 w 304800"/>
                <a:gd name="connsiteY4-10" fmla="*/ 33337 h 228600"/>
                <a:gd name="connsiteX0-11" fmla="*/ 109538 w 366713"/>
                <a:gd name="connsiteY0-12" fmla="*/ 33337 h 228600"/>
                <a:gd name="connsiteX1-13" fmla="*/ 366713 w 366713"/>
                <a:gd name="connsiteY1-14" fmla="*/ 0 h 228600"/>
                <a:gd name="connsiteX2-15" fmla="*/ 366713 w 366713"/>
                <a:gd name="connsiteY2-16" fmla="*/ 228600 h 228600"/>
                <a:gd name="connsiteX3-17" fmla="*/ 0 w 366713"/>
                <a:gd name="connsiteY3-18" fmla="*/ 121444 h 228600"/>
                <a:gd name="connsiteX4-19" fmla="*/ 109538 w 366713"/>
                <a:gd name="connsiteY4-20" fmla="*/ 33337 h 228600"/>
                <a:gd name="connsiteX0-21" fmla="*/ 109538 w 366713"/>
                <a:gd name="connsiteY0-22" fmla="*/ 33337 h 278737"/>
                <a:gd name="connsiteX1-23" fmla="*/ 366713 w 366713"/>
                <a:gd name="connsiteY1-24" fmla="*/ 0 h 278737"/>
                <a:gd name="connsiteX2-25" fmla="*/ 366713 w 366713"/>
                <a:gd name="connsiteY2-26" fmla="*/ 228600 h 278737"/>
                <a:gd name="connsiteX3-27" fmla="*/ 2 w 366713"/>
                <a:gd name="connsiteY3-28" fmla="*/ 273844 h 278737"/>
                <a:gd name="connsiteX4-29" fmla="*/ 0 w 366713"/>
                <a:gd name="connsiteY4-30" fmla="*/ 121444 h 278737"/>
                <a:gd name="connsiteX5" fmla="*/ 109538 w 366713"/>
                <a:gd name="connsiteY5" fmla="*/ 33337 h 278737"/>
                <a:gd name="connsiteX0-31" fmla="*/ 119063 w 376238"/>
                <a:gd name="connsiteY0-32" fmla="*/ 33337 h 278737"/>
                <a:gd name="connsiteX1-33" fmla="*/ 376238 w 376238"/>
                <a:gd name="connsiteY1-34" fmla="*/ 0 h 278737"/>
                <a:gd name="connsiteX2-35" fmla="*/ 376238 w 376238"/>
                <a:gd name="connsiteY2-36" fmla="*/ 228600 h 278737"/>
                <a:gd name="connsiteX3-37" fmla="*/ 9527 w 376238"/>
                <a:gd name="connsiteY3-38" fmla="*/ 273844 h 278737"/>
                <a:gd name="connsiteX4-39" fmla="*/ 0 w 376238"/>
                <a:gd name="connsiteY4-40" fmla="*/ 126207 h 278737"/>
                <a:gd name="connsiteX5-41" fmla="*/ 119063 w 376238"/>
                <a:gd name="connsiteY5-42" fmla="*/ 33337 h 278737"/>
                <a:gd name="connsiteX0-43" fmla="*/ 119063 w 376238"/>
                <a:gd name="connsiteY0-44" fmla="*/ 33337 h 271911"/>
                <a:gd name="connsiteX1-45" fmla="*/ 376238 w 376238"/>
                <a:gd name="connsiteY1-46" fmla="*/ 0 h 271911"/>
                <a:gd name="connsiteX2-47" fmla="*/ 376238 w 376238"/>
                <a:gd name="connsiteY2-48" fmla="*/ 228600 h 271911"/>
                <a:gd name="connsiteX3-49" fmla="*/ 2 w 376238"/>
                <a:gd name="connsiteY3-50" fmla="*/ 266700 h 271911"/>
                <a:gd name="connsiteX4-51" fmla="*/ 0 w 376238"/>
                <a:gd name="connsiteY4-52" fmla="*/ 126207 h 271911"/>
                <a:gd name="connsiteX5-53" fmla="*/ 119063 w 376238"/>
                <a:gd name="connsiteY5-54" fmla="*/ 33337 h 271911"/>
                <a:gd name="connsiteX0-55" fmla="*/ 119063 w 376238"/>
                <a:gd name="connsiteY0-56" fmla="*/ 33337 h 300038"/>
                <a:gd name="connsiteX1-57" fmla="*/ 376238 w 376238"/>
                <a:gd name="connsiteY1-58" fmla="*/ 0 h 300038"/>
                <a:gd name="connsiteX2-59" fmla="*/ 345282 w 376238"/>
                <a:gd name="connsiteY2-60" fmla="*/ 300038 h 300038"/>
                <a:gd name="connsiteX3-61" fmla="*/ 2 w 376238"/>
                <a:gd name="connsiteY3-62" fmla="*/ 266700 h 300038"/>
                <a:gd name="connsiteX4-63" fmla="*/ 0 w 376238"/>
                <a:gd name="connsiteY4-64" fmla="*/ 126207 h 300038"/>
                <a:gd name="connsiteX5-65" fmla="*/ 119063 w 376238"/>
                <a:gd name="connsiteY5-66" fmla="*/ 33337 h 300038"/>
                <a:gd name="connsiteX0-67" fmla="*/ 119063 w 388144"/>
                <a:gd name="connsiteY0-68" fmla="*/ 0 h 266701"/>
                <a:gd name="connsiteX1-69" fmla="*/ 388144 w 388144"/>
                <a:gd name="connsiteY1-70" fmla="*/ 85726 h 266701"/>
                <a:gd name="connsiteX2-71" fmla="*/ 345282 w 388144"/>
                <a:gd name="connsiteY2-72" fmla="*/ 266701 h 266701"/>
                <a:gd name="connsiteX3-73" fmla="*/ 2 w 388144"/>
                <a:gd name="connsiteY3-74" fmla="*/ 233363 h 266701"/>
                <a:gd name="connsiteX4-75" fmla="*/ 0 w 388144"/>
                <a:gd name="connsiteY4-76" fmla="*/ 92870 h 266701"/>
                <a:gd name="connsiteX5-77" fmla="*/ 119063 w 388144"/>
                <a:gd name="connsiteY5-78" fmla="*/ 0 h 266701"/>
                <a:gd name="connsiteX0-79" fmla="*/ 119063 w 399752"/>
                <a:gd name="connsiteY0-80" fmla="*/ 0 h 266701"/>
                <a:gd name="connsiteX1-81" fmla="*/ 388144 w 399752"/>
                <a:gd name="connsiteY1-82" fmla="*/ 85726 h 266701"/>
                <a:gd name="connsiteX2-83" fmla="*/ 345282 w 399752"/>
                <a:gd name="connsiteY2-84" fmla="*/ 266701 h 266701"/>
                <a:gd name="connsiteX3-85" fmla="*/ 2 w 399752"/>
                <a:gd name="connsiteY3-86" fmla="*/ 233363 h 266701"/>
                <a:gd name="connsiteX4-87" fmla="*/ 0 w 399752"/>
                <a:gd name="connsiteY4-88" fmla="*/ 92870 h 266701"/>
                <a:gd name="connsiteX5-89" fmla="*/ 119063 w 399752"/>
                <a:gd name="connsiteY5-90" fmla="*/ 0 h 266701"/>
                <a:gd name="connsiteX0-91" fmla="*/ 119063 w 399752"/>
                <a:gd name="connsiteY0-92" fmla="*/ 0 h 266701"/>
                <a:gd name="connsiteX1-93" fmla="*/ 388144 w 399752"/>
                <a:gd name="connsiteY1-94" fmla="*/ 85726 h 266701"/>
                <a:gd name="connsiteX2-95" fmla="*/ 345282 w 399752"/>
                <a:gd name="connsiteY2-96" fmla="*/ 266701 h 266701"/>
                <a:gd name="connsiteX3-97" fmla="*/ 2 w 399752"/>
                <a:gd name="connsiteY3-98" fmla="*/ 233363 h 266701"/>
                <a:gd name="connsiteX4-99" fmla="*/ 0 w 399752"/>
                <a:gd name="connsiteY4-100" fmla="*/ 92870 h 266701"/>
                <a:gd name="connsiteX5-101" fmla="*/ 119063 w 399752"/>
                <a:gd name="connsiteY5-102" fmla="*/ 0 h 266701"/>
                <a:gd name="connsiteX0-103" fmla="*/ 119063 w 399752"/>
                <a:gd name="connsiteY0-104" fmla="*/ 0 h 266701"/>
                <a:gd name="connsiteX1-105" fmla="*/ 388144 w 399752"/>
                <a:gd name="connsiteY1-106" fmla="*/ 85726 h 266701"/>
                <a:gd name="connsiteX2-107" fmla="*/ 345282 w 399752"/>
                <a:gd name="connsiteY2-108" fmla="*/ 266701 h 266701"/>
                <a:gd name="connsiteX3-109" fmla="*/ 2 w 399752"/>
                <a:gd name="connsiteY3-110" fmla="*/ 233363 h 266701"/>
                <a:gd name="connsiteX4-111" fmla="*/ 0 w 399752"/>
                <a:gd name="connsiteY4-112" fmla="*/ 92870 h 266701"/>
                <a:gd name="connsiteX5-113" fmla="*/ 119063 w 399752"/>
                <a:gd name="connsiteY5-114" fmla="*/ 0 h 266701"/>
                <a:gd name="connsiteX0-115" fmla="*/ 119063 w 399752"/>
                <a:gd name="connsiteY0-116" fmla="*/ 0 h 266701"/>
                <a:gd name="connsiteX1-117" fmla="*/ 388144 w 399752"/>
                <a:gd name="connsiteY1-118" fmla="*/ 85726 h 266701"/>
                <a:gd name="connsiteX2-119" fmla="*/ 345282 w 399752"/>
                <a:gd name="connsiteY2-120" fmla="*/ 266701 h 266701"/>
                <a:gd name="connsiteX3-121" fmla="*/ 2 w 399752"/>
                <a:gd name="connsiteY3-122" fmla="*/ 233363 h 266701"/>
                <a:gd name="connsiteX4-123" fmla="*/ 0 w 399752"/>
                <a:gd name="connsiteY4-124" fmla="*/ 92870 h 266701"/>
                <a:gd name="connsiteX5-125" fmla="*/ 119063 w 399752"/>
                <a:gd name="connsiteY5-126" fmla="*/ 0 h 266701"/>
                <a:gd name="connsiteX0-127" fmla="*/ 119063 w 399752"/>
                <a:gd name="connsiteY0-128" fmla="*/ 0 h 266701"/>
                <a:gd name="connsiteX1-129" fmla="*/ 388144 w 399752"/>
                <a:gd name="connsiteY1-130" fmla="*/ 85726 h 266701"/>
                <a:gd name="connsiteX2-131" fmla="*/ 345282 w 399752"/>
                <a:gd name="connsiteY2-132" fmla="*/ 266701 h 266701"/>
                <a:gd name="connsiteX3-133" fmla="*/ 2 w 399752"/>
                <a:gd name="connsiteY3-134" fmla="*/ 233363 h 266701"/>
                <a:gd name="connsiteX4-135" fmla="*/ 0 w 399752"/>
                <a:gd name="connsiteY4-136" fmla="*/ 92870 h 266701"/>
                <a:gd name="connsiteX5-137" fmla="*/ 119063 w 399752"/>
                <a:gd name="connsiteY5-138" fmla="*/ 0 h 2667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41" y="connsiteY5-42"/>
                </a:cxn>
              </a:cxnLst>
              <a:rect l="l" t="t" r="r" b="b"/>
              <a:pathLst>
                <a:path w="399752" h="266701">
                  <a:moveTo>
                    <a:pt x="119063" y="0"/>
                  </a:moveTo>
                  <a:cubicBezTo>
                    <a:pt x="282575" y="14288"/>
                    <a:pt x="338932" y="52389"/>
                    <a:pt x="388144" y="85726"/>
                  </a:cubicBezTo>
                  <a:cubicBezTo>
                    <a:pt x="426245" y="148433"/>
                    <a:pt x="359569" y="206376"/>
                    <a:pt x="345282" y="266701"/>
                  </a:cubicBezTo>
                  <a:cubicBezTo>
                    <a:pt x="213521" y="265114"/>
                    <a:pt x="88902" y="261144"/>
                    <a:pt x="2" y="233363"/>
                  </a:cubicBezTo>
                  <a:cubicBezTo>
                    <a:pt x="1" y="182563"/>
                    <a:pt x="1" y="143670"/>
                    <a:pt x="0" y="92870"/>
                  </a:cubicBezTo>
                  <a:lnTo>
                    <a:pt x="11906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 11"/>
            <p:cNvSpPr/>
            <p:nvPr/>
          </p:nvSpPr>
          <p:spPr>
            <a:xfrm>
              <a:off x="7266504" y="2928938"/>
              <a:ext cx="377009" cy="201424"/>
            </a:xfrm>
            <a:custGeom>
              <a:avLst/>
              <a:gdLst>
                <a:gd name="connsiteX0" fmla="*/ 0 w 165733"/>
                <a:gd name="connsiteY0" fmla="*/ 0 h 152400"/>
                <a:gd name="connsiteX1" fmla="*/ 165733 w 165733"/>
                <a:gd name="connsiteY1" fmla="*/ 0 h 152400"/>
                <a:gd name="connsiteX2" fmla="*/ 165733 w 165733"/>
                <a:gd name="connsiteY2" fmla="*/ 152400 h 152400"/>
                <a:gd name="connsiteX3" fmla="*/ 0 w 165733"/>
                <a:gd name="connsiteY3" fmla="*/ 152400 h 152400"/>
                <a:gd name="connsiteX4" fmla="*/ 0 w 165733"/>
                <a:gd name="connsiteY4" fmla="*/ 0 h 152400"/>
                <a:gd name="connsiteX0-1" fmla="*/ 2381 w 165733"/>
                <a:gd name="connsiteY0-2" fmla="*/ 0 h 188119"/>
                <a:gd name="connsiteX1-3" fmla="*/ 165733 w 165733"/>
                <a:gd name="connsiteY1-4" fmla="*/ 35719 h 188119"/>
                <a:gd name="connsiteX2-5" fmla="*/ 165733 w 165733"/>
                <a:gd name="connsiteY2-6" fmla="*/ 188119 h 188119"/>
                <a:gd name="connsiteX3-7" fmla="*/ 0 w 165733"/>
                <a:gd name="connsiteY3-8" fmla="*/ 188119 h 188119"/>
                <a:gd name="connsiteX4-9" fmla="*/ 2381 w 165733"/>
                <a:gd name="connsiteY4-10" fmla="*/ 0 h 188119"/>
                <a:gd name="connsiteX0-11" fmla="*/ 83344 w 246696"/>
                <a:gd name="connsiteY0-12" fmla="*/ 0 h 188119"/>
                <a:gd name="connsiteX1-13" fmla="*/ 246696 w 246696"/>
                <a:gd name="connsiteY1-14" fmla="*/ 35719 h 188119"/>
                <a:gd name="connsiteX2-15" fmla="*/ 246696 w 246696"/>
                <a:gd name="connsiteY2-16" fmla="*/ 188119 h 188119"/>
                <a:gd name="connsiteX3-17" fmla="*/ 0 w 246696"/>
                <a:gd name="connsiteY3-18" fmla="*/ 104775 h 188119"/>
                <a:gd name="connsiteX4-19" fmla="*/ 83344 w 246696"/>
                <a:gd name="connsiteY4-20" fmla="*/ 0 h 188119"/>
                <a:gd name="connsiteX0-21" fmla="*/ 100967 w 264319"/>
                <a:gd name="connsiteY0-22" fmla="*/ 0 h 188119"/>
                <a:gd name="connsiteX1-23" fmla="*/ 264319 w 264319"/>
                <a:gd name="connsiteY1-24" fmla="*/ 35719 h 188119"/>
                <a:gd name="connsiteX2-25" fmla="*/ 0 w 264319"/>
                <a:gd name="connsiteY2-26" fmla="*/ 188119 h 188119"/>
                <a:gd name="connsiteX3-27" fmla="*/ 17623 w 264319"/>
                <a:gd name="connsiteY3-28" fmla="*/ 104775 h 188119"/>
                <a:gd name="connsiteX4-29" fmla="*/ 100967 w 264319"/>
                <a:gd name="connsiteY4-30" fmla="*/ 0 h 188119"/>
                <a:gd name="connsiteX0-31" fmla="*/ 100967 w 369094"/>
                <a:gd name="connsiteY0-32" fmla="*/ 0 h 188119"/>
                <a:gd name="connsiteX1-33" fmla="*/ 369094 w 369094"/>
                <a:gd name="connsiteY1-34" fmla="*/ 92869 h 188119"/>
                <a:gd name="connsiteX2-35" fmla="*/ 0 w 369094"/>
                <a:gd name="connsiteY2-36" fmla="*/ 188119 h 188119"/>
                <a:gd name="connsiteX3-37" fmla="*/ 17623 w 369094"/>
                <a:gd name="connsiteY3-38" fmla="*/ 104775 h 188119"/>
                <a:gd name="connsiteX4-39" fmla="*/ 100967 w 369094"/>
                <a:gd name="connsiteY4-40" fmla="*/ 0 h 188119"/>
                <a:gd name="connsiteX0-41" fmla="*/ 100967 w 369094"/>
                <a:gd name="connsiteY0-42" fmla="*/ 0 h 201217"/>
                <a:gd name="connsiteX1-43" fmla="*/ 369094 w 369094"/>
                <a:gd name="connsiteY1-44" fmla="*/ 92869 h 201217"/>
                <a:gd name="connsiteX2-45" fmla="*/ 326860 w 369094"/>
                <a:gd name="connsiteY2-46" fmla="*/ 201217 h 201217"/>
                <a:gd name="connsiteX3-47" fmla="*/ 0 w 369094"/>
                <a:gd name="connsiteY3-48" fmla="*/ 188119 h 201217"/>
                <a:gd name="connsiteX4-49" fmla="*/ 17623 w 369094"/>
                <a:gd name="connsiteY4-50" fmla="*/ 104775 h 201217"/>
                <a:gd name="connsiteX5" fmla="*/ 100967 w 369094"/>
                <a:gd name="connsiteY5" fmla="*/ 0 h 201217"/>
                <a:gd name="connsiteX0-51" fmla="*/ 100967 w 369094"/>
                <a:gd name="connsiteY0-52" fmla="*/ 0 h 201217"/>
                <a:gd name="connsiteX1-53" fmla="*/ 369094 w 369094"/>
                <a:gd name="connsiteY1-54" fmla="*/ 92869 h 201217"/>
                <a:gd name="connsiteX2-55" fmla="*/ 326860 w 369094"/>
                <a:gd name="connsiteY2-56" fmla="*/ 201217 h 201217"/>
                <a:gd name="connsiteX3-57" fmla="*/ 0 w 369094"/>
                <a:gd name="connsiteY3-58" fmla="*/ 188119 h 201217"/>
                <a:gd name="connsiteX4-59" fmla="*/ 17623 w 369094"/>
                <a:gd name="connsiteY4-60" fmla="*/ 104775 h 201217"/>
                <a:gd name="connsiteX5-61" fmla="*/ 100967 w 369094"/>
                <a:gd name="connsiteY5-62" fmla="*/ 0 h 201217"/>
                <a:gd name="connsiteX0-63" fmla="*/ 100967 w 369094"/>
                <a:gd name="connsiteY0-64" fmla="*/ 0 h 201217"/>
                <a:gd name="connsiteX1-65" fmla="*/ 369094 w 369094"/>
                <a:gd name="connsiteY1-66" fmla="*/ 92869 h 201217"/>
                <a:gd name="connsiteX2-67" fmla="*/ 326860 w 369094"/>
                <a:gd name="connsiteY2-68" fmla="*/ 201217 h 201217"/>
                <a:gd name="connsiteX3-69" fmla="*/ 0 w 369094"/>
                <a:gd name="connsiteY3-70" fmla="*/ 188119 h 201217"/>
                <a:gd name="connsiteX4-71" fmla="*/ 17623 w 369094"/>
                <a:gd name="connsiteY4-72" fmla="*/ 104775 h 201217"/>
                <a:gd name="connsiteX5-73" fmla="*/ 100967 w 369094"/>
                <a:gd name="connsiteY5-74" fmla="*/ 0 h 201217"/>
                <a:gd name="connsiteX0-75" fmla="*/ 100967 w 369094"/>
                <a:gd name="connsiteY0-76" fmla="*/ 0 h 201217"/>
                <a:gd name="connsiteX1-77" fmla="*/ 369094 w 369094"/>
                <a:gd name="connsiteY1-78" fmla="*/ 92869 h 201217"/>
                <a:gd name="connsiteX2-79" fmla="*/ 326860 w 369094"/>
                <a:gd name="connsiteY2-80" fmla="*/ 201217 h 201217"/>
                <a:gd name="connsiteX3-81" fmla="*/ 0 w 369094"/>
                <a:gd name="connsiteY3-82" fmla="*/ 188119 h 201217"/>
                <a:gd name="connsiteX4-83" fmla="*/ 17623 w 369094"/>
                <a:gd name="connsiteY4-84" fmla="*/ 104775 h 201217"/>
                <a:gd name="connsiteX5-85" fmla="*/ 100967 w 369094"/>
                <a:gd name="connsiteY5-86" fmla="*/ 0 h 201217"/>
                <a:gd name="connsiteX0-87" fmla="*/ 100967 w 369094"/>
                <a:gd name="connsiteY0-88" fmla="*/ 0 h 201217"/>
                <a:gd name="connsiteX1-89" fmla="*/ 369094 w 369094"/>
                <a:gd name="connsiteY1-90" fmla="*/ 92869 h 201217"/>
                <a:gd name="connsiteX2-91" fmla="*/ 326860 w 369094"/>
                <a:gd name="connsiteY2-92" fmla="*/ 201217 h 201217"/>
                <a:gd name="connsiteX3-93" fmla="*/ 0 w 369094"/>
                <a:gd name="connsiteY3-94" fmla="*/ 188119 h 201217"/>
                <a:gd name="connsiteX4-95" fmla="*/ 5717 w 369094"/>
                <a:gd name="connsiteY4-96" fmla="*/ 92868 h 201217"/>
                <a:gd name="connsiteX5-97" fmla="*/ 100967 w 369094"/>
                <a:gd name="connsiteY5-98" fmla="*/ 0 h 201217"/>
                <a:gd name="connsiteX0-99" fmla="*/ 100967 w 369094"/>
                <a:gd name="connsiteY0-100" fmla="*/ 0 h 201217"/>
                <a:gd name="connsiteX1-101" fmla="*/ 369094 w 369094"/>
                <a:gd name="connsiteY1-102" fmla="*/ 92869 h 201217"/>
                <a:gd name="connsiteX2-103" fmla="*/ 326860 w 369094"/>
                <a:gd name="connsiteY2-104" fmla="*/ 201217 h 201217"/>
                <a:gd name="connsiteX3-105" fmla="*/ 0 w 369094"/>
                <a:gd name="connsiteY3-106" fmla="*/ 188119 h 201217"/>
                <a:gd name="connsiteX4-107" fmla="*/ 5717 w 369094"/>
                <a:gd name="connsiteY4-108" fmla="*/ 92868 h 201217"/>
                <a:gd name="connsiteX5-109" fmla="*/ 100967 w 369094"/>
                <a:gd name="connsiteY5-110" fmla="*/ 0 h 201217"/>
                <a:gd name="connsiteX0-111" fmla="*/ 100967 w 369094"/>
                <a:gd name="connsiteY0-112" fmla="*/ 0 h 201217"/>
                <a:gd name="connsiteX1-113" fmla="*/ 369094 w 369094"/>
                <a:gd name="connsiteY1-114" fmla="*/ 92869 h 201217"/>
                <a:gd name="connsiteX2-115" fmla="*/ 326860 w 369094"/>
                <a:gd name="connsiteY2-116" fmla="*/ 201217 h 201217"/>
                <a:gd name="connsiteX3-117" fmla="*/ 0 w 369094"/>
                <a:gd name="connsiteY3-118" fmla="*/ 188119 h 201217"/>
                <a:gd name="connsiteX4-119" fmla="*/ 5717 w 369094"/>
                <a:gd name="connsiteY4-120" fmla="*/ 92868 h 201217"/>
                <a:gd name="connsiteX5-121" fmla="*/ 100967 w 369094"/>
                <a:gd name="connsiteY5-122" fmla="*/ 0 h 201217"/>
                <a:gd name="connsiteX0-123" fmla="*/ 102698 w 370825"/>
                <a:gd name="connsiteY0-124" fmla="*/ 0 h 201217"/>
                <a:gd name="connsiteX1-125" fmla="*/ 370825 w 370825"/>
                <a:gd name="connsiteY1-126" fmla="*/ 92869 h 201217"/>
                <a:gd name="connsiteX2-127" fmla="*/ 328591 w 370825"/>
                <a:gd name="connsiteY2-128" fmla="*/ 201217 h 201217"/>
                <a:gd name="connsiteX3-129" fmla="*/ 1731 w 370825"/>
                <a:gd name="connsiteY3-130" fmla="*/ 188119 h 201217"/>
                <a:gd name="connsiteX4-131" fmla="*/ 7448 w 370825"/>
                <a:gd name="connsiteY4-132" fmla="*/ 92868 h 201217"/>
                <a:gd name="connsiteX5-133" fmla="*/ 102698 w 370825"/>
                <a:gd name="connsiteY5-134" fmla="*/ 0 h 201217"/>
                <a:gd name="connsiteX0-135" fmla="*/ 102698 w 370825"/>
                <a:gd name="connsiteY0-136" fmla="*/ 0 h 201218"/>
                <a:gd name="connsiteX1-137" fmla="*/ 370825 w 370825"/>
                <a:gd name="connsiteY1-138" fmla="*/ 92869 h 201218"/>
                <a:gd name="connsiteX2-139" fmla="*/ 328591 w 370825"/>
                <a:gd name="connsiteY2-140" fmla="*/ 201217 h 201218"/>
                <a:gd name="connsiteX3-141" fmla="*/ 1731 w 370825"/>
                <a:gd name="connsiteY3-142" fmla="*/ 188119 h 201218"/>
                <a:gd name="connsiteX4-143" fmla="*/ 7448 w 370825"/>
                <a:gd name="connsiteY4-144" fmla="*/ 92868 h 201218"/>
                <a:gd name="connsiteX5-145" fmla="*/ 102698 w 370825"/>
                <a:gd name="connsiteY5-146" fmla="*/ 0 h 201218"/>
                <a:gd name="connsiteX0-147" fmla="*/ 102698 w 385970"/>
                <a:gd name="connsiteY0-148" fmla="*/ 0 h 201218"/>
                <a:gd name="connsiteX1-149" fmla="*/ 370825 w 385970"/>
                <a:gd name="connsiteY1-150" fmla="*/ 92869 h 201218"/>
                <a:gd name="connsiteX2-151" fmla="*/ 328591 w 385970"/>
                <a:gd name="connsiteY2-152" fmla="*/ 201217 h 201218"/>
                <a:gd name="connsiteX3-153" fmla="*/ 1731 w 385970"/>
                <a:gd name="connsiteY3-154" fmla="*/ 188119 h 201218"/>
                <a:gd name="connsiteX4-155" fmla="*/ 7448 w 385970"/>
                <a:gd name="connsiteY4-156" fmla="*/ 92868 h 201218"/>
                <a:gd name="connsiteX5-157" fmla="*/ 102698 w 385970"/>
                <a:gd name="connsiteY5-158" fmla="*/ 0 h 201218"/>
                <a:gd name="connsiteX0-159" fmla="*/ 102698 w 377009"/>
                <a:gd name="connsiteY0-160" fmla="*/ 0 h 201424"/>
                <a:gd name="connsiteX1-161" fmla="*/ 370825 w 377009"/>
                <a:gd name="connsiteY1-162" fmla="*/ 92869 h 201424"/>
                <a:gd name="connsiteX2-163" fmla="*/ 328591 w 377009"/>
                <a:gd name="connsiteY2-164" fmla="*/ 201217 h 201424"/>
                <a:gd name="connsiteX3-165" fmla="*/ 1731 w 377009"/>
                <a:gd name="connsiteY3-166" fmla="*/ 188119 h 201424"/>
                <a:gd name="connsiteX4-167" fmla="*/ 7448 w 377009"/>
                <a:gd name="connsiteY4-168" fmla="*/ 92868 h 201424"/>
                <a:gd name="connsiteX5-169" fmla="*/ 102698 w 377009"/>
                <a:gd name="connsiteY5-170" fmla="*/ 0 h 201424"/>
                <a:gd name="connsiteX0-171" fmla="*/ 105079 w 377009"/>
                <a:gd name="connsiteY0-172" fmla="*/ 0 h 189518"/>
                <a:gd name="connsiteX1-173" fmla="*/ 370825 w 377009"/>
                <a:gd name="connsiteY1-174" fmla="*/ 80963 h 189518"/>
                <a:gd name="connsiteX2-175" fmla="*/ 328591 w 377009"/>
                <a:gd name="connsiteY2-176" fmla="*/ 189311 h 189518"/>
                <a:gd name="connsiteX3-177" fmla="*/ 1731 w 377009"/>
                <a:gd name="connsiteY3-178" fmla="*/ 176213 h 189518"/>
                <a:gd name="connsiteX4-179" fmla="*/ 7448 w 377009"/>
                <a:gd name="connsiteY4-180" fmla="*/ 80962 h 189518"/>
                <a:gd name="connsiteX5-181" fmla="*/ 105079 w 377009"/>
                <a:gd name="connsiteY5-182" fmla="*/ 0 h 189518"/>
                <a:gd name="connsiteX0-183" fmla="*/ 102698 w 377009"/>
                <a:gd name="connsiteY0-184" fmla="*/ 0 h 201424"/>
                <a:gd name="connsiteX1-185" fmla="*/ 370825 w 377009"/>
                <a:gd name="connsiteY1-186" fmla="*/ 92869 h 201424"/>
                <a:gd name="connsiteX2-187" fmla="*/ 328591 w 377009"/>
                <a:gd name="connsiteY2-188" fmla="*/ 201217 h 201424"/>
                <a:gd name="connsiteX3-189" fmla="*/ 1731 w 377009"/>
                <a:gd name="connsiteY3-190" fmla="*/ 188119 h 201424"/>
                <a:gd name="connsiteX4-191" fmla="*/ 7448 w 377009"/>
                <a:gd name="connsiteY4-192" fmla="*/ 92868 h 201424"/>
                <a:gd name="connsiteX5-193" fmla="*/ 102698 w 377009"/>
                <a:gd name="connsiteY5-194" fmla="*/ 0 h 201424"/>
                <a:gd name="connsiteX0-195" fmla="*/ 102698 w 377009"/>
                <a:gd name="connsiteY0-196" fmla="*/ 0 h 201424"/>
                <a:gd name="connsiteX1-197" fmla="*/ 370825 w 377009"/>
                <a:gd name="connsiteY1-198" fmla="*/ 92869 h 201424"/>
                <a:gd name="connsiteX2-199" fmla="*/ 328591 w 377009"/>
                <a:gd name="connsiteY2-200" fmla="*/ 201217 h 201424"/>
                <a:gd name="connsiteX3-201" fmla="*/ 1731 w 377009"/>
                <a:gd name="connsiteY3-202" fmla="*/ 188119 h 201424"/>
                <a:gd name="connsiteX4-203" fmla="*/ 7448 w 377009"/>
                <a:gd name="connsiteY4-204" fmla="*/ 92868 h 201424"/>
                <a:gd name="connsiteX5-205" fmla="*/ 102698 w 377009"/>
                <a:gd name="connsiteY5-206" fmla="*/ 0 h 201424"/>
                <a:gd name="connsiteX0-207" fmla="*/ 102698 w 377009"/>
                <a:gd name="connsiteY0-208" fmla="*/ 0 h 201424"/>
                <a:gd name="connsiteX1-209" fmla="*/ 370825 w 377009"/>
                <a:gd name="connsiteY1-210" fmla="*/ 92869 h 201424"/>
                <a:gd name="connsiteX2-211" fmla="*/ 328591 w 377009"/>
                <a:gd name="connsiteY2-212" fmla="*/ 201217 h 201424"/>
                <a:gd name="connsiteX3-213" fmla="*/ 1731 w 377009"/>
                <a:gd name="connsiteY3-214" fmla="*/ 188119 h 201424"/>
                <a:gd name="connsiteX4-215" fmla="*/ 7448 w 377009"/>
                <a:gd name="connsiteY4-216" fmla="*/ 92868 h 201424"/>
                <a:gd name="connsiteX5-217" fmla="*/ 102698 w 377009"/>
                <a:gd name="connsiteY5-218" fmla="*/ 0 h 201424"/>
                <a:gd name="connsiteX0-219" fmla="*/ 102698 w 377009"/>
                <a:gd name="connsiteY0-220" fmla="*/ 0 h 201424"/>
                <a:gd name="connsiteX1-221" fmla="*/ 370825 w 377009"/>
                <a:gd name="connsiteY1-222" fmla="*/ 92869 h 201424"/>
                <a:gd name="connsiteX2-223" fmla="*/ 328591 w 377009"/>
                <a:gd name="connsiteY2-224" fmla="*/ 201217 h 201424"/>
                <a:gd name="connsiteX3-225" fmla="*/ 1731 w 377009"/>
                <a:gd name="connsiteY3-226" fmla="*/ 188119 h 201424"/>
                <a:gd name="connsiteX4-227" fmla="*/ 7448 w 377009"/>
                <a:gd name="connsiteY4-228" fmla="*/ 92868 h 201424"/>
                <a:gd name="connsiteX5-229" fmla="*/ 102698 w 377009"/>
                <a:gd name="connsiteY5-230" fmla="*/ 0 h 2014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377009" h="201424">
                  <a:moveTo>
                    <a:pt x="102698" y="0"/>
                  </a:moveTo>
                  <a:cubicBezTo>
                    <a:pt x="223031" y="21431"/>
                    <a:pt x="307643" y="19051"/>
                    <a:pt x="370825" y="92869"/>
                  </a:cubicBezTo>
                  <a:cubicBezTo>
                    <a:pt x="387703" y="113904"/>
                    <a:pt x="368863" y="206376"/>
                    <a:pt x="328591" y="201217"/>
                  </a:cubicBezTo>
                  <a:lnTo>
                    <a:pt x="1731" y="188119"/>
                  </a:lnTo>
                  <a:cubicBezTo>
                    <a:pt x="3637" y="156369"/>
                    <a:pt x="-6364" y="124618"/>
                    <a:pt x="7448" y="92868"/>
                  </a:cubicBezTo>
                  <a:cubicBezTo>
                    <a:pt x="60629" y="46830"/>
                    <a:pt x="13797" y="76993"/>
                    <a:pt x="102698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ounded Rectangle 319"/>
            <p:cNvSpPr/>
            <p:nvPr/>
          </p:nvSpPr>
          <p:spPr>
            <a:xfrm>
              <a:off x="7893158" y="3430539"/>
              <a:ext cx="184041" cy="1020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Oval 320"/>
            <p:cNvSpPr/>
            <p:nvPr/>
          </p:nvSpPr>
          <p:spPr>
            <a:xfrm>
              <a:off x="7941119" y="3438682"/>
              <a:ext cx="88117" cy="857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 15"/>
            <p:cNvSpPr/>
            <p:nvPr/>
          </p:nvSpPr>
          <p:spPr>
            <a:xfrm>
              <a:off x="5129673" y="3096578"/>
              <a:ext cx="2705320" cy="1426844"/>
            </a:xfrm>
            <a:custGeom>
              <a:avLst/>
              <a:gdLst>
                <a:gd name="connsiteX0" fmla="*/ 0 w 1371600"/>
                <a:gd name="connsiteY0" fmla="*/ 0 h 1109662"/>
                <a:gd name="connsiteX1" fmla="*/ 1371600 w 1371600"/>
                <a:gd name="connsiteY1" fmla="*/ 0 h 1109662"/>
                <a:gd name="connsiteX2" fmla="*/ 1371600 w 1371600"/>
                <a:gd name="connsiteY2" fmla="*/ 1109662 h 1109662"/>
                <a:gd name="connsiteX3" fmla="*/ 0 w 1371600"/>
                <a:gd name="connsiteY3" fmla="*/ 1109662 h 1109662"/>
                <a:gd name="connsiteX4" fmla="*/ 0 w 1371600"/>
                <a:gd name="connsiteY4" fmla="*/ 0 h 1109662"/>
                <a:gd name="connsiteX0-1" fmla="*/ 15240 w 1371600"/>
                <a:gd name="connsiteY0-2" fmla="*/ 167640 h 1109662"/>
                <a:gd name="connsiteX1-3" fmla="*/ 1371600 w 1371600"/>
                <a:gd name="connsiteY1-4" fmla="*/ 0 h 1109662"/>
                <a:gd name="connsiteX2-5" fmla="*/ 1371600 w 1371600"/>
                <a:gd name="connsiteY2-6" fmla="*/ 1109662 h 1109662"/>
                <a:gd name="connsiteX3-7" fmla="*/ 0 w 1371600"/>
                <a:gd name="connsiteY3-8" fmla="*/ 1109662 h 1109662"/>
                <a:gd name="connsiteX4-9" fmla="*/ 15240 w 1371600"/>
                <a:gd name="connsiteY4-10" fmla="*/ 167640 h 1109662"/>
                <a:gd name="connsiteX0-11" fmla="*/ 15240 w 1371600"/>
                <a:gd name="connsiteY0-12" fmla="*/ 167640 h 1566862"/>
                <a:gd name="connsiteX1-13" fmla="*/ 1371600 w 1371600"/>
                <a:gd name="connsiteY1-14" fmla="*/ 0 h 1566862"/>
                <a:gd name="connsiteX2-15" fmla="*/ 1371600 w 1371600"/>
                <a:gd name="connsiteY2-16" fmla="*/ 1109662 h 1566862"/>
                <a:gd name="connsiteX3-17" fmla="*/ 0 w 1371600"/>
                <a:gd name="connsiteY3-18" fmla="*/ 1566862 h 1566862"/>
                <a:gd name="connsiteX4-19" fmla="*/ 15240 w 1371600"/>
                <a:gd name="connsiteY4-20" fmla="*/ 167640 h 1566862"/>
                <a:gd name="connsiteX0-21" fmla="*/ 15240 w 2506980"/>
                <a:gd name="connsiteY0-22" fmla="*/ 167640 h 1589722"/>
                <a:gd name="connsiteX1-23" fmla="*/ 1371600 w 2506980"/>
                <a:gd name="connsiteY1-24" fmla="*/ 0 h 1589722"/>
                <a:gd name="connsiteX2-25" fmla="*/ 2506980 w 2506980"/>
                <a:gd name="connsiteY2-26" fmla="*/ 1589722 h 1589722"/>
                <a:gd name="connsiteX3-27" fmla="*/ 0 w 2506980"/>
                <a:gd name="connsiteY3-28" fmla="*/ 1566862 h 1589722"/>
                <a:gd name="connsiteX4-29" fmla="*/ 15240 w 2506980"/>
                <a:gd name="connsiteY4-30" fmla="*/ 167640 h 1589722"/>
                <a:gd name="connsiteX0-31" fmla="*/ 15240 w 2529840"/>
                <a:gd name="connsiteY0-32" fmla="*/ 0 h 1422082"/>
                <a:gd name="connsiteX1-33" fmla="*/ 2529840 w 2529840"/>
                <a:gd name="connsiteY1-34" fmla="*/ 160020 h 1422082"/>
                <a:gd name="connsiteX2-35" fmla="*/ 2506980 w 2529840"/>
                <a:gd name="connsiteY2-36" fmla="*/ 1422082 h 1422082"/>
                <a:gd name="connsiteX3-37" fmla="*/ 0 w 2529840"/>
                <a:gd name="connsiteY3-38" fmla="*/ 1399222 h 1422082"/>
                <a:gd name="connsiteX4-39" fmla="*/ 15240 w 2529840"/>
                <a:gd name="connsiteY4-40" fmla="*/ 0 h 1422082"/>
                <a:gd name="connsiteX0-41" fmla="*/ 94926 w 2609526"/>
                <a:gd name="connsiteY0-42" fmla="*/ 0 h 1422082"/>
                <a:gd name="connsiteX1-43" fmla="*/ 2609526 w 2609526"/>
                <a:gd name="connsiteY1-44" fmla="*/ 160020 h 1422082"/>
                <a:gd name="connsiteX2-45" fmla="*/ 2586666 w 2609526"/>
                <a:gd name="connsiteY2-46" fmla="*/ 1422082 h 1422082"/>
                <a:gd name="connsiteX3-47" fmla="*/ 79686 w 2609526"/>
                <a:gd name="connsiteY3-48" fmla="*/ 1399222 h 1422082"/>
                <a:gd name="connsiteX4-49" fmla="*/ 94926 w 2609526"/>
                <a:gd name="connsiteY4-50" fmla="*/ 0 h 1422082"/>
                <a:gd name="connsiteX0-51" fmla="*/ 147147 w 2661747"/>
                <a:gd name="connsiteY0-52" fmla="*/ 0 h 1422082"/>
                <a:gd name="connsiteX1-53" fmla="*/ 2661747 w 2661747"/>
                <a:gd name="connsiteY1-54" fmla="*/ 160020 h 1422082"/>
                <a:gd name="connsiteX2-55" fmla="*/ 2638887 w 2661747"/>
                <a:gd name="connsiteY2-56" fmla="*/ 1422082 h 1422082"/>
                <a:gd name="connsiteX3-57" fmla="*/ 131907 w 2661747"/>
                <a:gd name="connsiteY3-58" fmla="*/ 1399222 h 1422082"/>
                <a:gd name="connsiteX4-59" fmla="*/ 147147 w 2661747"/>
                <a:gd name="connsiteY4-60" fmla="*/ 0 h 1422082"/>
                <a:gd name="connsiteX0-61" fmla="*/ 126277 w 2640877"/>
                <a:gd name="connsiteY0-62" fmla="*/ 0 h 1422082"/>
                <a:gd name="connsiteX1-63" fmla="*/ 2640877 w 2640877"/>
                <a:gd name="connsiteY1-64" fmla="*/ 160020 h 1422082"/>
                <a:gd name="connsiteX2-65" fmla="*/ 2618017 w 2640877"/>
                <a:gd name="connsiteY2-66" fmla="*/ 1422082 h 1422082"/>
                <a:gd name="connsiteX3-67" fmla="*/ 153900 w 2640877"/>
                <a:gd name="connsiteY3-68" fmla="*/ 1389697 h 1422082"/>
                <a:gd name="connsiteX4-69" fmla="*/ 126277 w 2640877"/>
                <a:gd name="connsiteY4-70" fmla="*/ 0 h 1422082"/>
                <a:gd name="connsiteX0-71" fmla="*/ 143366 w 2657966"/>
                <a:gd name="connsiteY0-72" fmla="*/ 0 h 1422082"/>
                <a:gd name="connsiteX1-73" fmla="*/ 2657966 w 2657966"/>
                <a:gd name="connsiteY1-74" fmla="*/ 160020 h 1422082"/>
                <a:gd name="connsiteX2-75" fmla="*/ 2635106 w 2657966"/>
                <a:gd name="connsiteY2-76" fmla="*/ 1422082 h 1422082"/>
                <a:gd name="connsiteX3-77" fmla="*/ 170989 w 2657966"/>
                <a:gd name="connsiteY3-78" fmla="*/ 1389697 h 1422082"/>
                <a:gd name="connsiteX4-79" fmla="*/ 143366 w 2657966"/>
                <a:gd name="connsiteY4-80" fmla="*/ 0 h 1422082"/>
                <a:gd name="connsiteX0-81" fmla="*/ 143366 w 2657966"/>
                <a:gd name="connsiteY0-82" fmla="*/ 0 h 1426844"/>
                <a:gd name="connsiteX1-83" fmla="*/ 2657966 w 2657966"/>
                <a:gd name="connsiteY1-84" fmla="*/ 160020 h 1426844"/>
                <a:gd name="connsiteX2-85" fmla="*/ 2592244 w 2657966"/>
                <a:gd name="connsiteY2-86" fmla="*/ 1426844 h 1426844"/>
                <a:gd name="connsiteX3-87" fmla="*/ 170989 w 2657966"/>
                <a:gd name="connsiteY3-88" fmla="*/ 1389697 h 1426844"/>
                <a:gd name="connsiteX4-89" fmla="*/ 143366 w 2657966"/>
                <a:gd name="connsiteY4-90" fmla="*/ 0 h 1426844"/>
                <a:gd name="connsiteX0-91" fmla="*/ 143366 w 2659046"/>
                <a:gd name="connsiteY0-92" fmla="*/ 0 h 1426844"/>
                <a:gd name="connsiteX1-93" fmla="*/ 2657966 w 2659046"/>
                <a:gd name="connsiteY1-94" fmla="*/ 160020 h 1426844"/>
                <a:gd name="connsiteX2-95" fmla="*/ 2592244 w 2659046"/>
                <a:gd name="connsiteY2-96" fmla="*/ 1426844 h 1426844"/>
                <a:gd name="connsiteX3-97" fmla="*/ 170989 w 2659046"/>
                <a:gd name="connsiteY3-98" fmla="*/ 1389697 h 1426844"/>
                <a:gd name="connsiteX4-99" fmla="*/ 143366 w 2659046"/>
                <a:gd name="connsiteY4-100" fmla="*/ 0 h 1426844"/>
                <a:gd name="connsiteX0-101" fmla="*/ 143366 w 2705320"/>
                <a:gd name="connsiteY0-102" fmla="*/ 0 h 1426844"/>
                <a:gd name="connsiteX1-103" fmla="*/ 2657966 w 2705320"/>
                <a:gd name="connsiteY1-104" fmla="*/ 160020 h 1426844"/>
                <a:gd name="connsiteX2-105" fmla="*/ 2592244 w 2705320"/>
                <a:gd name="connsiteY2-106" fmla="*/ 1426844 h 1426844"/>
                <a:gd name="connsiteX3-107" fmla="*/ 170989 w 2705320"/>
                <a:gd name="connsiteY3-108" fmla="*/ 1389697 h 1426844"/>
                <a:gd name="connsiteX4-109" fmla="*/ 143366 w 2705320"/>
                <a:gd name="connsiteY4-110" fmla="*/ 0 h 14268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05320" h="1426844">
                  <a:moveTo>
                    <a:pt x="143366" y="0"/>
                  </a:moveTo>
                  <a:lnTo>
                    <a:pt x="2657966" y="160020"/>
                  </a:lnTo>
                  <a:cubicBezTo>
                    <a:pt x="2745597" y="496570"/>
                    <a:pt x="2704639" y="1414144"/>
                    <a:pt x="2592244" y="1426844"/>
                  </a:cubicBezTo>
                  <a:lnTo>
                    <a:pt x="170989" y="1389697"/>
                  </a:lnTo>
                  <a:cubicBezTo>
                    <a:pt x="-62056" y="1299527"/>
                    <a:pt x="-42689" y="209232"/>
                    <a:pt x="143366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23" name="Group 322"/>
            <p:cNvGrpSpPr/>
            <p:nvPr/>
          </p:nvGrpSpPr>
          <p:grpSpPr>
            <a:xfrm>
              <a:off x="5233989" y="3318357"/>
              <a:ext cx="457200" cy="175362"/>
              <a:chOff x="6172200" y="3393094"/>
              <a:chExt cx="457200" cy="175362"/>
            </a:xfrm>
          </p:grpSpPr>
          <p:sp>
            <p:nvSpPr>
              <p:cNvPr id="24" name="Oval 346"/>
              <p:cNvSpPr/>
              <p:nvPr/>
            </p:nvSpPr>
            <p:spPr>
              <a:xfrm>
                <a:off x="6255543" y="3393094"/>
                <a:ext cx="304800" cy="17536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5" name="Rounded Rectangle 347"/>
              <p:cNvSpPr/>
              <p:nvPr/>
            </p:nvSpPr>
            <p:spPr>
              <a:xfrm>
                <a:off x="6172200" y="3429000"/>
                <a:ext cx="457200" cy="103551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26" name="Oval 323"/>
            <p:cNvSpPr/>
            <p:nvPr/>
          </p:nvSpPr>
          <p:spPr>
            <a:xfrm>
              <a:off x="3416386" y="3188174"/>
              <a:ext cx="361707" cy="3617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ectangle 21"/>
            <p:cNvSpPr/>
            <p:nvPr/>
          </p:nvSpPr>
          <p:spPr>
            <a:xfrm>
              <a:off x="6849666" y="2282242"/>
              <a:ext cx="1457325" cy="782964"/>
            </a:xfrm>
            <a:custGeom>
              <a:avLst/>
              <a:gdLst>
                <a:gd name="connsiteX0" fmla="*/ 0 w 457200"/>
                <a:gd name="connsiteY0" fmla="*/ 0 h 482133"/>
                <a:gd name="connsiteX1" fmla="*/ 457200 w 457200"/>
                <a:gd name="connsiteY1" fmla="*/ 0 h 482133"/>
                <a:gd name="connsiteX2" fmla="*/ 457200 w 457200"/>
                <a:gd name="connsiteY2" fmla="*/ 482133 h 482133"/>
                <a:gd name="connsiteX3" fmla="*/ 0 w 457200"/>
                <a:gd name="connsiteY3" fmla="*/ 482133 h 482133"/>
                <a:gd name="connsiteX4" fmla="*/ 0 w 457200"/>
                <a:gd name="connsiteY4" fmla="*/ 0 h 482133"/>
                <a:gd name="connsiteX0-1" fmla="*/ 657225 w 1114425"/>
                <a:gd name="connsiteY0-2" fmla="*/ 0 h 482133"/>
                <a:gd name="connsiteX1-3" fmla="*/ 1114425 w 1114425"/>
                <a:gd name="connsiteY1-4" fmla="*/ 0 h 482133"/>
                <a:gd name="connsiteX2-5" fmla="*/ 1114425 w 1114425"/>
                <a:gd name="connsiteY2-6" fmla="*/ 482133 h 482133"/>
                <a:gd name="connsiteX3-7" fmla="*/ 0 w 1114425"/>
                <a:gd name="connsiteY3-8" fmla="*/ 101133 h 482133"/>
                <a:gd name="connsiteX4-9" fmla="*/ 657225 w 1114425"/>
                <a:gd name="connsiteY4-10" fmla="*/ 0 h 482133"/>
                <a:gd name="connsiteX0-11" fmla="*/ 57150 w 1114425"/>
                <a:gd name="connsiteY0-12" fmla="*/ 60325 h 482133"/>
                <a:gd name="connsiteX1-13" fmla="*/ 1114425 w 1114425"/>
                <a:gd name="connsiteY1-14" fmla="*/ 0 h 482133"/>
                <a:gd name="connsiteX2-15" fmla="*/ 1114425 w 1114425"/>
                <a:gd name="connsiteY2-16" fmla="*/ 482133 h 482133"/>
                <a:gd name="connsiteX3-17" fmla="*/ 0 w 1114425"/>
                <a:gd name="connsiteY3-18" fmla="*/ 101133 h 482133"/>
                <a:gd name="connsiteX4-19" fmla="*/ 57150 w 1114425"/>
                <a:gd name="connsiteY4-20" fmla="*/ 60325 h 482133"/>
                <a:gd name="connsiteX0-21" fmla="*/ 57150 w 1406525"/>
                <a:gd name="connsiteY0-22" fmla="*/ 60325 h 850433"/>
                <a:gd name="connsiteX1-23" fmla="*/ 1114425 w 1406525"/>
                <a:gd name="connsiteY1-24" fmla="*/ 0 h 850433"/>
                <a:gd name="connsiteX2-25" fmla="*/ 1406525 w 1406525"/>
                <a:gd name="connsiteY2-26" fmla="*/ 850433 h 850433"/>
                <a:gd name="connsiteX3-27" fmla="*/ 0 w 1406525"/>
                <a:gd name="connsiteY3-28" fmla="*/ 101133 h 850433"/>
                <a:gd name="connsiteX4-29" fmla="*/ 57150 w 1406525"/>
                <a:gd name="connsiteY4-30" fmla="*/ 60325 h 850433"/>
                <a:gd name="connsiteX0-31" fmla="*/ 57150 w 1457325"/>
                <a:gd name="connsiteY0-32" fmla="*/ 0 h 790108"/>
                <a:gd name="connsiteX1-33" fmla="*/ 1457325 w 1457325"/>
                <a:gd name="connsiteY1-34" fmla="*/ 714375 h 790108"/>
                <a:gd name="connsiteX2-35" fmla="*/ 1406525 w 1457325"/>
                <a:gd name="connsiteY2-36" fmla="*/ 790108 h 790108"/>
                <a:gd name="connsiteX3-37" fmla="*/ 0 w 1457325"/>
                <a:gd name="connsiteY3-38" fmla="*/ 40808 h 790108"/>
                <a:gd name="connsiteX4-39" fmla="*/ 57150 w 1457325"/>
                <a:gd name="connsiteY4-40" fmla="*/ 0 h 790108"/>
                <a:gd name="connsiteX0-41" fmla="*/ 57150 w 1457325"/>
                <a:gd name="connsiteY0-42" fmla="*/ 0 h 790108"/>
                <a:gd name="connsiteX1-43" fmla="*/ 1457325 w 1457325"/>
                <a:gd name="connsiteY1-44" fmla="*/ 714375 h 790108"/>
                <a:gd name="connsiteX2-45" fmla="*/ 1406525 w 1457325"/>
                <a:gd name="connsiteY2-46" fmla="*/ 790108 h 790108"/>
                <a:gd name="connsiteX3-47" fmla="*/ 0 w 1457325"/>
                <a:gd name="connsiteY3-48" fmla="*/ 40808 h 790108"/>
                <a:gd name="connsiteX4-49" fmla="*/ 57150 w 1457325"/>
                <a:gd name="connsiteY4-50" fmla="*/ 0 h 790108"/>
                <a:gd name="connsiteX0-51" fmla="*/ 57150 w 1457325"/>
                <a:gd name="connsiteY0-52" fmla="*/ 0 h 790108"/>
                <a:gd name="connsiteX1-53" fmla="*/ 1457325 w 1457325"/>
                <a:gd name="connsiteY1-54" fmla="*/ 714375 h 790108"/>
                <a:gd name="connsiteX2-55" fmla="*/ 1406525 w 1457325"/>
                <a:gd name="connsiteY2-56" fmla="*/ 790108 h 790108"/>
                <a:gd name="connsiteX3-57" fmla="*/ 0 w 1457325"/>
                <a:gd name="connsiteY3-58" fmla="*/ 40808 h 790108"/>
                <a:gd name="connsiteX4-59" fmla="*/ 57150 w 1457325"/>
                <a:gd name="connsiteY4-60" fmla="*/ 0 h 790108"/>
                <a:gd name="connsiteX0-61" fmla="*/ 57150 w 1457325"/>
                <a:gd name="connsiteY0-62" fmla="*/ 0 h 790108"/>
                <a:gd name="connsiteX1-63" fmla="*/ 1457325 w 1457325"/>
                <a:gd name="connsiteY1-64" fmla="*/ 714375 h 790108"/>
                <a:gd name="connsiteX2-65" fmla="*/ 1406525 w 1457325"/>
                <a:gd name="connsiteY2-66" fmla="*/ 790108 h 790108"/>
                <a:gd name="connsiteX3-67" fmla="*/ 0 w 1457325"/>
                <a:gd name="connsiteY3-68" fmla="*/ 40808 h 790108"/>
                <a:gd name="connsiteX4-69" fmla="*/ 57150 w 1457325"/>
                <a:gd name="connsiteY4-70" fmla="*/ 0 h 790108"/>
                <a:gd name="connsiteX0-71" fmla="*/ 57150 w 1457325"/>
                <a:gd name="connsiteY0-72" fmla="*/ 0 h 790108"/>
                <a:gd name="connsiteX1-73" fmla="*/ 1457325 w 1457325"/>
                <a:gd name="connsiteY1-74" fmla="*/ 714375 h 790108"/>
                <a:gd name="connsiteX2-75" fmla="*/ 1406525 w 1457325"/>
                <a:gd name="connsiteY2-76" fmla="*/ 790108 h 790108"/>
                <a:gd name="connsiteX3-77" fmla="*/ 0 w 1457325"/>
                <a:gd name="connsiteY3-78" fmla="*/ 40808 h 790108"/>
                <a:gd name="connsiteX4-79" fmla="*/ 57150 w 1457325"/>
                <a:gd name="connsiteY4-80" fmla="*/ 0 h 790108"/>
                <a:gd name="connsiteX0-81" fmla="*/ 57150 w 1457325"/>
                <a:gd name="connsiteY0-82" fmla="*/ 0 h 790108"/>
                <a:gd name="connsiteX1-83" fmla="*/ 1457325 w 1457325"/>
                <a:gd name="connsiteY1-84" fmla="*/ 714375 h 790108"/>
                <a:gd name="connsiteX2-85" fmla="*/ 1406525 w 1457325"/>
                <a:gd name="connsiteY2-86" fmla="*/ 790108 h 790108"/>
                <a:gd name="connsiteX3-87" fmla="*/ 0 w 1457325"/>
                <a:gd name="connsiteY3-88" fmla="*/ 40808 h 790108"/>
                <a:gd name="connsiteX4-89" fmla="*/ 57150 w 1457325"/>
                <a:gd name="connsiteY4-90" fmla="*/ 0 h 790108"/>
                <a:gd name="connsiteX0-91" fmla="*/ 57150 w 1457325"/>
                <a:gd name="connsiteY0-92" fmla="*/ 0 h 790108"/>
                <a:gd name="connsiteX1-93" fmla="*/ 1457325 w 1457325"/>
                <a:gd name="connsiteY1-94" fmla="*/ 733425 h 790108"/>
                <a:gd name="connsiteX2-95" fmla="*/ 1406525 w 1457325"/>
                <a:gd name="connsiteY2-96" fmla="*/ 790108 h 790108"/>
                <a:gd name="connsiteX3-97" fmla="*/ 0 w 1457325"/>
                <a:gd name="connsiteY3-98" fmla="*/ 40808 h 790108"/>
                <a:gd name="connsiteX4-99" fmla="*/ 57150 w 1457325"/>
                <a:gd name="connsiteY4-100" fmla="*/ 0 h 790108"/>
                <a:gd name="connsiteX0-101" fmla="*/ 57150 w 1457325"/>
                <a:gd name="connsiteY0-102" fmla="*/ 0 h 782964"/>
                <a:gd name="connsiteX1-103" fmla="*/ 1457325 w 1457325"/>
                <a:gd name="connsiteY1-104" fmla="*/ 733425 h 782964"/>
                <a:gd name="connsiteX2-105" fmla="*/ 1435100 w 1457325"/>
                <a:gd name="connsiteY2-106" fmla="*/ 782964 h 782964"/>
                <a:gd name="connsiteX3-107" fmla="*/ 0 w 1457325"/>
                <a:gd name="connsiteY3-108" fmla="*/ 40808 h 782964"/>
                <a:gd name="connsiteX4-109" fmla="*/ 57150 w 1457325"/>
                <a:gd name="connsiteY4-110" fmla="*/ 0 h 782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57325" h="782964">
                  <a:moveTo>
                    <a:pt x="57150" y="0"/>
                  </a:moveTo>
                  <a:cubicBezTo>
                    <a:pt x="533400" y="152400"/>
                    <a:pt x="1187450" y="663575"/>
                    <a:pt x="1457325" y="733425"/>
                  </a:cubicBezTo>
                  <a:lnTo>
                    <a:pt x="1435100" y="782964"/>
                  </a:lnTo>
                  <a:cubicBezTo>
                    <a:pt x="975783" y="593522"/>
                    <a:pt x="611717" y="281050"/>
                    <a:pt x="0" y="40808"/>
                  </a:cubicBezTo>
                  <a:lnTo>
                    <a:pt x="5715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Isosceles Triangle 20"/>
            <p:cNvSpPr/>
            <p:nvPr/>
          </p:nvSpPr>
          <p:spPr>
            <a:xfrm>
              <a:off x="8234361" y="3008710"/>
              <a:ext cx="264629" cy="67599"/>
            </a:xfrm>
            <a:custGeom>
              <a:avLst/>
              <a:gdLst>
                <a:gd name="connsiteX0" fmla="*/ 0 w 152400"/>
                <a:gd name="connsiteY0" fmla="*/ 77390 h 77390"/>
                <a:gd name="connsiteX1" fmla="*/ 76200 w 152400"/>
                <a:gd name="connsiteY1" fmla="*/ 0 h 77390"/>
                <a:gd name="connsiteX2" fmla="*/ 152400 w 152400"/>
                <a:gd name="connsiteY2" fmla="*/ 77390 h 77390"/>
                <a:gd name="connsiteX3" fmla="*/ 0 w 152400"/>
                <a:gd name="connsiteY3" fmla="*/ 77390 h 77390"/>
                <a:gd name="connsiteX0-1" fmla="*/ 0 w 681038"/>
                <a:gd name="connsiteY0-2" fmla="*/ 91678 h 91678"/>
                <a:gd name="connsiteX1-3" fmla="*/ 604838 w 681038"/>
                <a:gd name="connsiteY1-4" fmla="*/ 0 h 91678"/>
                <a:gd name="connsiteX2-5" fmla="*/ 681038 w 681038"/>
                <a:gd name="connsiteY2-6" fmla="*/ 77390 h 91678"/>
                <a:gd name="connsiteX3-7" fmla="*/ 0 w 681038"/>
                <a:gd name="connsiteY3-8" fmla="*/ 91678 h 91678"/>
                <a:gd name="connsiteX0-9" fmla="*/ 0 w 681038"/>
                <a:gd name="connsiteY0-10" fmla="*/ 41671 h 41671"/>
                <a:gd name="connsiteX1-11" fmla="*/ 50007 w 681038"/>
                <a:gd name="connsiteY1-12" fmla="*/ 0 h 41671"/>
                <a:gd name="connsiteX2-13" fmla="*/ 681038 w 681038"/>
                <a:gd name="connsiteY2-14" fmla="*/ 27383 h 41671"/>
                <a:gd name="connsiteX3-15" fmla="*/ 0 w 681038"/>
                <a:gd name="connsiteY3-16" fmla="*/ 41671 h 41671"/>
                <a:gd name="connsiteX0-17" fmla="*/ 0 w 264319"/>
                <a:gd name="connsiteY0-18" fmla="*/ 41671 h 65483"/>
                <a:gd name="connsiteX1-19" fmla="*/ 50007 w 264319"/>
                <a:gd name="connsiteY1-20" fmla="*/ 0 h 65483"/>
                <a:gd name="connsiteX2-21" fmla="*/ 264319 w 264319"/>
                <a:gd name="connsiteY2-22" fmla="*/ 65483 h 65483"/>
                <a:gd name="connsiteX3-23" fmla="*/ 0 w 264319"/>
                <a:gd name="connsiteY3-24" fmla="*/ 41671 h 65483"/>
                <a:gd name="connsiteX0-25" fmla="*/ 0 w 264319"/>
                <a:gd name="connsiteY0-26" fmla="*/ 41671 h 66609"/>
                <a:gd name="connsiteX1-27" fmla="*/ 50007 w 264319"/>
                <a:gd name="connsiteY1-28" fmla="*/ 0 h 66609"/>
                <a:gd name="connsiteX2-29" fmla="*/ 264319 w 264319"/>
                <a:gd name="connsiteY2-30" fmla="*/ 65483 h 66609"/>
                <a:gd name="connsiteX3-31" fmla="*/ 0 w 264319"/>
                <a:gd name="connsiteY3-32" fmla="*/ 41671 h 66609"/>
                <a:gd name="connsiteX0-33" fmla="*/ 0 w 264319"/>
                <a:gd name="connsiteY0-34" fmla="*/ 41671 h 66609"/>
                <a:gd name="connsiteX1-35" fmla="*/ 50007 w 264319"/>
                <a:gd name="connsiteY1-36" fmla="*/ 0 h 66609"/>
                <a:gd name="connsiteX2-37" fmla="*/ 264319 w 264319"/>
                <a:gd name="connsiteY2-38" fmla="*/ 65483 h 66609"/>
                <a:gd name="connsiteX3-39" fmla="*/ 0 w 264319"/>
                <a:gd name="connsiteY3-40" fmla="*/ 41671 h 66609"/>
                <a:gd name="connsiteX0-41" fmla="*/ 0 w 265792"/>
                <a:gd name="connsiteY0-42" fmla="*/ 44606 h 69544"/>
                <a:gd name="connsiteX1-43" fmla="*/ 50007 w 265792"/>
                <a:gd name="connsiteY1-44" fmla="*/ 2935 h 69544"/>
                <a:gd name="connsiteX2-45" fmla="*/ 109539 w 265792"/>
                <a:gd name="connsiteY2-46" fmla="*/ 8888 h 69544"/>
                <a:gd name="connsiteX3-47" fmla="*/ 264319 w 265792"/>
                <a:gd name="connsiteY3-48" fmla="*/ 68418 h 69544"/>
                <a:gd name="connsiteX4" fmla="*/ 0 w 265792"/>
                <a:gd name="connsiteY4" fmla="*/ 44606 h 69544"/>
                <a:gd name="connsiteX0-49" fmla="*/ 0 w 264601"/>
                <a:gd name="connsiteY0-50" fmla="*/ 41671 h 66609"/>
                <a:gd name="connsiteX1-51" fmla="*/ 50007 w 264601"/>
                <a:gd name="connsiteY1-52" fmla="*/ 0 h 66609"/>
                <a:gd name="connsiteX2-53" fmla="*/ 264319 w 264601"/>
                <a:gd name="connsiteY2-54" fmla="*/ 65483 h 66609"/>
                <a:gd name="connsiteX3-55" fmla="*/ 0 w 264601"/>
                <a:gd name="connsiteY3-56" fmla="*/ 41671 h 66609"/>
                <a:gd name="connsiteX0-57" fmla="*/ 0 w 264629"/>
                <a:gd name="connsiteY0-58" fmla="*/ 41671 h 66609"/>
                <a:gd name="connsiteX1-59" fmla="*/ 50007 w 264629"/>
                <a:gd name="connsiteY1-60" fmla="*/ 0 h 66609"/>
                <a:gd name="connsiteX2-61" fmla="*/ 264319 w 264629"/>
                <a:gd name="connsiteY2-62" fmla="*/ 65483 h 66609"/>
                <a:gd name="connsiteX3-63" fmla="*/ 0 w 264629"/>
                <a:gd name="connsiteY3-64" fmla="*/ 41671 h 66609"/>
                <a:gd name="connsiteX0-65" fmla="*/ 0 w 264629"/>
                <a:gd name="connsiteY0-66" fmla="*/ 41671 h 66609"/>
                <a:gd name="connsiteX1-67" fmla="*/ 50007 w 264629"/>
                <a:gd name="connsiteY1-68" fmla="*/ 0 h 66609"/>
                <a:gd name="connsiteX2-69" fmla="*/ 264319 w 264629"/>
                <a:gd name="connsiteY2-70" fmla="*/ 65483 h 66609"/>
                <a:gd name="connsiteX3-71" fmla="*/ 0 w 264629"/>
                <a:gd name="connsiteY3-72" fmla="*/ 41671 h 66609"/>
                <a:gd name="connsiteX0-73" fmla="*/ 0 w 264629"/>
                <a:gd name="connsiteY0-74" fmla="*/ 41671 h 66609"/>
                <a:gd name="connsiteX1-75" fmla="*/ 50007 w 264629"/>
                <a:gd name="connsiteY1-76" fmla="*/ 0 h 66609"/>
                <a:gd name="connsiteX2-77" fmla="*/ 264319 w 264629"/>
                <a:gd name="connsiteY2-78" fmla="*/ 65483 h 66609"/>
                <a:gd name="connsiteX3-79" fmla="*/ 0 w 264629"/>
                <a:gd name="connsiteY3-80" fmla="*/ 41671 h 66609"/>
                <a:gd name="connsiteX0-81" fmla="*/ 0 w 264629"/>
                <a:gd name="connsiteY0-82" fmla="*/ 41671 h 67599"/>
                <a:gd name="connsiteX1-83" fmla="*/ 50007 w 264629"/>
                <a:gd name="connsiteY1-84" fmla="*/ 0 h 67599"/>
                <a:gd name="connsiteX2-85" fmla="*/ 264319 w 264629"/>
                <a:gd name="connsiteY2-86" fmla="*/ 65483 h 67599"/>
                <a:gd name="connsiteX3-87" fmla="*/ 0 w 264629"/>
                <a:gd name="connsiteY3-88" fmla="*/ 41671 h 675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64629" h="67599">
                  <a:moveTo>
                    <a:pt x="0" y="41671"/>
                  </a:moveTo>
                  <a:cubicBezTo>
                    <a:pt x="2382" y="6349"/>
                    <a:pt x="14288" y="4365"/>
                    <a:pt x="50007" y="0"/>
                  </a:cubicBezTo>
                  <a:cubicBezTo>
                    <a:pt x="110728" y="3969"/>
                    <a:pt x="272654" y="58538"/>
                    <a:pt x="264319" y="65483"/>
                  </a:cubicBezTo>
                  <a:cubicBezTo>
                    <a:pt x="150019" y="71833"/>
                    <a:pt x="88106" y="63896"/>
                    <a:pt x="0" y="4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Rectangle 3"/>
            <p:cNvSpPr/>
            <p:nvPr/>
          </p:nvSpPr>
          <p:spPr>
            <a:xfrm>
              <a:off x="8991191" y="3376612"/>
              <a:ext cx="619521" cy="426244"/>
            </a:xfrm>
            <a:custGeom>
              <a:avLst/>
              <a:gdLst>
                <a:gd name="connsiteX0" fmla="*/ 0 w 609600"/>
                <a:gd name="connsiteY0" fmla="*/ 0 h 457200"/>
                <a:gd name="connsiteX1" fmla="*/ 609600 w 609600"/>
                <a:gd name="connsiteY1" fmla="*/ 0 h 457200"/>
                <a:gd name="connsiteX2" fmla="*/ 609600 w 609600"/>
                <a:gd name="connsiteY2" fmla="*/ 457200 h 457200"/>
                <a:gd name="connsiteX3" fmla="*/ 0 w 609600"/>
                <a:gd name="connsiteY3" fmla="*/ 457200 h 457200"/>
                <a:gd name="connsiteX4" fmla="*/ 0 w 609600"/>
                <a:gd name="connsiteY4" fmla="*/ 0 h 457200"/>
                <a:gd name="connsiteX0-1" fmla="*/ 0 w 635794"/>
                <a:gd name="connsiteY0-2" fmla="*/ 0 h 509588"/>
                <a:gd name="connsiteX1-3" fmla="*/ 635794 w 635794"/>
                <a:gd name="connsiteY1-4" fmla="*/ 52388 h 509588"/>
                <a:gd name="connsiteX2-5" fmla="*/ 635794 w 635794"/>
                <a:gd name="connsiteY2-6" fmla="*/ 509588 h 509588"/>
                <a:gd name="connsiteX3-7" fmla="*/ 26194 w 635794"/>
                <a:gd name="connsiteY3-8" fmla="*/ 509588 h 509588"/>
                <a:gd name="connsiteX4-9" fmla="*/ 0 w 635794"/>
                <a:gd name="connsiteY4-10" fmla="*/ 0 h 509588"/>
                <a:gd name="connsiteX0-11" fmla="*/ 40481 w 676275"/>
                <a:gd name="connsiteY0-12" fmla="*/ 0 h 509588"/>
                <a:gd name="connsiteX1-13" fmla="*/ 676275 w 676275"/>
                <a:gd name="connsiteY1-14" fmla="*/ 52388 h 509588"/>
                <a:gd name="connsiteX2-15" fmla="*/ 676275 w 676275"/>
                <a:gd name="connsiteY2-16" fmla="*/ 509588 h 509588"/>
                <a:gd name="connsiteX3-17" fmla="*/ 0 w 676275"/>
                <a:gd name="connsiteY3-18" fmla="*/ 171450 h 509588"/>
                <a:gd name="connsiteX4-19" fmla="*/ 40481 w 676275"/>
                <a:gd name="connsiteY4-20" fmla="*/ 0 h 509588"/>
                <a:gd name="connsiteX0-21" fmla="*/ 40481 w 676275"/>
                <a:gd name="connsiteY0-22" fmla="*/ 0 h 426244"/>
                <a:gd name="connsiteX1-23" fmla="*/ 676275 w 676275"/>
                <a:gd name="connsiteY1-24" fmla="*/ 52388 h 426244"/>
                <a:gd name="connsiteX2-25" fmla="*/ 400050 w 676275"/>
                <a:gd name="connsiteY2-26" fmla="*/ 426244 h 426244"/>
                <a:gd name="connsiteX3-27" fmla="*/ 0 w 676275"/>
                <a:gd name="connsiteY3-28" fmla="*/ 171450 h 426244"/>
                <a:gd name="connsiteX4-29" fmla="*/ 40481 w 676275"/>
                <a:gd name="connsiteY4-30" fmla="*/ 0 h 426244"/>
                <a:gd name="connsiteX0-31" fmla="*/ 40481 w 492919"/>
                <a:gd name="connsiteY0-32" fmla="*/ 0 h 426244"/>
                <a:gd name="connsiteX1-33" fmla="*/ 492919 w 492919"/>
                <a:gd name="connsiteY1-34" fmla="*/ 242888 h 426244"/>
                <a:gd name="connsiteX2-35" fmla="*/ 400050 w 492919"/>
                <a:gd name="connsiteY2-36" fmla="*/ 426244 h 426244"/>
                <a:gd name="connsiteX3-37" fmla="*/ 0 w 492919"/>
                <a:gd name="connsiteY3-38" fmla="*/ 171450 h 426244"/>
                <a:gd name="connsiteX4-39" fmla="*/ 40481 w 492919"/>
                <a:gd name="connsiteY4-40" fmla="*/ 0 h 426244"/>
                <a:gd name="connsiteX0-41" fmla="*/ 40481 w 531076"/>
                <a:gd name="connsiteY0-42" fmla="*/ 0 h 426244"/>
                <a:gd name="connsiteX1-43" fmla="*/ 492919 w 531076"/>
                <a:gd name="connsiteY1-44" fmla="*/ 242888 h 426244"/>
                <a:gd name="connsiteX2-45" fmla="*/ 528639 w 531076"/>
                <a:gd name="connsiteY2-46" fmla="*/ 409576 h 426244"/>
                <a:gd name="connsiteX3-47" fmla="*/ 400050 w 531076"/>
                <a:gd name="connsiteY3-48" fmla="*/ 426244 h 426244"/>
                <a:gd name="connsiteX4-49" fmla="*/ 0 w 531076"/>
                <a:gd name="connsiteY4-50" fmla="*/ 171450 h 426244"/>
                <a:gd name="connsiteX5" fmla="*/ 40481 w 531076"/>
                <a:gd name="connsiteY5" fmla="*/ 0 h 426244"/>
                <a:gd name="connsiteX0-51" fmla="*/ 40481 w 531076"/>
                <a:gd name="connsiteY0-52" fmla="*/ 0 h 426244"/>
                <a:gd name="connsiteX1-53" fmla="*/ 492919 w 531076"/>
                <a:gd name="connsiteY1-54" fmla="*/ 242888 h 426244"/>
                <a:gd name="connsiteX2-55" fmla="*/ 528639 w 531076"/>
                <a:gd name="connsiteY2-56" fmla="*/ 409576 h 426244"/>
                <a:gd name="connsiteX3-57" fmla="*/ 400050 w 531076"/>
                <a:gd name="connsiteY3-58" fmla="*/ 426244 h 426244"/>
                <a:gd name="connsiteX4-59" fmla="*/ 0 w 531076"/>
                <a:gd name="connsiteY4-60" fmla="*/ 171450 h 426244"/>
                <a:gd name="connsiteX5-61" fmla="*/ 40481 w 531076"/>
                <a:gd name="connsiteY5-62" fmla="*/ 0 h 426244"/>
                <a:gd name="connsiteX0-63" fmla="*/ 40481 w 531076"/>
                <a:gd name="connsiteY0-64" fmla="*/ 0 h 426244"/>
                <a:gd name="connsiteX1-65" fmla="*/ 492919 w 531076"/>
                <a:gd name="connsiteY1-66" fmla="*/ 242888 h 426244"/>
                <a:gd name="connsiteX2-67" fmla="*/ 528639 w 531076"/>
                <a:gd name="connsiteY2-68" fmla="*/ 409576 h 426244"/>
                <a:gd name="connsiteX3-69" fmla="*/ 400050 w 531076"/>
                <a:gd name="connsiteY3-70" fmla="*/ 426244 h 426244"/>
                <a:gd name="connsiteX4-71" fmla="*/ 0 w 531076"/>
                <a:gd name="connsiteY4-72" fmla="*/ 171450 h 426244"/>
                <a:gd name="connsiteX5-73" fmla="*/ 40481 w 531076"/>
                <a:gd name="connsiteY5-74" fmla="*/ 0 h 426244"/>
                <a:gd name="connsiteX0-75" fmla="*/ 79041 w 569636"/>
                <a:gd name="connsiteY0-76" fmla="*/ 0 h 426244"/>
                <a:gd name="connsiteX1-77" fmla="*/ 531479 w 569636"/>
                <a:gd name="connsiteY1-78" fmla="*/ 242888 h 426244"/>
                <a:gd name="connsiteX2-79" fmla="*/ 567199 w 569636"/>
                <a:gd name="connsiteY2-80" fmla="*/ 409576 h 426244"/>
                <a:gd name="connsiteX3-81" fmla="*/ 438610 w 569636"/>
                <a:gd name="connsiteY3-82" fmla="*/ 426244 h 426244"/>
                <a:gd name="connsiteX4-83" fmla="*/ 38560 w 569636"/>
                <a:gd name="connsiteY4-84" fmla="*/ 171450 h 426244"/>
                <a:gd name="connsiteX5-85" fmla="*/ 79041 w 569636"/>
                <a:gd name="connsiteY5-86" fmla="*/ 0 h 426244"/>
                <a:gd name="connsiteX0-87" fmla="*/ 121516 w 612111"/>
                <a:gd name="connsiteY0-88" fmla="*/ 0 h 426244"/>
                <a:gd name="connsiteX1-89" fmla="*/ 573954 w 612111"/>
                <a:gd name="connsiteY1-90" fmla="*/ 242888 h 426244"/>
                <a:gd name="connsiteX2-91" fmla="*/ 609674 w 612111"/>
                <a:gd name="connsiteY2-92" fmla="*/ 409576 h 426244"/>
                <a:gd name="connsiteX3-93" fmla="*/ 481085 w 612111"/>
                <a:gd name="connsiteY3-94" fmla="*/ 426244 h 426244"/>
                <a:gd name="connsiteX4-95" fmla="*/ 81035 w 612111"/>
                <a:gd name="connsiteY4-96" fmla="*/ 171450 h 426244"/>
                <a:gd name="connsiteX5-97" fmla="*/ 121516 w 612111"/>
                <a:gd name="connsiteY5-98" fmla="*/ 0 h 426244"/>
                <a:gd name="connsiteX0-99" fmla="*/ 126614 w 617209"/>
                <a:gd name="connsiteY0-100" fmla="*/ 0 h 426244"/>
                <a:gd name="connsiteX1-101" fmla="*/ 579052 w 617209"/>
                <a:gd name="connsiteY1-102" fmla="*/ 242888 h 426244"/>
                <a:gd name="connsiteX2-103" fmla="*/ 614772 w 617209"/>
                <a:gd name="connsiteY2-104" fmla="*/ 409576 h 426244"/>
                <a:gd name="connsiteX3-105" fmla="*/ 486183 w 617209"/>
                <a:gd name="connsiteY3-106" fmla="*/ 426244 h 426244"/>
                <a:gd name="connsiteX4-107" fmla="*/ 86133 w 617209"/>
                <a:gd name="connsiteY4-108" fmla="*/ 171450 h 426244"/>
                <a:gd name="connsiteX5-109" fmla="*/ 126614 w 617209"/>
                <a:gd name="connsiteY5-110" fmla="*/ 0 h 426244"/>
                <a:gd name="connsiteX0-111" fmla="*/ 126614 w 617209"/>
                <a:gd name="connsiteY0-112" fmla="*/ 0 h 426244"/>
                <a:gd name="connsiteX1-113" fmla="*/ 579052 w 617209"/>
                <a:gd name="connsiteY1-114" fmla="*/ 242888 h 426244"/>
                <a:gd name="connsiteX2-115" fmla="*/ 614772 w 617209"/>
                <a:gd name="connsiteY2-116" fmla="*/ 409576 h 426244"/>
                <a:gd name="connsiteX3-117" fmla="*/ 486183 w 617209"/>
                <a:gd name="connsiteY3-118" fmla="*/ 426244 h 426244"/>
                <a:gd name="connsiteX4-119" fmla="*/ 86133 w 617209"/>
                <a:gd name="connsiteY4-120" fmla="*/ 171450 h 426244"/>
                <a:gd name="connsiteX5-121" fmla="*/ 126614 w 617209"/>
                <a:gd name="connsiteY5-122" fmla="*/ 0 h 426244"/>
                <a:gd name="connsiteX0-123" fmla="*/ 126614 w 617209"/>
                <a:gd name="connsiteY0-124" fmla="*/ 0 h 426244"/>
                <a:gd name="connsiteX1-125" fmla="*/ 579052 w 617209"/>
                <a:gd name="connsiteY1-126" fmla="*/ 242888 h 426244"/>
                <a:gd name="connsiteX2-127" fmla="*/ 614772 w 617209"/>
                <a:gd name="connsiteY2-128" fmla="*/ 409576 h 426244"/>
                <a:gd name="connsiteX3-129" fmla="*/ 486183 w 617209"/>
                <a:gd name="connsiteY3-130" fmla="*/ 426244 h 426244"/>
                <a:gd name="connsiteX4-131" fmla="*/ 86133 w 617209"/>
                <a:gd name="connsiteY4-132" fmla="*/ 171450 h 426244"/>
                <a:gd name="connsiteX5-133" fmla="*/ 126614 w 617209"/>
                <a:gd name="connsiteY5-134" fmla="*/ 0 h 426244"/>
                <a:gd name="connsiteX0-135" fmla="*/ 126614 w 619521"/>
                <a:gd name="connsiteY0-136" fmla="*/ 0 h 426244"/>
                <a:gd name="connsiteX1-137" fmla="*/ 579052 w 619521"/>
                <a:gd name="connsiteY1-138" fmla="*/ 242888 h 426244"/>
                <a:gd name="connsiteX2-139" fmla="*/ 614772 w 619521"/>
                <a:gd name="connsiteY2-140" fmla="*/ 409576 h 426244"/>
                <a:gd name="connsiteX3-141" fmla="*/ 486183 w 619521"/>
                <a:gd name="connsiteY3-142" fmla="*/ 426244 h 426244"/>
                <a:gd name="connsiteX4-143" fmla="*/ 86133 w 619521"/>
                <a:gd name="connsiteY4-144" fmla="*/ 171450 h 426244"/>
                <a:gd name="connsiteX5-145" fmla="*/ 126614 w 619521"/>
                <a:gd name="connsiteY5-146" fmla="*/ 0 h 426244"/>
                <a:gd name="connsiteX0-147" fmla="*/ 126614 w 619521"/>
                <a:gd name="connsiteY0-148" fmla="*/ 0 h 426244"/>
                <a:gd name="connsiteX1-149" fmla="*/ 579052 w 619521"/>
                <a:gd name="connsiteY1-150" fmla="*/ 242888 h 426244"/>
                <a:gd name="connsiteX2-151" fmla="*/ 614772 w 619521"/>
                <a:gd name="connsiteY2-152" fmla="*/ 409576 h 426244"/>
                <a:gd name="connsiteX3-153" fmla="*/ 486183 w 619521"/>
                <a:gd name="connsiteY3-154" fmla="*/ 426244 h 426244"/>
                <a:gd name="connsiteX4-155" fmla="*/ 86133 w 619521"/>
                <a:gd name="connsiteY4-156" fmla="*/ 171450 h 426244"/>
                <a:gd name="connsiteX5-157" fmla="*/ 126614 w 619521"/>
                <a:gd name="connsiteY5-158" fmla="*/ 0 h 426244"/>
                <a:gd name="connsiteX0-159" fmla="*/ 126614 w 619521"/>
                <a:gd name="connsiteY0-160" fmla="*/ 0 h 426244"/>
                <a:gd name="connsiteX1-161" fmla="*/ 579052 w 619521"/>
                <a:gd name="connsiteY1-162" fmla="*/ 242888 h 426244"/>
                <a:gd name="connsiteX2-163" fmla="*/ 614772 w 619521"/>
                <a:gd name="connsiteY2-164" fmla="*/ 409576 h 426244"/>
                <a:gd name="connsiteX3-165" fmla="*/ 486183 w 619521"/>
                <a:gd name="connsiteY3-166" fmla="*/ 426244 h 426244"/>
                <a:gd name="connsiteX4-167" fmla="*/ 86133 w 619521"/>
                <a:gd name="connsiteY4-168" fmla="*/ 171450 h 426244"/>
                <a:gd name="connsiteX5-169" fmla="*/ 126614 w 619521"/>
                <a:gd name="connsiteY5-170" fmla="*/ 0 h 426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61" y="connsiteY5-62"/>
                </a:cxn>
              </a:cxnLst>
              <a:rect l="l" t="t" r="r" b="b"/>
              <a:pathLst>
                <a:path w="619521" h="426244">
                  <a:moveTo>
                    <a:pt x="126614" y="0"/>
                  </a:moveTo>
                  <a:cubicBezTo>
                    <a:pt x="310764" y="30956"/>
                    <a:pt x="413952" y="35719"/>
                    <a:pt x="579052" y="242888"/>
                  </a:cubicBezTo>
                  <a:cubicBezTo>
                    <a:pt x="603658" y="274638"/>
                    <a:pt x="630647" y="377826"/>
                    <a:pt x="614772" y="409576"/>
                  </a:cubicBezTo>
                  <a:cubicBezTo>
                    <a:pt x="540953" y="374650"/>
                    <a:pt x="526665" y="356394"/>
                    <a:pt x="486183" y="426244"/>
                  </a:cubicBezTo>
                  <a:cubicBezTo>
                    <a:pt x="321877" y="362745"/>
                    <a:pt x="202814" y="270668"/>
                    <a:pt x="86133" y="171450"/>
                  </a:cubicBezTo>
                  <a:cubicBezTo>
                    <a:pt x="-24198" y="76200"/>
                    <a:pt x="-46424" y="16669"/>
                    <a:pt x="1266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Oval 327"/>
            <p:cNvSpPr/>
            <p:nvPr/>
          </p:nvSpPr>
          <p:spPr>
            <a:xfrm>
              <a:off x="9314131" y="3489198"/>
              <a:ext cx="86705" cy="86705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Oval 328"/>
            <p:cNvSpPr/>
            <p:nvPr/>
          </p:nvSpPr>
          <p:spPr>
            <a:xfrm>
              <a:off x="9400836" y="3592048"/>
              <a:ext cx="128478" cy="128478"/>
            </a:xfrm>
            <a:prstGeom prst="ellipse">
              <a:avLst/>
            </a:pr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Oval 23"/>
            <p:cNvSpPr/>
            <p:nvPr/>
          </p:nvSpPr>
          <p:spPr>
            <a:xfrm>
              <a:off x="9076058" y="3420601"/>
              <a:ext cx="220127" cy="235772"/>
            </a:xfrm>
            <a:custGeom>
              <a:avLst/>
              <a:gdLst>
                <a:gd name="connsiteX0" fmla="*/ 0 w 156050"/>
                <a:gd name="connsiteY0" fmla="*/ 78025 h 156050"/>
                <a:gd name="connsiteX1" fmla="*/ 78025 w 156050"/>
                <a:gd name="connsiteY1" fmla="*/ 0 h 156050"/>
                <a:gd name="connsiteX2" fmla="*/ 156050 w 156050"/>
                <a:gd name="connsiteY2" fmla="*/ 78025 h 156050"/>
                <a:gd name="connsiteX3" fmla="*/ 78025 w 156050"/>
                <a:gd name="connsiteY3" fmla="*/ 156050 h 156050"/>
                <a:gd name="connsiteX4" fmla="*/ 0 w 156050"/>
                <a:gd name="connsiteY4" fmla="*/ 78025 h 156050"/>
                <a:gd name="connsiteX0-1" fmla="*/ 3091 w 193870"/>
                <a:gd name="connsiteY0-2" fmla="*/ 78025 h 227488"/>
                <a:gd name="connsiteX1-3" fmla="*/ 81116 w 193870"/>
                <a:gd name="connsiteY1-4" fmla="*/ 0 h 227488"/>
                <a:gd name="connsiteX2-5" fmla="*/ 159141 w 193870"/>
                <a:gd name="connsiteY2-6" fmla="*/ 78025 h 227488"/>
                <a:gd name="connsiteX3-7" fmla="*/ 178748 w 193870"/>
                <a:gd name="connsiteY3-8" fmla="*/ 227488 h 227488"/>
                <a:gd name="connsiteX4-9" fmla="*/ 3091 w 193870"/>
                <a:gd name="connsiteY4-10" fmla="*/ 78025 h 227488"/>
                <a:gd name="connsiteX0-11" fmla="*/ 2548 w 189576"/>
                <a:gd name="connsiteY0-12" fmla="*/ 78486 h 228228"/>
                <a:gd name="connsiteX1-13" fmla="*/ 80573 w 189576"/>
                <a:gd name="connsiteY1-14" fmla="*/ 461 h 228228"/>
                <a:gd name="connsiteX2-15" fmla="*/ 172885 w 189576"/>
                <a:gd name="connsiteY2-16" fmla="*/ 111823 h 228228"/>
                <a:gd name="connsiteX3-17" fmla="*/ 178205 w 189576"/>
                <a:gd name="connsiteY3-18" fmla="*/ 227949 h 228228"/>
                <a:gd name="connsiteX4-19" fmla="*/ 2548 w 189576"/>
                <a:gd name="connsiteY4-20" fmla="*/ 78486 h 228228"/>
                <a:gd name="connsiteX0-21" fmla="*/ 4095 w 191123"/>
                <a:gd name="connsiteY0-22" fmla="*/ 85581 h 235323"/>
                <a:gd name="connsiteX1-23" fmla="*/ 65451 w 191123"/>
                <a:gd name="connsiteY1-24" fmla="*/ 413 h 235323"/>
                <a:gd name="connsiteX2-25" fmla="*/ 174432 w 191123"/>
                <a:gd name="connsiteY2-26" fmla="*/ 118918 h 235323"/>
                <a:gd name="connsiteX3-27" fmla="*/ 179752 w 191123"/>
                <a:gd name="connsiteY3-28" fmla="*/ 235044 h 235323"/>
                <a:gd name="connsiteX4-29" fmla="*/ 4095 w 191123"/>
                <a:gd name="connsiteY4-30" fmla="*/ 85581 h 235323"/>
                <a:gd name="connsiteX0-31" fmla="*/ 3163 w 215753"/>
                <a:gd name="connsiteY0-32" fmla="*/ 87896 h 235221"/>
                <a:gd name="connsiteX1-33" fmla="*/ 88332 w 215753"/>
                <a:gd name="connsiteY1-34" fmla="*/ 347 h 235221"/>
                <a:gd name="connsiteX2-35" fmla="*/ 197313 w 215753"/>
                <a:gd name="connsiteY2-36" fmla="*/ 118852 h 235221"/>
                <a:gd name="connsiteX3-37" fmla="*/ 202633 w 215753"/>
                <a:gd name="connsiteY3-38" fmla="*/ 234978 h 235221"/>
                <a:gd name="connsiteX4-39" fmla="*/ 3163 w 215753"/>
                <a:gd name="connsiteY4-40" fmla="*/ 87896 h 235221"/>
                <a:gd name="connsiteX0-41" fmla="*/ 7537 w 220127"/>
                <a:gd name="connsiteY0-42" fmla="*/ 88447 h 235772"/>
                <a:gd name="connsiteX1-43" fmla="*/ 92706 w 220127"/>
                <a:gd name="connsiteY1-44" fmla="*/ 898 h 235772"/>
                <a:gd name="connsiteX2-45" fmla="*/ 201687 w 220127"/>
                <a:gd name="connsiteY2-46" fmla="*/ 119403 h 235772"/>
                <a:gd name="connsiteX3-47" fmla="*/ 207007 w 220127"/>
                <a:gd name="connsiteY3-48" fmla="*/ 235529 h 235772"/>
                <a:gd name="connsiteX4-49" fmla="*/ 7537 w 220127"/>
                <a:gd name="connsiteY4-50" fmla="*/ 88447 h 235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20127" h="235772">
                  <a:moveTo>
                    <a:pt x="7537" y="88447"/>
                  </a:moveTo>
                  <a:cubicBezTo>
                    <a:pt x="-25801" y="11242"/>
                    <a:pt x="60348" y="-4261"/>
                    <a:pt x="92706" y="898"/>
                  </a:cubicBezTo>
                  <a:cubicBezTo>
                    <a:pt x="125064" y="6057"/>
                    <a:pt x="201687" y="76311"/>
                    <a:pt x="201687" y="119403"/>
                  </a:cubicBezTo>
                  <a:cubicBezTo>
                    <a:pt x="201687" y="162495"/>
                    <a:pt x="239365" y="240688"/>
                    <a:pt x="207007" y="235529"/>
                  </a:cubicBezTo>
                  <a:cubicBezTo>
                    <a:pt x="174649" y="230370"/>
                    <a:pt x="40875" y="165652"/>
                    <a:pt x="7537" y="88447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Rectangle 24"/>
            <p:cNvSpPr/>
            <p:nvPr/>
          </p:nvSpPr>
          <p:spPr>
            <a:xfrm>
              <a:off x="3085354" y="3764440"/>
              <a:ext cx="1406566" cy="88852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53171 w 1406566"/>
                <a:gd name="connsiteY0-152" fmla="*/ 74133 h 888521"/>
                <a:gd name="connsiteX1-153" fmla="*/ 1024684 w 1406566"/>
                <a:gd name="connsiteY1-154" fmla="*/ 69371 h 888521"/>
                <a:gd name="connsiteX2-155" fmla="*/ 1400921 w 1406566"/>
                <a:gd name="connsiteY2-156" fmla="*/ 888521 h 888521"/>
                <a:gd name="connsiteX3-157" fmla="*/ 746 w 1406566"/>
                <a:gd name="connsiteY3-158" fmla="*/ 764696 h 888521"/>
                <a:gd name="connsiteX4-159" fmla="*/ 353171 w 1406566"/>
                <a:gd name="connsiteY4-160" fmla="*/ 74133 h 8885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6566" h="888521">
                  <a:moveTo>
                    <a:pt x="353171" y="74133"/>
                  </a:moveTo>
                  <a:cubicBezTo>
                    <a:pt x="645271" y="-38579"/>
                    <a:pt x="756396" y="-8417"/>
                    <a:pt x="1024684" y="69371"/>
                  </a:cubicBezTo>
                  <a:cubicBezTo>
                    <a:pt x="1412034" y="269396"/>
                    <a:pt x="1419971" y="632933"/>
                    <a:pt x="1400921" y="888521"/>
                  </a:cubicBezTo>
                  <a:lnTo>
                    <a:pt x="746" y="764696"/>
                  </a:lnTo>
                  <a:cubicBezTo>
                    <a:pt x="-10367" y="505933"/>
                    <a:pt x="102346" y="213833"/>
                    <a:pt x="353171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1"/>
            <p:cNvGrpSpPr/>
            <p:nvPr/>
          </p:nvGrpSpPr>
          <p:grpSpPr>
            <a:xfrm>
              <a:off x="3128660" y="3832614"/>
              <a:ext cx="1324722" cy="1327239"/>
              <a:chOff x="5032694" y="4040218"/>
              <a:chExt cx="987106" cy="988982"/>
            </a:xfrm>
          </p:grpSpPr>
          <p:sp>
            <p:nvSpPr>
              <p:cNvPr id="35" name="Oval 341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36" name="Group 342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37" name="Freeform 343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8" name="Freeform 344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9" name="Oval 345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40" name="Rectangle 24"/>
            <p:cNvSpPr/>
            <p:nvPr/>
          </p:nvSpPr>
          <p:spPr>
            <a:xfrm>
              <a:off x="7953851" y="3764440"/>
              <a:ext cx="1460853" cy="907571"/>
            </a:xfrm>
            <a:custGeom>
              <a:avLst/>
              <a:gdLst>
                <a:gd name="connsiteX0" fmla="*/ 0 w 1143000"/>
                <a:gd name="connsiteY0" fmla="*/ 0 h 762000"/>
                <a:gd name="connsiteX1" fmla="*/ 1143000 w 1143000"/>
                <a:gd name="connsiteY1" fmla="*/ 0 h 762000"/>
                <a:gd name="connsiteX2" fmla="*/ 1143000 w 1143000"/>
                <a:gd name="connsiteY2" fmla="*/ 762000 h 762000"/>
                <a:gd name="connsiteX3" fmla="*/ 0 w 1143000"/>
                <a:gd name="connsiteY3" fmla="*/ 762000 h 762000"/>
                <a:gd name="connsiteX4" fmla="*/ 0 w 1143000"/>
                <a:gd name="connsiteY4" fmla="*/ 0 h 762000"/>
                <a:gd name="connsiteX0-1" fmla="*/ 114300 w 1257300"/>
                <a:gd name="connsiteY0-2" fmla="*/ 0 h 762000"/>
                <a:gd name="connsiteX1-3" fmla="*/ 1257300 w 1257300"/>
                <a:gd name="connsiteY1-4" fmla="*/ 0 h 762000"/>
                <a:gd name="connsiteX2-5" fmla="*/ 1257300 w 1257300"/>
                <a:gd name="connsiteY2-6" fmla="*/ 762000 h 762000"/>
                <a:gd name="connsiteX3-7" fmla="*/ 0 w 1257300"/>
                <a:gd name="connsiteY3-8" fmla="*/ 719138 h 762000"/>
                <a:gd name="connsiteX4-9" fmla="*/ 114300 w 1257300"/>
                <a:gd name="connsiteY4-10" fmla="*/ 0 h 762000"/>
                <a:gd name="connsiteX0-11" fmla="*/ 114300 w 1404938"/>
                <a:gd name="connsiteY0-12" fmla="*/ 0 h 876300"/>
                <a:gd name="connsiteX1-13" fmla="*/ 1257300 w 1404938"/>
                <a:gd name="connsiteY1-14" fmla="*/ 0 h 876300"/>
                <a:gd name="connsiteX2-15" fmla="*/ 1404938 w 1404938"/>
                <a:gd name="connsiteY2-16" fmla="*/ 876300 h 876300"/>
                <a:gd name="connsiteX3-17" fmla="*/ 0 w 1404938"/>
                <a:gd name="connsiteY3-18" fmla="*/ 719138 h 876300"/>
                <a:gd name="connsiteX4-19" fmla="*/ 114300 w 1404938"/>
                <a:gd name="connsiteY4-20" fmla="*/ 0 h 876300"/>
                <a:gd name="connsiteX0-21" fmla="*/ 114300 w 1404938"/>
                <a:gd name="connsiteY0-22" fmla="*/ 0 h 876300"/>
                <a:gd name="connsiteX1-23" fmla="*/ 1028700 w 1404938"/>
                <a:gd name="connsiteY1-24" fmla="*/ 19050 h 876300"/>
                <a:gd name="connsiteX2-25" fmla="*/ 1404938 w 1404938"/>
                <a:gd name="connsiteY2-26" fmla="*/ 876300 h 876300"/>
                <a:gd name="connsiteX3-27" fmla="*/ 0 w 1404938"/>
                <a:gd name="connsiteY3-28" fmla="*/ 719138 h 876300"/>
                <a:gd name="connsiteX4-29" fmla="*/ 114300 w 1404938"/>
                <a:gd name="connsiteY4-30" fmla="*/ 0 h 876300"/>
                <a:gd name="connsiteX0-31" fmla="*/ 352425 w 1404938"/>
                <a:gd name="connsiteY0-32" fmla="*/ 9525 h 857250"/>
                <a:gd name="connsiteX1-33" fmla="*/ 1028700 w 1404938"/>
                <a:gd name="connsiteY1-34" fmla="*/ 0 h 857250"/>
                <a:gd name="connsiteX2-35" fmla="*/ 1404938 w 1404938"/>
                <a:gd name="connsiteY2-36" fmla="*/ 857250 h 857250"/>
                <a:gd name="connsiteX3-37" fmla="*/ 0 w 1404938"/>
                <a:gd name="connsiteY3-38" fmla="*/ 700088 h 857250"/>
                <a:gd name="connsiteX4-39" fmla="*/ 352425 w 1404938"/>
                <a:gd name="connsiteY4-40" fmla="*/ 9525 h 857250"/>
                <a:gd name="connsiteX0-41" fmla="*/ 352425 w 1404938"/>
                <a:gd name="connsiteY0-42" fmla="*/ 51928 h 899653"/>
                <a:gd name="connsiteX1-43" fmla="*/ 1028700 w 1404938"/>
                <a:gd name="connsiteY1-44" fmla="*/ 42403 h 899653"/>
                <a:gd name="connsiteX2-45" fmla="*/ 1404938 w 1404938"/>
                <a:gd name="connsiteY2-46" fmla="*/ 899653 h 899653"/>
                <a:gd name="connsiteX3-47" fmla="*/ 0 w 1404938"/>
                <a:gd name="connsiteY3-48" fmla="*/ 742491 h 899653"/>
                <a:gd name="connsiteX4-49" fmla="*/ 352425 w 1404938"/>
                <a:gd name="connsiteY4-50" fmla="*/ 51928 h 899653"/>
                <a:gd name="connsiteX0-51" fmla="*/ 352425 w 1404938"/>
                <a:gd name="connsiteY0-52" fmla="*/ 76323 h 924048"/>
                <a:gd name="connsiteX1-53" fmla="*/ 1028700 w 1404938"/>
                <a:gd name="connsiteY1-54" fmla="*/ 66798 h 924048"/>
                <a:gd name="connsiteX2-55" fmla="*/ 1404938 w 1404938"/>
                <a:gd name="connsiteY2-56" fmla="*/ 924048 h 924048"/>
                <a:gd name="connsiteX3-57" fmla="*/ 0 w 1404938"/>
                <a:gd name="connsiteY3-58" fmla="*/ 766886 h 924048"/>
                <a:gd name="connsiteX4-59" fmla="*/ 352425 w 1404938"/>
                <a:gd name="connsiteY4-60" fmla="*/ 76323 h 924048"/>
                <a:gd name="connsiteX0-61" fmla="*/ 352425 w 1404938"/>
                <a:gd name="connsiteY0-62" fmla="*/ 76323 h 924048"/>
                <a:gd name="connsiteX1-63" fmla="*/ 1028700 w 1404938"/>
                <a:gd name="connsiteY1-64" fmla="*/ 66798 h 924048"/>
                <a:gd name="connsiteX2-65" fmla="*/ 1404938 w 1404938"/>
                <a:gd name="connsiteY2-66" fmla="*/ 924048 h 924048"/>
                <a:gd name="connsiteX3-67" fmla="*/ 0 w 1404938"/>
                <a:gd name="connsiteY3-68" fmla="*/ 766886 h 924048"/>
                <a:gd name="connsiteX4-69" fmla="*/ 352425 w 1404938"/>
                <a:gd name="connsiteY4-70" fmla="*/ 76323 h 924048"/>
                <a:gd name="connsiteX0-71" fmla="*/ 352425 w 1404938"/>
                <a:gd name="connsiteY0-72" fmla="*/ 76323 h 924048"/>
                <a:gd name="connsiteX1-73" fmla="*/ 1028700 w 1404938"/>
                <a:gd name="connsiteY1-74" fmla="*/ 66798 h 924048"/>
                <a:gd name="connsiteX2-75" fmla="*/ 1404938 w 1404938"/>
                <a:gd name="connsiteY2-76" fmla="*/ 924048 h 924048"/>
                <a:gd name="connsiteX3-77" fmla="*/ 0 w 1404938"/>
                <a:gd name="connsiteY3-78" fmla="*/ 766886 h 924048"/>
                <a:gd name="connsiteX4-79" fmla="*/ 352425 w 1404938"/>
                <a:gd name="connsiteY4-80" fmla="*/ 76323 h 924048"/>
                <a:gd name="connsiteX0-81" fmla="*/ 352789 w 1405302"/>
                <a:gd name="connsiteY0-82" fmla="*/ 76323 h 924048"/>
                <a:gd name="connsiteX1-83" fmla="*/ 1029064 w 1405302"/>
                <a:gd name="connsiteY1-84" fmla="*/ 66798 h 924048"/>
                <a:gd name="connsiteX2-85" fmla="*/ 1405302 w 1405302"/>
                <a:gd name="connsiteY2-86" fmla="*/ 924048 h 924048"/>
                <a:gd name="connsiteX3-87" fmla="*/ 364 w 1405302"/>
                <a:gd name="connsiteY3-88" fmla="*/ 766886 h 924048"/>
                <a:gd name="connsiteX4-89" fmla="*/ 352789 w 1405302"/>
                <a:gd name="connsiteY4-90" fmla="*/ 76323 h 924048"/>
                <a:gd name="connsiteX0-91" fmla="*/ 353171 w 1405684"/>
                <a:gd name="connsiteY0-92" fmla="*/ 76323 h 924048"/>
                <a:gd name="connsiteX1-93" fmla="*/ 1029446 w 1405684"/>
                <a:gd name="connsiteY1-94" fmla="*/ 66798 h 924048"/>
                <a:gd name="connsiteX2-95" fmla="*/ 1405684 w 1405684"/>
                <a:gd name="connsiteY2-96" fmla="*/ 924048 h 924048"/>
                <a:gd name="connsiteX3-97" fmla="*/ 746 w 1405684"/>
                <a:gd name="connsiteY3-98" fmla="*/ 766886 h 924048"/>
                <a:gd name="connsiteX4-99" fmla="*/ 353171 w 1405684"/>
                <a:gd name="connsiteY4-100" fmla="*/ 76323 h 924048"/>
                <a:gd name="connsiteX0-101" fmla="*/ 353171 w 1400921"/>
                <a:gd name="connsiteY0-102" fmla="*/ 76323 h 890711"/>
                <a:gd name="connsiteX1-103" fmla="*/ 1029446 w 1400921"/>
                <a:gd name="connsiteY1-104" fmla="*/ 66798 h 890711"/>
                <a:gd name="connsiteX2-105" fmla="*/ 1400921 w 1400921"/>
                <a:gd name="connsiteY2-106" fmla="*/ 890711 h 890711"/>
                <a:gd name="connsiteX3-107" fmla="*/ 746 w 1400921"/>
                <a:gd name="connsiteY3-108" fmla="*/ 766886 h 890711"/>
                <a:gd name="connsiteX4-109" fmla="*/ 353171 w 1400921"/>
                <a:gd name="connsiteY4-110" fmla="*/ 76323 h 890711"/>
                <a:gd name="connsiteX0-111" fmla="*/ 353171 w 1400921"/>
                <a:gd name="connsiteY0-112" fmla="*/ 76323 h 890711"/>
                <a:gd name="connsiteX1-113" fmla="*/ 1029446 w 1400921"/>
                <a:gd name="connsiteY1-114" fmla="*/ 66798 h 890711"/>
                <a:gd name="connsiteX2-115" fmla="*/ 1400921 w 1400921"/>
                <a:gd name="connsiteY2-116" fmla="*/ 890711 h 890711"/>
                <a:gd name="connsiteX3-117" fmla="*/ 746 w 1400921"/>
                <a:gd name="connsiteY3-118" fmla="*/ 766886 h 890711"/>
                <a:gd name="connsiteX4-119" fmla="*/ 353171 w 1400921"/>
                <a:gd name="connsiteY4-120" fmla="*/ 76323 h 890711"/>
                <a:gd name="connsiteX0-121" fmla="*/ 353171 w 1400921"/>
                <a:gd name="connsiteY0-122" fmla="*/ 76323 h 890711"/>
                <a:gd name="connsiteX1-123" fmla="*/ 1029446 w 1400921"/>
                <a:gd name="connsiteY1-124" fmla="*/ 66798 h 890711"/>
                <a:gd name="connsiteX2-125" fmla="*/ 1400921 w 1400921"/>
                <a:gd name="connsiteY2-126" fmla="*/ 890711 h 890711"/>
                <a:gd name="connsiteX3-127" fmla="*/ 746 w 1400921"/>
                <a:gd name="connsiteY3-128" fmla="*/ 766886 h 890711"/>
                <a:gd name="connsiteX4-129" fmla="*/ 353171 w 1400921"/>
                <a:gd name="connsiteY4-130" fmla="*/ 76323 h 890711"/>
                <a:gd name="connsiteX0-131" fmla="*/ 353171 w 1400921"/>
                <a:gd name="connsiteY0-132" fmla="*/ 74133 h 888521"/>
                <a:gd name="connsiteX1-133" fmla="*/ 1024684 w 1400921"/>
                <a:gd name="connsiteY1-134" fmla="*/ 69371 h 888521"/>
                <a:gd name="connsiteX2-135" fmla="*/ 1400921 w 1400921"/>
                <a:gd name="connsiteY2-136" fmla="*/ 888521 h 888521"/>
                <a:gd name="connsiteX3-137" fmla="*/ 746 w 1400921"/>
                <a:gd name="connsiteY3-138" fmla="*/ 764696 h 888521"/>
                <a:gd name="connsiteX4-139" fmla="*/ 353171 w 1400921"/>
                <a:gd name="connsiteY4-140" fmla="*/ 74133 h 888521"/>
                <a:gd name="connsiteX0-141" fmla="*/ 353171 w 1400921"/>
                <a:gd name="connsiteY0-142" fmla="*/ 74133 h 888521"/>
                <a:gd name="connsiteX1-143" fmla="*/ 1024684 w 1400921"/>
                <a:gd name="connsiteY1-144" fmla="*/ 69371 h 888521"/>
                <a:gd name="connsiteX2-145" fmla="*/ 1400921 w 1400921"/>
                <a:gd name="connsiteY2-146" fmla="*/ 888521 h 888521"/>
                <a:gd name="connsiteX3-147" fmla="*/ 746 w 1400921"/>
                <a:gd name="connsiteY3-148" fmla="*/ 764696 h 888521"/>
                <a:gd name="connsiteX4-149" fmla="*/ 353171 w 1400921"/>
                <a:gd name="connsiteY4-150" fmla="*/ 74133 h 888521"/>
                <a:gd name="connsiteX0-151" fmla="*/ 391099 w 1438849"/>
                <a:gd name="connsiteY0-152" fmla="*/ 74133 h 907571"/>
                <a:gd name="connsiteX1-153" fmla="*/ 1062612 w 1438849"/>
                <a:gd name="connsiteY1-154" fmla="*/ 69371 h 907571"/>
                <a:gd name="connsiteX2-155" fmla="*/ 1438849 w 1438849"/>
                <a:gd name="connsiteY2-156" fmla="*/ 888521 h 907571"/>
                <a:gd name="connsiteX3-157" fmla="*/ 574 w 1438849"/>
                <a:gd name="connsiteY3-158" fmla="*/ 907571 h 907571"/>
                <a:gd name="connsiteX4-159" fmla="*/ 391099 w 1438849"/>
                <a:gd name="connsiteY4-160" fmla="*/ 74133 h 907571"/>
                <a:gd name="connsiteX0-161" fmla="*/ 399188 w 1446938"/>
                <a:gd name="connsiteY0-162" fmla="*/ 74133 h 907571"/>
                <a:gd name="connsiteX1-163" fmla="*/ 1070701 w 1446938"/>
                <a:gd name="connsiteY1-164" fmla="*/ 69371 h 907571"/>
                <a:gd name="connsiteX2-165" fmla="*/ 1446938 w 1446938"/>
                <a:gd name="connsiteY2-166" fmla="*/ 888521 h 907571"/>
                <a:gd name="connsiteX3-167" fmla="*/ 8663 w 1446938"/>
                <a:gd name="connsiteY3-168" fmla="*/ 907571 h 907571"/>
                <a:gd name="connsiteX4-169" fmla="*/ 399188 w 1446938"/>
                <a:gd name="connsiteY4-170" fmla="*/ 74133 h 907571"/>
                <a:gd name="connsiteX0-171" fmla="*/ 399188 w 1460853"/>
                <a:gd name="connsiteY0-172" fmla="*/ 74133 h 907571"/>
                <a:gd name="connsiteX1-173" fmla="*/ 1070701 w 1460853"/>
                <a:gd name="connsiteY1-174" fmla="*/ 69371 h 907571"/>
                <a:gd name="connsiteX2-175" fmla="*/ 1446938 w 1460853"/>
                <a:gd name="connsiteY2-176" fmla="*/ 888521 h 907571"/>
                <a:gd name="connsiteX3-177" fmla="*/ 8663 w 1460853"/>
                <a:gd name="connsiteY3-178" fmla="*/ 907571 h 907571"/>
                <a:gd name="connsiteX4-179" fmla="*/ 399188 w 1460853"/>
                <a:gd name="connsiteY4-180" fmla="*/ 74133 h 907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60853" h="907571">
                  <a:moveTo>
                    <a:pt x="399188" y="74133"/>
                  </a:moveTo>
                  <a:cubicBezTo>
                    <a:pt x="691288" y="-38579"/>
                    <a:pt x="802413" y="-8417"/>
                    <a:pt x="1070701" y="69371"/>
                  </a:cubicBezTo>
                  <a:cubicBezTo>
                    <a:pt x="1458051" y="269396"/>
                    <a:pt x="1488213" y="740883"/>
                    <a:pt x="1446938" y="888521"/>
                  </a:cubicBezTo>
                  <a:lnTo>
                    <a:pt x="8663" y="907571"/>
                  </a:lnTo>
                  <a:cubicBezTo>
                    <a:pt x="-43725" y="458308"/>
                    <a:pt x="148363" y="213833"/>
                    <a:pt x="399188" y="7413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41" name="Group 333"/>
            <p:cNvGrpSpPr/>
            <p:nvPr/>
          </p:nvGrpSpPr>
          <p:grpSpPr>
            <a:xfrm>
              <a:off x="8043175" y="3832614"/>
              <a:ext cx="1324722" cy="1327239"/>
              <a:chOff x="5032694" y="4040218"/>
              <a:chExt cx="987106" cy="988982"/>
            </a:xfrm>
          </p:grpSpPr>
          <p:sp>
            <p:nvSpPr>
              <p:cNvPr id="42" name="Oval 336"/>
              <p:cNvSpPr/>
              <p:nvPr/>
            </p:nvSpPr>
            <p:spPr>
              <a:xfrm>
                <a:off x="5032694" y="4040218"/>
                <a:ext cx="987106" cy="9889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grpSp>
            <p:nvGrpSpPr>
              <p:cNvPr id="43" name="Group 337"/>
              <p:cNvGrpSpPr/>
              <p:nvPr/>
            </p:nvGrpSpPr>
            <p:grpSpPr>
              <a:xfrm>
                <a:off x="5157746" y="4166208"/>
                <a:ext cx="737003" cy="737003"/>
                <a:chOff x="5121319" y="4128843"/>
                <a:chExt cx="737003" cy="737003"/>
              </a:xfrm>
            </p:grpSpPr>
            <p:sp>
              <p:nvSpPr>
                <p:cNvPr id="44" name="Freeform 338"/>
                <p:cNvSpPr/>
                <p:nvPr/>
              </p:nvSpPr>
              <p:spPr>
                <a:xfrm>
                  <a:off x="5188961" y="4195062"/>
                  <a:ext cx="601715" cy="604568"/>
                </a:xfrm>
                <a:custGeom>
                  <a:avLst/>
                  <a:gdLst>
                    <a:gd name="connsiteX0" fmla="*/ 252030 w 801265"/>
                    <a:gd name="connsiteY0" fmla="*/ 0 h 805063"/>
                    <a:gd name="connsiteX1" fmla="*/ 252030 w 801265"/>
                    <a:gd name="connsiteY1" fmla="*/ 136057 h 805063"/>
                    <a:gd name="connsiteX2" fmla="*/ 405956 w 801265"/>
                    <a:gd name="connsiteY2" fmla="*/ 323504 h 805063"/>
                    <a:gd name="connsiteX3" fmla="*/ 559882 w 801265"/>
                    <a:gd name="connsiteY3" fmla="*/ 136057 h 805063"/>
                    <a:gd name="connsiteX4" fmla="*/ 559882 w 801265"/>
                    <a:gd name="connsiteY4" fmla="*/ 4195 h 805063"/>
                    <a:gd name="connsiteX5" fmla="*/ 587158 w 801265"/>
                    <a:gd name="connsiteY5" fmla="*/ 14942 h 805063"/>
                    <a:gd name="connsiteX6" fmla="*/ 797061 w 801265"/>
                    <a:gd name="connsiteY6" fmla="*/ 235287 h 805063"/>
                    <a:gd name="connsiteX7" fmla="*/ 801265 w 801265"/>
                    <a:gd name="connsiteY7" fmla="*/ 248829 h 805063"/>
                    <a:gd name="connsiteX8" fmla="*/ 705432 w 801265"/>
                    <a:gd name="connsiteY8" fmla="*/ 248829 h 805063"/>
                    <a:gd name="connsiteX9" fmla="*/ 517985 w 801265"/>
                    <a:gd name="connsiteY9" fmla="*/ 402755 h 805063"/>
                    <a:gd name="connsiteX10" fmla="*/ 705432 w 801265"/>
                    <a:gd name="connsiteY10" fmla="*/ 556681 h 805063"/>
                    <a:gd name="connsiteX11" fmla="*/ 801265 w 801265"/>
                    <a:gd name="connsiteY11" fmla="*/ 556681 h 805063"/>
                    <a:gd name="connsiteX12" fmla="*/ 797061 w 801265"/>
                    <a:gd name="connsiteY12" fmla="*/ 570223 h 805063"/>
                    <a:gd name="connsiteX13" fmla="*/ 587158 w 801265"/>
                    <a:gd name="connsiteY13" fmla="*/ 790568 h 805063"/>
                    <a:gd name="connsiteX14" fmla="*/ 558747 w 801265"/>
                    <a:gd name="connsiteY14" fmla="*/ 801762 h 805063"/>
                    <a:gd name="connsiteX15" fmla="*/ 558747 w 801265"/>
                    <a:gd name="connsiteY15" fmla="*/ 669456 h 805063"/>
                    <a:gd name="connsiteX16" fmla="*/ 404821 w 801265"/>
                    <a:gd name="connsiteY16" fmla="*/ 482009 h 805063"/>
                    <a:gd name="connsiteX17" fmla="*/ 250895 w 801265"/>
                    <a:gd name="connsiteY17" fmla="*/ 669456 h 805063"/>
                    <a:gd name="connsiteX18" fmla="*/ 250895 w 801265"/>
                    <a:gd name="connsiteY18" fmla="*/ 805063 h 805063"/>
                    <a:gd name="connsiteX19" fmla="*/ 214106 w 801265"/>
                    <a:gd name="connsiteY19" fmla="*/ 790568 h 805063"/>
                    <a:gd name="connsiteX20" fmla="*/ 4204 w 801265"/>
                    <a:gd name="connsiteY20" fmla="*/ 570223 h 805063"/>
                    <a:gd name="connsiteX21" fmla="*/ 0 w 801265"/>
                    <a:gd name="connsiteY21" fmla="*/ 556681 h 805063"/>
                    <a:gd name="connsiteX22" fmla="*/ 95833 w 801265"/>
                    <a:gd name="connsiteY22" fmla="*/ 556681 h 805063"/>
                    <a:gd name="connsiteX23" fmla="*/ 283280 w 801265"/>
                    <a:gd name="connsiteY23" fmla="*/ 402755 h 805063"/>
                    <a:gd name="connsiteX24" fmla="*/ 95833 w 801265"/>
                    <a:gd name="connsiteY24" fmla="*/ 248829 h 805063"/>
                    <a:gd name="connsiteX25" fmla="*/ 0 w 801265"/>
                    <a:gd name="connsiteY25" fmla="*/ 248829 h 805063"/>
                    <a:gd name="connsiteX26" fmla="*/ 4204 w 801265"/>
                    <a:gd name="connsiteY26" fmla="*/ 235287 h 805063"/>
                    <a:gd name="connsiteX27" fmla="*/ 214106 w 801265"/>
                    <a:gd name="connsiteY27" fmla="*/ 14942 h 805063"/>
                    <a:gd name="connsiteX28" fmla="*/ 252030 w 801265"/>
                    <a:gd name="connsiteY28" fmla="*/ 0 h 805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01265" h="805063">
                      <a:moveTo>
                        <a:pt x="252030" y="0"/>
                      </a:moveTo>
                      <a:lnTo>
                        <a:pt x="252030" y="136057"/>
                      </a:lnTo>
                      <a:cubicBezTo>
                        <a:pt x="252030" y="239581"/>
                        <a:pt x="320945" y="323504"/>
                        <a:pt x="405956" y="323504"/>
                      </a:cubicBezTo>
                      <a:cubicBezTo>
                        <a:pt x="490967" y="323504"/>
                        <a:pt x="559882" y="239581"/>
                        <a:pt x="559882" y="136057"/>
                      </a:cubicBezTo>
                      <a:lnTo>
                        <a:pt x="559882" y="4195"/>
                      </a:lnTo>
                      <a:lnTo>
                        <a:pt x="587158" y="14942"/>
                      </a:lnTo>
                      <a:cubicBezTo>
                        <a:pt x="681203" y="60258"/>
                        <a:pt x="756240" y="138775"/>
                        <a:pt x="797061" y="235287"/>
                      </a:cubicBezTo>
                      <a:lnTo>
                        <a:pt x="801265" y="248829"/>
                      </a:lnTo>
                      <a:lnTo>
                        <a:pt x="705432" y="248829"/>
                      </a:lnTo>
                      <a:cubicBezTo>
                        <a:pt x="601908" y="248829"/>
                        <a:pt x="517985" y="317744"/>
                        <a:pt x="517985" y="402755"/>
                      </a:cubicBezTo>
                      <a:cubicBezTo>
                        <a:pt x="517985" y="487766"/>
                        <a:pt x="601908" y="556681"/>
                        <a:pt x="705432" y="556681"/>
                      </a:cubicBezTo>
                      <a:lnTo>
                        <a:pt x="801265" y="556681"/>
                      </a:lnTo>
                      <a:lnTo>
                        <a:pt x="797061" y="570223"/>
                      </a:lnTo>
                      <a:cubicBezTo>
                        <a:pt x="756240" y="666735"/>
                        <a:pt x="681203" y="745252"/>
                        <a:pt x="587158" y="790568"/>
                      </a:cubicBezTo>
                      <a:lnTo>
                        <a:pt x="558747" y="801762"/>
                      </a:lnTo>
                      <a:lnTo>
                        <a:pt x="558747" y="669456"/>
                      </a:lnTo>
                      <a:cubicBezTo>
                        <a:pt x="558747" y="565932"/>
                        <a:pt x="489832" y="482009"/>
                        <a:pt x="404821" y="482009"/>
                      </a:cubicBezTo>
                      <a:cubicBezTo>
                        <a:pt x="319810" y="482009"/>
                        <a:pt x="250895" y="565932"/>
                        <a:pt x="250895" y="669456"/>
                      </a:cubicBezTo>
                      <a:lnTo>
                        <a:pt x="250895" y="805063"/>
                      </a:lnTo>
                      <a:lnTo>
                        <a:pt x="214106" y="790568"/>
                      </a:lnTo>
                      <a:cubicBezTo>
                        <a:pt x="120061" y="745252"/>
                        <a:pt x="45025" y="666735"/>
                        <a:pt x="4204" y="570223"/>
                      </a:cubicBezTo>
                      <a:lnTo>
                        <a:pt x="0" y="556681"/>
                      </a:lnTo>
                      <a:lnTo>
                        <a:pt x="95833" y="556681"/>
                      </a:lnTo>
                      <a:cubicBezTo>
                        <a:pt x="199357" y="556681"/>
                        <a:pt x="283280" y="487766"/>
                        <a:pt x="283280" y="402755"/>
                      </a:cubicBezTo>
                      <a:cubicBezTo>
                        <a:pt x="283280" y="317744"/>
                        <a:pt x="199357" y="248829"/>
                        <a:pt x="95833" y="248829"/>
                      </a:cubicBezTo>
                      <a:lnTo>
                        <a:pt x="0" y="248829"/>
                      </a:lnTo>
                      <a:lnTo>
                        <a:pt x="4204" y="235287"/>
                      </a:lnTo>
                      <a:cubicBezTo>
                        <a:pt x="45025" y="138775"/>
                        <a:pt x="120061" y="60258"/>
                        <a:pt x="214106" y="14942"/>
                      </a:cubicBezTo>
                      <a:lnTo>
                        <a:pt x="25203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5" name="Freeform 339"/>
                <p:cNvSpPr/>
                <p:nvPr/>
              </p:nvSpPr>
              <p:spPr>
                <a:xfrm>
                  <a:off x="5121319" y="4128843"/>
                  <a:ext cx="737003" cy="737003"/>
                </a:xfrm>
                <a:custGeom>
                  <a:avLst/>
                  <a:gdLst>
                    <a:gd name="connsiteX0" fmla="*/ 490709 w 981418"/>
                    <a:gd name="connsiteY0" fmla="*/ 0 h 981418"/>
                    <a:gd name="connsiteX1" fmla="*/ 981418 w 981418"/>
                    <a:gd name="connsiteY1" fmla="*/ 490709 h 981418"/>
                    <a:gd name="connsiteX2" fmla="*/ 490709 w 981418"/>
                    <a:gd name="connsiteY2" fmla="*/ 981418 h 981418"/>
                    <a:gd name="connsiteX3" fmla="*/ 0 w 981418"/>
                    <a:gd name="connsiteY3" fmla="*/ 490709 h 981418"/>
                    <a:gd name="connsiteX4" fmla="*/ 490709 w 981418"/>
                    <a:gd name="connsiteY4" fmla="*/ 0 h 981418"/>
                    <a:gd name="connsiteX5" fmla="*/ 342107 w 981418"/>
                    <a:gd name="connsiteY5" fmla="*/ 88178 h 981418"/>
                    <a:gd name="connsiteX6" fmla="*/ 304183 w 981418"/>
                    <a:gd name="connsiteY6" fmla="*/ 103120 h 981418"/>
                    <a:gd name="connsiteX7" fmla="*/ 94281 w 981418"/>
                    <a:gd name="connsiteY7" fmla="*/ 323465 h 981418"/>
                    <a:gd name="connsiteX8" fmla="*/ 90077 w 981418"/>
                    <a:gd name="connsiteY8" fmla="*/ 337007 h 981418"/>
                    <a:gd name="connsiteX9" fmla="*/ 185910 w 981418"/>
                    <a:gd name="connsiteY9" fmla="*/ 337007 h 981418"/>
                    <a:gd name="connsiteX10" fmla="*/ 373357 w 981418"/>
                    <a:gd name="connsiteY10" fmla="*/ 490933 h 981418"/>
                    <a:gd name="connsiteX11" fmla="*/ 185910 w 981418"/>
                    <a:gd name="connsiteY11" fmla="*/ 644859 h 981418"/>
                    <a:gd name="connsiteX12" fmla="*/ 90077 w 981418"/>
                    <a:gd name="connsiteY12" fmla="*/ 644859 h 981418"/>
                    <a:gd name="connsiteX13" fmla="*/ 94281 w 981418"/>
                    <a:gd name="connsiteY13" fmla="*/ 658401 h 981418"/>
                    <a:gd name="connsiteX14" fmla="*/ 304183 w 981418"/>
                    <a:gd name="connsiteY14" fmla="*/ 878746 h 981418"/>
                    <a:gd name="connsiteX15" fmla="*/ 340972 w 981418"/>
                    <a:gd name="connsiteY15" fmla="*/ 893241 h 981418"/>
                    <a:gd name="connsiteX16" fmla="*/ 340972 w 981418"/>
                    <a:gd name="connsiteY16" fmla="*/ 757634 h 981418"/>
                    <a:gd name="connsiteX17" fmla="*/ 494898 w 981418"/>
                    <a:gd name="connsiteY17" fmla="*/ 570187 h 981418"/>
                    <a:gd name="connsiteX18" fmla="*/ 648824 w 981418"/>
                    <a:gd name="connsiteY18" fmla="*/ 757634 h 981418"/>
                    <a:gd name="connsiteX19" fmla="*/ 648824 w 981418"/>
                    <a:gd name="connsiteY19" fmla="*/ 889940 h 981418"/>
                    <a:gd name="connsiteX20" fmla="*/ 677235 w 981418"/>
                    <a:gd name="connsiteY20" fmla="*/ 878746 h 981418"/>
                    <a:gd name="connsiteX21" fmla="*/ 887138 w 981418"/>
                    <a:gd name="connsiteY21" fmla="*/ 658401 h 981418"/>
                    <a:gd name="connsiteX22" fmla="*/ 891342 w 981418"/>
                    <a:gd name="connsiteY22" fmla="*/ 644859 h 981418"/>
                    <a:gd name="connsiteX23" fmla="*/ 795509 w 981418"/>
                    <a:gd name="connsiteY23" fmla="*/ 644859 h 981418"/>
                    <a:gd name="connsiteX24" fmla="*/ 608062 w 981418"/>
                    <a:gd name="connsiteY24" fmla="*/ 490933 h 981418"/>
                    <a:gd name="connsiteX25" fmla="*/ 795509 w 981418"/>
                    <a:gd name="connsiteY25" fmla="*/ 337007 h 981418"/>
                    <a:gd name="connsiteX26" fmla="*/ 891342 w 981418"/>
                    <a:gd name="connsiteY26" fmla="*/ 337007 h 981418"/>
                    <a:gd name="connsiteX27" fmla="*/ 887138 w 981418"/>
                    <a:gd name="connsiteY27" fmla="*/ 323465 h 981418"/>
                    <a:gd name="connsiteX28" fmla="*/ 677235 w 981418"/>
                    <a:gd name="connsiteY28" fmla="*/ 103120 h 981418"/>
                    <a:gd name="connsiteX29" fmla="*/ 649959 w 981418"/>
                    <a:gd name="connsiteY29" fmla="*/ 92373 h 981418"/>
                    <a:gd name="connsiteX30" fmla="*/ 649959 w 981418"/>
                    <a:gd name="connsiteY30" fmla="*/ 224235 h 981418"/>
                    <a:gd name="connsiteX31" fmla="*/ 496033 w 981418"/>
                    <a:gd name="connsiteY31" fmla="*/ 411682 h 981418"/>
                    <a:gd name="connsiteX32" fmla="*/ 342107 w 981418"/>
                    <a:gd name="connsiteY32" fmla="*/ 224235 h 981418"/>
                    <a:gd name="connsiteX33" fmla="*/ 342107 w 981418"/>
                    <a:gd name="connsiteY33" fmla="*/ 88178 h 981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1418" h="981418">
                      <a:moveTo>
                        <a:pt x="490709" y="0"/>
                      </a:moveTo>
                      <a:cubicBezTo>
                        <a:pt x="761720" y="0"/>
                        <a:pt x="981418" y="219698"/>
                        <a:pt x="981418" y="490709"/>
                      </a:cubicBezTo>
                      <a:cubicBezTo>
                        <a:pt x="981418" y="761720"/>
                        <a:pt x="761720" y="981418"/>
                        <a:pt x="490709" y="981418"/>
                      </a:cubicBezTo>
                      <a:cubicBezTo>
                        <a:pt x="219698" y="981418"/>
                        <a:pt x="0" y="761720"/>
                        <a:pt x="0" y="490709"/>
                      </a:cubicBezTo>
                      <a:cubicBezTo>
                        <a:pt x="0" y="219698"/>
                        <a:pt x="219698" y="0"/>
                        <a:pt x="490709" y="0"/>
                      </a:cubicBezTo>
                      <a:close/>
                      <a:moveTo>
                        <a:pt x="342107" y="88178"/>
                      </a:moveTo>
                      <a:lnTo>
                        <a:pt x="304183" y="103120"/>
                      </a:lnTo>
                      <a:cubicBezTo>
                        <a:pt x="210138" y="148436"/>
                        <a:pt x="135102" y="226953"/>
                        <a:pt x="94281" y="323465"/>
                      </a:cubicBezTo>
                      <a:lnTo>
                        <a:pt x="90077" y="337007"/>
                      </a:lnTo>
                      <a:lnTo>
                        <a:pt x="185910" y="337007"/>
                      </a:lnTo>
                      <a:cubicBezTo>
                        <a:pt x="289434" y="337007"/>
                        <a:pt x="373357" y="405922"/>
                        <a:pt x="373357" y="490933"/>
                      </a:cubicBezTo>
                      <a:cubicBezTo>
                        <a:pt x="373357" y="575944"/>
                        <a:pt x="289434" y="644859"/>
                        <a:pt x="185910" y="644859"/>
                      </a:cubicBezTo>
                      <a:lnTo>
                        <a:pt x="90077" y="644859"/>
                      </a:lnTo>
                      <a:lnTo>
                        <a:pt x="94281" y="658401"/>
                      </a:lnTo>
                      <a:cubicBezTo>
                        <a:pt x="135102" y="754913"/>
                        <a:pt x="210138" y="833430"/>
                        <a:pt x="304183" y="878746"/>
                      </a:cubicBezTo>
                      <a:lnTo>
                        <a:pt x="340972" y="893241"/>
                      </a:lnTo>
                      <a:lnTo>
                        <a:pt x="340972" y="757634"/>
                      </a:lnTo>
                      <a:cubicBezTo>
                        <a:pt x="340972" y="654110"/>
                        <a:pt x="409887" y="570187"/>
                        <a:pt x="494898" y="570187"/>
                      </a:cubicBezTo>
                      <a:cubicBezTo>
                        <a:pt x="579909" y="570187"/>
                        <a:pt x="648824" y="654110"/>
                        <a:pt x="648824" y="757634"/>
                      </a:cubicBezTo>
                      <a:lnTo>
                        <a:pt x="648824" y="889940"/>
                      </a:lnTo>
                      <a:lnTo>
                        <a:pt x="677235" y="878746"/>
                      </a:lnTo>
                      <a:cubicBezTo>
                        <a:pt x="771280" y="833430"/>
                        <a:pt x="846317" y="754913"/>
                        <a:pt x="887138" y="658401"/>
                      </a:cubicBezTo>
                      <a:lnTo>
                        <a:pt x="891342" y="644859"/>
                      </a:lnTo>
                      <a:lnTo>
                        <a:pt x="795509" y="644859"/>
                      </a:lnTo>
                      <a:cubicBezTo>
                        <a:pt x="691985" y="644859"/>
                        <a:pt x="608062" y="575944"/>
                        <a:pt x="608062" y="490933"/>
                      </a:cubicBezTo>
                      <a:cubicBezTo>
                        <a:pt x="608062" y="405922"/>
                        <a:pt x="691985" y="337007"/>
                        <a:pt x="795509" y="337007"/>
                      </a:cubicBezTo>
                      <a:lnTo>
                        <a:pt x="891342" y="337007"/>
                      </a:lnTo>
                      <a:lnTo>
                        <a:pt x="887138" y="323465"/>
                      </a:lnTo>
                      <a:cubicBezTo>
                        <a:pt x="846317" y="226953"/>
                        <a:pt x="771280" y="148436"/>
                        <a:pt x="677235" y="103120"/>
                      </a:cubicBezTo>
                      <a:lnTo>
                        <a:pt x="649959" y="92373"/>
                      </a:lnTo>
                      <a:lnTo>
                        <a:pt x="649959" y="224235"/>
                      </a:lnTo>
                      <a:cubicBezTo>
                        <a:pt x="649959" y="327759"/>
                        <a:pt x="581044" y="411682"/>
                        <a:pt x="496033" y="411682"/>
                      </a:cubicBezTo>
                      <a:cubicBezTo>
                        <a:pt x="411022" y="411682"/>
                        <a:pt x="342107" y="327759"/>
                        <a:pt x="342107" y="224235"/>
                      </a:cubicBezTo>
                      <a:lnTo>
                        <a:pt x="342107" y="8817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46" name="Oval 340"/>
                <p:cNvSpPr/>
                <p:nvPr/>
              </p:nvSpPr>
              <p:spPr>
                <a:xfrm>
                  <a:off x="5362034" y="4369558"/>
                  <a:ext cx="255576" cy="255576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</p:grpSp>
        <p:sp>
          <p:nvSpPr>
            <p:cNvPr id="47" name="Rectangle 38"/>
            <p:cNvSpPr/>
            <p:nvPr/>
          </p:nvSpPr>
          <p:spPr>
            <a:xfrm>
              <a:off x="3052036" y="2400300"/>
              <a:ext cx="497613" cy="1173957"/>
            </a:xfrm>
            <a:custGeom>
              <a:avLst/>
              <a:gdLst>
                <a:gd name="connsiteX0" fmla="*/ 0 w 194140"/>
                <a:gd name="connsiteY0" fmla="*/ 0 h 338138"/>
                <a:gd name="connsiteX1" fmla="*/ 194140 w 194140"/>
                <a:gd name="connsiteY1" fmla="*/ 0 h 338138"/>
                <a:gd name="connsiteX2" fmla="*/ 194140 w 194140"/>
                <a:gd name="connsiteY2" fmla="*/ 338138 h 338138"/>
                <a:gd name="connsiteX3" fmla="*/ 0 w 194140"/>
                <a:gd name="connsiteY3" fmla="*/ 338138 h 338138"/>
                <a:gd name="connsiteX4" fmla="*/ 0 w 194140"/>
                <a:gd name="connsiteY4" fmla="*/ 0 h 338138"/>
                <a:gd name="connsiteX0-1" fmla="*/ 0 w 194140"/>
                <a:gd name="connsiteY0-2" fmla="*/ 184150 h 522288"/>
                <a:gd name="connsiteX1-3" fmla="*/ 162390 w 194140"/>
                <a:gd name="connsiteY1-4" fmla="*/ 0 h 522288"/>
                <a:gd name="connsiteX2-5" fmla="*/ 194140 w 194140"/>
                <a:gd name="connsiteY2-6" fmla="*/ 522288 h 522288"/>
                <a:gd name="connsiteX3-7" fmla="*/ 0 w 194140"/>
                <a:gd name="connsiteY3-8" fmla="*/ 522288 h 522288"/>
                <a:gd name="connsiteX4-9" fmla="*/ 0 w 194140"/>
                <a:gd name="connsiteY4-10" fmla="*/ 184150 h 522288"/>
                <a:gd name="connsiteX0-11" fmla="*/ 135731 w 194140"/>
                <a:gd name="connsiteY0-12" fmla="*/ 0 h 528638"/>
                <a:gd name="connsiteX1-13" fmla="*/ 162390 w 194140"/>
                <a:gd name="connsiteY1-14" fmla="*/ 6350 h 528638"/>
                <a:gd name="connsiteX2-15" fmla="*/ 194140 w 194140"/>
                <a:gd name="connsiteY2-16" fmla="*/ 528638 h 528638"/>
                <a:gd name="connsiteX3-17" fmla="*/ 0 w 194140"/>
                <a:gd name="connsiteY3-18" fmla="*/ 528638 h 528638"/>
                <a:gd name="connsiteX4-19" fmla="*/ 135731 w 194140"/>
                <a:gd name="connsiteY4-20" fmla="*/ 0 h 528638"/>
                <a:gd name="connsiteX0-21" fmla="*/ 466725 w 525134"/>
                <a:gd name="connsiteY0-22" fmla="*/ 0 h 1173957"/>
                <a:gd name="connsiteX1-23" fmla="*/ 493384 w 525134"/>
                <a:gd name="connsiteY1-24" fmla="*/ 6350 h 1173957"/>
                <a:gd name="connsiteX2-25" fmla="*/ 525134 w 525134"/>
                <a:gd name="connsiteY2-26" fmla="*/ 528638 h 1173957"/>
                <a:gd name="connsiteX3-27" fmla="*/ 0 w 525134"/>
                <a:gd name="connsiteY3-28" fmla="*/ 1173957 h 1173957"/>
                <a:gd name="connsiteX4-29" fmla="*/ 466725 w 525134"/>
                <a:gd name="connsiteY4-30" fmla="*/ 0 h 1173957"/>
                <a:gd name="connsiteX0-31" fmla="*/ 466725 w 493384"/>
                <a:gd name="connsiteY0-32" fmla="*/ 0 h 1173957"/>
                <a:gd name="connsiteX1-33" fmla="*/ 493384 w 493384"/>
                <a:gd name="connsiteY1-34" fmla="*/ 6350 h 1173957"/>
                <a:gd name="connsiteX2-35" fmla="*/ 96509 w 493384"/>
                <a:gd name="connsiteY2-36" fmla="*/ 1085850 h 1173957"/>
                <a:gd name="connsiteX3-37" fmla="*/ 0 w 493384"/>
                <a:gd name="connsiteY3-38" fmla="*/ 1173957 h 1173957"/>
                <a:gd name="connsiteX4-39" fmla="*/ 466725 w 493384"/>
                <a:gd name="connsiteY4-40" fmla="*/ 0 h 1173957"/>
                <a:gd name="connsiteX0-41" fmla="*/ 466725 w 493384"/>
                <a:gd name="connsiteY0-42" fmla="*/ 0 h 1173957"/>
                <a:gd name="connsiteX1-43" fmla="*/ 493384 w 493384"/>
                <a:gd name="connsiteY1-44" fmla="*/ 6350 h 1173957"/>
                <a:gd name="connsiteX2-45" fmla="*/ 96509 w 493384"/>
                <a:gd name="connsiteY2-46" fmla="*/ 1085850 h 1173957"/>
                <a:gd name="connsiteX3-47" fmla="*/ 0 w 493384"/>
                <a:gd name="connsiteY3-48" fmla="*/ 1173957 h 1173957"/>
                <a:gd name="connsiteX4-49" fmla="*/ 466725 w 493384"/>
                <a:gd name="connsiteY4-50" fmla="*/ 0 h 1173957"/>
                <a:gd name="connsiteX0-51" fmla="*/ 469831 w 496490"/>
                <a:gd name="connsiteY0-52" fmla="*/ 0 h 1173957"/>
                <a:gd name="connsiteX1-53" fmla="*/ 496490 w 496490"/>
                <a:gd name="connsiteY1-54" fmla="*/ 6350 h 1173957"/>
                <a:gd name="connsiteX2-55" fmla="*/ 99615 w 496490"/>
                <a:gd name="connsiteY2-56" fmla="*/ 1085850 h 1173957"/>
                <a:gd name="connsiteX3-57" fmla="*/ 3106 w 496490"/>
                <a:gd name="connsiteY3-58" fmla="*/ 1173957 h 1173957"/>
                <a:gd name="connsiteX4-59" fmla="*/ 469831 w 496490"/>
                <a:gd name="connsiteY4-60" fmla="*/ 0 h 1173957"/>
                <a:gd name="connsiteX0-61" fmla="*/ 470954 w 497613"/>
                <a:gd name="connsiteY0-62" fmla="*/ 0 h 1173957"/>
                <a:gd name="connsiteX1-63" fmla="*/ 497613 w 497613"/>
                <a:gd name="connsiteY1-64" fmla="*/ 6350 h 1173957"/>
                <a:gd name="connsiteX2-65" fmla="*/ 100738 w 497613"/>
                <a:gd name="connsiteY2-66" fmla="*/ 1085850 h 1173957"/>
                <a:gd name="connsiteX3-67" fmla="*/ 4229 w 497613"/>
                <a:gd name="connsiteY3-68" fmla="*/ 1173957 h 1173957"/>
                <a:gd name="connsiteX4-69" fmla="*/ 470954 w 497613"/>
                <a:gd name="connsiteY4-70" fmla="*/ 0 h 1173957"/>
                <a:gd name="connsiteX0-71" fmla="*/ 470954 w 497613"/>
                <a:gd name="connsiteY0-72" fmla="*/ 0 h 1173957"/>
                <a:gd name="connsiteX1-73" fmla="*/ 497613 w 497613"/>
                <a:gd name="connsiteY1-74" fmla="*/ 6350 h 1173957"/>
                <a:gd name="connsiteX2-75" fmla="*/ 100738 w 497613"/>
                <a:gd name="connsiteY2-76" fmla="*/ 1085850 h 1173957"/>
                <a:gd name="connsiteX3-77" fmla="*/ 4229 w 497613"/>
                <a:gd name="connsiteY3-78" fmla="*/ 1173957 h 1173957"/>
                <a:gd name="connsiteX4-79" fmla="*/ 470954 w 497613"/>
                <a:gd name="connsiteY4-80" fmla="*/ 0 h 1173957"/>
                <a:gd name="connsiteX0-81" fmla="*/ 470954 w 497613"/>
                <a:gd name="connsiteY0-82" fmla="*/ 0 h 1173957"/>
                <a:gd name="connsiteX1-83" fmla="*/ 497613 w 497613"/>
                <a:gd name="connsiteY1-84" fmla="*/ 6350 h 1173957"/>
                <a:gd name="connsiteX2-85" fmla="*/ 100738 w 497613"/>
                <a:gd name="connsiteY2-86" fmla="*/ 1085850 h 1173957"/>
                <a:gd name="connsiteX3-87" fmla="*/ 4229 w 497613"/>
                <a:gd name="connsiteY3-88" fmla="*/ 1173957 h 1173957"/>
                <a:gd name="connsiteX4-89" fmla="*/ 470954 w 497613"/>
                <a:gd name="connsiteY4-90" fmla="*/ 0 h 11739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97613" h="1173957">
                  <a:moveTo>
                    <a:pt x="470954" y="0"/>
                  </a:moveTo>
                  <a:lnTo>
                    <a:pt x="497613" y="6350"/>
                  </a:lnTo>
                  <a:cubicBezTo>
                    <a:pt x="112908" y="423333"/>
                    <a:pt x="123492" y="868892"/>
                    <a:pt x="100738" y="1085850"/>
                  </a:cubicBezTo>
                  <a:cubicBezTo>
                    <a:pt x="66187" y="1143794"/>
                    <a:pt x="36399" y="1144588"/>
                    <a:pt x="4229" y="1173957"/>
                  </a:cubicBezTo>
                  <a:cubicBezTo>
                    <a:pt x="-35458" y="689769"/>
                    <a:pt x="210604" y="224632"/>
                    <a:pt x="47095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8" name="Rectangle 39"/>
            <p:cNvSpPr/>
            <p:nvPr/>
          </p:nvSpPr>
          <p:spPr>
            <a:xfrm>
              <a:off x="3054182" y="3044646"/>
              <a:ext cx="151109" cy="524005"/>
            </a:xfrm>
            <a:custGeom>
              <a:avLst/>
              <a:gdLst>
                <a:gd name="connsiteX0" fmla="*/ 0 w 191516"/>
                <a:gd name="connsiteY0" fmla="*/ 0 h 249189"/>
                <a:gd name="connsiteX1" fmla="*/ 191516 w 191516"/>
                <a:gd name="connsiteY1" fmla="*/ 0 h 249189"/>
                <a:gd name="connsiteX2" fmla="*/ 191516 w 191516"/>
                <a:gd name="connsiteY2" fmla="*/ 249189 h 249189"/>
                <a:gd name="connsiteX3" fmla="*/ 0 w 191516"/>
                <a:gd name="connsiteY3" fmla="*/ 249189 h 249189"/>
                <a:gd name="connsiteX4" fmla="*/ 0 w 191516"/>
                <a:gd name="connsiteY4" fmla="*/ 0 h 249189"/>
                <a:gd name="connsiteX0-1" fmla="*/ 97632 w 289148"/>
                <a:gd name="connsiteY0-2" fmla="*/ 0 h 387302"/>
                <a:gd name="connsiteX1-3" fmla="*/ 289148 w 289148"/>
                <a:gd name="connsiteY1-4" fmla="*/ 0 h 387302"/>
                <a:gd name="connsiteX2-5" fmla="*/ 289148 w 289148"/>
                <a:gd name="connsiteY2-6" fmla="*/ 249189 h 387302"/>
                <a:gd name="connsiteX3-7" fmla="*/ 0 w 289148"/>
                <a:gd name="connsiteY3-8" fmla="*/ 387302 h 387302"/>
                <a:gd name="connsiteX4-9" fmla="*/ 97632 w 289148"/>
                <a:gd name="connsiteY4-10" fmla="*/ 0 h 387302"/>
                <a:gd name="connsiteX0-11" fmla="*/ 97632 w 289148"/>
                <a:gd name="connsiteY0-12" fmla="*/ 0 h 387302"/>
                <a:gd name="connsiteX1-13" fmla="*/ 289148 w 289148"/>
                <a:gd name="connsiteY1-14" fmla="*/ 0 h 387302"/>
                <a:gd name="connsiteX2-15" fmla="*/ 115317 w 289148"/>
                <a:gd name="connsiteY2-16" fmla="*/ 284908 h 387302"/>
                <a:gd name="connsiteX3-17" fmla="*/ 0 w 289148"/>
                <a:gd name="connsiteY3-18" fmla="*/ 387302 h 387302"/>
                <a:gd name="connsiteX4-19" fmla="*/ 97632 w 289148"/>
                <a:gd name="connsiteY4-20" fmla="*/ 0 h 387302"/>
                <a:gd name="connsiteX0-21" fmla="*/ 47626 w 289148"/>
                <a:gd name="connsiteY0-22" fmla="*/ 0 h 473027"/>
                <a:gd name="connsiteX1-23" fmla="*/ 289148 w 289148"/>
                <a:gd name="connsiteY1-24" fmla="*/ 85725 h 473027"/>
                <a:gd name="connsiteX2-25" fmla="*/ 115317 w 289148"/>
                <a:gd name="connsiteY2-26" fmla="*/ 370633 h 473027"/>
                <a:gd name="connsiteX3-27" fmla="*/ 0 w 289148"/>
                <a:gd name="connsiteY3-28" fmla="*/ 473027 h 473027"/>
                <a:gd name="connsiteX4-29" fmla="*/ 47626 w 289148"/>
                <a:gd name="connsiteY4-30" fmla="*/ 0 h 473027"/>
                <a:gd name="connsiteX0-31" fmla="*/ 47626 w 148654"/>
                <a:gd name="connsiteY0-32" fmla="*/ 23813 h 496840"/>
                <a:gd name="connsiteX1-33" fmla="*/ 148654 w 148654"/>
                <a:gd name="connsiteY1-34" fmla="*/ 0 h 496840"/>
                <a:gd name="connsiteX2-35" fmla="*/ 115317 w 148654"/>
                <a:gd name="connsiteY2-36" fmla="*/ 394446 h 496840"/>
                <a:gd name="connsiteX3-37" fmla="*/ 0 w 148654"/>
                <a:gd name="connsiteY3-38" fmla="*/ 496840 h 496840"/>
                <a:gd name="connsiteX4-39" fmla="*/ 47626 w 148654"/>
                <a:gd name="connsiteY4-40" fmla="*/ 23813 h 496840"/>
                <a:gd name="connsiteX0-41" fmla="*/ 47626 w 148654"/>
                <a:gd name="connsiteY0-42" fmla="*/ 23813 h 496840"/>
                <a:gd name="connsiteX1-43" fmla="*/ 148654 w 148654"/>
                <a:gd name="connsiteY1-44" fmla="*/ 0 h 496840"/>
                <a:gd name="connsiteX2-45" fmla="*/ 103411 w 148654"/>
                <a:gd name="connsiteY2-46" fmla="*/ 399208 h 496840"/>
                <a:gd name="connsiteX3-47" fmla="*/ 0 w 148654"/>
                <a:gd name="connsiteY3-48" fmla="*/ 496840 h 496840"/>
                <a:gd name="connsiteX4-49" fmla="*/ 47626 w 148654"/>
                <a:gd name="connsiteY4-50" fmla="*/ 23813 h 496840"/>
                <a:gd name="connsiteX0-51" fmla="*/ 47626 w 148654"/>
                <a:gd name="connsiteY0-52" fmla="*/ 23813 h 496840"/>
                <a:gd name="connsiteX1-53" fmla="*/ 148654 w 148654"/>
                <a:gd name="connsiteY1-54" fmla="*/ 0 h 496840"/>
                <a:gd name="connsiteX2-55" fmla="*/ 103411 w 148654"/>
                <a:gd name="connsiteY2-56" fmla="*/ 399208 h 496840"/>
                <a:gd name="connsiteX3-57" fmla="*/ 0 w 148654"/>
                <a:gd name="connsiteY3-58" fmla="*/ 496840 h 496840"/>
                <a:gd name="connsiteX4-59" fmla="*/ 47626 w 148654"/>
                <a:gd name="connsiteY4-60" fmla="*/ 23813 h 496840"/>
                <a:gd name="connsiteX0-61" fmla="*/ 49877 w 150905"/>
                <a:gd name="connsiteY0-62" fmla="*/ 23813 h 496840"/>
                <a:gd name="connsiteX1-63" fmla="*/ 150905 w 150905"/>
                <a:gd name="connsiteY1-64" fmla="*/ 0 h 496840"/>
                <a:gd name="connsiteX2-65" fmla="*/ 105662 w 150905"/>
                <a:gd name="connsiteY2-66" fmla="*/ 399208 h 496840"/>
                <a:gd name="connsiteX3-67" fmla="*/ 2251 w 150905"/>
                <a:gd name="connsiteY3-68" fmla="*/ 496840 h 496840"/>
                <a:gd name="connsiteX4-69" fmla="*/ 49877 w 150905"/>
                <a:gd name="connsiteY4-70" fmla="*/ 23813 h 496840"/>
                <a:gd name="connsiteX0-71" fmla="*/ 50081 w 151109"/>
                <a:gd name="connsiteY0-72" fmla="*/ 23813 h 496840"/>
                <a:gd name="connsiteX1-73" fmla="*/ 151109 w 151109"/>
                <a:gd name="connsiteY1-74" fmla="*/ 0 h 496840"/>
                <a:gd name="connsiteX2-75" fmla="*/ 105866 w 151109"/>
                <a:gd name="connsiteY2-76" fmla="*/ 399208 h 496840"/>
                <a:gd name="connsiteX3-77" fmla="*/ 2455 w 151109"/>
                <a:gd name="connsiteY3-78" fmla="*/ 496840 h 496840"/>
                <a:gd name="connsiteX4-79" fmla="*/ 50081 w 151109"/>
                <a:gd name="connsiteY4-80" fmla="*/ 23813 h 496840"/>
                <a:gd name="connsiteX0-81" fmla="*/ 50081 w 151109"/>
                <a:gd name="connsiteY0-82" fmla="*/ 41025 h 514052"/>
                <a:gd name="connsiteX1-83" fmla="*/ 151109 w 151109"/>
                <a:gd name="connsiteY1-84" fmla="*/ 17212 h 514052"/>
                <a:gd name="connsiteX2-85" fmla="*/ 105866 w 151109"/>
                <a:gd name="connsiteY2-86" fmla="*/ 416420 h 514052"/>
                <a:gd name="connsiteX3-87" fmla="*/ 2455 w 151109"/>
                <a:gd name="connsiteY3-88" fmla="*/ 514052 h 514052"/>
                <a:gd name="connsiteX4-89" fmla="*/ 50081 w 151109"/>
                <a:gd name="connsiteY4-90" fmla="*/ 41025 h 514052"/>
                <a:gd name="connsiteX0-91" fmla="*/ 50081 w 151109"/>
                <a:gd name="connsiteY0-92" fmla="*/ 50978 h 524005"/>
                <a:gd name="connsiteX1-93" fmla="*/ 151109 w 151109"/>
                <a:gd name="connsiteY1-94" fmla="*/ 27165 h 524005"/>
                <a:gd name="connsiteX2-95" fmla="*/ 105866 w 151109"/>
                <a:gd name="connsiteY2-96" fmla="*/ 426373 h 524005"/>
                <a:gd name="connsiteX3-97" fmla="*/ 2455 w 151109"/>
                <a:gd name="connsiteY3-98" fmla="*/ 524005 h 524005"/>
                <a:gd name="connsiteX4-99" fmla="*/ 50081 w 151109"/>
                <a:gd name="connsiteY4-100" fmla="*/ 50978 h 524005"/>
                <a:gd name="connsiteX0-101" fmla="*/ 50081 w 151109"/>
                <a:gd name="connsiteY0-102" fmla="*/ 50978 h 524005"/>
                <a:gd name="connsiteX1-103" fmla="*/ 151109 w 151109"/>
                <a:gd name="connsiteY1-104" fmla="*/ 27165 h 524005"/>
                <a:gd name="connsiteX2-105" fmla="*/ 105866 w 151109"/>
                <a:gd name="connsiteY2-106" fmla="*/ 426373 h 524005"/>
                <a:gd name="connsiteX3-107" fmla="*/ 2455 w 151109"/>
                <a:gd name="connsiteY3-108" fmla="*/ 524005 h 524005"/>
                <a:gd name="connsiteX4-109" fmla="*/ 50081 w 151109"/>
                <a:gd name="connsiteY4-110" fmla="*/ 50978 h 524005"/>
                <a:gd name="connsiteX0-111" fmla="*/ 50081 w 151109"/>
                <a:gd name="connsiteY0-112" fmla="*/ 50978 h 524005"/>
                <a:gd name="connsiteX1-113" fmla="*/ 151109 w 151109"/>
                <a:gd name="connsiteY1-114" fmla="*/ 27165 h 524005"/>
                <a:gd name="connsiteX2-115" fmla="*/ 105866 w 151109"/>
                <a:gd name="connsiteY2-116" fmla="*/ 426373 h 524005"/>
                <a:gd name="connsiteX3-117" fmla="*/ 2455 w 151109"/>
                <a:gd name="connsiteY3-118" fmla="*/ 524005 h 524005"/>
                <a:gd name="connsiteX4-119" fmla="*/ 50081 w 151109"/>
                <a:gd name="connsiteY4-120" fmla="*/ 50978 h 524005"/>
                <a:gd name="connsiteX0-121" fmla="*/ 50081 w 151109"/>
                <a:gd name="connsiteY0-122" fmla="*/ 50978 h 524005"/>
                <a:gd name="connsiteX1-123" fmla="*/ 151109 w 151109"/>
                <a:gd name="connsiteY1-124" fmla="*/ 27165 h 524005"/>
                <a:gd name="connsiteX2-125" fmla="*/ 105866 w 151109"/>
                <a:gd name="connsiteY2-126" fmla="*/ 426373 h 524005"/>
                <a:gd name="connsiteX3-127" fmla="*/ 2455 w 151109"/>
                <a:gd name="connsiteY3-128" fmla="*/ 524005 h 524005"/>
                <a:gd name="connsiteX4-129" fmla="*/ 50081 w 151109"/>
                <a:gd name="connsiteY4-130" fmla="*/ 50978 h 5240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109" h="524005">
                  <a:moveTo>
                    <a:pt x="50081" y="50978"/>
                  </a:moveTo>
                  <a:cubicBezTo>
                    <a:pt x="76613" y="-2204"/>
                    <a:pt x="107908" y="-19666"/>
                    <a:pt x="151109" y="27165"/>
                  </a:cubicBezTo>
                  <a:cubicBezTo>
                    <a:pt x="119360" y="167377"/>
                    <a:pt x="104278" y="300448"/>
                    <a:pt x="105866" y="426373"/>
                  </a:cubicBezTo>
                  <a:cubicBezTo>
                    <a:pt x="47583" y="527973"/>
                    <a:pt x="36925" y="491461"/>
                    <a:pt x="2455" y="524005"/>
                  </a:cubicBezTo>
                  <a:cubicBezTo>
                    <a:pt x="-10245" y="240122"/>
                    <a:pt x="29444" y="151504"/>
                    <a:pt x="50081" y="509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339725" y="903605"/>
            <a:ext cx="3888029" cy="0"/>
          </a:xfrm>
          <a:prstGeom prst="line">
            <a:avLst/>
          </a:prstGeom>
          <a:ln w="25400">
            <a:solidFill>
              <a:srgbClr val="333F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343400" y="5732298"/>
            <a:ext cx="914400" cy="6644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6933249" y="4510361"/>
            <a:ext cx="914400" cy="68164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/>
          <p:cNvSpPr/>
          <p:nvPr/>
        </p:nvSpPr>
        <p:spPr>
          <a:xfrm>
            <a:off x="4343400" y="3294336"/>
            <a:ext cx="914400" cy="6644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6934200" y="2075136"/>
            <a:ext cx="914400" cy="6644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" name="Group 9"/>
          <p:cNvGrpSpPr/>
          <p:nvPr/>
        </p:nvGrpSpPr>
        <p:grpSpPr>
          <a:xfrm>
            <a:off x="5257800" y="-152400"/>
            <a:ext cx="1676400" cy="7772400"/>
            <a:chOff x="5257800" y="762000"/>
            <a:chExt cx="1676400" cy="6858000"/>
          </a:xfrm>
          <a:solidFill>
            <a:schemeClr val="bg1">
              <a:lumMod val="8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5257800" y="1371600"/>
              <a:ext cx="838200" cy="5486400"/>
            </a:xfrm>
            <a:prstGeom prst="rect">
              <a:avLst/>
            </a:prstGeom>
            <a:grpFill/>
            <a:ln>
              <a:noFill/>
            </a:ln>
            <a:effectLst>
              <a:outerShdw blurRad="6350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1371600"/>
              <a:ext cx="838200" cy="5486400"/>
            </a:xfrm>
            <a:prstGeom prst="rect">
              <a:avLst/>
            </a:prstGeom>
            <a:grpFill/>
            <a:ln>
              <a:noFill/>
            </a:ln>
            <a:effectLst>
              <a:outerShdw blurRad="6350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762000"/>
              <a:ext cx="1676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45" y="365125"/>
            <a:ext cx="10515600" cy="549275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杭州市共享车位市场前景分析</a:t>
            </a:r>
            <a:endParaRPr lang="zh-CN" altLang="en-US" b="1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CA18-A335-4D5F-87FE-D08EA31904CB}" type="slidenum">
              <a:rPr lang="en-US" smtClean="0"/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657024" y="1536191"/>
            <a:ext cx="4275273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Freeform 13"/>
          <p:cNvSpPr/>
          <p:nvPr/>
        </p:nvSpPr>
        <p:spPr>
          <a:xfrm flipH="1">
            <a:off x="5257799" y="2741965"/>
            <a:ext cx="4276800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14"/>
          <p:cNvSpPr/>
          <p:nvPr/>
        </p:nvSpPr>
        <p:spPr>
          <a:xfrm>
            <a:off x="2657024" y="3962231"/>
            <a:ext cx="4275273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Freeform 15"/>
          <p:cNvSpPr/>
          <p:nvPr/>
        </p:nvSpPr>
        <p:spPr>
          <a:xfrm flipH="1">
            <a:off x="5257799" y="5180365"/>
            <a:ext cx="4276800" cy="914400"/>
          </a:xfrm>
          <a:custGeom>
            <a:avLst/>
            <a:gdLst>
              <a:gd name="connsiteX0" fmla="*/ 441326 w 3565526"/>
              <a:gd name="connsiteY0" fmla="*/ 0 h 914400"/>
              <a:gd name="connsiteX1" fmla="*/ 3565526 w 3565526"/>
              <a:gd name="connsiteY1" fmla="*/ 0 h 914400"/>
              <a:gd name="connsiteX2" fmla="*/ 3565526 w 3565526"/>
              <a:gd name="connsiteY2" fmla="*/ 914400 h 914400"/>
              <a:gd name="connsiteX3" fmla="*/ 441326 w 3565526"/>
              <a:gd name="connsiteY3" fmla="*/ 914400 h 914400"/>
              <a:gd name="connsiteX4" fmla="*/ 0 w 3565526"/>
              <a:gd name="connsiteY4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5526" h="914400">
                <a:moveTo>
                  <a:pt x="441326" y="0"/>
                </a:moveTo>
                <a:lnTo>
                  <a:pt x="3565526" y="0"/>
                </a:lnTo>
                <a:lnTo>
                  <a:pt x="3565526" y="914400"/>
                </a:lnTo>
                <a:lnTo>
                  <a:pt x="441326" y="9144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/>
          <p:cNvSpPr/>
          <p:nvPr/>
        </p:nvSpPr>
        <p:spPr>
          <a:xfrm>
            <a:off x="6934200" y="1524000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6"/>
          <p:cNvSpPr/>
          <p:nvPr/>
        </p:nvSpPr>
        <p:spPr>
          <a:xfrm flipH="1">
            <a:off x="4343400" y="2735974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6"/>
          <p:cNvSpPr/>
          <p:nvPr/>
        </p:nvSpPr>
        <p:spPr>
          <a:xfrm>
            <a:off x="6934200" y="3972801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16"/>
          <p:cNvSpPr/>
          <p:nvPr/>
        </p:nvSpPr>
        <p:spPr>
          <a:xfrm flipH="1">
            <a:off x="4343400" y="5174374"/>
            <a:ext cx="914400" cy="1222375"/>
          </a:xfrm>
          <a:custGeom>
            <a:avLst/>
            <a:gdLst>
              <a:gd name="connsiteX0" fmla="*/ 0 w 1066800"/>
              <a:gd name="connsiteY0" fmla="*/ 0 h 914400"/>
              <a:gd name="connsiteX1" fmla="*/ 1066800 w 1066800"/>
              <a:gd name="connsiteY1" fmla="*/ 0 h 914400"/>
              <a:gd name="connsiteX2" fmla="*/ 1066800 w 1066800"/>
              <a:gd name="connsiteY2" fmla="*/ 914400 h 914400"/>
              <a:gd name="connsiteX3" fmla="*/ 0 w 1066800"/>
              <a:gd name="connsiteY3" fmla="*/ 914400 h 914400"/>
              <a:gd name="connsiteX4" fmla="*/ 0 w 1066800"/>
              <a:gd name="connsiteY4" fmla="*/ 0 h 914400"/>
              <a:gd name="connsiteX0-1" fmla="*/ 0 w 1066800"/>
              <a:gd name="connsiteY0-2" fmla="*/ 0 h 914400"/>
              <a:gd name="connsiteX1-3" fmla="*/ 914400 w 1066800"/>
              <a:gd name="connsiteY1-4" fmla="*/ 292100 h 914400"/>
              <a:gd name="connsiteX2-5" fmla="*/ 1066800 w 1066800"/>
              <a:gd name="connsiteY2-6" fmla="*/ 914400 h 914400"/>
              <a:gd name="connsiteX3-7" fmla="*/ 0 w 1066800"/>
              <a:gd name="connsiteY3-8" fmla="*/ 914400 h 914400"/>
              <a:gd name="connsiteX4-9" fmla="*/ 0 w 1066800"/>
              <a:gd name="connsiteY4-10" fmla="*/ 0 h 914400"/>
              <a:gd name="connsiteX0-11" fmla="*/ 0 w 914400"/>
              <a:gd name="connsiteY0-12" fmla="*/ 0 h 1222375"/>
              <a:gd name="connsiteX1-13" fmla="*/ 914400 w 914400"/>
              <a:gd name="connsiteY1-14" fmla="*/ 292100 h 1222375"/>
              <a:gd name="connsiteX2-15" fmla="*/ 914400 w 914400"/>
              <a:gd name="connsiteY2-16" fmla="*/ 1222375 h 1222375"/>
              <a:gd name="connsiteX3-17" fmla="*/ 0 w 914400"/>
              <a:gd name="connsiteY3-18" fmla="*/ 914400 h 1222375"/>
              <a:gd name="connsiteX4-19" fmla="*/ 0 w 914400"/>
              <a:gd name="connsiteY4-20" fmla="*/ 0 h 1222375"/>
              <a:gd name="connsiteX0-21" fmla="*/ 0 w 914400"/>
              <a:gd name="connsiteY0-22" fmla="*/ 0 h 1222375"/>
              <a:gd name="connsiteX1-23" fmla="*/ 914400 w 914400"/>
              <a:gd name="connsiteY1-24" fmla="*/ 304800 h 1222375"/>
              <a:gd name="connsiteX2-25" fmla="*/ 914400 w 914400"/>
              <a:gd name="connsiteY2-26" fmla="*/ 1222375 h 1222375"/>
              <a:gd name="connsiteX3-27" fmla="*/ 0 w 914400"/>
              <a:gd name="connsiteY3-28" fmla="*/ 914400 h 1222375"/>
              <a:gd name="connsiteX4-29" fmla="*/ 0 w 914400"/>
              <a:gd name="connsiteY4-30" fmla="*/ 0 h 1222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" h="1222375">
                <a:moveTo>
                  <a:pt x="0" y="0"/>
                </a:moveTo>
                <a:lnTo>
                  <a:pt x="914400" y="304800"/>
                </a:lnTo>
                <a:lnTo>
                  <a:pt x="914400" y="122237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TextBox 27"/>
          <p:cNvSpPr txBox="1"/>
          <p:nvPr/>
        </p:nvSpPr>
        <p:spPr>
          <a:xfrm>
            <a:off x="5789501" y="168506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01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9057" y="413219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03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5276" y="290681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02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8668" y="54099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04</a:t>
            </a:r>
            <a:endParaRPr lang="vi-VN" sz="3200" b="1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57800" y="1743232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33249" y="2962432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57800" y="4190999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33249" y="5420508"/>
            <a:ext cx="0" cy="4665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34"/>
          <p:cNvSpPr txBox="1"/>
          <p:nvPr/>
        </p:nvSpPr>
        <p:spPr>
          <a:xfrm>
            <a:off x="648970" y="1748155"/>
            <a:ext cx="180086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调查方案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1" name="TextBox 134"/>
          <p:cNvSpPr txBox="1"/>
          <p:nvPr/>
        </p:nvSpPr>
        <p:spPr>
          <a:xfrm>
            <a:off x="96520" y="4009390"/>
            <a:ext cx="2560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共享车位供给方意愿分析</a:t>
            </a:r>
            <a:endParaRPr lang="zh-CN" altLang="en-US" sz="28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3" name="TextBox 134"/>
          <p:cNvSpPr txBox="1"/>
          <p:nvPr/>
        </p:nvSpPr>
        <p:spPr>
          <a:xfrm>
            <a:off x="9665335" y="2736215"/>
            <a:ext cx="20574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基本信息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6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描述统计</a:t>
            </a:r>
            <a:endParaRPr lang="zh-CN" altLang="en-US" sz="260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65" name="TextBox 134"/>
          <p:cNvSpPr txBox="1"/>
          <p:nvPr/>
        </p:nvSpPr>
        <p:spPr>
          <a:xfrm>
            <a:off x="9534525" y="5257165"/>
            <a:ext cx="25736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共享车位使用方</a:t>
            </a:r>
            <a:endParaRPr lang="zh-CN" altLang="en-US" sz="26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6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  <a:sym typeface="+mn-ea"/>
              </a:rPr>
              <a:t>意愿分析</a:t>
            </a:r>
            <a:endParaRPr lang="zh-CN" altLang="en-US" sz="2800" dirty="0">
              <a:effectLst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7" name="Shape 3394"/>
          <p:cNvSpPr/>
          <p:nvPr/>
        </p:nvSpPr>
        <p:spPr>
          <a:xfrm>
            <a:off x="3866739" y="1734233"/>
            <a:ext cx="475354" cy="475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2" y="7200"/>
                </a:moveTo>
                <a:cubicBezTo>
                  <a:pt x="12784" y="7200"/>
                  <a:pt x="14402" y="8817"/>
                  <a:pt x="14402" y="10799"/>
                </a:cubicBezTo>
                <a:cubicBezTo>
                  <a:pt x="14402" y="12783"/>
                  <a:pt x="12784" y="14399"/>
                  <a:pt x="10802" y="14399"/>
                </a:cubicBezTo>
                <a:cubicBezTo>
                  <a:pt x="8816" y="14399"/>
                  <a:pt x="7201" y="12783"/>
                  <a:pt x="7201" y="10799"/>
                </a:cubicBezTo>
                <a:cubicBezTo>
                  <a:pt x="7201" y="8817"/>
                  <a:pt x="8816" y="7200"/>
                  <a:pt x="10802" y="7200"/>
                </a:cubicBezTo>
                <a:close/>
                <a:moveTo>
                  <a:pt x="379" y="8706"/>
                </a:moveTo>
                <a:cubicBezTo>
                  <a:pt x="169" y="8747"/>
                  <a:pt x="0" y="9001"/>
                  <a:pt x="0" y="9209"/>
                </a:cubicBezTo>
                <a:lnTo>
                  <a:pt x="0" y="12333"/>
                </a:lnTo>
                <a:cubicBezTo>
                  <a:pt x="0" y="12572"/>
                  <a:pt x="169" y="12797"/>
                  <a:pt x="410" y="12839"/>
                </a:cubicBezTo>
                <a:lnTo>
                  <a:pt x="2981" y="13219"/>
                </a:lnTo>
                <a:cubicBezTo>
                  <a:pt x="3123" y="13697"/>
                  <a:pt x="3320" y="14161"/>
                  <a:pt x="3561" y="14611"/>
                </a:cubicBezTo>
                <a:cubicBezTo>
                  <a:pt x="3080" y="15271"/>
                  <a:pt x="2562" y="15891"/>
                  <a:pt x="2081" y="16537"/>
                </a:cubicBezTo>
                <a:cubicBezTo>
                  <a:pt x="2013" y="16637"/>
                  <a:pt x="1970" y="16732"/>
                  <a:pt x="1970" y="16860"/>
                </a:cubicBezTo>
                <a:cubicBezTo>
                  <a:pt x="1970" y="16973"/>
                  <a:pt x="1998" y="17085"/>
                  <a:pt x="2068" y="17184"/>
                </a:cubicBezTo>
                <a:cubicBezTo>
                  <a:pt x="2657" y="18000"/>
                  <a:pt x="3644" y="18872"/>
                  <a:pt x="4390" y="19546"/>
                </a:cubicBezTo>
                <a:cubicBezTo>
                  <a:pt x="4488" y="19645"/>
                  <a:pt x="4615" y="19701"/>
                  <a:pt x="4741" y="19701"/>
                </a:cubicBezTo>
                <a:cubicBezTo>
                  <a:pt x="4867" y="19701"/>
                  <a:pt x="4994" y="19659"/>
                  <a:pt x="5092" y="19574"/>
                </a:cubicBezTo>
                <a:lnTo>
                  <a:pt x="7075" y="18070"/>
                </a:lnTo>
                <a:cubicBezTo>
                  <a:pt x="7482" y="18281"/>
                  <a:pt x="7904" y="18449"/>
                  <a:pt x="8342" y="18591"/>
                </a:cubicBezTo>
                <a:lnTo>
                  <a:pt x="8733" y="21177"/>
                </a:lnTo>
                <a:cubicBezTo>
                  <a:pt x="8761" y="21417"/>
                  <a:pt x="8986" y="21600"/>
                  <a:pt x="9239" y="21600"/>
                </a:cubicBezTo>
                <a:lnTo>
                  <a:pt x="12361" y="21600"/>
                </a:lnTo>
                <a:cubicBezTo>
                  <a:pt x="12614" y="21600"/>
                  <a:pt x="12811" y="21430"/>
                  <a:pt x="12867" y="21205"/>
                </a:cubicBezTo>
                <a:cubicBezTo>
                  <a:pt x="13095" y="20361"/>
                  <a:pt x="13178" y="19448"/>
                  <a:pt x="13277" y="18591"/>
                </a:cubicBezTo>
                <a:cubicBezTo>
                  <a:pt x="13712" y="18449"/>
                  <a:pt x="14149" y="18267"/>
                  <a:pt x="14556" y="18057"/>
                </a:cubicBezTo>
                <a:lnTo>
                  <a:pt x="16495" y="19574"/>
                </a:lnTo>
                <a:cubicBezTo>
                  <a:pt x="16609" y="19645"/>
                  <a:pt x="16736" y="19701"/>
                  <a:pt x="16862" y="19701"/>
                </a:cubicBezTo>
                <a:cubicBezTo>
                  <a:pt x="17340" y="19701"/>
                  <a:pt x="19239" y="17635"/>
                  <a:pt x="19578" y="17184"/>
                </a:cubicBezTo>
                <a:cubicBezTo>
                  <a:pt x="19661" y="17085"/>
                  <a:pt x="19701" y="16987"/>
                  <a:pt x="19701" y="16860"/>
                </a:cubicBezTo>
                <a:cubicBezTo>
                  <a:pt x="19701" y="16732"/>
                  <a:pt x="19646" y="16608"/>
                  <a:pt x="19563" y="16509"/>
                </a:cubicBezTo>
                <a:cubicBezTo>
                  <a:pt x="19042" y="15876"/>
                  <a:pt x="18536" y="15258"/>
                  <a:pt x="18058" y="14569"/>
                </a:cubicBezTo>
                <a:cubicBezTo>
                  <a:pt x="18283" y="14161"/>
                  <a:pt x="18450" y="13739"/>
                  <a:pt x="18607" y="13288"/>
                </a:cubicBezTo>
                <a:lnTo>
                  <a:pt x="21209" y="12895"/>
                </a:lnTo>
                <a:cubicBezTo>
                  <a:pt x="21431" y="12853"/>
                  <a:pt x="21600" y="12599"/>
                  <a:pt x="21600" y="12389"/>
                </a:cubicBezTo>
                <a:lnTo>
                  <a:pt x="21600" y="9267"/>
                </a:lnTo>
                <a:cubicBezTo>
                  <a:pt x="21600" y="9029"/>
                  <a:pt x="21431" y="8804"/>
                  <a:pt x="21193" y="8761"/>
                </a:cubicBezTo>
                <a:lnTo>
                  <a:pt x="18619" y="8368"/>
                </a:lnTo>
                <a:cubicBezTo>
                  <a:pt x="18480" y="7904"/>
                  <a:pt x="18283" y="7439"/>
                  <a:pt x="18043" y="6988"/>
                </a:cubicBezTo>
                <a:cubicBezTo>
                  <a:pt x="18520" y="6328"/>
                  <a:pt x="19042" y="5710"/>
                  <a:pt x="19519" y="5062"/>
                </a:cubicBezTo>
                <a:cubicBezTo>
                  <a:pt x="19590" y="4964"/>
                  <a:pt x="19633" y="4865"/>
                  <a:pt x="19633" y="4740"/>
                </a:cubicBezTo>
                <a:cubicBezTo>
                  <a:pt x="19633" y="4627"/>
                  <a:pt x="19606" y="4514"/>
                  <a:pt x="19535" y="4429"/>
                </a:cubicBezTo>
                <a:cubicBezTo>
                  <a:pt x="18943" y="3600"/>
                  <a:pt x="17960" y="2728"/>
                  <a:pt x="17213" y="2039"/>
                </a:cubicBezTo>
                <a:cubicBezTo>
                  <a:pt x="17115" y="1956"/>
                  <a:pt x="16989" y="1898"/>
                  <a:pt x="16862" y="1898"/>
                </a:cubicBezTo>
                <a:cubicBezTo>
                  <a:pt x="16736" y="1898"/>
                  <a:pt x="16609" y="1940"/>
                  <a:pt x="16526" y="2025"/>
                </a:cubicBezTo>
                <a:lnTo>
                  <a:pt x="14528" y="3530"/>
                </a:lnTo>
                <a:cubicBezTo>
                  <a:pt x="14122" y="3320"/>
                  <a:pt x="13699" y="3150"/>
                  <a:pt x="13261" y="3010"/>
                </a:cubicBezTo>
                <a:lnTo>
                  <a:pt x="12867" y="422"/>
                </a:lnTo>
                <a:cubicBezTo>
                  <a:pt x="12839" y="184"/>
                  <a:pt x="12614" y="0"/>
                  <a:pt x="12361" y="0"/>
                </a:cubicBezTo>
                <a:lnTo>
                  <a:pt x="9239" y="0"/>
                </a:lnTo>
                <a:cubicBezTo>
                  <a:pt x="8986" y="0"/>
                  <a:pt x="8789" y="170"/>
                  <a:pt x="8733" y="394"/>
                </a:cubicBezTo>
                <a:cubicBezTo>
                  <a:pt x="8508" y="1238"/>
                  <a:pt x="8425" y="2152"/>
                  <a:pt x="8326" y="3010"/>
                </a:cubicBezTo>
                <a:cubicBezTo>
                  <a:pt x="7891" y="3150"/>
                  <a:pt x="7454" y="3334"/>
                  <a:pt x="7047" y="3544"/>
                </a:cubicBezTo>
                <a:lnTo>
                  <a:pt x="5105" y="2039"/>
                </a:lnTo>
                <a:cubicBezTo>
                  <a:pt x="4994" y="1956"/>
                  <a:pt x="4867" y="1898"/>
                  <a:pt x="4741" y="1898"/>
                </a:cubicBezTo>
                <a:cubicBezTo>
                  <a:pt x="4263" y="1898"/>
                  <a:pt x="2364" y="3952"/>
                  <a:pt x="2025" y="4416"/>
                </a:cubicBezTo>
                <a:cubicBezTo>
                  <a:pt x="1954" y="4514"/>
                  <a:pt x="1899" y="4612"/>
                  <a:pt x="1899" y="4740"/>
                </a:cubicBezTo>
                <a:cubicBezTo>
                  <a:pt x="1899" y="4865"/>
                  <a:pt x="1954" y="4978"/>
                  <a:pt x="2041" y="5076"/>
                </a:cubicBezTo>
                <a:cubicBezTo>
                  <a:pt x="2562" y="5710"/>
                  <a:pt x="3067" y="6342"/>
                  <a:pt x="3545" y="7016"/>
                </a:cubicBezTo>
                <a:cubicBezTo>
                  <a:pt x="3320" y="7439"/>
                  <a:pt x="3138" y="7860"/>
                  <a:pt x="2996" y="8311"/>
                </a:cubicBezTo>
                <a:cubicBezTo>
                  <a:pt x="2996" y="8311"/>
                  <a:pt x="379" y="8706"/>
                  <a:pt x="379" y="870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8" name="Shape 3145"/>
          <p:cNvSpPr/>
          <p:nvPr/>
        </p:nvSpPr>
        <p:spPr>
          <a:xfrm>
            <a:off x="2195830" y="915035"/>
            <a:ext cx="399415" cy="1108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9799"/>
                </a:lnTo>
                <a:lnTo>
                  <a:pt x="1349" y="19799"/>
                </a:lnTo>
                <a:cubicBezTo>
                  <a:pt x="1349" y="19799"/>
                  <a:pt x="1349" y="0"/>
                  <a:pt x="1349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25" name="Shape 3579"/>
          <p:cNvSpPr/>
          <p:nvPr/>
        </p:nvSpPr>
        <p:spPr>
          <a:xfrm>
            <a:off x="7847667" y="5410381"/>
            <a:ext cx="532578" cy="455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3" extrusionOk="0">
                <a:moveTo>
                  <a:pt x="10800" y="0"/>
                </a:moveTo>
                <a:cubicBezTo>
                  <a:pt x="4833" y="0"/>
                  <a:pt x="0" y="4029"/>
                  <a:pt x="0" y="8988"/>
                </a:cubicBezTo>
                <a:cubicBezTo>
                  <a:pt x="0" y="11840"/>
                  <a:pt x="1591" y="14380"/>
                  <a:pt x="4073" y="16024"/>
                </a:cubicBezTo>
                <a:cubicBezTo>
                  <a:pt x="3508" y="18369"/>
                  <a:pt x="2639" y="19212"/>
                  <a:pt x="1880" y="20208"/>
                </a:cubicBezTo>
                <a:cubicBezTo>
                  <a:pt x="1699" y="20461"/>
                  <a:pt x="1495" y="20673"/>
                  <a:pt x="1555" y="21023"/>
                </a:cubicBezTo>
                <a:cubicBezTo>
                  <a:pt x="1555" y="21023"/>
                  <a:pt x="1555" y="21023"/>
                  <a:pt x="1555" y="21037"/>
                </a:cubicBezTo>
                <a:cubicBezTo>
                  <a:pt x="1615" y="21376"/>
                  <a:pt x="1869" y="21600"/>
                  <a:pt x="2133" y="21571"/>
                </a:cubicBezTo>
                <a:cubicBezTo>
                  <a:pt x="2603" y="21501"/>
                  <a:pt x="3074" y="21403"/>
                  <a:pt x="3508" y="21262"/>
                </a:cubicBezTo>
                <a:cubicBezTo>
                  <a:pt x="5592" y="20644"/>
                  <a:pt x="7473" y="19492"/>
                  <a:pt x="9052" y="17863"/>
                </a:cubicBezTo>
                <a:cubicBezTo>
                  <a:pt x="9617" y="17933"/>
                  <a:pt x="10209" y="17976"/>
                  <a:pt x="10800" y="17976"/>
                </a:cubicBezTo>
                <a:cubicBezTo>
                  <a:pt x="16766" y="17976"/>
                  <a:pt x="21600" y="13959"/>
                  <a:pt x="21600" y="8988"/>
                </a:cubicBezTo>
                <a:cubicBezTo>
                  <a:pt x="21600" y="4015"/>
                  <a:pt x="16766" y="0"/>
                  <a:pt x="10800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grpSp>
        <p:nvGrpSpPr>
          <p:cNvPr id="26" name="Group 56"/>
          <p:cNvGrpSpPr/>
          <p:nvPr/>
        </p:nvGrpSpPr>
        <p:grpSpPr>
          <a:xfrm>
            <a:off x="3866515" y="4246245"/>
            <a:ext cx="476885" cy="417830"/>
            <a:chOff x="3042973" y="1300046"/>
            <a:chExt cx="315853" cy="268583"/>
          </a:xfrm>
          <a:solidFill>
            <a:schemeClr val="bg1"/>
          </a:solidFill>
        </p:grpSpPr>
        <p:sp>
          <p:nvSpPr>
            <p:cNvPr id="32" name="Shape 3583"/>
            <p:cNvSpPr/>
            <p:nvPr/>
          </p:nvSpPr>
          <p:spPr>
            <a:xfrm>
              <a:off x="3090309" y="1307936"/>
              <a:ext cx="268517" cy="20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287" extrusionOk="0">
                  <a:moveTo>
                    <a:pt x="17590" y="470"/>
                  </a:moveTo>
                  <a:lnTo>
                    <a:pt x="7762" y="13152"/>
                  </a:lnTo>
                  <a:lnTo>
                    <a:pt x="3767" y="7997"/>
                  </a:lnTo>
                  <a:cubicBezTo>
                    <a:pt x="3281" y="7370"/>
                    <a:pt x="2521" y="7370"/>
                    <a:pt x="2034" y="7997"/>
                  </a:cubicBezTo>
                  <a:lnTo>
                    <a:pt x="365" y="10153"/>
                  </a:lnTo>
                  <a:cubicBezTo>
                    <a:pt x="-122" y="10779"/>
                    <a:pt x="-122" y="11759"/>
                    <a:pt x="365" y="12388"/>
                  </a:cubicBezTo>
                  <a:lnTo>
                    <a:pt x="6895" y="20816"/>
                  </a:lnTo>
                  <a:cubicBezTo>
                    <a:pt x="7382" y="21443"/>
                    <a:pt x="8141" y="21443"/>
                    <a:pt x="8628" y="20816"/>
                  </a:cubicBezTo>
                  <a:lnTo>
                    <a:pt x="20993" y="4861"/>
                  </a:lnTo>
                  <a:cubicBezTo>
                    <a:pt x="21478" y="4231"/>
                    <a:pt x="21478" y="3252"/>
                    <a:pt x="20993" y="2626"/>
                  </a:cubicBezTo>
                  <a:lnTo>
                    <a:pt x="19322" y="470"/>
                  </a:lnTo>
                  <a:cubicBezTo>
                    <a:pt x="18837" y="-157"/>
                    <a:pt x="18076" y="-157"/>
                    <a:pt x="17590" y="47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/>
            </a:p>
          </p:txBody>
        </p:sp>
        <p:sp>
          <p:nvSpPr>
            <p:cNvPr id="66" name="Shape 3584"/>
            <p:cNvSpPr/>
            <p:nvPr/>
          </p:nvSpPr>
          <p:spPr>
            <a:xfrm>
              <a:off x="3042973" y="1300046"/>
              <a:ext cx="268916" cy="26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17" y="1964"/>
                  </a:moveTo>
                  <a:lnTo>
                    <a:pt x="17181" y="1964"/>
                  </a:lnTo>
                  <a:cubicBezTo>
                    <a:pt x="17412" y="1964"/>
                    <a:pt x="17641" y="1994"/>
                    <a:pt x="17872" y="2056"/>
                  </a:cubicBezTo>
                  <a:cubicBezTo>
                    <a:pt x="17917" y="2070"/>
                    <a:pt x="17963" y="2086"/>
                    <a:pt x="18009" y="2086"/>
                  </a:cubicBezTo>
                  <a:cubicBezTo>
                    <a:pt x="18132" y="2086"/>
                    <a:pt x="18271" y="2025"/>
                    <a:pt x="18362" y="1933"/>
                  </a:cubicBezTo>
                  <a:lnTo>
                    <a:pt x="19114" y="1180"/>
                  </a:lnTo>
                  <a:cubicBezTo>
                    <a:pt x="19238" y="1058"/>
                    <a:pt x="19283" y="904"/>
                    <a:pt x="19251" y="736"/>
                  </a:cubicBezTo>
                  <a:cubicBezTo>
                    <a:pt x="19221" y="582"/>
                    <a:pt x="19114" y="445"/>
                    <a:pt x="18976" y="382"/>
                  </a:cubicBezTo>
                  <a:cubicBezTo>
                    <a:pt x="18409" y="122"/>
                    <a:pt x="17795" y="0"/>
                    <a:pt x="17181" y="0"/>
                  </a:cubicBezTo>
                  <a:lnTo>
                    <a:pt x="4417" y="0"/>
                  </a:lnTo>
                  <a:cubicBezTo>
                    <a:pt x="1978" y="0"/>
                    <a:pt x="0" y="1979"/>
                    <a:pt x="0" y="4418"/>
                  </a:cubicBezTo>
                  <a:lnTo>
                    <a:pt x="0" y="17181"/>
                  </a:lnTo>
                  <a:cubicBezTo>
                    <a:pt x="0" y="19621"/>
                    <a:pt x="1978" y="21600"/>
                    <a:pt x="4417" y="21600"/>
                  </a:cubicBezTo>
                  <a:lnTo>
                    <a:pt x="17181" y="21600"/>
                  </a:lnTo>
                  <a:cubicBezTo>
                    <a:pt x="19620" y="21600"/>
                    <a:pt x="21600" y="19621"/>
                    <a:pt x="21600" y="17181"/>
                  </a:cubicBezTo>
                  <a:lnTo>
                    <a:pt x="21600" y="12302"/>
                  </a:lnTo>
                  <a:cubicBezTo>
                    <a:pt x="21600" y="12103"/>
                    <a:pt x="21476" y="11934"/>
                    <a:pt x="21293" y="11857"/>
                  </a:cubicBezTo>
                  <a:cubicBezTo>
                    <a:pt x="21231" y="11827"/>
                    <a:pt x="21171" y="11812"/>
                    <a:pt x="21108" y="11812"/>
                  </a:cubicBezTo>
                  <a:cubicBezTo>
                    <a:pt x="20986" y="11812"/>
                    <a:pt x="20862" y="11857"/>
                    <a:pt x="20756" y="11966"/>
                  </a:cubicBezTo>
                  <a:lnTo>
                    <a:pt x="19774" y="12947"/>
                  </a:lnTo>
                  <a:cubicBezTo>
                    <a:pt x="19682" y="13039"/>
                    <a:pt x="19637" y="13163"/>
                    <a:pt x="19637" y="13285"/>
                  </a:cubicBezTo>
                  <a:lnTo>
                    <a:pt x="19637" y="17181"/>
                  </a:lnTo>
                  <a:cubicBezTo>
                    <a:pt x="19637" y="18530"/>
                    <a:pt x="18531" y="19636"/>
                    <a:pt x="17181" y="19636"/>
                  </a:cubicBezTo>
                  <a:lnTo>
                    <a:pt x="4417" y="19636"/>
                  </a:lnTo>
                  <a:cubicBezTo>
                    <a:pt x="3068" y="19636"/>
                    <a:pt x="1965" y="18530"/>
                    <a:pt x="1965" y="17181"/>
                  </a:cubicBezTo>
                  <a:lnTo>
                    <a:pt x="1965" y="4418"/>
                  </a:lnTo>
                  <a:cubicBezTo>
                    <a:pt x="1965" y="3068"/>
                    <a:pt x="3068" y="1964"/>
                    <a:pt x="4417" y="196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defTabSz="457200">
                <a:defRPr sz="1800" b="0" cap="none">
                  <a:solidFill>
                    <a:srgbClr val="F9F9F9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900"/>
            </a:p>
          </p:txBody>
        </p:sp>
      </p:grpSp>
      <p:sp>
        <p:nvSpPr>
          <p:cNvPr id="67" name="Shape 3331"/>
          <p:cNvSpPr/>
          <p:nvPr/>
        </p:nvSpPr>
        <p:spPr>
          <a:xfrm>
            <a:off x="7848867" y="2998261"/>
            <a:ext cx="551280" cy="430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26" y="15120"/>
                </a:moveTo>
                <a:cubicBezTo>
                  <a:pt x="17297" y="15120"/>
                  <a:pt x="16539" y="14147"/>
                  <a:pt x="16539" y="12960"/>
                </a:cubicBezTo>
                <a:cubicBezTo>
                  <a:pt x="16539" y="11773"/>
                  <a:pt x="17297" y="10800"/>
                  <a:pt x="18226" y="10800"/>
                </a:cubicBezTo>
                <a:cubicBezTo>
                  <a:pt x="19154" y="10800"/>
                  <a:pt x="19913" y="11773"/>
                  <a:pt x="19913" y="12960"/>
                </a:cubicBezTo>
                <a:cubicBezTo>
                  <a:pt x="19913" y="14147"/>
                  <a:pt x="19154" y="15120"/>
                  <a:pt x="18226" y="15120"/>
                </a:cubicBezTo>
                <a:close/>
                <a:moveTo>
                  <a:pt x="5443" y="8639"/>
                </a:moveTo>
                <a:lnTo>
                  <a:pt x="6381" y="3821"/>
                </a:lnTo>
                <a:cubicBezTo>
                  <a:pt x="6412" y="3673"/>
                  <a:pt x="6625" y="3456"/>
                  <a:pt x="6750" y="3456"/>
                </a:cubicBezTo>
                <a:lnTo>
                  <a:pt x="14851" y="3456"/>
                </a:lnTo>
                <a:cubicBezTo>
                  <a:pt x="14977" y="3456"/>
                  <a:pt x="15189" y="3673"/>
                  <a:pt x="15219" y="3821"/>
                </a:cubicBezTo>
                <a:lnTo>
                  <a:pt x="16158" y="8639"/>
                </a:lnTo>
                <a:cubicBezTo>
                  <a:pt x="16158" y="8639"/>
                  <a:pt x="5443" y="8639"/>
                  <a:pt x="5443" y="8639"/>
                </a:cubicBezTo>
                <a:close/>
                <a:moveTo>
                  <a:pt x="3375" y="15120"/>
                </a:moveTo>
                <a:cubicBezTo>
                  <a:pt x="2447" y="15120"/>
                  <a:pt x="1688" y="14147"/>
                  <a:pt x="1688" y="12960"/>
                </a:cubicBezTo>
                <a:cubicBezTo>
                  <a:pt x="1688" y="11773"/>
                  <a:pt x="2447" y="10800"/>
                  <a:pt x="3375" y="10800"/>
                </a:cubicBezTo>
                <a:cubicBezTo>
                  <a:pt x="4304" y="10800"/>
                  <a:pt x="5062" y="11773"/>
                  <a:pt x="5062" y="12960"/>
                </a:cubicBezTo>
                <a:cubicBezTo>
                  <a:pt x="5062" y="14147"/>
                  <a:pt x="4304" y="15120"/>
                  <a:pt x="3375" y="15120"/>
                </a:cubicBezTo>
                <a:close/>
                <a:moveTo>
                  <a:pt x="19239" y="8639"/>
                </a:moveTo>
                <a:lnTo>
                  <a:pt x="18943" y="8639"/>
                </a:lnTo>
                <a:lnTo>
                  <a:pt x="17836" y="2984"/>
                </a:lnTo>
                <a:cubicBezTo>
                  <a:pt x="17508" y="1283"/>
                  <a:pt x="16222" y="0"/>
                  <a:pt x="14851" y="0"/>
                </a:cubicBezTo>
                <a:lnTo>
                  <a:pt x="6750" y="0"/>
                </a:lnTo>
                <a:cubicBezTo>
                  <a:pt x="5379" y="0"/>
                  <a:pt x="4093" y="1283"/>
                  <a:pt x="3765" y="2984"/>
                </a:cubicBezTo>
                <a:lnTo>
                  <a:pt x="2657" y="8639"/>
                </a:lnTo>
                <a:lnTo>
                  <a:pt x="2362" y="8639"/>
                </a:lnTo>
                <a:cubicBezTo>
                  <a:pt x="1055" y="8639"/>
                  <a:pt x="0" y="9990"/>
                  <a:pt x="0" y="11664"/>
                </a:cubicBezTo>
                <a:lnTo>
                  <a:pt x="0" y="16848"/>
                </a:lnTo>
                <a:cubicBezTo>
                  <a:pt x="0" y="17091"/>
                  <a:pt x="148" y="17280"/>
                  <a:pt x="338" y="17280"/>
                </a:cubicBezTo>
                <a:lnTo>
                  <a:pt x="1350" y="17280"/>
                </a:lnTo>
                <a:lnTo>
                  <a:pt x="1350" y="19008"/>
                </a:lnTo>
                <a:cubicBezTo>
                  <a:pt x="1350" y="20438"/>
                  <a:pt x="2257" y="21600"/>
                  <a:pt x="3375" y="21600"/>
                </a:cubicBezTo>
                <a:cubicBezTo>
                  <a:pt x="4493" y="21600"/>
                  <a:pt x="5400" y="20438"/>
                  <a:pt x="5400" y="19008"/>
                </a:cubicBezTo>
                <a:lnTo>
                  <a:pt x="5400" y="17280"/>
                </a:lnTo>
                <a:lnTo>
                  <a:pt x="16201" y="17280"/>
                </a:lnTo>
                <a:lnTo>
                  <a:pt x="16201" y="19008"/>
                </a:lnTo>
                <a:cubicBezTo>
                  <a:pt x="16201" y="20438"/>
                  <a:pt x="17108" y="21600"/>
                  <a:pt x="18226" y="21600"/>
                </a:cubicBezTo>
                <a:cubicBezTo>
                  <a:pt x="19343" y="21600"/>
                  <a:pt x="20250" y="20438"/>
                  <a:pt x="20250" y="19008"/>
                </a:cubicBezTo>
                <a:lnTo>
                  <a:pt x="20250" y="17280"/>
                </a:lnTo>
                <a:lnTo>
                  <a:pt x="21263" y="17280"/>
                </a:lnTo>
                <a:cubicBezTo>
                  <a:pt x="21453" y="17280"/>
                  <a:pt x="21600" y="17091"/>
                  <a:pt x="21600" y="16848"/>
                </a:cubicBezTo>
                <a:lnTo>
                  <a:pt x="21600" y="11664"/>
                </a:lnTo>
                <a:cubicBezTo>
                  <a:pt x="21600" y="9990"/>
                  <a:pt x="20547" y="8639"/>
                  <a:pt x="19239" y="863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457200">
              <a:defRPr sz="1800" b="0" cap="none">
                <a:solidFill>
                  <a:srgbClr val="F9F9F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4" name="矩形 3"/>
          <p:cNvSpPr/>
          <p:nvPr/>
        </p:nvSpPr>
        <p:spPr>
          <a:xfrm>
            <a:off x="10937240" y="-160655"/>
            <a:ext cx="1127125" cy="77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/>
      <p:bldP spid="63" grpId="3"/>
      <p:bldP spid="63" grpId="4"/>
      <p:bldP spid="63" grpId="5"/>
    </p:bldLst>
  </p:timing>
</p:sld>
</file>

<file path=ppt/tags/tag1.xml><?xml version="1.0" encoding="utf-8"?>
<p:tagLst xmlns:p="http://schemas.openxmlformats.org/presentationml/2006/main">
  <p:tag name="KSO_WM_UNIT_TABLE_BEAUTIFY" val="smartTable{e207a88f-9e66-4970-a862-52e6e518fd25}"/>
</p:tagLst>
</file>

<file path=ppt/theme/theme1.xml><?xml version="1.0" encoding="utf-8"?>
<a:theme xmlns:a="http://schemas.openxmlformats.org/drawingml/2006/main" name="Office Theme">
  <a:themeElements>
    <a:clrScheme name="du an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2B2A"/>
      </a:accent1>
      <a:accent2>
        <a:srgbClr val="FFA900"/>
      </a:accent2>
      <a:accent3>
        <a:srgbClr val="85C401"/>
      </a:accent3>
      <a:accent4>
        <a:srgbClr val="3EB8CD"/>
      </a:accent4>
      <a:accent5>
        <a:srgbClr val="4880CB"/>
      </a:accent5>
      <a:accent6>
        <a:srgbClr val="01AA8D"/>
      </a:accent6>
      <a:hlink>
        <a:srgbClr val="C31F26"/>
      </a:hlink>
      <a:folHlink>
        <a:srgbClr val="B57BB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包图主题2">
  <a:themeElements>
    <a:clrScheme name="自定义 36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9409"/>
      </a:accent1>
      <a:accent2>
        <a:srgbClr val="3F3F3F"/>
      </a:accent2>
      <a:accent3>
        <a:srgbClr val="FF9409"/>
      </a:accent3>
      <a:accent4>
        <a:srgbClr val="3F3F3F"/>
      </a:accent4>
      <a:accent5>
        <a:srgbClr val="FF9409"/>
      </a:accent5>
      <a:accent6>
        <a:srgbClr val="3F3F3F"/>
      </a:accent6>
      <a:hlink>
        <a:srgbClr val="FF9409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5952</Words>
  <Application>WPS 表格</Application>
  <PresentationFormat>宽屏</PresentationFormat>
  <Paragraphs>1487</Paragraphs>
  <Slides>33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33</vt:i4>
      </vt:variant>
    </vt:vector>
  </HeadingPairs>
  <TitlesOfParts>
    <vt:vector size="67" baseType="lpstr">
      <vt:lpstr>Arial</vt:lpstr>
      <vt:lpstr>方正书宋_GBK</vt:lpstr>
      <vt:lpstr>Wingdings</vt:lpstr>
      <vt:lpstr>Lato</vt:lpstr>
      <vt:lpstr>苹方-简</vt:lpstr>
      <vt:lpstr>Lemon/Milk</vt:lpstr>
      <vt:lpstr>Roboto Medium</vt:lpstr>
      <vt:lpstr>微软雅黑</vt:lpstr>
      <vt:lpstr>汉仪旗黑</vt:lpstr>
      <vt:lpstr>Century Gothic</vt:lpstr>
      <vt:lpstr>宋体</vt:lpstr>
      <vt:lpstr>汉仪书宋二KW</vt:lpstr>
      <vt:lpstr>Calibri</vt:lpstr>
      <vt:lpstr>Arial</vt:lpstr>
      <vt:lpstr>Vani</vt:lpstr>
      <vt:lpstr>Times New Roman</vt:lpstr>
      <vt:lpstr>楷体</vt:lpstr>
      <vt:lpstr>新宋体</vt:lpstr>
      <vt:lpstr>FontAwesome</vt:lpstr>
      <vt:lpstr>Malgun Gothic</vt:lpstr>
      <vt:lpstr>Segoe UI Light</vt:lpstr>
      <vt:lpstr>Segoe UI</vt:lpstr>
      <vt:lpstr>Roboto Black</vt:lpstr>
      <vt:lpstr>Helvetica Neue</vt:lpstr>
      <vt:lpstr>等线</vt:lpstr>
      <vt:lpstr>汉仪中等线KW</vt:lpstr>
      <vt:lpstr>宋体</vt:lpstr>
      <vt:lpstr>Arial Unicode MS</vt:lpstr>
      <vt:lpstr>等线 Light</vt:lpstr>
      <vt:lpstr>Calibri</vt:lpstr>
      <vt:lpstr>汉仪楷体KW</vt:lpstr>
      <vt:lpstr>Apple SD Gothic Neo</vt:lpstr>
      <vt:lpstr>Office Theme</vt:lpstr>
      <vt:lpstr>包图主题2</vt:lpstr>
      <vt:lpstr>共享时代，享停就停 ——杭州市共享车位市场前景分析</vt:lpstr>
      <vt:lpstr>PowerPoint 演示文稿</vt:lpstr>
      <vt:lpstr>PowerPoint 演示文稿</vt:lpstr>
      <vt:lpstr>杭州市共享车位市场前景分析</vt:lpstr>
      <vt:lpstr>PowerPoint 演示文稿</vt:lpstr>
      <vt:lpstr>PowerPoint 演示文稿</vt:lpstr>
      <vt:lpstr>PowerPoint 演示文稿</vt:lpstr>
      <vt:lpstr>PowerPoint 演示文稿</vt:lpstr>
      <vt:lpstr>杭州市共享车位市场前景分析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杭州市共享车位市场前景分析</vt:lpstr>
      <vt:lpstr>提供方意愿分析 / 机器学习模型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杭州市共享车位市场前景分析</vt:lpstr>
      <vt:lpstr>使用方意愿分析 / 结构方程模型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qianjin</cp:lastModifiedBy>
  <cp:revision>36</cp:revision>
  <dcterms:created xsi:type="dcterms:W3CDTF">2020-10-11T02:04:28Z</dcterms:created>
  <dcterms:modified xsi:type="dcterms:W3CDTF">2020-10-11T02:04:28Z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2052-2.7.0.4445</vt:lpwstr>
  </property>
</Properties>
</file>