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5D2FD92-F9C5-44E6-BF02-7DDFE012F7EB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CEF8-6ABC-4CBF-BF45-6B9CA8678871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22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FD92-F9C5-44E6-BF02-7DDFE012F7EB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CEF8-6ABC-4CBF-BF45-6B9CA8678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44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FD92-F9C5-44E6-BF02-7DDFE012F7EB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CEF8-6ABC-4CBF-BF45-6B9CA8678871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11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FD92-F9C5-44E6-BF02-7DDFE012F7EB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CEF8-6ABC-4CBF-BF45-6B9CA8678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63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FD92-F9C5-44E6-BF02-7DDFE012F7EB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CEF8-6ABC-4CBF-BF45-6B9CA8678871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FD92-F9C5-44E6-BF02-7DDFE012F7EB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CEF8-6ABC-4CBF-BF45-6B9CA8678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87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FD92-F9C5-44E6-BF02-7DDFE012F7EB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CEF8-6ABC-4CBF-BF45-6B9CA8678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79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FD92-F9C5-44E6-BF02-7DDFE012F7EB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CEF8-6ABC-4CBF-BF45-6B9CA8678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25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FD92-F9C5-44E6-BF02-7DDFE012F7EB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CEF8-6ABC-4CBF-BF45-6B9CA8678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FD92-F9C5-44E6-BF02-7DDFE012F7EB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CEF8-6ABC-4CBF-BF45-6B9CA8678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4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FD92-F9C5-44E6-BF02-7DDFE012F7EB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CEF8-6ABC-4CBF-BF45-6B9CA8678871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77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D2FD92-F9C5-44E6-BF02-7DDFE012F7EB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B77CEF8-6ABC-4CBF-BF45-6B9CA8678871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87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89B0-73F0-450D-846F-E129C40D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err="1"/>
              <a:t>Restituire</a:t>
            </a:r>
            <a:r>
              <a:rPr lang="en-GB" sz="4000" dirty="0"/>
              <a:t> la media di un </a:t>
            </a:r>
            <a:r>
              <a:rPr lang="en-GB" sz="4000" dirty="0" err="1"/>
              <a:t>vettore</a:t>
            </a:r>
            <a:r>
              <a:rPr lang="en-GB" sz="4000" dirty="0"/>
              <a:t> di </a:t>
            </a:r>
            <a:r>
              <a:rPr lang="en-GB" sz="4000" dirty="0" err="1"/>
              <a:t>interi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637A-1CDE-4EE8-B3C8-37C224E3E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double media(</a:t>
            </a:r>
            <a:r>
              <a:rPr lang="en-GB" dirty="0" err="1"/>
              <a:t>const</a:t>
            </a:r>
            <a:r>
              <a:rPr lang="en-GB" dirty="0"/>
              <a:t> vector&lt;int&gt;&amp; v) {</a:t>
            </a:r>
          </a:p>
          <a:p>
            <a:r>
              <a:rPr lang="en-GB" dirty="0"/>
              <a:t>    if(</a:t>
            </a:r>
            <a:r>
              <a:rPr lang="en-GB" dirty="0" err="1"/>
              <a:t>v.empty</a:t>
            </a:r>
            <a:r>
              <a:rPr lang="en-GB" dirty="0"/>
              <a:t>()) return 0;</a:t>
            </a:r>
          </a:p>
          <a:p>
            <a:r>
              <a:rPr lang="en-GB" dirty="0"/>
              <a:t>    int somma = 0;</a:t>
            </a:r>
          </a:p>
          <a:p>
            <a:r>
              <a:rPr lang="en-GB" dirty="0"/>
              <a:t>    for (int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/>
              <a:t>v.size</a:t>
            </a:r>
            <a:r>
              <a:rPr lang="en-GB" dirty="0"/>
              <a:t>();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r>
              <a:rPr lang="en-GB" dirty="0"/>
              <a:t>        somma += v[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  return somma / (double) </a:t>
            </a:r>
            <a:r>
              <a:rPr lang="en-GB" dirty="0" err="1"/>
              <a:t>v.size</a:t>
            </a:r>
            <a:r>
              <a:rPr lang="en-GB" dirty="0"/>
              <a:t>();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175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C505-5D87-48DA-8EC9-401BBD88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Restituire l'indice del primo numero negativo del vettore, -1 se non esiste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54FC5-6503-4591-837F-05F53222F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firstNegativeNumberIndex</a:t>
            </a:r>
            <a:r>
              <a:rPr lang="en-US" dirty="0"/>
              <a:t>(const vector&lt;int&gt;&amp; v) {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v.size</a:t>
            </a:r>
            <a:r>
              <a:rPr lang="en-US" dirty="0"/>
              <a:t>();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if (v[</a:t>
            </a:r>
            <a:r>
              <a:rPr lang="en-US" dirty="0" err="1"/>
              <a:t>i</a:t>
            </a:r>
            <a:r>
              <a:rPr lang="en-US" dirty="0"/>
              <a:t>] &lt; 0) return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-1;</a:t>
            </a:r>
          </a:p>
          <a:p>
            <a:r>
              <a:rPr lang="en-U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04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74E3-C20A-4817-A3CF-3963C18F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Restituire l'elemento più piccolo in un vettore di interi </a:t>
            </a:r>
            <a:r>
              <a:rPr lang="it-IT" sz="3600" dirty="0" err="1"/>
              <a:t>contentente</a:t>
            </a:r>
            <a:r>
              <a:rPr lang="it-IT" sz="3600" dirty="0"/>
              <a:t> almeno un elemento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C1DD4-1B82-4E83-8C33-10EEDFF53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 </a:t>
            </a:r>
            <a:r>
              <a:rPr lang="en-GB" dirty="0" err="1"/>
              <a:t>minElement</a:t>
            </a:r>
            <a:r>
              <a:rPr lang="en-GB" dirty="0"/>
              <a:t>(</a:t>
            </a:r>
            <a:r>
              <a:rPr lang="en-GB" dirty="0" err="1"/>
              <a:t>const</a:t>
            </a:r>
            <a:r>
              <a:rPr lang="en-GB" dirty="0"/>
              <a:t> vector&lt;int&gt;&amp; v) {</a:t>
            </a:r>
          </a:p>
          <a:p>
            <a:r>
              <a:rPr lang="en-GB" dirty="0"/>
              <a:t>    int res = INT_MAX;</a:t>
            </a:r>
          </a:p>
          <a:p>
            <a:r>
              <a:rPr lang="en-GB" dirty="0"/>
              <a:t>    for (int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/>
              <a:t>v.size</a:t>
            </a:r>
            <a:r>
              <a:rPr lang="en-GB" dirty="0"/>
              <a:t>();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r>
              <a:rPr lang="en-GB" dirty="0"/>
              <a:t>        res = min(res, v[</a:t>
            </a:r>
            <a:r>
              <a:rPr lang="en-GB" dirty="0" err="1"/>
              <a:t>i</a:t>
            </a:r>
            <a:r>
              <a:rPr lang="en-GB" dirty="0"/>
              <a:t>]);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  return res;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332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95CA-DAE6-4810-BA7C-1612767B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Restituire il più piccolo intero in un vettore ordinato in modo non decrescente e contenente almeno un elemento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9EE59-F50F-4778-9D3B-3E1E0EAFB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 </a:t>
            </a:r>
            <a:r>
              <a:rPr lang="en-GB" dirty="0" err="1"/>
              <a:t>minElementInSortedVector</a:t>
            </a:r>
            <a:r>
              <a:rPr lang="en-GB" dirty="0"/>
              <a:t>(</a:t>
            </a:r>
            <a:r>
              <a:rPr lang="en-GB" dirty="0" err="1"/>
              <a:t>const</a:t>
            </a:r>
            <a:r>
              <a:rPr lang="en-GB" dirty="0"/>
              <a:t> vector&lt;int&gt;&amp; v) {</a:t>
            </a:r>
          </a:p>
          <a:p>
            <a:r>
              <a:rPr lang="en-GB" dirty="0"/>
              <a:t>    return v[0];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673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0142-7995-4B78-82CE-33260C44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Stampare a video il nome dei tre colori RGB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EFF16-6518-4D9A-AF18-BB3BB8786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void </a:t>
            </a:r>
            <a:r>
              <a:rPr lang="en-GB" dirty="0" err="1"/>
              <a:t>printRGBColors</a:t>
            </a:r>
            <a:r>
              <a:rPr lang="en-GB" dirty="0"/>
              <a:t>(){</a:t>
            </a:r>
          </a:p>
          <a:p>
            <a:r>
              <a:rPr lang="en-GB" dirty="0"/>
              <a:t>    vector&lt;string&gt; </a:t>
            </a:r>
            <a:r>
              <a:rPr lang="en-GB" dirty="0" err="1"/>
              <a:t>colors</a:t>
            </a:r>
            <a:r>
              <a:rPr lang="en-GB" dirty="0"/>
              <a:t> = {"red", "green", "blue"};</a:t>
            </a:r>
          </a:p>
          <a:p>
            <a:r>
              <a:rPr lang="en-GB" dirty="0"/>
              <a:t>    for(</a:t>
            </a:r>
            <a:r>
              <a:rPr lang="en-GB" dirty="0" err="1"/>
              <a:t>const</a:t>
            </a:r>
            <a:r>
              <a:rPr lang="en-GB" dirty="0"/>
              <a:t> string&amp; </a:t>
            </a:r>
            <a:r>
              <a:rPr lang="en-GB" dirty="0" err="1"/>
              <a:t>color</a:t>
            </a:r>
            <a:r>
              <a:rPr lang="en-GB" dirty="0"/>
              <a:t> : </a:t>
            </a:r>
            <a:r>
              <a:rPr lang="en-GB" dirty="0" err="1"/>
              <a:t>colors</a:t>
            </a:r>
            <a:r>
              <a:rPr lang="en-GB" dirty="0"/>
              <a:t>){</a:t>
            </a:r>
          </a:p>
          <a:p>
            <a:r>
              <a:rPr lang="en-GB" dirty="0"/>
              <a:t>        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color</a:t>
            </a:r>
            <a:r>
              <a:rPr lang="en-GB" dirty="0"/>
              <a:t> &lt;&lt; </a:t>
            </a:r>
            <a:r>
              <a:rPr lang="en-GB" dirty="0" err="1"/>
              <a:t>endl</a:t>
            </a:r>
            <a:r>
              <a:rPr lang="en-GB" dirty="0"/>
              <a:t>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2533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</TotalTime>
  <Words>287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Integral</vt:lpstr>
      <vt:lpstr>Restituire la media di un vettore di interi</vt:lpstr>
      <vt:lpstr>Restituire l'indice del primo numero negativo del vettore, -1 se non esiste</vt:lpstr>
      <vt:lpstr>Restituire l'elemento più piccolo in un vettore di interi contentente almeno un elemento</vt:lpstr>
      <vt:lpstr>Restituire il più piccolo intero in un vettore ordinato in modo non decrescente e contenente almeno un elemento</vt:lpstr>
      <vt:lpstr>Stampare a video il nome dei tre colori RGB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Restituire la media di un vettore di interi</dc:title>
  <dc:creator>Davide Cazzin</dc:creator>
  <cp:lastModifiedBy>Davide Cazzin</cp:lastModifiedBy>
  <cp:revision>4</cp:revision>
  <dcterms:created xsi:type="dcterms:W3CDTF">2021-11-18T18:37:08Z</dcterms:created>
  <dcterms:modified xsi:type="dcterms:W3CDTF">2021-11-18T18:40:57Z</dcterms:modified>
</cp:coreProperties>
</file>