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5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6071-C40C-44C6-949E-6619585363A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6F0A-A6E5-4A32-94EC-C1D6FBE1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1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7832" y="3570847"/>
            <a:ext cx="1658718" cy="24997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59192" y="4327276"/>
            <a:ext cx="1360801" cy="167347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9192" y="6070597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Johnny Depp’s Repository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0896" y="6070598"/>
            <a:ext cx="169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Emma Watson’s Repository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2187" y="6070598"/>
            <a:ext cx="175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Jason Statham’s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8854" y="2736556"/>
            <a:ext cx="20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87767" y="3596173"/>
            <a:ext cx="1332226" cy="595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895549" y="3629400"/>
            <a:ext cx="306623" cy="444187"/>
            <a:chOff x="1623346" y="2991067"/>
            <a:chExt cx="396237" cy="55235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346" y="2991067"/>
              <a:ext cx="264158" cy="30577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145" y="3084771"/>
              <a:ext cx="264160" cy="30577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941" y="3147887"/>
              <a:ext cx="264159" cy="30577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424" y="3237652"/>
              <a:ext cx="264159" cy="3057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830169" y="4016398"/>
            <a:ext cx="674448" cy="24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java files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22326" y="4335676"/>
            <a:ext cx="937544" cy="21544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Version Database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1571625" y="4636844"/>
            <a:ext cx="904875" cy="19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3</a:t>
            </a:r>
            <a:endParaRPr lang="en-US" sz="900" dirty="0"/>
          </a:p>
        </p:txBody>
      </p:sp>
      <p:sp>
        <p:nvSpPr>
          <p:cNvPr id="28" name="Rounded Rectangle 27"/>
          <p:cNvSpPr/>
          <p:nvPr/>
        </p:nvSpPr>
        <p:spPr>
          <a:xfrm>
            <a:off x="1571625" y="5166314"/>
            <a:ext cx="904875" cy="164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2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1562613" y="5723007"/>
            <a:ext cx="913887" cy="192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1</a:t>
            </a:r>
            <a:endParaRPr lang="en-US" sz="900" dirty="0"/>
          </a:p>
        </p:txBody>
      </p:sp>
      <p:cxnSp>
        <p:nvCxnSpPr>
          <p:cNvPr id="45" name="Straight Arrow Connector 44"/>
          <p:cNvCxnSpPr>
            <a:stCxn id="29" idx="0"/>
            <a:endCxn id="28" idx="2"/>
          </p:cNvCxnSpPr>
          <p:nvPr/>
        </p:nvCxnSpPr>
        <p:spPr>
          <a:xfrm flipV="1">
            <a:off x="2019557" y="5331148"/>
            <a:ext cx="4506" cy="39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0"/>
            <a:endCxn id="27" idx="2"/>
          </p:cNvCxnSpPr>
          <p:nvPr/>
        </p:nvCxnSpPr>
        <p:spPr>
          <a:xfrm flipV="1">
            <a:off x="2024063" y="4833644"/>
            <a:ext cx="0" cy="33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019557" y="4160738"/>
            <a:ext cx="1" cy="4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33272" y="3539422"/>
            <a:ext cx="1658718" cy="24997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4632" y="4295851"/>
            <a:ext cx="1360801" cy="1673473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603207" y="3564748"/>
            <a:ext cx="1332226" cy="595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110989" y="3597975"/>
            <a:ext cx="306623" cy="444187"/>
            <a:chOff x="1623346" y="2991067"/>
            <a:chExt cx="396237" cy="552355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346" y="2991067"/>
              <a:ext cx="264158" cy="3057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145" y="3084771"/>
              <a:ext cx="264160" cy="30577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941" y="3147887"/>
              <a:ext cx="264159" cy="30577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424" y="3237652"/>
              <a:ext cx="264159" cy="305770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5045609" y="3984973"/>
            <a:ext cx="674448" cy="24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java files</a:t>
            </a:r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4837766" y="4304251"/>
            <a:ext cx="937544" cy="2154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Version Database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4787065" y="4605419"/>
            <a:ext cx="904875" cy="19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3</a:t>
            </a:r>
            <a:endParaRPr lang="en-US" sz="900" dirty="0"/>
          </a:p>
        </p:txBody>
      </p:sp>
      <p:sp>
        <p:nvSpPr>
          <p:cNvPr id="62" name="Rounded Rectangle 61"/>
          <p:cNvSpPr/>
          <p:nvPr/>
        </p:nvSpPr>
        <p:spPr>
          <a:xfrm>
            <a:off x="4787065" y="5134889"/>
            <a:ext cx="904875" cy="164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2</a:t>
            </a:r>
            <a:endParaRPr lang="en-US" sz="900" dirty="0"/>
          </a:p>
        </p:txBody>
      </p:sp>
      <p:sp>
        <p:nvSpPr>
          <p:cNvPr id="63" name="Rounded Rectangle 62"/>
          <p:cNvSpPr/>
          <p:nvPr/>
        </p:nvSpPr>
        <p:spPr>
          <a:xfrm>
            <a:off x="4778053" y="5691582"/>
            <a:ext cx="913887" cy="192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1</a:t>
            </a:r>
            <a:endParaRPr lang="en-US" sz="900" dirty="0"/>
          </a:p>
        </p:txBody>
      </p:sp>
      <p:cxnSp>
        <p:nvCxnSpPr>
          <p:cNvPr id="64" name="Straight Arrow Connector 63"/>
          <p:cNvCxnSpPr>
            <a:stCxn id="63" idx="0"/>
            <a:endCxn id="62" idx="2"/>
          </p:cNvCxnSpPr>
          <p:nvPr/>
        </p:nvCxnSpPr>
        <p:spPr>
          <a:xfrm flipV="1">
            <a:off x="5234997" y="5299723"/>
            <a:ext cx="4506" cy="39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0"/>
            <a:endCxn id="61" idx="2"/>
          </p:cNvCxnSpPr>
          <p:nvPr/>
        </p:nvCxnSpPr>
        <p:spPr>
          <a:xfrm flipV="1">
            <a:off x="5239503" y="4802219"/>
            <a:ext cx="0" cy="33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234997" y="4129313"/>
            <a:ext cx="1" cy="4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095095" y="3570847"/>
            <a:ext cx="1658718" cy="24997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36455" y="4327276"/>
            <a:ext cx="1360801" cy="1673473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7265030" y="3596173"/>
            <a:ext cx="1332226" cy="595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7772812" y="3629400"/>
            <a:ext cx="306623" cy="444187"/>
            <a:chOff x="1623346" y="2991067"/>
            <a:chExt cx="396237" cy="552355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346" y="2991067"/>
              <a:ext cx="264158" cy="30577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145" y="3084771"/>
              <a:ext cx="264160" cy="30577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941" y="3147887"/>
              <a:ext cx="264159" cy="30577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424" y="3237652"/>
              <a:ext cx="264159" cy="305770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7707432" y="4016398"/>
            <a:ext cx="674448" cy="24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java files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7499589" y="4335676"/>
            <a:ext cx="937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Version Database</a:t>
            </a:r>
            <a:endParaRPr lang="en-US" sz="800" dirty="0"/>
          </a:p>
        </p:txBody>
      </p:sp>
      <p:sp>
        <p:nvSpPr>
          <p:cNvPr id="77" name="Rounded Rectangle 76"/>
          <p:cNvSpPr/>
          <p:nvPr/>
        </p:nvSpPr>
        <p:spPr>
          <a:xfrm>
            <a:off x="7448888" y="4636844"/>
            <a:ext cx="904875" cy="19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3</a:t>
            </a:r>
            <a:endParaRPr lang="en-US" sz="900" dirty="0"/>
          </a:p>
        </p:txBody>
      </p:sp>
      <p:sp>
        <p:nvSpPr>
          <p:cNvPr id="78" name="Rounded Rectangle 77"/>
          <p:cNvSpPr/>
          <p:nvPr/>
        </p:nvSpPr>
        <p:spPr>
          <a:xfrm>
            <a:off x="7448888" y="5166314"/>
            <a:ext cx="904875" cy="164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2</a:t>
            </a:r>
            <a:endParaRPr lang="en-US" sz="900" dirty="0"/>
          </a:p>
        </p:txBody>
      </p:sp>
      <p:sp>
        <p:nvSpPr>
          <p:cNvPr id="79" name="Rounded Rectangle 78"/>
          <p:cNvSpPr/>
          <p:nvPr/>
        </p:nvSpPr>
        <p:spPr>
          <a:xfrm>
            <a:off x="7439876" y="5723007"/>
            <a:ext cx="913887" cy="192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1</a:t>
            </a:r>
            <a:endParaRPr lang="en-US" sz="900" dirty="0"/>
          </a:p>
        </p:txBody>
      </p:sp>
      <p:cxnSp>
        <p:nvCxnSpPr>
          <p:cNvPr id="80" name="Straight Arrow Connector 79"/>
          <p:cNvCxnSpPr>
            <a:stCxn id="79" idx="0"/>
            <a:endCxn id="78" idx="2"/>
          </p:cNvCxnSpPr>
          <p:nvPr/>
        </p:nvCxnSpPr>
        <p:spPr>
          <a:xfrm flipV="1">
            <a:off x="7896820" y="5331148"/>
            <a:ext cx="4506" cy="39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0"/>
            <a:endCxn id="77" idx="2"/>
          </p:cNvCxnSpPr>
          <p:nvPr/>
        </p:nvCxnSpPr>
        <p:spPr>
          <a:xfrm flipV="1">
            <a:off x="7901326" y="4833644"/>
            <a:ext cx="0" cy="33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7896820" y="4160738"/>
            <a:ext cx="1" cy="4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464731" y="233358"/>
            <a:ext cx="1658718" cy="24997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06091" y="989787"/>
            <a:ext cx="1360801" cy="1673473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4634666" y="258684"/>
            <a:ext cx="1332226" cy="595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142448" y="291911"/>
            <a:ext cx="306623" cy="444187"/>
            <a:chOff x="1623346" y="2991067"/>
            <a:chExt cx="396237" cy="552355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346" y="2991067"/>
              <a:ext cx="264158" cy="30577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145" y="3084771"/>
              <a:ext cx="264160" cy="30577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941" y="3147887"/>
              <a:ext cx="264159" cy="30577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424" y="3237652"/>
              <a:ext cx="264159" cy="305770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5077068" y="678909"/>
            <a:ext cx="674448" cy="24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java files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4869225" y="998187"/>
            <a:ext cx="937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Version Database</a:t>
            </a:r>
            <a:endParaRPr lang="en-US" sz="800" dirty="0"/>
          </a:p>
        </p:txBody>
      </p:sp>
      <p:sp>
        <p:nvSpPr>
          <p:cNvPr id="93" name="Rounded Rectangle 92"/>
          <p:cNvSpPr/>
          <p:nvPr/>
        </p:nvSpPr>
        <p:spPr>
          <a:xfrm>
            <a:off x="4818524" y="1299355"/>
            <a:ext cx="904875" cy="19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3</a:t>
            </a:r>
            <a:endParaRPr lang="en-US" sz="900" dirty="0"/>
          </a:p>
        </p:txBody>
      </p:sp>
      <p:sp>
        <p:nvSpPr>
          <p:cNvPr id="94" name="Rounded Rectangle 93"/>
          <p:cNvSpPr/>
          <p:nvPr/>
        </p:nvSpPr>
        <p:spPr>
          <a:xfrm>
            <a:off x="4818524" y="1828825"/>
            <a:ext cx="904875" cy="164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2</a:t>
            </a:r>
            <a:endParaRPr lang="en-US" sz="900" dirty="0"/>
          </a:p>
        </p:txBody>
      </p:sp>
      <p:sp>
        <p:nvSpPr>
          <p:cNvPr id="95" name="Rounded Rectangle 94"/>
          <p:cNvSpPr/>
          <p:nvPr/>
        </p:nvSpPr>
        <p:spPr>
          <a:xfrm>
            <a:off x="4809512" y="2385518"/>
            <a:ext cx="913887" cy="192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Version 1</a:t>
            </a:r>
            <a:endParaRPr lang="en-US" sz="900" dirty="0"/>
          </a:p>
        </p:txBody>
      </p:sp>
      <p:cxnSp>
        <p:nvCxnSpPr>
          <p:cNvPr id="96" name="Straight Arrow Connector 95"/>
          <p:cNvCxnSpPr>
            <a:stCxn id="95" idx="0"/>
            <a:endCxn id="94" idx="2"/>
          </p:cNvCxnSpPr>
          <p:nvPr/>
        </p:nvCxnSpPr>
        <p:spPr>
          <a:xfrm flipV="1">
            <a:off x="5266456" y="1993659"/>
            <a:ext cx="4506" cy="39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0"/>
            <a:endCxn id="93" idx="2"/>
          </p:cNvCxnSpPr>
          <p:nvPr/>
        </p:nvCxnSpPr>
        <p:spPr>
          <a:xfrm flipV="1">
            <a:off x="5270962" y="1496155"/>
            <a:ext cx="0" cy="33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5266456" y="823249"/>
            <a:ext cx="1" cy="4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053880" y="3261913"/>
            <a:ext cx="2908031" cy="2959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970923" y="2741509"/>
            <a:ext cx="0" cy="53038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720057" y="3291507"/>
            <a:ext cx="221108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720057" y="2733109"/>
            <a:ext cx="0" cy="558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4" idx="0"/>
          </p:cNvCxnSpPr>
          <p:nvPr/>
        </p:nvCxnSpPr>
        <p:spPr>
          <a:xfrm flipH="1">
            <a:off x="2047191" y="3291507"/>
            <a:ext cx="6689" cy="2793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67" idx="0"/>
          </p:cNvCxnSpPr>
          <p:nvPr/>
        </p:nvCxnSpPr>
        <p:spPr>
          <a:xfrm>
            <a:off x="7924454" y="3279618"/>
            <a:ext cx="0" cy="2912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1" idx="0"/>
            <a:endCxn id="83" idx="2"/>
          </p:cNvCxnSpPr>
          <p:nvPr/>
        </p:nvCxnSpPr>
        <p:spPr>
          <a:xfrm flipV="1">
            <a:off x="5262631" y="2733109"/>
            <a:ext cx="31459" cy="806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124691" y="0"/>
            <a:ext cx="9822873" cy="71350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6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Harsha Chennavajjala</dc:creator>
  <cp:lastModifiedBy>Sri Harsha Chennavajjala</cp:lastModifiedBy>
  <cp:revision>9</cp:revision>
  <dcterms:created xsi:type="dcterms:W3CDTF">2015-12-14T03:17:45Z</dcterms:created>
  <dcterms:modified xsi:type="dcterms:W3CDTF">2015-12-14T03:55:44Z</dcterms:modified>
</cp:coreProperties>
</file>