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75" r:id="rId3"/>
    <p:sldId id="376" r:id="rId4"/>
    <p:sldId id="382" r:id="rId5"/>
    <p:sldId id="394" r:id="rId6"/>
    <p:sldId id="391" r:id="rId7"/>
    <p:sldId id="377" r:id="rId8"/>
    <p:sldId id="386" r:id="rId9"/>
    <p:sldId id="379" r:id="rId10"/>
    <p:sldId id="392" r:id="rId11"/>
    <p:sldId id="381" r:id="rId12"/>
    <p:sldId id="393" r:id="rId13"/>
    <p:sldId id="387" r:id="rId14"/>
    <p:sldId id="395" r:id="rId15"/>
    <p:sldId id="388" r:id="rId16"/>
    <p:sldId id="390" r:id="rId17"/>
    <p:sldId id="389" r:id="rId18"/>
    <p:sldId id="384" r:id="rId19"/>
    <p:sldId id="383" r:id="rId20"/>
    <p:sldId id="35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2" autoAdjust="0"/>
    <p:restoredTop sz="94650" autoAdjust="0"/>
  </p:normalViewPr>
  <p:slideViewPr>
    <p:cSldViewPr snapToGrid="0">
      <p:cViewPr>
        <p:scale>
          <a:sx n="68" d="100"/>
          <a:sy n="68" d="100"/>
        </p:scale>
        <p:origin x="9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Glow" userId="8d4d8d7bbf77445d" providerId="LiveId" clId="{B98BBCC1-D699-4119-A164-2E1E1EA4ECAF}"/>
    <pc:docChg chg="undo custSel addSld delSld modSld sldOrd">
      <pc:chgData name="Ian Glow" userId="8d4d8d7bbf77445d" providerId="LiveId" clId="{B98BBCC1-D699-4119-A164-2E1E1EA4ECAF}" dt="2017-08-19T02:53:44.958" v="1257" actId="1076"/>
      <pc:docMkLst>
        <pc:docMk/>
      </pc:docMkLst>
      <pc:sldChg chg="delSp modSp">
        <pc:chgData name="Ian Glow" userId="8d4d8d7bbf77445d" providerId="LiveId" clId="{B98BBCC1-D699-4119-A164-2E1E1EA4ECAF}" dt="2017-08-19T02:46:17.924" v="1224" actId="1076"/>
        <pc:sldMkLst>
          <pc:docMk/>
          <pc:sldMk cId="1285746201" sldId="352"/>
        </pc:sldMkLst>
        <pc:spChg chg="del mod">
          <ac:chgData name="Ian Glow" userId="8d4d8d7bbf77445d" providerId="LiveId" clId="{B98BBCC1-D699-4119-A164-2E1E1EA4ECAF}" dt="2017-08-19T02:46:14.228" v="1223" actId="478"/>
          <ac:spMkLst>
            <pc:docMk/>
            <pc:sldMk cId="1285746201" sldId="352"/>
            <ac:spMk id="2" creationId="{00000000-0000-0000-0000-000000000000}"/>
          </ac:spMkLst>
        </pc:spChg>
        <pc:spChg chg="mod">
          <ac:chgData name="Ian Glow" userId="8d4d8d7bbf77445d" providerId="LiveId" clId="{B98BBCC1-D699-4119-A164-2E1E1EA4ECAF}" dt="2017-08-19T02:46:17.924" v="1224" actId="1076"/>
          <ac:spMkLst>
            <pc:docMk/>
            <pc:sldMk cId="1285746201" sldId="352"/>
            <ac:spMk id="6" creationId="{03DFFEDF-1D8A-42BC-90C0-25B5745D9DEB}"/>
          </ac:spMkLst>
        </pc:spChg>
      </pc:sldChg>
      <pc:sldChg chg="modSp">
        <pc:chgData name="Ian Glow" userId="8d4d8d7bbf77445d" providerId="LiveId" clId="{B98BBCC1-D699-4119-A164-2E1E1EA4ECAF}" dt="2017-08-19T02:31:13.384" v="1069" actId="20577"/>
        <pc:sldMkLst>
          <pc:docMk/>
          <pc:sldMk cId="2546984639" sldId="375"/>
        </pc:sldMkLst>
        <pc:spChg chg="mod">
          <ac:chgData name="Ian Glow" userId="8d4d8d7bbf77445d" providerId="LiveId" clId="{B98BBCC1-D699-4119-A164-2E1E1EA4ECAF}" dt="2017-08-19T02:31:13.384" v="1069" actId="20577"/>
          <ac:spMkLst>
            <pc:docMk/>
            <pc:sldMk cId="2546984639" sldId="375"/>
            <ac:spMk id="6" creationId="{03DFFEDF-1D8A-42BC-90C0-25B5745D9DEB}"/>
          </ac:spMkLst>
        </pc:spChg>
      </pc:sldChg>
      <pc:sldChg chg="addSp modSp">
        <pc:chgData name="Ian Glow" userId="8d4d8d7bbf77445d" providerId="LiveId" clId="{B98BBCC1-D699-4119-A164-2E1E1EA4ECAF}" dt="2017-08-19T02:40:45.813" v="1153" actId="313"/>
        <pc:sldMkLst>
          <pc:docMk/>
          <pc:sldMk cId="2365801268" sldId="377"/>
        </pc:sldMkLst>
        <pc:spChg chg="add mod ord">
          <ac:chgData name="Ian Glow" userId="8d4d8d7bbf77445d" providerId="LiveId" clId="{B98BBCC1-D699-4119-A164-2E1E1EA4ECAF}" dt="2017-08-19T02:40:45.813" v="1153" actId="313"/>
          <ac:spMkLst>
            <pc:docMk/>
            <pc:sldMk cId="2365801268" sldId="377"/>
            <ac:spMk id="4" creationId="{50CBF777-47EF-491B-8D38-E36ADFF7E7B1}"/>
          </ac:spMkLst>
        </pc:spChg>
        <pc:picChg chg="add mod">
          <ac:chgData name="Ian Glow" userId="8d4d8d7bbf77445d" providerId="LiveId" clId="{B98BBCC1-D699-4119-A164-2E1E1EA4ECAF}" dt="2017-08-19T00:00:51.655" v="60" actId="1076"/>
          <ac:picMkLst>
            <pc:docMk/>
            <pc:sldMk cId="2365801268" sldId="377"/>
            <ac:picMk id="3" creationId="{0055E894-ACDB-4E52-ABDA-13392BAC850C}"/>
          </ac:picMkLst>
        </pc:picChg>
      </pc:sldChg>
      <pc:sldChg chg="del">
        <pc:chgData name="Ian Glow" userId="8d4d8d7bbf77445d" providerId="LiveId" clId="{B98BBCC1-D699-4119-A164-2E1E1EA4ECAF}" dt="2017-08-19T00:02:10.298" v="152" actId="2696"/>
        <pc:sldMkLst>
          <pc:docMk/>
          <pc:sldMk cId="3414066665" sldId="378"/>
        </pc:sldMkLst>
      </pc:sldChg>
      <pc:sldChg chg="addSp modSp">
        <pc:chgData name="Ian Glow" userId="8d4d8d7bbf77445d" providerId="LiveId" clId="{B98BBCC1-D699-4119-A164-2E1E1EA4ECAF}" dt="2017-08-19T02:41:19.793" v="1162" actId="20577"/>
        <pc:sldMkLst>
          <pc:docMk/>
          <pc:sldMk cId="711340533" sldId="379"/>
        </pc:sldMkLst>
        <pc:spChg chg="add mod">
          <ac:chgData name="Ian Glow" userId="8d4d8d7bbf77445d" providerId="LiveId" clId="{B98BBCC1-D699-4119-A164-2E1E1EA4ECAF}" dt="2017-08-19T02:41:19.793" v="1162" actId="20577"/>
          <ac:spMkLst>
            <pc:docMk/>
            <pc:sldMk cId="711340533" sldId="379"/>
            <ac:spMk id="4" creationId="{8BBBA107-9F51-430A-A1CE-2D00D43F5E03}"/>
          </ac:spMkLst>
        </pc:spChg>
        <pc:picChg chg="add mod">
          <ac:chgData name="Ian Glow" userId="8d4d8d7bbf77445d" providerId="LiveId" clId="{B98BBCC1-D699-4119-A164-2E1E1EA4ECAF}" dt="2017-08-19T02:02:47.280" v="577" actId="14100"/>
          <ac:picMkLst>
            <pc:docMk/>
            <pc:sldMk cId="711340533" sldId="379"/>
            <ac:picMk id="3" creationId="{A083F016-3E71-4B5B-8C77-7227C2B074F9}"/>
          </ac:picMkLst>
        </pc:picChg>
      </pc:sldChg>
      <pc:sldChg chg="addSp del">
        <pc:chgData name="Ian Glow" userId="8d4d8d7bbf77445d" providerId="LiveId" clId="{B98BBCC1-D699-4119-A164-2E1E1EA4ECAF}" dt="2017-08-19T02:17:45.938" v="974" actId="2696"/>
        <pc:sldMkLst>
          <pc:docMk/>
          <pc:sldMk cId="1963166116" sldId="380"/>
        </pc:sldMkLst>
        <pc:spChg chg="add">
          <ac:chgData name="Ian Glow" userId="8d4d8d7bbf77445d" providerId="LiveId" clId="{B98BBCC1-D699-4119-A164-2E1E1EA4ECAF}" dt="2017-08-19T02:11:19.683" v="875"/>
          <ac:spMkLst>
            <pc:docMk/>
            <pc:sldMk cId="1963166116" sldId="380"/>
            <ac:spMk id="3" creationId="{A7AB39A8-48AA-4770-B9B6-2D999DAE2C37}"/>
          </ac:spMkLst>
        </pc:spChg>
      </pc:sldChg>
      <pc:sldChg chg="addSp delSp modSp">
        <pc:chgData name="Ian Glow" userId="8d4d8d7bbf77445d" providerId="LiveId" clId="{B98BBCC1-D699-4119-A164-2E1E1EA4ECAF}" dt="2017-08-19T02:17:38.592" v="973" actId="20577"/>
        <pc:sldMkLst>
          <pc:docMk/>
          <pc:sldMk cId="3866791123" sldId="381"/>
        </pc:sldMkLst>
        <pc:spChg chg="mod">
          <ac:chgData name="Ian Glow" userId="8d4d8d7bbf77445d" providerId="LiveId" clId="{B98BBCC1-D699-4119-A164-2E1E1EA4ECAF}" dt="2017-08-19T02:17:38.592" v="973" actId="20577"/>
          <ac:spMkLst>
            <pc:docMk/>
            <pc:sldMk cId="3866791123" sldId="381"/>
            <ac:spMk id="2" creationId="{00000000-0000-0000-0000-000000000000}"/>
          </ac:spMkLst>
        </pc:spChg>
        <pc:spChg chg="add del mod">
          <ac:chgData name="Ian Glow" userId="8d4d8d7bbf77445d" providerId="LiveId" clId="{B98BBCC1-D699-4119-A164-2E1E1EA4ECAF}" dt="2017-08-19T02:15:08.707" v="930"/>
          <ac:spMkLst>
            <pc:docMk/>
            <pc:sldMk cId="3866791123" sldId="381"/>
            <ac:spMk id="3" creationId="{5A850A0E-350C-415F-A770-5087C5C0ADDE}"/>
          </ac:spMkLst>
        </pc:spChg>
        <pc:spChg chg="add mod">
          <ac:chgData name="Ian Glow" userId="8d4d8d7bbf77445d" providerId="LiveId" clId="{B98BBCC1-D699-4119-A164-2E1E1EA4ECAF}" dt="2017-08-19T02:17:18.618" v="950" actId="14100"/>
          <ac:spMkLst>
            <pc:docMk/>
            <pc:sldMk cId="3866791123" sldId="381"/>
            <ac:spMk id="4" creationId="{8FD46303-BB9C-40AB-B496-76A4EC35E8F2}"/>
          </ac:spMkLst>
        </pc:spChg>
      </pc:sldChg>
      <pc:sldChg chg="addSp modSp">
        <pc:chgData name="Ian Glow" userId="8d4d8d7bbf77445d" providerId="LiveId" clId="{B98BBCC1-D699-4119-A164-2E1E1EA4ECAF}" dt="2017-08-19T02:21:33.709" v="1032" actId="1076"/>
        <pc:sldMkLst>
          <pc:docMk/>
          <pc:sldMk cId="3256529288" sldId="382"/>
        </pc:sldMkLst>
        <pc:spChg chg="mod">
          <ac:chgData name="Ian Glow" userId="8d4d8d7bbf77445d" providerId="LiveId" clId="{B98BBCC1-D699-4119-A164-2E1E1EA4ECAF}" dt="2017-08-19T02:20:58.831" v="1022" actId="20577"/>
          <ac:spMkLst>
            <pc:docMk/>
            <pc:sldMk cId="3256529288" sldId="382"/>
            <ac:spMk id="2" creationId="{00000000-0000-0000-0000-000000000000}"/>
          </ac:spMkLst>
        </pc:spChg>
        <pc:spChg chg="mod">
          <ac:chgData name="Ian Glow" userId="8d4d8d7bbf77445d" providerId="LiveId" clId="{B98BBCC1-D699-4119-A164-2E1E1EA4ECAF}" dt="2017-08-19T02:21:27.514" v="1031" actId="20577"/>
          <ac:spMkLst>
            <pc:docMk/>
            <pc:sldMk cId="3256529288" sldId="382"/>
            <ac:spMk id="6" creationId="{03DFFEDF-1D8A-42BC-90C0-25B5745D9DEB}"/>
          </ac:spMkLst>
        </pc:spChg>
        <pc:picChg chg="add mod">
          <ac:chgData name="Ian Glow" userId="8d4d8d7bbf77445d" providerId="LiveId" clId="{B98BBCC1-D699-4119-A164-2E1E1EA4ECAF}" dt="2017-08-19T02:21:33.709" v="1032" actId="1076"/>
          <ac:picMkLst>
            <pc:docMk/>
            <pc:sldMk cId="3256529288" sldId="382"/>
            <ac:picMk id="4" creationId="{BF69D9E8-F6D5-4088-BC0C-5341271C78A2}"/>
          </ac:picMkLst>
        </pc:picChg>
      </pc:sldChg>
      <pc:sldChg chg="addSp modSp">
        <pc:chgData name="Ian Glow" userId="8d4d8d7bbf77445d" providerId="LiveId" clId="{B98BBCC1-D699-4119-A164-2E1E1EA4ECAF}" dt="2017-08-19T02:46:59.199" v="1229" actId="1076"/>
        <pc:sldMkLst>
          <pc:docMk/>
          <pc:sldMk cId="3775477019" sldId="383"/>
        </pc:sldMkLst>
        <pc:spChg chg="mod">
          <ac:chgData name="Ian Glow" userId="8d4d8d7bbf77445d" providerId="LiveId" clId="{B98BBCC1-D699-4119-A164-2E1E1EA4ECAF}" dt="2017-08-19T02:46:52.921" v="1225" actId="1076"/>
          <ac:spMkLst>
            <pc:docMk/>
            <pc:sldMk cId="3775477019" sldId="383"/>
            <ac:spMk id="3" creationId="{1764CAF2-E630-4680-B6F8-DC07F7A5A20F}"/>
          </ac:spMkLst>
        </pc:spChg>
        <pc:picChg chg="add mod">
          <ac:chgData name="Ian Glow" userId="8d4d8d7bbf77445d" providerId="LiveId" clId="{B98BBCC1-D699-4119-A164-2E1E1EA4ECAF}" dt="2017-08-19T02:46:59.199" v="1229" actId="1076"/>
          <ac:picMkLst>
            <pc:docMk/>
            <pc:sldMk cId="3775477019" sldId="383"/>
            <ac:picMk id="5" creationId="{519D89F2-2B1B-46EC-8A02-B6FFA7702655}"/>
          </ac:picMkLst>
        </pc:picChg>
      </pc:sldChg>
      <pc:sldChg chg="addSp modSp add ord">
        <pc:chgData name="Ian Glow" userId="8d4d8d7bbf77445d" providerId="LiveId" clId="{B98BBCC1-D699-4119-A164-2E1E1EA4ECAF}" dt="2017-08-19T02:48:03.151" v="1235" actId="14100"/>
        <pc:sldMkLst>
          <pc:docMk/>
          <pc:sldMk cId="3171819873" sldId="384"/>
        </pc:sldMkLst>
        <pc:spChg chg="mod">
          <ac:chgData name="Ian Glow" userId="8d4d8d7bbf77445d" providerId="LiveId" clId="{B98BBCC1-D699-4119-A164-2E1E1EA4ECAF}" dt="2017-08-19T02:44:28.135" v="1166" actId="313"/>
          <ac:spMkLst>
            <pc:docMk/>
            <pc:sldMk cId="3171819873" sldId="384"/>
            <ac:spMk id="2" creationId="{00000000-0000-0000-0000-000000000000}"/>
          </ac:spMkLst>
        </pc:spChg>
        <pc:spChg chg="add mod">
          <ac:chgData name="Ian Glow" userId="8d4d8d7bbf77445d" providerId="LiveId" clId="{B98BBCC1-D699-4119-A164-2E1E1EA4ECAF}" dt="2017-08-19T02:48:03.151" v="1235" actId="14100"/>
          <ac:spMkLst>
            <pc:docMk/>
            <pc:sldMk cId="3171819873" sldId="384"/>
            <ac:spMk id="3" creationId="{8DA50E82-136F-40F0-BD80-A61E09CBC372}"/>
          </ac:spMkLst>
        </pc:spChg>
        <pc:picChg chg="add mod">
          <ac:chgData name="Ian Glow" userId="8d4d8d7bbf77445d" providerId="LiveId" clId="{B98BBCC1-D699-4119-A164-2E1E1EA4ECAF}" dt="2017-08-19T02:47:50.449" v="1233" actId="1076"/>
          <ac:picMkLst>
            <pc:docMk/>
            <pc:sldMk cId="3171819873" sldId="384"/>
            <ac:picMk id="5" creationId="{AB8F3C66-9E0C-4273-AF7F-34B44EED32AB}"/>
          </ac:picMkLst>
        </pc:picChg>
      </pc:sldChg>
      <pc:sldChg chg="modSp add del">
        <pc:chgData name="Ian Glow" userId="8d4d8d7bbf77445d" providerId="LiveId" clId="{B98BBCC1-D699-4119-A164-2E1E1EA4ECAF}" dt="2017-08-19T00:11:03.932" v="242" actId="2696"/>
        <pc:sldMkLst>
          <pc:docMk/>
          <pc:sldMk cId="3994913450" sldId="385"/>
        </pc:sldMkLst>
        <pc:spChg chg="mod">
          <ac:chgData name="Ian Glow" userId="8d4d8d7bbf77445d" providerId="LiveId" clId="{B98BBCC1-D699-4119-A164-2E1E1EA4ECAF}" dt="2017-08-18T23:56:08.014" v="57" actId="20577"/>
          <ac:spMkLst>
            <pc:docMk/>
            <pc:sldMk cId="3994913450" sldId="385"/>
            <ac:spMk id="2" creationId="{00000000-0000-0000-0000-000000000000}"/>
          </ac:spMkLst>
        </pc:spChg>
      </pc:sldChg>
      <pc:sldChg chg="addSp delSp modSp add">
        <pc:chgData name="Ian Glow" userId="8d4d8d7bbf77445d" providerId="LiveId" clId="{B98BBCC1-D699-4119-A164-2E1E1EA4ECAF}" dt="2017-08-19T02:41:08.256" v="1158" actId="20577"/>
        <pc:sldMkLst>
          <pc:docMk/>
          <pc:sldMk cId="2681572265" sldId="386"/>
        </pc:sldMkLst>
        <pc:spChg chg="mod">
          <ac:chgData name="Ian Glow" userId="8d4d8d7bbf77445d" providerId="LiveId" clId="{B98BBCC1-D699-4119-A164-2E1E1EA4ECAF}" dt="2017-08-19T00:02:08.732" v="151"/>
          <ac:spMkLst>
            <pc:docMk/>
            <pc:sldMk cId="2681572265" sldId="386"/>
            <ac:spMk id="2" creationId="{00000000-0000-0000-0000-000000000000}"/>
          </ac:spMkLst>
        </pc:spChg>
        <pc:spChg chg="mod">
          <ac:chgData name="Ian Glow" userId="8d4d8d7bbf77445d" providerId="LiveId" clId="{B98BBCC1-D699-4119-A164-2E1E1EA4ECAF}" dt="2017-08-19T02:41:08.256" v="1158" actId="20577"/>
          <ac:spMkLst>
            <pc:docMk/>
            <pc:sldMk cId="2681572265" sldId="386"/>
            <ac:spMk id="4" creationId="{50CBF777-47EF-491B-8D38-E36ADFF7E7B1}"/>
          </ac:spMkLst>
        </pc:spChg>
        <pc:picChg chg="del">
          <ac:chgData name="Ian Glow" userId="8d4d8d7bbf77445d" providerId="LiveId" clId="{B98BBCC1-D699-4119-A164-2E1E1EA4ECAF}" dt="2017-08-19T00:04:20.600" v="154" actId="478"/>
          <ac:picMkLst>
            <pc:docMk/>
            <pc:sldMk cId="2681572265" sldId="386"/>
            <ac:picMk id="3" creationId="{0055E894-ACDB-4E52-ABDA-13392BAC850C}"/>
          </ac:picMkLst>
        </pc:picChg>
        <pc:picChg chg="add mod">
          <ac:chgData name="Ian Glow" userId="8d4d8d7bbf77445d" providerId="LiveId" clId="{B98BBCC1-D699-4119-A164-2E1E1EA4ECAF}" dt="2017-08-19T02:02:37.005" v="574" actId="1076"/>
          <ac:picMkLst>
            <pc:docMk/>
            <pc:sldMk cId="2681572265" sldId="386"/>
            <ac:picMk id="5" creationId="{24A9CCDE-18AB-445E-85F1-47281C681E19}"/>
          </ac:picMkLst>
        </pc:picChg>
      </pc:sldChg>
      <pc:sldChg chg="addSp delSp modSp add">
        <pc:chgData name="Ian Glow" userId="8d4d8d7bbf77445d" providerId="LiveId" clId="{B98BBCC1-D699-4119-A164-2E1E1EA4ECAF}" dt="2017-08-19T02:28:16.934" v="1068" actId="1076"/>
        <pc:sldMkLst>
          <pc:docMk/>
          <pc:sldMk cId="1351581143" sldId="387"/>
        </pc:sldMkLst>
        <pc:spChg chg="mod">
          <ac:chgData name="Ian Glow" userId="8d4d8d7bbf77445d" providerId="LiveId" clId="{B98BBCC1-D699-4119-A164-2E1E1EA4ECAF}" dt="2017-08-19T02:23:07.196" v="1060" actId="20577"/>
          <ac:spMkLst>
            <pc:docMk/>
            <pc:sldMk cId="1351581143" sldId="387"/>
            <ac:spMk id="2" creationId="{00000000-0000-0000-0000-000000000000}"/>
          </ac:spMkLst>
        </pc:spChg>
        <pc:spChg chg="add del">
          <ac:chgData name="Ian Glow" userId="8d4d8d7bbf77445d" providerId="LiveId" clId="{B98BBCC1-D699-4119-A164-2E1E1EA4ECAF}" dt="2017-08-19T00:10:45.583" v="230"/>
          <ac:spMkLst>
            <pc:docMk/>
            <pc:sldMk cId="1351581143" sldId="387"/>
            <ac:spMk id="3" creationId="{45B9500E-94A5-4E8A-8B7E-AD1CFBF6BB53}"/>
          </ac:spMkLst>
        </pc:spChg>
        <pc:spChg chg="add del mod">
          <ac:chgData name="Ian Glow" userId="8d4d8d7bbf77445d" providerId="LiveId" clId="{B98BBCC1-D699-4119-A164-2E1E1EA4ECAF}" dt="2017-08-19T02:27:39.344" v="1061" actId="478"/>
          <ac:spMkLst>
            <pc:docMk/>
            <pc:sldMk cId="1351581143" sldId="387"/>
            <ac:spMk id="4" creationId="{EBDF09C7-4864-4F49-BE6C-CD99A3EA1E0A}"/>
          </ac:spMkLst>
        </pc:spChg>
        <pc:spChg chg="add del">
          <ac:chgData name="Ian Glow" userId="8d4d8d7bbf77445d" providerId="LiveId" clId="{B98BBCC1-D699-4119-A164-2E1E1EA4ECAF}" dt="2017-08-19T02:27:42.392" v="1063" actId="478"/>
          <ac:spMkLst>
            <pc:docMk/>
            <pc:sldMk cId="1351581143" sldId="387"/>
            <ac:spMk id="5" creationId="{EBA756BD-9F46-45AF-B533-4C5383D65076}"/>
          </ac:spMkLst>
        </pc:spChg>
        <pc:picChg chg="add mod">
          <ac:chgData name="Ian Glow" userId="8d4d8d7bbf77445d" providerId="LiveId" clId="{B98BBCC1-D699-4119-A164-2E1E1EA4ECAF}" dt="2017-08-19T02:28:16.934" v="1068" actId="1076"/>
          <ac:picMkLst>
            <pc:docMk/>
            <pc:sldMk cId="1351581143" sldId="387"/>
            <ac:picMk id="6" creationId="{DA34CBC5-7544-4A3B-80AC-61A46557A2D1}"/>
          </ac:picMkLst>
        </pc:picChg>
      </pc:sldChg>
      <pc:sldChg chg="addSp modSp add">
        <pc:chgData name="Ian Glow" userId="8d4d8d7bbf77445d" providerId="LiveId" clId="{B98BBCC1-D699-4119-A164-2E1E1EA4ECAF}" dt="2017-08-19T02:53:44.958" v="1257" actId="1076"/>
        <pc:sldMkLst>
          <pc:docMk/>
          <pc:sldMk cId="2805525968" sldId="388"/>
        </pc:sldMkLst>
        <pc:spChg chg="mod">
          <ac:chgData name="Ian Glow" userId="8d4d8d7bbf77445d" providerId="LiveId" clId="{B98BBCC1-D699-4119-A164-2E1E1EA4ECAF}" dt="2017-08-19T00:16:20.424" v="250" actId="20577"/>
          <ac:spMkLst>
            <pc:docMk/>
            <pc:sldMk cId="2805525968" sldId="388"/>
            <ac:spMk id="2" creationId="{00000000-0000-0000-0000-000000000000}"/>
          </ac:spMkLst>
        </pc:spChg>
        <pc:spChg chg="mod">
          <ac:chgData name="Ian Glow" userId="8d4d8d7bbf77445d" providerId="LiveId" clId="{B98BBCC1-D699-4119-A164-2E1E1EA4ECAF}" dt="2017-08-19T02:53:38.135" v="1253" actId="20577"/>
          <ac:spMkLst>
            <pc:docMk/>
            <pc:sldMk cId="2805525968" sldId="388"/>
            <ac:spMk id="4" creationId="{EBDF09C7-4864-4F49-BE6C-CD99A3EA1E0A}"/>
          </ac:spMkLst>
        </pc:spChg>
        <pc:picChg chg="add mod">
          <ac:chgData name="Ian Glow" userId="8d4d8d7bbf77445d" providerId="LiveId" clId="{B98BBCC1-D699-4119-A164-2E1E1EA4ECAF}" dt="2017-08-19T02:53:44.958" v="1257" actId="1076"/>
          <ac:picMkLst>
            <pc:docMk/>
            <pc:sldMk cId="2805525968" sldId="388"/>
            <ac:picMk id="5" creationId="{9AEED641-08D9-4C19-9135-68E0BAAE23DA}"/>
          </ac:picMkLst>
        </pc:picChg>
      </pc:sldChg>
      <pc:sldChg chg="modSp add ord">
        <pc:chgData name="Ian Glow" userId="8d4d8d7bbf77445d" providerId="LiveId" clId="{B98BBCC1-D699-4119-A164-2E1E1EA4ECAF}" dt="2017-08-19T02:02:14.302" v="573"/>
        <pc:sldMkLst>
          <pc:docMk/>
          <pc:sldMk cId="2515008284" sldId="389"/>
        </pc:sldMkLst>
        <pc:spChg chg="mod">
          <ac:chgData name="Ian Glow" userId="8d4d8d7bbf77445d" providerId="LiveId" clId="{B98BBCC1-D699-4119-A164-2E1E1EA4ECAF}" dt="2017-08-19T01:54:33.516" v="267" actId="20577"/>
          <ac:spMkLst>
            <pc:docMk/>
            <pc:sldMk cId="2515008284" sldId="389"/>
            <ac:spMk id="2" creationId="{00000000-0000-0000-0000-000000000000}"/>
          </ac:spMkLst>
        </pc:spChg>
        <pc:spChg chg="mod">
          <ac:chgData name="Ian Glow" userId="8d4d8d7bbf77445d" providerId="LiveId" clId="{B98BBCC1-D699-4119-A164-2E1E1EA4ECAF}" dt="2017-08-19T01:59:20.442" v="517" actId="20577"/>
          <ac:spMkLst>
            <pc:docMk/>
            <pc:sldMk cId="2515008284" sldId="389"/>
            <ac:spMk id="3" creationId="{8DA50E82-136F-40F0-BD80-A61E09CBC372}"/>
          </ac:spMkLst>
        </pc:spChg>
      </pc:sldChg>
      <pc:sldChg chg="modSp add">
        <pc:chgData name="Ian Glow" userId="8d4d8d7bbf77445d" providerId="LiveId" clId="{B98BBCC1-D699-4119-A164-2E1E1EA4ECAF}" dt="2017-08-19T02:43:45.399" v="1164" actId="20577"/>
        <pc:sldMkLst>
          <pc:docMk/>
          <pc:sldMk cId="2454433483" sldId="390"/>
        </pc:sldMkLst>
        <pc:spChg chg="mod">
          <ac:chgData name="Ian Glow" userId="8d4d8d7bbf77445d" providerId="LiveId" clId="{B98BBCC1-D699-4119-A164-2E1E1EA4ECAF}" dt="2017-08-19T02:02:09.452" v="572" actId="20577"/>
          <ac:spMkLst>
            <pc:docMk/>
            <pc:sldMk cId="2454433483" sldId="390"/>
            <ac:spMk id="2" creationId="{00000000-0000-0000-0000-000000000000}"/>
          </ac:spMkLst>
        </pc:spChg>
        <pc:spChg chg="mod">
          <ac:chgData name="Ian Glow" userId="8d4d8d7bbf77445d" providerId="LiveId" clId="{B98BBCC1-D699-4119-A164-2E1E1EA4ECAF}" dt="2017-08-19T02:43:45.399" v="1164" actId="20577"/>
          <ac:spMkLst>
            <pc:docMk/>
            <pc:sldMk cId="2454433483" sldId="390"/>
            <ac:spMk id="3" creationId="{8DA50E82-136F-40F0-BD80-A61E09CBC372}"/>
          </ac:spMkLst>
        </pc:spChg>
      </pc:sldChg>
      <pc:sldChg chg="addSp delSp modSp add ord">
        <pc:chgData name="Ian Glow" userId="8d4d8d7bbf77445d" providerId="LiveId" clId="{B98BBCC1-D699-4119-A164-2E1E1EA4ECAF}" dt="2017-08-19T02:06:27.278" v="628"/>
        <pc:sldMkLst>
          <pc:docMk/>
          <pc:sldMk cId="551097570" sldId="391"/>
        </pc:sldMkLst>
        <pc:spChg chg="mod">
          <ac:chgData name="Ian Glow" userId="8d4d8d7bbf77445d" providerId="LiveId" clId="{B98BBCC1-D699-4119-A164-2E1E1EA4ECAF}" dt="2017-08-19T02:06:16.241" v="626" actId="313"/>
          <ac:spMkLst>
            <pc:docMk/>
            <pc:sldMk cId="551097570" sldId="391"/>
            <ac:spMk id="2" creationId="{00000000-0000-0000-0000-000000000000}"/>
          </ac:spMkLst>
        </pc:spChg>
        <pc:spChg chg="del">
          <ac:chgData name="Ian Glow" userId="8d4d8d7bbf77445d" providerId="LiveId" clId="{B98BBCC1-D699-4119-A164-2E1E1EA4ECAF}" dt="2017-08-19T02:05:53.943" v="617" actId="478"/>
          <ac:spMkLst>
            <pc:docMk/>
            <pc:sldMk cId="551097570" sldId="391"/>
            <ac:spMk id="4" creationId="{50CBF777-47EF-491B-8D38-E36ADFF7E7B1}"/>
          </ac:spMkLst>
        </pc:spChg>
        <pc:picChg chg="del">
          <ac:chgData name="Ian Glow" userId="8d4d8d7bbf77445d" providerId="LiveId" clId="{B98BBCC1-D699-4119-A164-2E1E1EA4ECAF}" dt="2017-08-19T02:04:45.071" v="616" actId="478"/>
          <ac:picMkLst>
            <pc:docMk/>
            <pc:sldMk cId="551097570" sldId="391"/>
            <ac:picMk id="3" creationId="{0055E894-ACDB-4E52-ABDA-13392BAC850C}"/>
          </ac:picMkLst>
        </pc:picChg>
        <pc:picChg chg="add mod">
          <ac:chgData name="Ian Glow" userId="8d4d8d7bbf77445d" providerId="LiveId" clId="{B98BBCC1-D699-4119-A164-2E1E1EA4ECAF}" dt="2017-08-19T02:06:22.249" v="627" actId="1076"/>
          <ac:picMkLst>
            <pc:docMk/>
            <pc:sldMk cId="551097570" sldId="391"/>
            <ac:picMk id="6" creationId="{8127F28A-E5C1-452A-807F-403CD2DAF9B8}"/>
          </ac:picMkLst>
        </pc:picChg>
      </pc:sldChg>
      <pc:sldChg chg="addSp delSp modSp add ord">
        <pc:chgData name="Ian Glow" userId="8d4d8d7bbf77445d" providerId="LiveId" clId="{B98BBCC1-D699-4119-A164-2E1E1EA4ECAF}" dt="2017-08-19T02:41:47.661" v="1163" actId="20577"/>
        <pc:sldMkLst>
          <pc:docMk/>
          <pc:sldMk cId="2931199473" sldId="392"/>
        </pc:sldMkLst>
        <pc:spChg chg="mod">
          <ac:chgData name="Ian Glow" userId="8d4d8d7bbf77445d" providerId="LiveId" clId="{B98BBCC1-D699-4119-A164-2E1E1EA4ECAF}" dt="2017-08-19T02:09:07.094" v="750" actId="20577"/>
          <ac:spMkLst>
            <pc:docMk/>
            <pc:sldMk cId="2931199473" sldId="392"/>
            <ac:spMk id="2" creationId="{00000000-0000-0000-0000-000000000000}"/>
          </ac:spMkLst>
        </pc:spChg>
        <pc:spChg chg="add mod">
          <ac:chgData name="Ian Glow" userId="8d4d8d7bbf77445d" providerId="LiveId" clId="{B98BBCC1-D699-4119-A164-2E1E1EA4ECAF}" dt="2017-08-19T02:41:47.661" v="1163" actId="20577"/>
          <ac:spMkLst>
            <pc:docMk/>
            <pc:sldMk cId="2931199473" sldId="392"/>
            <ac:spMk id="24" creationId="{7F93A9B5-FE95-4EB3-B9C2-823038BC0DBA}"/>
          </ac:spMkLst>
        </pc:spChg>
        <pc:picChg chg="add mod">
          <ac:chgData name="Ian Glow" userId="8d4d8d7bbf77445d" providerId="LiveId" clId="{B98BBCC1-D699-4119-A164-2E1E1EA4ECAF}" dt="2017-08-19T02:10:53.570" v="874" actId="1076"/>
          <ac:picMkLst>
            <pc:docMk/>
            <pc:sldMk cId="2931199473" sldId="392"/>
            <ac:picMk id="4" creationId="{C3249A58-B5DA-40A1-9428-B8080D7CCE41}"/>
          </ac:picMkLst>
        </pc:picChg>
        <pc:inkChg chg="add del">
          <ac:chgData name="Ian Glow" userId="8d4d8d7bbf77445d" providerId="LiveId" clId="{B98BBCC1-D699-4119-A164-2E1E1EA4ECAF}" dt="2017-08-19T02:08:04.956" v="671"/>
          <ac:inkMkLst>
            <pc:docMk/>
            <pc:sldMk cId="2931199473" sldId="392"/>
            <ac:inkMk id="5" creationId="{015210EB-EACC-4F56-A2EA-514C32ED9B3D}"/>
          </ac:inkMkLst>
        </pc:inkChg>
        <pc:inkChg chg="add del">
          <ac:chgData name="Ian Glow" userId="8d4d8d7bbf77445d" providerId="LiveId" clId="{B98BBCC1-D699-4119-A164-2E1E1EA4ECAF}" dt="2017-08-19T02:08:04.628" v="670"/>
          <ac:inkMkLst>
            <pc:docMk/>
            <pc:sldMk cId="2931199473" sldId="392"/>
            <ac:inkMk id="6" creationId="{9C90314A-456F-4AAC-A254-9ED8736F24F1}"/>
          </ac:inkMkLst>
        </pc:inkChg>
        <pc:inkChg chg="add del">
          <ac:chgData name="Ian Glow" userId="8d4d8d7bbf77445d" providerId="LiveId" clId="{B98BBCC1-D699-4119-A164-2E1E1EA4ECAF}" dt="2017-08-19T02:07:51.553" v="645"/>
          <ac:inkMkLst>
            <pc:docMk/>
            <pc:sldMk cId="2931199473" sldId="392"/>
            <ac:inkMk id="7" creationId="{0098A7BB-128F-432B-B42E-EBE73FCF677C}"/>
          </ac:inkMkLst>
        </pc:inkChg>
        <pc:inkChg chg="add del">
          <ac:chgData name="Ian Glow" userId="8d4d8d7bbf77445d" providerId="LiveId" clId="{B98BBCC1-D699-4119-A164-2E1E1EA4ECAF}" dt="2017-08-19T02:08:04.058" v="669"/>
          <ac:inkMkLst>
            <pc:docMk/>
            <pc:sldMk cId="2931199473" sldId="392"/>
            <ac:inkMk id="8" creationId="{45621AB9-C9D9-4D51-8F52-A7FC179A4EF9}"/>
          </ac:inkMkLst>
        </pc:inkChg>
        <pc:inkChg chg="add">
          <ac:chgData name="Ian Glow" userId="8d4d8d7bbf77445d" providerId="LiveId" clId="{B98BBCC1-D699-4119-A164-2E1E1EA4ECAF}" dt="2017-08-19T02:07:51.553" v="645"/>
          <ac:inkMkLst>
            <pc:docMk/>
            <pc:sldMk cId="2931199473" sldId="392"/>
            <ac:inkMk id="9" creationId="{06370B46-FD31-43CD-A8A8-566D16E3F4A0}"/>
          </ac:inkMkLst>
        </pc:inkChg>
        <pc:inkChg chg="add del">
          <ac:chgData name="Ian Glow" userId="8d4d8d7bbf77445d" providerId="LiveId" clId="{B98BBCC1-D699-4119-A164-2E1E1EA4ECAF}" dt="2017-08-19T02:08:03.824" v="668"/>
          <ac:inkMkLst>
            <pc:docMk/>
            <pc:sldMk cId="2931199473" sldId="392"/>
            <ac:inkMk id="10" creationId="{791CAAA0-82C7-4436-A123-0FFB3F425718}"/>
          </ac:inkMkLst>
        </pc:inkChg>
        <pc:inkChg chg="add del">
          <ac:chgData name="Ian Glow" userId="8d4d8d7bbf77445d" providerId="LiveId" clId="{B98BBCC1-D699-4119-A164-2E1E1EA4ECAF}" dt="2017-08-19T02:08:03.604" v="667"/>
          <ac:inkMkLst>
            <pc:docMk/>
            <pc:sldMk cId="2931199473" sldId="392"/>
            <ac:inkMk id="11" creationId="{F86FA51D-895A-48ED-A1C3-206F1540D52D}"/>
          </ac:inkMkLst>
        </pc:inkChg>
        <pc:inkChg chg="add del">
          <ac:chgData name="Ian Glow" userId="8d4d8d7bbf77445d" providerId="LiveId" clId="{B98BBCC1-D699-4119-A164-2E1E1EA4ECAF}" dt="2017-08-19T02:08:03.380" v="666"/>
          <ac:inkMkLst>
            <pc:docMk/>
            <pc:sldMk cId="2931199473" sldId="392"/>
            <ac:inkMk id="12" creationId="{7257883E-46D1-4725-8099-B31BC669B78F}"/>
          </ac:inkMkLst>
        </pc:inkChg>
        <pc:inkChg chg="add del">
          <ac:chgData name="Ian Glow" userId="8d4d8d7bbf77445d" providerId="LiveId" clId="{B98BBCC1-D699-4119-A164-2E1E1EA4ECAF}" dt="2017-08-19T02:07:55.067" v="652"/>
          <ac:inkMkLst>
            <pc:docMk/>
            <pc:sldMk cId="2931199473" sldId="392"/>
            <ac:inkMk id="13" creationId="{09E9E4E1-60F9-4B9E-8D82-1A8ABDD46F45}"/>
          </ac:inkMkLst>
        </pc:inkChg>
        <pc:inkChg chg="add del">
          <ac:chgData name="Ian Glow" userId="8d4d8d7bbf77445d" providerId="LiveId" clId="{B98BBCC1-D699-4119-A164-2E1E1EA4ECAF}" dt="2017-08-19T02:08:03.145" v="665"/>
          <ac:inkMkLst>
            <pc:docMk/>
            <pc:sldMk cId="2931199473" sldId="392"/>
            <ac:inkMk id="14" creationId="{1CD022C5-0033-47E0-BB65-6F17AEB769F5}"/>
          </ac:inkMkLst>
        </pc:inkChg>
        <pc:inkChg chg="add del">
          <ac:chgData name="Ian Glow" userId="8d4d8d7bbf77445d" providerId="LiveId" clId="{B98BBCC1-D699-4119-A164-2E1E1EA4ECAF}" dt="2017-08-19T02:08:02.890" v="664"/>
          <ac:inkMkLst>
            <pc:docMk/>
            <pc:sldMk cId="2931199473" sldId="392"/>
            <ac:inkMk id="15" creationId="{3636FDFE-8B28-412B-AA5A-96BB5F5290DB}"/>
          </ac:inkMkLst>
        </pc:inkChg>
        <pc:inkChg chg="add del">
          <ac:chgData name="Ian Glow" userId="8d4d8d7bbf77445d" providerId="LiveId" clId="{B98BBCC1-D699-4119-A164-2E1E1EA4ECAF}" dt="2017-08-19T02:07:55.721" v="654"/>
          <ac:inkMkLst>
            <pc:docMk/>
            <pc:sldMk cId="2931199473" sldId="392"/>
            <ac:inkMk id="16" creationId="{BFCC1910-F6D3-4F69-A75C-6A55ABC3D2EE}"/>
          </ac:inkMkLst>
        </pc:inkChg>
        <pc:inkChg chg="add del">
          <ac:chgData name="Ian Glow" userId="8d4d8d7bbf77445d" providerId="LiveId" clId="{B98BBCC1-D699-4119-A164-2E1E1EA4ECAF}" dt="2017-08-19T02:08:02.685" v="663"/>
          <ac:inkMkLst>
            <pc:docMk/>
            <pc:sldMk cId="2931199473" sldId="392"/>
            <ac:inkMk id="17" creationId="{BEEBC4A7-62AF-435F-ABC8-30F16B805CEF}"/>
          </ac:inkMkLst>
        </pc:inkChg>
        <pc:inkChg chg="add del">
          <ac:chgData name="Ian Glow" userId="8d4d8d7bbf77445d" providerId="LiveId" clId="{B98BBCC1-D699-4119-A164-2E1E1EA4ECAF}" dt="2017-08-19T02:07:56.279" v="657"/>
          <ac:inkMkLst>
            <pc:docMk/>
            <pc:sldMk cId="2931199473" sldId="392"/>
            <ac:inkMk id="18" creationId="{06347987-7737-46A4-AA44-24C487FD9FBF}"/>
          </ac:inkMkLst>
        </pc:inkChg>
        <pc:inkChg chg="add del">
          <ac:chgData name="Ian Glow" userId="8d4d8d7bbf77445d" providerId="LiveId" clId="{B98BBCC1-D699-4119-A164-2E1E1EA4ECAF}" dt="2017-08-19T02:08:02.461" v="662"/>
          <ac:inkMkLst>
            <pc:docMk/>
            <pc:sldMk cId="2931199473" sldId="392"/>
            <ac:inkMk id="19" creationId="{3E8C6350-E571-47C4-BC4B-FE707079CC75}"/>
          </ac:inkMkLst>
        </pc:inkChg>
        <pc:inkChg chg="add del">
          <ac:chgData name="Ian Glow" userId="8d4d8d7bbf77445d" providerId="LiveId" clId="{B98BBCC1-D699-4119-A164-2E1E1EA4ECAF}" dt="2017-08-19T02:08:02.220" v="661"/>
          <ac:inkMkLst>
            <pc:docMk/>
            <pc:sldMk cId="2931199473" sldId="392"/>
            <ac:inkMk id="20" creationId="{9938EDF7-45C0-4D8F-8638-3D8BBF705971}"/>
          </ac:inkMkLst>
        </pc:inkChg>
        <pc:inkChg chg="add del">
          <ac:chgData name="Ian Glow" userId="8d4d8d7bbf77445d" providerId="LiveId" clId="{B98BBCC1-D699-4119-A164-2E1E1EA4ECAF}" dt="2017-08-19T02:07:56.955" v="659"/>
          <ac:inkMkLst>
            <pc:docMk/>
            <pc:sldMk cId="2931199473" sldId="392"/>
            <ac:inkMk id="21" creationId="{64FBEBF2-94FA-45B9-88F1-88C62310AFF9}"/>
          </ac:inkMkLst>
        </pc:inkChg>
        <pc:inkChg chg="add del">
          <ac:chgData name="Ian Glow" userId="8d4d8d7bbf77445d" providerId="LiveId" clId="{B98BBCC1-D699-4119-A164-2E1E1EA4ECAF}" dt="2017-08-19T02:08:01.844" v="660"/>
          <ac:inkMkLst>
            <pc:docMk/>
            <pc:sldMk cId="2931199473" sldId="392"/>
            <ac:inkMk id="22" creationId="{13696AD9-772A-4582-A1E5-D11CE3F01505}"/>
          </ac:inkMkLst>
        </pc:inkChg>
        <pc:inkChg chg="add">
          <ac:chgData name="Ian Glow" userId="8d4d8d7bbf77445d" providerId="LiveId" clId="{B98BBCC1-D699-4119-A164-2E1E1EA4ECAF}" dt="2017-08-19T02:07:56.955" v="659"/>
          <ac:inkMkLst>
            <pc:docMk/>
            <pc:sldMk cId="2931199473" sldId="392"/>
            <ac:inkMk id="23" creationId="{D2C7914D-8696-457C-B425-74775645DAA6}"/>
          </ac:inkMkLst>
        </pc:inkChg>
      </pc:sldChg>
      <pc:sldChg chg="modSp add">
        <pc:chgData name="Ian Glow" userId="8d4d8d7bbf77445d" providerId="LiveId" clId="{B98BBCC1-D699-4119-A164-2E1E1EA4ECAF}" dt="2017-08-19T02:19:15.116" v="1004" actId="6549"/>
        <pc:sldMkLst>
          <pc:docMk/>
          <pc:sldMk cId="3092739516" sldId="393"/>
        </pc:sldMkLst>
        <pc:spChg chg="mod">
          <ac:chgData name="Ian Glow" userId="8d4d8d7bbf77445d" providerId="LiveId" clId="{B98BBCC1-D699-4119-A164-2E1E1EA4ECAF}" dt="2017-08-19T02:18:00.077" v="980" actId="20577"/>
          <ac:spMkLst>
            <pc:docMk/>
            <pc:sldMk cId="3092739516" sldId="393"/>
            <ac:spMk id="2" creationId="{00000000-0000-0000-0000-000000000000}"/>
          </ac:spMkLst>
        </pc:spChg>
        <pc:spChg chg="mod">
          <ac:chgData name="Ian Glow" userId="8d4d8d7bbf77445d" providerId="LiveId" clId="{B98BBCC1-D699-4119-A164-2E1E1EA4ECAF}" dt="2017-08-19T02:19:15.116" v="1004" actId="6549"/>
          <ac:spMkLst>
            <pc:docMk/>
            <pc:sldMk cId="3092739516" sldId="393"/>
            <ac:spMk id="4" creationId="{8FD46303-BB9C-40AB-B496-76A4EC35E8F2}"/>
          </ac:spMkLst>
        </pc:spChg>
      </pc:sldChg>
      <pc:sldChg chg="modSp add">
        <pc:chgData name="Ian Glow" userId="8d4d8d7bbf77445d" providerId="LiveId" clId="{B98BBCC1-D699-4119-A164-2E1E1EA4ECAF}" dt="2017-08-19T02:40:25.089" v="1150" actId="20577"/>
        <pc:sldMkLst>
          <pc:docMk/>
          <pc:sldMk cId="1505809449" sldId="394"/>
        </pc:sldMkLst>
        <pc:spChg chg="mod">
          <ac:chgData name="Ian Glow" userId="8d4d8d7bbf77445d" providerId="LiveId" clId="{B98BBCC1-D699-4119-A164-2E1E1EA4ECAF}" dt="2017-08-19T02:40:25.089" v="1150" actId="20577"/>
          <ac:spMkLst>
            <pc:docMk/>
            <pc:sldMk cId="1505809449" sldId="394"/>
            <ac:spMk id="6" creationId="{03DFFEDF-1D8A-42BC-90C0-25B5745D9DEB}"/>
          </ac:spMkLst>
        </pc:spChg>
      </pc:sldChg>
      <pc:sldChg chg="addSp delSp modSp add">
        <pc:chgData name="Ian Glow" userId="8d4d8d7bbf77445d" providerId="LiveId" clId="{B98BBCC1-D699-4119-A164-2E1E1EA4ECAF}" dt="2017-08-19T02:53:00.126" v="1249" actId="1076"/>
        <pc:sldMkLst>
          <pc:docMk/>
          <pc:sldMk cId="1877729371" sldId="395"/>
        </pc:sldMkLst>
        <pc:spChg chg="mod">
          <ac:chgData name="Ian Glow" userId="8d4d8d7bbf77445d" providerId="LiveId" clId="{B98BBCC1-D699-4119-A164-2E1E1EA4ECAF}" dt="2017-08-19T02:53:00.126" v="1249" actId="1076"/>
          <ac:spMkLst>
            <pc:docMk/>
            <pc:sldMk cId="1877729371" sldId="395"/>
            <ac:spMk id="4" creationId="{EBDF09C7-4864-4F49-BE6C-CD99A3EA1E0A}"/>
          </ac:spMkLst>
        </pc:spChg>
        <pc:spChg chg="add del">
          <ac:chgData name="Ian Glow" userId="8d4d8d7bbf77445d" providerId="LiveId" clId="{B98BBCC1-D699-4119-A164-2E1E1EA4ECAF}" dt="2017-08-19T02:48:42.442" v="1239"/>
          <ac:spMkLst>
            <pc:docMk/>
            <pc:sldMk cId="1877729371" sldId="395"/>
            <ac:spMk id="6" creationId="{9EC5ED23-A432-4B34-A68E-EA683A3B65E4}"/>
          </ac:spMkLst>
        </pc:spChg>
        <pc:picChg chg="add del mod">
          <ac:chgData name="Ian Glow" userId="8d4d8d7bbf77445d" providerId="LiveId" clId="{B98BBCC1-D699-4119-A164-2E1E1EA4ECAF}" dt="2017-08-19T02:48:28.186" v="1237"/>
          <ac:picMkLst>
            <pc:docMk/>
            <pc:sldMk cId="1877729371" sldId="395"/>
            <ac:picMk id="5" creationId="{9AC7777B-801B-475D-9124-8BB80E138BC8}"/>
          </ac:picMkLst>
        </pc:picChg>
        <pc:picChg chg="add mod">
          <ac:chgData name="Ian Glow" userId="8d4d8d7bbf77445d" providerId="LiveId" clId="{B98BBCC1-D699-4119-A164-2E1E1EA4ECAF}" dt="2017-08-19T02:52:56.379" v="1248" actId="1076"/>
          <ac:picMkLst>
            <pc:docMk/>
            <pc:sldMk cId="1877729371" sldId="395"/>
            <ac:picMk id="8" creationId="{6EFEAE27-FCD6-4B9E-8A71-FFB197B369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E2E0D-CAF7-4F0A-9618-E75F983DAF1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E3AF-DEA6-426A-88E3-C0A9A7AC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E3AF-DEA6-426A-88E3-C0A9A7ACD2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E3AF-DEA6-426A-88E3-C0A9A7ACD2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4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3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9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76D18C-4088-42D4-8335-42A4C142B92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76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frLwRLS_ZR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youtube.com/watch?v=pXZ33YoKu9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libgdx.badlogicgame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youtu.be/Qfm0GCvsIVA?list=FLRD1yjMFV9Klg23wB5wh4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n.wikipedia.org/wiki/Graphics_pipeli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7334" y="5112537"/>
            <a:ext cx="3276600" cy="1463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PROGRAMMING</a:t>
            </a:r>
          </a:p>
          <a:p>
            <a:endParaRPr lang="en-US" dirty="0"/>
          </a:p>
          <a:p>
            <a:r>
              <a:rPr lang="en-US" dirty="0"/>
              <a:t>TCP 2017</a:t>
            </a:r>
          </a:p>
          <a:p>
            <a:r>
              <a:rPr lang="en-US" dirty="0"/>
              <a:t>Prof: Ian Glow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1125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Deck 8 – Game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9379" y="2942897"/>
            <a:ext cx="386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9DBDC-EFEB-46E7-BD13-F91FEE81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467"/>
            <a:ext cx="12192000" cy="52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ShaDers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49A58-B5DA-40A1-9428-B8080D7C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80" y="176356"/>
            <a:ext cx="4561080" cy="27253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93A9B5-FE95-4EB3-B9C2-823038BC0DBA}"/>
              </a:ext>
            </a:extLst>
          </p:cNvPr>
          <p:cNvSpPr txBox="1"/>
          <p:nvPr/>
        </p:nvSpPr>
        <p:spPr>
          <a:xfrm>
            <a:off x="85061" y="894229"/>
            <a:ext cx="119828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Shaders</a:t>
            </a:r>
            <a:r>
              <a:rPr lang="en-US" sz="3600" dirty="0">
                <a:latin typeface="Consolas" panose="020B0609020204030204" pitchFamily="49" charset="0"/>
              </a:rPr>
              <a:t> are tiny 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programs executed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in parallel by the GPU.</a:t>
            </a:r>
          </a:p>
          <a:p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DirectX or OpenGL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vertex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shader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 -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transform each 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vertex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into its position on the actual screen </a:t>
            </a:r>
          </a:p>
          <a:p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pixel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shader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 (fragment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shader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) –</a:t>
            </a:r>
            <a:r>
              <a:rPr lang="en-US" sz="3600" dirty="0">
                <a:latin typeface="Consolas" panose="020B0609020204030204" pitchFamily="49" charset="0"/>
              </a:rPr>
              <a:t> color in the pixels on the screen</a:t>
            </a:r>
          </a:p>
          <a:p>
            <a:endParaRPr lang="en-US" sz="3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9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 vertex </a:t>
            </a:r>
            <a:r>
              <a:rPr lang="en-US" sz="5400" dirty="0" err="1">
                <a:solidFill>
                  <a:schemeClr val="tx1"/>
                </a:solidFill>
              </a:rPr>
              <a:t>Shader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46303-BB9C-40AB-B496-76A4EC35E8F2}"/>
              </a:ext>
            </a:extLst>
          </p:cNvPr>
          <p:cNvSpPr/>
          <p:nvPr/>
        </p:nvSpPr>
        <p:spPr>
          <a:xfrm>
            <a:off x="-2" y="786901"/>
            <a:ext cx="121920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VertexToPixel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float4 Position     : POSITION;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float4 Color        : COLOR0;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float4 Position3D     : TEXCOORD0;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float4x4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xViewProjection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VertexToPixel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SimplestVertexShader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 float4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: POSITION, float4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inColor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: COLOR0)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VertexToPixel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Output = 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VertexToPixel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mul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xViewProjection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rgb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inPos.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yxz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Output.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Position3D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Output;    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 Pixel </a:t>
            </a:r>
            <a:r>
              <a:rPr lang="en-US" sz="5400" dirty="0" err="1">
                <a:solidFill>
                  <a:schemeClr val="tx1"/>
                </a:solidFill>
              </a:rPr>
              <a:t>Shader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46303-BB9C-40AB-B496-76A4EC35E8F2}"/>
              </a:ext>
            </a:extLst>
          </p:cNvPr>
          <p:cNvSpPr/>
          <p:nvPr/>
        </p:nvSpPr>
        <p:spPr>
          <a:xfrm>
            <a:off x="-2" y="786901"/>
            <a:ext cx="121920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VertexToPixel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float4 Position     : POSITION;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float4 Color        : COLOR0;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float4 Position3D     : TEXCOORD0;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PixelToFrame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float4 Color : COLOR0;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PixelToFrame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OurFirstPixelShader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VertexToPixel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PSIn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PixelToFrame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Output = 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PixelToFrame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rgb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PSIn.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Position3D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yxz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Output;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Making Models – Use Maya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4CBC5-7544-4A3B-80AC-61A46557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16" y="782886"/>
            <a:ext cx="9123210" cy="58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8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Raytracing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F09C7-4864-4F49-BE6C-CD99A3EA1E0A}"/>
              </a:ext>
            </a:extLst>
          </p:cNvPr>
          <p:cNvSpPr/>
          <p:nvPr/>
        </p:nvSpPr>
        <p:spPr>
          <a:xfrm>
            <a:off x="3280423" y="5861516"/>
            <a:ext cx="70151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hlinkClick r:id="rId2"/>
              </a:rPr>
              <a:t>https://youtu.be/frLwRLS_ZR0</a:t>
            </a:r>
            <a:endParaRPr lang="en-US" sz="4400" dirty="0"/>
          </a:p>
          <a:p>
            <a:endParaRPr lang="en-US" sz="4400" dirty="0"/>
          </a:p>
        </p:txBody>
      </p:sp>
      <p:pic>
        <p:nvPicPr>
          <p:cNvPr id="8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EFEAE27-FCD6-4B9E-8A71-FFB197B36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67" y="894229"/>
            <a:ext cx="6704902" cy="46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Path tracing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F09C7-4864-4F49-BE6C-CD99A3EA1E0A}"/>
              </a:ext>
            </a:extLst>
          </p:cNvPr>
          <p:cNvSpPr/>
          <p:nvPr/>
        </p:nvSpPr>
        <p:spPr>
          <a:xfrm>
            <a:off x="321472" y="2967888"/>
            <a:ext cx="11661013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400" dirty="0">
              <a:hlinkClick r:id="rId2"/>
            </a:endParaRPr>
          </a:p>
          <a:p>
            <a:endParaRPr lang="en-US" sz="4400" dirty="0">
              <a:hlinkClick r:id="rId2"/>
            </a:endParaRPr>
          </a:p>
          <a:p>
            <a:endParaRPr lang="en-US" sz="4400" dirty="0">
              <a:hlinkClick r:id="rId2"/>
            </a:endParaRPr>
          </a:p>
          <a:p>
            <a:endParaRPr lang="en-US" sz="4400" dirty="0">
              <a:hlinkClick r:id="rId2"/>
            </a:endParaRPr>
          </a:p>
          <a:p>
            <a:r>
              <a:rPr lang="en-US" sz="4400" dirty="0">
                <a:hlinkClick r:id="rId2"/>
              </a:rPr>
              <a:t>https://www.youtube.com/watch?v=pXZ33YoKu9w</a:t>
            </a:r>
            <a:endParaRPr lang="en-US" sz="4400" dirty="0"/>
          </a:p>
          <a:p>
            <a:endParaRPr lang="en-US" sz="4400" dirty="0"/>
          </a:p>
        </p:txBody>
      </p:sp>
      <p:pic>
        <p:nvPicPr>
          <p:cNvPr id="5" name="Picture 4" descr="A picture containing object, monitor&#10;&#10;Description generated with very high confidence">
            <a:extLst>
              <a:ext uri="{FF2B5EF4-FFF2-40B4-BE49-F238E27FC236}">
                <a16:creationId xmlns:a16="http://schemas.microsoft.com/office/drawing/2014/main" id="{9AEED641-08D9-4C19-9135-68E0BAAE2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04" y="781930"/>
            <a:ext cx="798576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a game engine?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A50E82-136F-40F0-BD80-A61E09CBC372}"/>
              </a:ext>
            </a:extLst>
          </p:cNvPr>
          <p:cNvSpPr/>
          <p:nvPr/>
        </p:nvSpPr>
        <p:spPr>
          <a:xfrm>
            <a:off x="1" y="1084522"/>
            <a:ext cx="122433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game engine is a software framework designed for the creation and development of video games. Developers use them to create games for consoles, mobile devices and personal computers. The core functionality typically provided by a game engine includes a rendering engine ("renderer") for 2D or 3D graphics, a physics engine or collision detection (and collision response), sound, scripting, animation, artificial intelligence, networking, streaming, memory management, threading, localization support, scene graph, and may include video support for cinematics.</a:t>
            </a:r>
          </a:p>
        </p:txBody>
      </p:sp>
    </p:spTree>
    <p:extLst>
      <p:ext uri="{BB962C8B-B14F-4D97-AF65-F5344CB8AC3E}">
        <p14:creationId xmlns:p14="http://schemas.microsoft.com/office/powerpoint/2010/main" val="245443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Game Engines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A50E82-136F-40F0-BD80-A61E09CBC372}"/>
              </a:ext>
            </a:extLst>
          </p:cNvPr>
          <p:cNvSpPr/>
          <p:nvPr/>
        </p:nvSpPr>
        <p:spPr>
          <a:xfrm>
            <a:off x="1" y="1084522"/>
            <a:ext cx="122433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Unity</a:t>
            </a:r>
            <a:r>
              <a:rPr lang="en-US" sz="4000" dirty="0"/>
              <a:t> – C#, Easy to use, free </a:t>
            </a:r>
          </a:p>
          <a:p>
            <a:r>
              <a:rPr lang="en-US" sz="4000" dirty="0">
                <a:solidFill>
                  <a:srgbClr val="00B0F0"/>
                </a:solidFill>
              </a:rPr>
              <a:t>Unreal</a:t>
            </a:r>
            <a:r>
              <a:rPr lang="en-US" sz="4000" dirty="0"/>
              <a:t> – C++ , Super powerful, free</a:t>
            </a:r>
          </a:p>
          <a:p>
            <a:r>
              <a:rPr lang="en-US" sz="4000" dirty="0" err="1">
                <a:solidFill>
                  <a:srgbClr val="00B0F0"/>
                </a:solidFill>
              </a:rPr>
              <a:t>LibGdx</a:t>
            </a:r>
            <a:r>
              <a:rPr lang="en-US" sz="4000" dirty="0"/>
              <a:t> – Java, Open Source</a:t>
            </a:r>
          </a:p>
          <a:p>
            <a:r>
              <a:rPr lang="en-US" sz="4000" dirty="0">
                <a:solidFill>
                  <a:srgbClr val="00B0F0"/>
                </a:solidFill>
              </a:rPr>
              <a:t>Game Maker </a:t>
            </a:r>
            <a:r>
              <a:rPr lang="en-US" sz="4000" dirty="0"/>
              <a:t>– Custom, CRAZY EASY</a:t>
            </a:r>
          </a:p>
          <a:p>
            <a:endParaRPr lang="en-US" sz="4000" dirty="0"/>
          </a:p>
          <a:p>
            <a:r>
              <a:rPr lang="en-US" sz="4000" dirty="0"/>
              <a:t>Or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B0F0"/>
                </a:solidFill>
              </a:rPr>
              <a:t>Make Your own!</a:t>
            </a:r>
          </a:p>
        </p:txBody>
      </p:sp>
    </p:spTree>
    <p:extLst>
      <p:ext uri="{BB962C8B-B14F-4D97-AF65-F5344CB8AC3E}">
        <p14:creationId xmlns:p14="http://schemas.microsoft.com/office/powerpoint/2010/main" val="251500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Let’s Make Pong in Java using Lib GDX!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A50E82-136F-40F0-BD80-A61E09CBC372}"/>
              </a:ext>
            </a:extLst>
          </p:cNvPr>
          <p:cNvSpPr/>
          <p:nvPr/>
        </p:nvSpPr>
        <p:spPr>
          <a:xfrm>
            <a:off x="2243470" y="5099715"/>
            <a:ext cx="74462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hlinkClick r:id="rId2"/>
            </a:endParaRPr>
          </a:p>
          <a:p>
            <a:r>
              <a:rPr lang="en-US" sz="4000" dirty="0">
                <a:hlinkClick r:id="rId2"/>
              </a:rPr>
              <a:t>http://libgdx.badlogicgames.com/</a:t>
            </a:r>
            <a:endParaRPr lang="en-US" sz="4000" dirty="0"/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F3C66-9E0C-4273-AF7F-34B44EED3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00" y="1265274"/>
            <a:ext cx="6563168" cy="36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1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ALL a Game Is, Is A Universe with fabric of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4CAF2-E630-4680-B6F8-DC07F7A5A20F}"/>
              </a:ext>
            </a:extLst>
          </p:cNvPr>
          <p:cNvSpPr/>
          <p:nvPr/>
        </p:nvSpPr>
        <p:spPr>
          <a:xfrm>
            <a:off x="5531840" y="3083443"/>
            <a:ext cx="65602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Carl Sagan, Man and His Ignorance:</a:t>
            </a:r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https://youtu.be/Qfm0GCvsIVA?list=FLRD1yjMFV9Klg23wB5wh4Ng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89F2-2B1B-46EC-8A02-B6FFA7702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3" y="856694"/>
            <a:ext cx="3923262" cy="56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7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What is a Video Game?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111642" y="654997"/>
            <a:ext cx="1208035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A video game is an interactable simulation of a universe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Traditionally there are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systems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Rendering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Physics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Networking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And there are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actors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Players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NPCs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That have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components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and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behaviors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Colliders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AI Controllers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8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329611" y="367917"/>
            <a:ext cx="11738344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HW7 Evolution (Extra Credit) 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Due tonight! 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Project 1 – TCP Dungeon 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On Moodle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Due Tuesday!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Project 2 – Invasion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On Moodle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Due Wednesday!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Basic Game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53162" y="1824579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Start Game</a:t>
            </a:r>
          </a:p>
          <a:p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While(true):</a:t>
            </a:r>
          </a:p>
          <a:p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	Get Input</a:t>
            </a:r>
          </a:p>
          <a:p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	Update Game World</a:t>
            </a:r>
          </a:p>
          <a:p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	Produce Output</a:t>
            </a:r>
          </a:p>
        </p:txBody>
      </p:sp>
    </p:spTree>
    <p:extLst>
      <p:ext uri="{BB962C8B-B14F-4D97-AF65-F5344CB8AC3E}">
        <p14:creationId xmlns:p14="http://schemas.microsoft.com/office/powerpoint/2010/main" val="257436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Graphics?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-1" y="654997"/>
            <a:ext cx="121920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  <a:hlinkClick r:id="rId2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  <a:hlinkClick r:id="rId2"/>
              </a:rPr>
              <a:t>https://en.wikipedia.org/wiki/Graphics_pipeline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69D9E8-F6D5-4088-BC0C-5341271C7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4" y="1172461"/>
            <a:ext cx="60769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2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How do we get Something to show on a screen?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-1" y="654997"/>
            <a:ext cx="121920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We first have a game object with a location (a 2d or 3d point also known as a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This game object is made out of triangles, with each triangle having three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vertices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(which have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relative vectors 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to the objects location)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We then use a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vertex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shader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to transform each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vertex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into its position on the actual screen 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We then fill in the new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screen space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triangles with textures and color using a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pixel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shader</a:t>
            </a:r>
            <a:endParaRPr lang="en-US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//A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shader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 is a tiny massively-parallel program run on a GPU</a:t>
            </a:r>
          </a:p>
        </p:txBody>
      </p:sp>
    </p:spTree>
    <p:extLst>
      <p:ext uri="{BB962C8B-B14F-4D97-AF65-F5344CB8AC3E}">
        <p14:creationId xmlns:p14="http://schemas.microsoft.com/office/powerpoint/2010/main" val="150580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Meshes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7F28A-E5C1-452A-807F-403CD2DAF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49" y="405588"/>
            <a:ext cx="57340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9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CBF777-47EF-491B-8D38-E36ADFF7E7B1}"/>
              </a:ext>
            </a:extLst>
          </p:cNvPr>
          <p:cNvSpPr txBox="1"/>
          <p:nvPr/>
        </p:nvSpPr>
        <p:spPr>
          <a:xfrm>
            <a:off x="-1" y="654997"/>
            <a:ext cx="4506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An object’s location in the real world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World Space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5E894-ACDB-4E52-ABDA-13392BAC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69" y="1227907"/>
            <a:ext cx="6987723" cy="46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0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CBF777-47EF-491B-8D38-E36ADFF7E7B1}"/>
              </a:ext>
            </a:extLst>
          </p:cNvPr>
          <p:cNvSpPr txBox="1"/>
          <p:nvPr/>
        </p:nvSpPr>
        <p:spPr>
          <a:xfrm>
            <a:off x="701748" y="1090932"/>
            <a:ext cx="4506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Location of 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vertexes</a:t>
            </a:r>
            <a:r>
              <a:rPr lang="en-US" sz="3600" dirty="0">
                <a:latin typeface="Consolas" panose="020B0609020204030204" pitchFamily="49" charset="0"/>
              </a:rPr>
              <a:t> relative to the center of the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Object Space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9CCDE-18AB-445E-85F1-47281C68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85" y="0"/>
            <a:ext cx="6142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7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0371" cy="8942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Screen Space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3F016-3E71-4B5B-8C77-7227C2B0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660" y="894228"/>
            <a:ext cx="8906339" cy="5852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BA107-9F51-430A-A1CE-2D00D43F5E03}"/>
              </a:ext>
            </a:extLst>
          </p:cNvPr>
          <p:cNvSpPr txBox="1"/>
          <p:nvPr/>
        </p:nvSpPr>
        <p:spPr>
          <a:xfrm>
            <a:off x="106326" y="1090932"/>
            <a:ext cx="3131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Location of 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vertices</a:t>
            </a:r>
            <a:r>
              <a:rPr lang="en-US" sz="3600" dirty="0">
                <a:latin typeface="Consolas" panose="020B0609020204030204" pitchFamily="49" charset="0"/>
              </a:rPr>
              <a:t> when shown on the screen</a:t>
            </a:r>
          </a:p>
        </p:txBody>
      </p:sp>
    </p:spTree>
    <p:extLst>
      <p:ext uri="{BB962C8B-B14F-4D97-AF65-F5344CB8AC3E}">
        <p14:creationId xmlns:p14="http://schemas.microsoft.com/office/powerpoint/2010/main" val="71134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16376</TotalTime>
  <Words>517</Words>
  <Application>Microsoft Office PowerPoint</Application>
  <PresentationFormat>Widescreen</PresentationFormat>
  <Paragraphs>146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Consolas</vt:lpstr>
      <vt:lpstr>Tw Cen MT</vt:lpstr>
      <vt:lpstr>Tw Cen MT Condensed</vt:lpstr>
      <vt:lpstr>Wingdings 3</vt:lpstr>
      <vt:lpstr>Integral</vt:lpstr>
      <vt:lpstr>PowerPoint Presentation</vt:lpstr>
      <vt:lpstr>What is a Video Game?</vt:lpstr>
      <vt:lpstr>The Basic Game Loop</vt:lpstr>
      <vt:lpstr>Graphics?</vt:lpstr>
      <vt:lpstr>How do we get Something to show on a screen?</vt:lpstr>
      <vt:lpstr>Meshes</vt:lpstr>
      <vt:lpstr>World Space</vt:lpstr>
      <vt:lpstr>Object Space</vt:lpstr>
      <vt:lpstr>Screen Space</vt:lpstr>
      <vt:lpstr>ShaDers</vt:lpstr>
      <vt:lpstr>A vertex Shader</vt:lpstr>
      <vt:lpstr>A Pixel Shader</vt:lpstr>
      <vt:lpstr>Making Models – Use Maya</vt:lpstr>
      <vt:lpstr>Raytracing</vt:lpstr>
      <vt:lpstr>Path tracing</vt:lpstr>
      <vt:lpstr>What is a game engine?</vt:lpstr>
      <vt:lpstr>Game Engines</vt:lpstr>
      <vt:lpstr>Let’s Make Pong in Java using Lib GDX!</vt:lpstr>
      <vt:lpstr>ALL a Game Is, Is A Universe with fabric of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To P</dc:title>
  <dc:creator>Ian Glow</dc:creator>
  <cp:lastModifiedBy>Ian Glow</cp:lastModifiedBy>
  <cp:revision>218</cp:revision>
  <dcterms:created xsi:type="dcterms:W3CDTF">2017-01-10T22:03:45Z</dcterms:created>
  <dcterms:modified xsi:type="dcterms:W3CDTF">2017-08-19T02:53:46Z</dcterms:modified>
</cp:coreProperties>
</file>