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399" y="257463"/>
            <a:ext cx="8825658" cy="50104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HANOI UNIVERSITY OF SCIENCE AND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8418" y="1831154"/>
            <a:ext cx="8825658" cy="6489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quán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88" y="257463"/>
            <a:ext cx="1031311" cy="15311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50115" y="2646134"/>
            <a:ext cx="6162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Giảng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Nguyễn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Oanh</a:t>
            </a:r>
            <a:endParaRPr lang="vi-V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4088" y="4346625"/>
            <a:ext cx="514115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-Đặng Như Thuỷ -20144373</a:t>
            </a: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-Trần Minh Quang – 20143613</a:t>
            </a: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-Trịnh Văn Đại – 20140934</a:t>
            </a: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Lớp Việt Nhật K59</a:t>
            </a:r>
          </a:p>
        </p:txBody>
      </p:sp>
    </p:spTree>
    <p:extLst>
      <p:ext uri="{BB962C8B-B14F-4D97-AF65-F5344CB8AC3E}">
        <p14:creationId xmlns:p14="http://schemas.microsoft.com/office/powerpoint/2010/main" val="7764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65100" cy="140053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33" y="1591740"/>
            <a:ext cx="7974055" cy="4568227"/>
          </a:xfrm>
        </p:spPr>
      </p:pic>
    </p:spTree>
    <p:extLst>
      <p:ext uri="{BB962C8B-B14F-4D97-AF65-F5344CB8AC3E}">
        <p14:creationId xmlns:p14="http://schemas.microsoft.com/office/powerpoint/2010/main" val="157081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712" y="1478071"/>
            <a:ext cx="4509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4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1945" y="1478071"/>
            <a:ext cx="39081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 3</a:t>
            </a:r>
          </a:p>
        </p:txBody>
      </p:sp>
    </p:spTree>
    <p:extLst>
      <p:ext uri="{BB962C8B-B14F-4D97-AF65-F5344CB8AC3E}">
        <p14:creationId xmlns:p14="http://schemas.microsoft.com/office/powerpoint/2010/main" val="22286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65100" cy="140053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</a:t>
            </a:r>
            <a:endParaRPr lang="vi-V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57" y="1628384"/>
            <a:ext cx="9304208" cy="4782431"/>
          </a:xfrm>
        </p:spPr>
      </p:pic>
    </p:spTree>
    <p:extLst>
      <p:ext uri="{BB962C8B-B14F-4D97-AF65-F5344CB8AC3E}">
        <p14:creationId xmlns:p14="http://schemas.microsoft.com/office/powerpoint/2010/main" val="326870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5204" cy="140053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hướng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endParaRPr lang="vi-V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994" y="1853248"/>
            <a:ext cx="9994748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Tối ưu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Cải thiện giao diện đồ hoạ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Hoàn thiện các chức năng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Bảo mật về dữ liệu và tài khoản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Mở rộng, phát triển ứng dụng trên Web, Mobile</a:t>
            </a:r>
          </a:p>
        </p:txBody>
      </p:sp>
    </p:spTree>
    <p:extLst>
      <p:ext uri="{BB962C8B-B14F-4D97-AF65-F5344CB8AC3E}">
        <p14:creationId xmlns:p14="http://schemas.microsoft.com/office/powerpoint/2010/main" val="264317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4141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90152" cy="1400530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Nội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4400" dirty="0"/>
              <a:t>Ý tưởng</a:t>
            </a:r>
          </a:p>
          <a:p>
            <a:r>
              <a:rPr lang="vi-VN" sz="4400" dirty="0"/>
              <a:t>Mô tả chức năng, giao diện</a:t>
            </a:r>
          </a:p>
          <a:p>
            <a:r>
              <a:rPr lang="vi-VN" sz="4400" dirty="0"/>
              <a:t>Ngôn ngữ và công cụ</a:t>
            </a:r>
          </a:p>
          <a:p>
            <a:r>
              <a:rPr lang="vi-VN" sz="4400" dirty="0"/>
              <a:t>C</a:t>
            </a:r>
            <a:r>
              <a:rPr lang="vi-VN" sz="4400" dirty="0"/>
              <a:t>ơ sở dữ liệu</a:t>
            </a:r>
            <a:endParaRPr lang="vi-VN" sz="4400" dirty="0"/>
          </a:p>
          <a:p>
            <a:r>
              <a:rPr lang="vi-VN" sz="4400" dirty="0"/>
              <a:t>Định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16457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935255" y="538619"/>
            <a:ext cx="1966586" cy="1891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tưởng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8931" y="2430049"/>
            <a:ext cx="2617940" cy="2542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Tiếp cận</a:t>
            </a:r>
          </a:p>
          <a:p>
            <a:r>
              <a:rPr lang="vi-V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-Nhu cầu</a:t>
            </a:r>
          </a:p>
          <a:p>
            <a:r>
              <a:rPr lang="vi-V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-Địa điểm</a:t>
            </a:r>
          </a:p>
          <a:p>
            <a:r>
              <a:rPr lang="vi-V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-Thị trường</a:t>
            </a:r>
          </a:p>
        </p:txBody>
      </p:sp>
      <p:sp>
        <p:nvSpPr>
          <p:cNvPr id="7" name="Oval 6"/>
          <p:cNvSpPr/>
          <p:nvPr/>
        </p:nvSpPr>
        <p:spPr>
          <a:xfrm>
            <a:off x="3306871" y="3701441"/>
            <a:ext cx="2617940" cy="2542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Tuyển nhân viên</a:t>
            </a:r>
          </a:p>
          <a:p>
            <a:r>
              <a:rPr lang="vi-VN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-Người quản lý</a:t>
            </a:r>
          </a:p>
          <a:p>
            <a:r>
              <a:rPr lang="vi-VN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-Pha chế</a:t>
            </a:r>
          </a:p>
          <a:p>
            <a:r>
              <a:rPr lang="vi-VN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-Bồi bàn</a:t>
            </a:r>
          </a:p>
          <a:p>
            <a:r>
              <a:rPr lang="vi-VN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-Dọn dẹp</a:t>
            </a:r>
          </a:p>
          <a:p>
            <a:r>
              <a:rPr lang="vi-VN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-Trông xe</a:t>
            </a:r>
          </a:p>
        </p:txBody>
      </p:sp>
      <p:sp>
        <p:nvSpPr>
          <p:cNvPr id="8" name="Oval 7"/>
          <p:cNvSpPr/>
          <p:nvPr/>
        </p:nvSpPr>
        <p:spPr>
          <a:xfrm>
            <a:off x="6200384" y="3701441"/>
            <a:ext cx="2617940" cy="2542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+mj-lt"/>
              </a:rPr>
              <a:t>Thực đơn</a:t>
            </a:r>
          </a:p>
          <a:p>
            <a:r>
              <a:rPr lang="vi-VN" dirty="0">
                <a:solidFill>
                  <a:schemeClr val="accent3"/>
                </a:solidFill>
                <a:latin typeface="+mj-lt"/>
              </a:rPr>
              <a:t>-Trà sữa</a:t>
            </a:r>
          </a:p>
          <a:p>
            <a:r>
              <a:rPr lang="vi-VN" dirty="0">
                <a:solidFill>
                  <a:schemeClr val="accent3"/>
                </a:solidFill>
                <a:latin typeface="+mj-lt"/>
              </a:rPr>
              <a:t>-Cafe</a:t>
            </a:r>
          </a:p>
          <a:p>
            <a:r>
              <a:rPr lang="vi-VN" dirty="0">
                <a:solidFill>
                  <a:schemeClr val="accent3"/>
                </a:solidFill>
                <a:latin typeface="+mj-lt"/>
              </a:rPr>
              <a:t>-Nước ngọt</a:t>
            </a:r>
          </a:p>
          <a:p>
            <a:r>
              <a:rPr lang="vi-VN" dirty="0">
                <a:solidFill>
                  <a:schemeClr val="accent3"/>
                </a:solidFill>
                <a:latin typeface="+mj-lt"/>
              </a:rPr>
              <a:t>-...</a:t>
            </a:r>
          </a:p>
        </p:txBody>
      </p:sp>
      <p:sp>
        <p:nvSpPr>
          <p:cNvPr id="9" name="Oval 8"/>
          <p:cNvSpPr/>
          <p:nvPr/>
        </p:nvSpPr>
        <p:spPr>
          <a:xfrm>
            <a:off x="8818324" y="2430049"/>
            <a:ext cx="2617940" cy="2542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+mj-lt"/>
              </a:rPr>
              <a:t>Khách hàng</a:t>
            </a:r>
          </a:p>
          <a:p>
            <a:r>
              <a:rPr lang="vi-VN" sz="1600" dirty="0">
                <a:solidFill>
                  <a:schemeClr val="accent3"/>
                </a:solidFill>
                <a:latin typeface="+mj-lt"/>
              </a:rPr>
              <a:t>-Đặt bàn</a:t>
            </a:r>
          </a:p>
          <a:p>
            <a:r>
              <a:rPr lang="vi-VN" sz="1600" dirty="0">
                <a:solidFill>
                  <a:schemeClr val="accent3"/>
                </a:solidFill>
                <a:latin typeface="+mj-lt"/>
              </a:rPr>
              <a:t>-Gọi món</a:t>
            </a:r>
          </a:p>
          <a:p>
            <a:r>
              <a:rPr lang="vi-VN" sz="1600" dirty="0">
                <a:solidFill>
                  <a:schemeClr val="accent3"/>
                </a:solidFill>
                <a:latin typeface="+mj-lt"/>
              </a:rPr>
              <a:t>-Thanh toán</a:t>
            </a:r>
          </a:p>
          <a:p>
            <a:r>
              <a:rPr lang="vi-VN" sz="1600" dirty="0">
                <a:solidFill>
                  <a:schemeClr val="accent3"/>
                </a:solidFill>
                <a:latin typeface="+mj-lt"/>
              </a:rPr>
              <a:t>-Trả sau</a:t>
            </a:r>
          </a:p>
          <a:p>
            <a:r>
              <a:rPr lang="vi-VN" sz="1600" dirty="0">
                <a:solidFill>
                  <a:schemeClr val="accent3"/>
                </a:solidFill>
                <a:latin typeface="+mj-lt"/>
              </a:rPr>
              <a:t>-Đổi thực đơn</a:t>
            </a:r>
          </a:p>
          <a:p>
            <a:r>
              <a:rPr lang="vi-VN" sz="1600" dirty="0">
                <a:solidFill>
                  <a:schemeClr val="accent3"/>
                </a:solidFill>
                <a:latin typeface="+mj-lt"/>
              </a:rPr>
              <a:t>-Huỷ thực đơn</a:t>
            </a:r>
          </a:p>
          <a:p>
            <a:r>
              <a:rPr lang="vi-VN" sz="1600" dirty="0">
                <a:solidFill>
                  <a:schemeClr val="accent3"/>
                </a:solidFill>
                <a:latin typeface="+mj-lt"/>
              </a:rPr>
              <a:t>-.....</a:t>
            </a:r>
          </a:p>
        </p:txBody>
      </p:sp>
      <p:cxnSp>
        <p:nvCxnSpPr>
          <p:cNvPr id="11" name="Curved Connector 10"/>
          <p:cNvCxnSpPr>
            <a:stCxn id="5" idx="3"/>
          </p:cNvCxnSpPr>
          <p:nvPr/>
        </p:nvCxnSpPr>
        <p:spPr>
          <a:xfrm rot="5400000">
            <a:off x="3722602" y="1568224"/>
            <a:ext cx="915822" cy="20854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4"/>
            <a:endCxn id="7" idx="0"/>
          </p:cNvCxnSpPr>
          <p:nvPr/>
        </p:nvCxnSpPr>
        <p:spPr>
          <a:xfrm rot="5400000">
            <a:off x="4631499" y="2414392"/>
            <a:ext cx="1271392" cy="1302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4"/>
            <a:endCxn id="8" idx="0"/>
          </p:cNvCxnSpPr>
          <p:nvPr/>
        </p:nvCxnSpPr>
        <p:spPr>
          <a:xfrm rot="16200000" flipH="1">
            <a:off x="6078255" y="2270342"/>
            <a:ext cx="1271392" cy="15908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5"/>
          </p:cNvCxnSpPr>
          <p:nvPr/>
        </p:nvCxnSpPr>
        <p:spPr>
          <a:xfrm rot="16200000" flipH="1">
            <a:off x="7458589" y="1308307"/>
            <a:ext cx="790561" cy="24800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0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310" y="164619"/>
            <a:ext cx="10840256" cy="724729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tả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endParaRPr lang="vi-V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03106" y="889348"/>
            <a:ext cx="3206663" cy="1841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Admin-&gt;Đăng nhập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887" y="2807094"/>
            <a:ext cx="3206663" cy="1985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99325" y="2769516"/>
            <a:ext cx="3206663" cy="1985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ngân</a:t>
            </a:r>
          </a:p>
          <a:p>
            <a:pPr algn="ctr"/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95577" y="4978898"/>
            <a:ext cx="3206663" cy="1841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ounded Rectangle 21"/>
          <p:cNvSpPr/>
          <p:nvPr/>
        </p:nvSpPr>
        <p:spPr>
          <a:xfrm>
            <a:off x="2198317" y="4978898"/>
            <a:ext cx="3206663" cy="1841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/>
          <p:cNvSpPr txBox="1"/>
          <p:nvPr/>
        </p:nvSpPr>
        <p:spPr>
          <a:xfrm>
            <a:off x="8699325" y="2982456"/>
            <a:ext cx="1603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-Tính tiền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hoá đơn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-Thanh toán sau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-Huỷ gọi món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02240" y="2976390"/>
            <a:ext cx="1772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-Hiển thị trạng thái bàn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-Hiển thị thông tin các loại đồ uống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-Hiện thị thông tin các bàn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76789" y="4961569"/>
            <a:ext cx="3225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bàn</a:t>
            </a:r>
            <a:endParaRPr lang="vi-VN" sz="20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6789" y="5437896"/>
            <a:ext cx="161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-Thêm bàn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-Xoá bàn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89514" y="5429893"/>
            <a:ext cx="161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-Hiển thị thông tin về các bàn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9529" y="4961569"/>
            <a:ext cx="3219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vi-VN" sz="20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79529" y="5250564"/>
            <a:ext cx="1609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-Thêm đồ uống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-Xoá đồ uống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-Sửa số lượng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-Tìm kiếm theo tên đồ uống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0022" y="5250564"/>
            <a:ext cx="1778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-Tìm kiếm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-Hiển thị thông tin về đồ uống của các bàn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5573" y="2807094"/>
            <a:ext cx="323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6887" y="3099501"/>
            <a:ext cx="1644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-Thêm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-Sửa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-Xoá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-Tìm kiếm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-Tính lương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41118" y="3142916"/>
            <a:ext cx="176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diện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-Hiển thị thông tin về nhân viên</a:t>
            </a:r>
          </a:p>
        </p:txBody>
      </p:sp>
    </p:spTree>
    <p:extLst>
      <p:ext uri="{BB962C8B-B14F-4D97-AF65-F5344CB8AC3E}">
        <p14:creationId xmlns:p14="http://schemas.microsoft.com/office/powerpoint/2010/main" val="195501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5204" cy="140053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53" y="1412538"/>
            <a:ext cx="7565719" cy="5084302"/>
          </a:xfrm>
        </p:spPr>
      </p:pic>
    </p:spTree>
    <p:extLst>
      <p:ext uri="{BB962C8B-B14F-4D97-AF65-F5344CB8AC3E}">
        <p14:creationId xmlns:p14="http://schemas.microsoft.com/office/powerpoint/2010/main" val="267841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5204" cy="140053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66" y="1340285"/>
            <a:ext cx="9290494" cy="5223353"/>
          </a:xfrm>
        </p:spPr>
      </p:pic>
    </p:spTree>
    <p:extLst>
      <p:ext uri="{BB962C8B-B14F-4D97-AF65-F5344CB8AC3E}">
        <p14:creationId xmlns:p14="http://schemas.microsoft.com/office/powerpoint/2010/main" val="278082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5204" cy="140053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bàn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69" y="1385347"/>
            <a:ext cx="8993687" cy="5197225"/>
          </a:xfrm>
        </p:spPr>
      </p:pic>
    </p:spTree>
    <p:extLst>
      <p:ext uri="{BB962C8B-B14F-4D97-AF65-F5344CB8AC3E}">
        <p14:creationId xmlns:p14="http://schemas.microsoft.com/office/powerpoint/2010/main" val="77832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5204" cy="140053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31" y="1336585"/>
            <a:ext cx="7490563" cy="5372241"/>
          </a:xfrm>
        </p:spPr>
      </p:pic>
    </p:spTree>
    <p:extLst>
      <p:ext uri="{BB962C8B-B14F-4D97-AF65-F5344CB8AC3E}">
        <p14:creationId xmlns:p14="http://schemas.microsoft.com/office/powerpoint/2010/main" val="304938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02678" cy="140053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56" y="1490337"/>
            <a:ext cx="6876788" cy="5112957"/>
          </a:xfrm>
        </p:spPr>
      </p:pic>
    </p:spTree>
    <p:extLst>
      <p:ext uri="{BB962C8B-B14F-4D97-AF65-F5344CB8AC3E}">
        <p14:creationId xmlns:p14="http://schemas.microsoft.com/office/powerpoint/2010/main" val="1856565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323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HANOI UNIVERSITY OF SCIENCE AND TECHNOLOGY</vt:lpstr>
      <vt:lpstr>Nội dung</vt:lpstr>
      <vt:lpstr>PowerPoint Presentation</vt:lpstr>
      <vt:lpstr>Mô tả chức năng giao diện</vt:lpstr>
      <vt:lpstr>Login</vt:lpstr>
      <vt:lpstr>Thu Ngân</vt:lpstr>
      <vt:lpstr>Quản lý bàn</vt:lpstr>
      <vt:lpstr>Quản lý thực đơn</vt:lpstr>
      <vt:lpstr>Quản lý nhân viên</vt:lpstr>
      <vt:lpstr>Thống kê</vt:lpstr>
      <vt:lpstr>PowerPoint Presentation</vt:lpstr>
      <vt:lpstr>Sơ đồ quan hệ</vt:lpstr>
      <vt:lpstr>Định hướng phát triển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HANOI UNIVERSITY OF SCIENCE AND TECHNOLOGY</dc:title>
  <dc:creator>trần quang</dc:creator>
  <cp:lastModifiedBy>MD Dang Nhu</cp:lastModifiedBy>
  <cp:revision>19</cp:revision>
  <dcterms:created xsi:type="dcterms:W3CDTF">2017-01-02T06:19:58Z</dcterms:created>
  <dcterms:modified xsi:type="dcterms:W3CDTF">2017-01-05T02:09:28Z</dcterms:modified>
</cp:coreProperties>
</file>