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20" r:id="rId6"/>
    <p:sldId id="504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56" r:id="rId34"/>
    <p:sldId id="492" r:id="rId35"/>
    <p:sldId id="493" r:id="rId36"/>
    <p:sldId id="457" r:id="rId37"/>
    <p:sldId id="494" r:id="rId38"/>
    <p:sldId id="349" r:id="rId39"/>
    <p:sldId id="495" r:id="rId40"/>
    <p:sldId id="498" r:id="rId41"/>
    <p:sldId id="502" r:id="rId42"/>
    <p:sldId id="503" r:id="rId43"/>
    <p:sldId id="413" r:id="rId44"/>
    <p:sldId id="501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7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99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#pb-oct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28" y="41910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D14DB2-3EC6-481C-9084-7262E9F29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0012" y="5638800"/>
            <a:ext cx="9746664" cy="768084"/>
          </a:xfrm>
        </p:spPr>
        <p:txBody>
          <a:bodyPr/>
          <a:lstStyle/>
          <a:p>
            <a:r>
              <a:rPr lang="bg-BG" sz="4000" dirty="0"/>
              <a:t>По-доброто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74812" y="4876800"/>
            <a:ext cx="9254832" cy="820738"/>
          </a:xfrm>
        </p:spPr>
        <p:txBody>
          <a:bodyPr>
            <a:noAutofit/>
          </a:bodyPr>
          <a:lstStyle/>
          <a:p>
            <a:pPr lvl="0"/>
            <a:r>
              <a:rPr lang="bg-BG" sz="4400" dirty="0"/>
              <a:t>Условна конструкция </a:t>
            </a:r>
            <a:r>
              <a:rPr lang="en-US" sz="4400" dirty="0">
                <a:latin typeface="Consolas" panose="020B0609020204030204" pitchFamily="49" charset="0"/>
              </a:rPr>
              <a:t>switch-case</a:t>
            </a:r>
            <a:endParaRPr lang="en-US" sz="4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875212" y="17526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switch (number)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1: …</a:t>
            </a:r>
            <a:b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2: …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833837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819401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Напишете програма, която:</a:t>
            </a:r>
          </a:p>
          <a:p>
            <a:pPr lvl="1"/>
            <a:r>
              <a:rPr lang="bg-BG" sz="2600" dirty="0"/>
              <a:t>Чете от потребителя дума </a:t>
            </a:r>
            <a:r>
              <a:rPr lang="en-US" sz="2600" dirty="0"/>
              <a:t>(</a:t>
            </a:r>
            <a:r>
              <a:rPr lang="bg-BG" sz="2600" dirty="0"/>
              <a:t>животно</a:t>
            </a:r>
            <a:r>
              <a:rPr lang="en-US" sz="2600" dirty="0"/>
              <a:t>)</a:t>
            </a:r>
          </a:p>
          <a:p>
            <a:pPr lvl="2"/>
            <a:r>
              <a:rPr lang="bg-BG" sz="2600" dirty="0"/>
              <a:t>Възможен вход: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"snake" </a:t>
            </a:r>
            <a:endParaRPr lang="bg-BG" sz="2600" dirty="0"/>
          </a:p>
          <a:p>
            <a:pPr lvl="1"/>
            <a:r>
              <a:rPr lang="bg-BG" sz="2600" dirty="0"/>
              <a:t>Извежда 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600" dirty="0"/>
              <a:t>Бозайник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mammal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Влечуго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reptile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Други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unknown</a:t>
            </a:r>
            <a:r>
              <a:rPr lang="en-US" sz="2600" b="1" dirty="0"/>
              <a:t>"</a:t>
            </a:r>
          </a:p>
          <a:p>
            <a:r>
              <a:rPr lang="bg-BG" sz="26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2348757" y="5847967"/>
            <a:ext cx="3140180" cy="523220"/>
            <a:chOff x="1446212" y="5876732"/>
            <a:chExt cx="2763850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9" y="5876732"/>
              <a:ext cx="15240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dog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6473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6170612" y="5845605"/>
            <a:ext cx="3669456" cy="523220"/>
            <a:chOff x="5165650" y="5873291"/>
            <a:chExt cx="2690265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505" y="5873291"/>
              <a:ext cx="1508410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unknown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car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Right Arrow 7">
            <a:extLst>
              <a:ext uri="{FF2B5EF4-FFF2-40B4-BE49-F238E27FC236}">
                <a16:creationId xmlns:a16="http://schemas.microsoft.com/office/drawing/2014/main" id="{18DB05B0-6670-4865-B995-539130A350DE}"/>
              </a:ext>
            </a:extLst>
          </p:cNvPr>
          <p:cNvSpPr/>
          <p:nvPr/>
        </p:nvSpPr>
        <p:spPr>
          <a:xfrm>
            <a:off x="7311689" y="5981339"/>
            <a:ext cx="300779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120827" y="1322338"/>
            <a:ext cx="794717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"dog":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Console.WriteLine("mammal");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"snake":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Console.WriteLine("reptile");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7012" y="3003789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28800"/>
            <a:ext cx="32004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 (...)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656" y="1347628"/>
            <a:ext cx="99125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2261</Words>
  <Application>Microsoft Office PowerPoint</Application>
  <PresentationFormat>Custom</PresentationFormat>
  <Paragraphs>542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Вложени условни конструкции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2018-10-26T09:07:02Z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