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2E539-6251-5BEE-3BF6-8A303655D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890FFD-D6D3-05BE-40DF-9A7644385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D15F2-C5E5-B033-9C3B-233C6D56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1BDA-DB3A-4A17-8B5F-00F2C47652C7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7884B-04D4-A634-3BA6-ADD483E5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90A12-2DD8-AA44-7501-53045A0B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C61-1482-4EBA-BE61-440613A04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84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7A23C-3F3B-7E8B-B816-FC49C55C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FCDA33-E482-9892-91A0-DFF47496D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27CFF-D504-F33A-3688-6D4EF5FC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1BDA-DB3A-4A17-8B5F-00F2C47652C7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9E292-DD47-7A3E-DAEA-CAD8B38A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7EB0C-6584-92F1-A944-77B0A70A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C61-1482-4EBA-BE61-440613A04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72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9E4299-BA6F-297B-19AE-A487AAB1C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21B123-6B06-2C4B-AF51-8D2F5A469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4E7E6-D84D-BC9D-A05F-94EDF684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1BDA-DB3A-4A17-8B5F-00F2C47652C7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412E1-4F09-BAF0-DF9E-6FDD534E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C3257-43B0-0827-4F1E-8D758321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C61-1482-4EBA-BE61-440613A04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52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9C391-F1B0-03EE-B335-5EF71510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BFF24-3AA9-F6EA-5B10-81F47B44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DE97B-B744-92A3-33A8-2ADDB4C0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1BDA-DB3A-4A17-8B5F-00F2C47652C7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C9625A-B040-A45F-A3ED-B223C554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E341D-1EA7-0EF3-FDB1-DA124B17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C61-1482-4EBA-BE61-440613A04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0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42335-C68F-110C-7C50-D179D6C4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09707-748A-8D30-79A4-0C6C88600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42C4B-EC2D-8ABA-C6BE-88BDF2FB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1BDA-DB3A-4A17-8B5F-00F2C47652C7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A08D5-4DE7-A730-3380-71FFFBE5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C415E-56BD-980B-4BFA-E02640FB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C61-1482-4EBA-BE61-440613A04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80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BA6B1-0A2F-628D-7218-EC1587FD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6B8E1-405A-9812-376F-172BC936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07CB1-BDCA-CF14-D01A-992E10D47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50BD4E-5DAF-05E1-E3EA-F89BEB7F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1BDA-DB3A-4A17-8B5F-00F2C47652C7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ABCE46-76C5-0B2C-539B-7C02DDD6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4FB14E-9DA8-A8CB-D13D-1F8B62E3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C61-1482-4EBA-BE61-440613A04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94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B59F7-F169-BFF5-62A2-25021685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4399AD-7DFA-BCFC-FA11-E85D6E50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2A83A8-C4E1-74B8-52C9-A093130EB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1F702F-C17B-987D-DB82-68A7E6AAE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CAC479-6BC7-FD7B-D20D-326D8D860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457FAB-6FB2-AD90-6D2E-557887CE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1BDA-DB3A-4A17-8B5F-00F2C47652C7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305EDD-0AAB-6D14-5964-1C494F45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924CBE-3E34-57C5-7816-9EDB27F1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C61-1482-4EBA-BE61-440613A04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7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81F2E-AB5E-3774-F13B-C7126B7A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4B4829-687D-0B36-C524-4AF6053D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1BDA-DB3A-4A17-8B5F-00F2C47652C7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92F095-3300-A262-A727-BBA81482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7D487C-0516-7B9A-1ECA-7A42B5F3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C61-1482-4EBA-BE61-440613A04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5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569B9B-3C21-1C7A-4CB2-BFD3AB7A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1BDA-DB3A-4A17-8B5F-00F2C47652C7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F4D728-63C1-CBCF-7301-A92B72E8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32A5D5-4F2A-3D67-104D-D97683DF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C61-1482-4EBA-BE61-440613A04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2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C453C-96DA-40D9-503B-B652B1BC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D062B-D632-9760-D392-18D1F284A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497A6-3757-78F7-1A27-20B6A9CA3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3AF08F-E99B-9E78-7022-B0776F23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1BDA-DB3A-4A17-8B5F-00F2C47652C7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A6B64-6D67-0BC0-1F9A-074CC2A5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862853-45E1-7C64-1FC8-3AEB95A3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C61-1482-4EBA-BE61-440613A04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71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313AF-8D28-A137-C82F-5B3F7881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CE5BE9-4C62-10BF-5CD7-391BEBD27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9395A-C8B6-E38A-6C6B-2EC38D83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3D03A-9355-2685-D2BD-DE4F9FD4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1BDA-DB3A-4A17-8B5F-00F2C47652C7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5359B6-4974-6C2B-59CF-B30A4BB3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5B4573-B31F-6C2E-00A6-D550DB89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C61-1482-4EBA-BE61-440613A04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5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93BC7E-6D59-C3D2-4682-DFD96C09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E7528E-0B5D-EA8E-EF85-24DEF8374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EC011-A33D-4400-4F79-D25F4C6ED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C1BDA-DB3A-4A17-8B5F-00F2C47652C7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F2A29-1F08-CFE0-51B9-0AE2C5656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8AEFC8-2FD7-D4CB-0C46-403E996EA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80C61-1482-4EBA-BE61-440613A04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9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5729A8-5102-8AB5-3051-D53A6635E593}"/>
              </a:ext>
            </a:extLst>
          </p:cNvPr>
          <p:cNvSpPr/>
          <p:nvPr/>
        </p:nvSpPr>
        <p:spPr>
          <a:xfrm>
            <a:off x="3121890" y="4468438"/>
            <a:ext cx="6634250" cy="2062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14B8CEB-F726-80AA-E2C3-D17E0CA7B827}"/>
              </a:ext>
            </a:extLst>
          </p:cNvPr>
          <p:cNvSpPr/>
          <p:nvPr/>
        </p:nvSpPr>
        <p:spPr>
          <a:xfrm>
            <a:off x="3327949" y="6100386"/>
            <a:ext cx="6222132" cy="304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RF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FBBB156-8787-7F13-C70D-0233A813C96C}"/>
              </a:ext>
            </a:extLst>
          </p:cNvPr>
          <p:cNvSpPr/>
          <p:nvPr/>
        </p:nvSpPr>
        <p:spPr>
          <a:xfrm>
            <a:off x="3327949" y="5641599"/>
            <a:ext cx="6222132" cy="304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BB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A26479-2F0D-7344-6152-CCBACE592C09}"/>
              </a:ext>
            </a:extLst>
          </p:cNvPr>
          <p:cNvSpPr/>
          <p:nvPr/>
        </p:nvSpPr>
        <p:spPr>
          <a:xfrm>
            <a:off x="3336635" y="5208211"/>
            <a:ext cx="3036225" cy="304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LMP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BCDD3BA-1E02-053D-820D-87610DB73DB3}"/>
              </a:ext>
            </a:extLst>
          </p:cNvPr>
          <p:cNvSpPr/>
          <p:nvPr/>
        </p:nvSpPr>
        <p:spPr>
          <a:xfrm>
            <a:off x="3336635" y="4760536"/>
            <a:ext cx="3036225" cy="304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HCI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E6D2FBC-BEDE-593C-0579-976BC1A6D723}"/>
              </a:ext>
            </a:extLst>
          </p:cNvPr>
          <p:cNvSpPr/>
          <p:nvPr/>
        </p:nvSpPr>
        <p:spPr>
          <a:xfrm>
            <a:off x="6513856" y="4760536"/>
            <a:ext cx="3036225" cy="749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Audio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EB2A8AE-78D9-7578-E950-F89A882946C0}"/>
              </a:ext>
            </a:extLst>
          </p:cNvPr>
          <p:cNvSpPr/>
          <p:nvPr/>
        </p:nvSpPr>
        <p:spPr>
          <a:xfrm>
            <a:off x="4080682" y="4312861"/>
            <a:ext cx="4645312" cy="304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UART/USB/SDIO Transport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074818-3CCD-6272-6924-B453D04FE1FE}"/>
              </a:ext>
            </a:extLst>
          </p:cNvPr>
          <p:cNvSpPr/>
          <p:nvPr/>
        </p:nvSpPr>
        <p:spPr>
          <a:xfrm>
            <a:off x="2226833" y="4468438"/>
            <a:ext cx="618836" cy="2062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HW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2EE01A4-FF8B-F0C7-3D83-E6F3F164403C}"/>
              </a:ext>
            </a:extLst>
          </p:cNvPr>
          <p:cNvSpPr/>
          <p:nvPr/>
        </p:nvSpPr>
        <p:spPr>
          <a:xfrm>
            <a:off x="3121890" y="3611189"/>
            <a:ext cx="6634250" cy="304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HCI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F28B47-2996-F398-82DD-5A9543C4A46C}"/>
              </a:ext>
            </a:extLst>
          </p:cNvPr>
          <p:cNvSpPr/>
          <p:nvPr/>
        </p:nvSpPr>
        <p:spPr>
          <a:xfrm>
            <a:off x="4314190" y="3989013"/>
            <a:ext cx="800100" cy="250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COMMAND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4692C6-953F-1084-28AC-E9C1FF1EA6BE}"/>
              </a:ext>
            </a:extLst>
          </p:cNvPr>
          <p:cNvSpPr/>
          <p:nvPr/>
        </p:nvSpPr>
        <p:spPr>
          <a:xfrm>
            <a:off x="5529927" y="3984254"/>
            <a:ext cx="565150" cy="250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EVENT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AE352B-7EE2-29BA-6DF3-1E3DCC7D09F3}"/>
              </a:ext>
            </a:extLst>
          </p:cNvPr>
          <p:cNvSpPr/>
          <p:nvPr/>
        </p:nvSpPr>
        <p:spPr>
          <a:xfrm>
            <a:off x="6533778" y="3989013"/>
            <a:ext cx="431802" cy="250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ACL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7045F8D-25DA-4461-2C7A-532FB9A08921}"/>
              </a:ext>
            </a:extLst>
          </p:cNvPr>
          <p:cNvSpPr/>
          <p:nvPr/>
        </p:nvSpPr>
        <p:spPr>
          <a:xfrm>
            <a:off x="7414135" y="3989013"/>
            <a:ext cx="431802" cy="250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SCO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F73946D-FF25-4776-D9BC-74E41B29D579}"/>
              </a:ext>
            </a:extLst>
          </p:cNvPr>
          <p:cNvSpPr/>
          <p:nvPr/>
        </p:nvSpPr>
        <p:spPr>
          <a:xfrm>
            <a:off x="8294192" y="3984249"/>
            <a:ext cx="431802" cy="250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ISO</a:t>
            </a: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F2A1AE7E-528F-BC9D-86A0-D8D69EE94957}"/>
              </a:ext>
            </a:extLst>
          </p:cNvPr>
          <p:cNvSpPr/>
          <p:nvPr/>
        </p:nvSpPr>
        <p:spPr>
          <a:xfrm>
            <a:off x="4129248" y="3915988"/>
            <a:ext cx="147637" cy="39687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3B6CC558-5466-A5F8-DEC2-C2CE7A0FF0AB}"/>
              </a:ext>
            </a:extLst>
          </p:cNvPr>
          <p:cNvSpPr/>
          <p:nvPr/>
        </p:nvSpPr>
        <p:spPr>
          <a:xfrm rot="10800000">
            <a:off x="5360064" y="3917577"/>
            <a:ext cx="147637" cy="39687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上下 21">
            <a:extLst>
              <a:ext uri="{FF2B5EF4-FFF2-40B4-BE49-F238E27FC236}">
                <a16:creationId xmlns:a16="http://schemas.microsoft.com/office/drawing/2014/main" id="{996EF6A6-2628-1268-211E-69CD41A03AF8}"/>
              </a:ext>
            </a:extLst>
          </p:cNvPr>
          <p:cNvSpPr/>
          <p:nvPr/>
        </p:nvSpPr>
        <p:spPr>
          <a:xfrm>
            <a:off x="6357624" y="3917575"/>
            <a:ext cx="147638" cy="393697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上下 22">
            <a:extLst>
              <a:ext uri="{FF2B5EF4-FFF2-40B4-BE49-F238E27FC236}">
                <a16:creationId xmlns:a16="http://schemas.microsoft.com/office/drawing/2014/main" id="{E3A34163-82BE-2A5F-24B3-BC37BD4EB3BC}"/>
              </a:ext>
            </a:extLst>
          </p:cNvPr>
          <p:cNvSpPr/>
          <p:nvPr/>
        </p:nvSpPr>
        <p:spPr>
          <a:xfrm>
            <a:off x="7236327" y="3919165"/>
            <a:ext cx="147638" cy="393697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上下 23">
            <a:extLst>
              <a:ext uri="{FF2B5EF4-FFF2-40B4-BE49-F238E27FC236}">
                <a16:creationId xmlns:a16="http://schemas.microsoft.com/office/drawing/2014/main" id="{15357F4E-F463-E483-AD7F-D24FEC558727}"/>
              </a:ext>
            </a:extLst>
          </p:cNvPr>
          <p:cNvSpPr/>
          <p:nvPr/>
        </p:nvSpPr>
        <p:spPr>
          <a:xfrm>
            <a:off x="8116684" y="3917575"/>
            <a:ext cx="147638" cy="393697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3C699F8-9364-7766-9B06-BF32F8E054D4}"/>
              </a:ext>
            </a:extLst>
          </p:cNvPr>
          <p:cNvSpPr/>
          <p:nvPr/>
        </p:nvSpPr>
        <p:spPr>
          <a:xfrm>
            <a:off x="3121889" y="3173037"/>
            <a:ext cx="6225311" cy="304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L2CAP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133B122-850A-E1C3-CE6E-69D9924C2B39}"/>
              </a:ext>
            </a:extLst>
          </p:cNvPr>
          <p:cNvSpPr/>
          <p:nvPr/>
        </p:nvSpPr>
        <p:spPr>
          <a:xfrm>
            <a:off x="3121889" y="955296"/>
            <a:ext cx="4406829" cy="20621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CF04206-F29F-ACFD-685A-0025A492A126}"/>
              </a:ext>
            </a:extLst>
          </p:cNvPr>
          <p:cNvSpPr/>
          <p:nvPr/>
        </p:nvSpPr>
        <p:spPr>
          <a:xfrm>
            <a:off x="7569680" y="955296"/>
            <a:ext cx="1777520" cy="20621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18B4CDB-9BEF-01B8-B7E5-A52CBE995DEC}"/>
              </a:ext>
            </a:extLst>
          </p:cNvPr>
          <p:cNvSpPr/>
          <p:nvPr/>
        </p:nvSpPr>
        <p:spPr>
          <a:xfrm>
            <a:off x="3150464" y="986995"/>
            <a:ext cx="1963826" cy="1987605"/>
          </a:xfrm>
          <a:prstGeom prst="roundRect">
            <a:avLst>
              <a:gd name="adj" fmla="val 1973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0E30B9B-E609-17F3-1D81-1FE05C445471}"/>
              </a:ext>
            </a:extLst>
          </p:cNvPr>
          <p:cNvSpPr/>
          <p:nvPr/>
        </p:nvSpPr>
        <p:spPr>
          <a:xfrm>
            <a:off x="3248279" y="1349729"/>
            <a:ext cx="412246" cy="220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HFP</a:t>
            </a:r>
            <a:endParaRPr lang="zh-CN" altLang="en-US" sz="800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8F022F7-DA49-8735-7E33-4F51864986BE}"/>
              </a:ext>
            </a:extLst>
          </p:cNvPr>
          <p:cNvSpPr/>
          <p:nvPr/>
        </p:nvSpPr>
        <p:spPr>
          <a:xfrm>
            <a:off x="3687947" y="1349319"/>
            <a:ext cx="412246" cy="220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HSP</a:t>
            </a:r>
            <a:endParaRPr lang="zh-CN" altLang="en-US" sz="80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0565201-54FC-FCCB-9881-940764C520DC}"/>
              </a:ext>
            </a:extLst>
          </p:cNvPr>
          <p:cNvSpPr/>
          <p:nvPr/>
        </p:nvSpPr>
        <p:spPr>
          <a:xfrm>
            <a:off x="4141155" y="1349319"/>
            <a:ext cx="412246" cy="220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SPP</a:t>
            </a:r>
            <a:endParaRPr lang="zh-CN" altLang="en-US" sz="800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409701A-057E-A223-BC65-6B96CCA42262}"/>
              </a:ext>
            </a:extLst>
          </p:cNvPr>
          <p:cNvSpPr/>
          <p:nvPr/>
        </p:nvSpPr>
        <p:spPr>
          <a:xfrm>
            <a:off x="4586795" y="1348203"/>
            <a:ext cx="412246" cy="220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IAP</a:t>
            </a:r>
            <a:endParaRPr lang="zh-CN" altLang="en-US" sz="800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3B30FDE-9DB5-B9A3-2028-3B2F87F8DBC5}"/>
              </a:ext>
            </a:extLst>
          </p:cNvPr>
          <p:cNvSpPr/>
          <p:nvPr/>
        </p:nvSpPr>
        <p:spPr>
          <a:xfrm>
            <a:off x="3188815" y="1679636"/>
            <a:ext cx="1880866" cy="829986"/>
          </a:xfrm>
          <a:prstGeom prst="roundRect">
            <a:avLst>
              <a:gd name="adj" fmla="val 116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46AE174-9632-D31A-ABBE-CC5AE45D7635}"/>
              </a:ext>
            </a:extLst>
          </p:cNvPr>
          <p:cNvSpPr/>
          <p:nvPr/>
        </p:nvSpPr>
        <p:spPr>
          <a:xfrm>
            <a:off x="3324532" y="1821737"/>
            <a:ext cx="448955" cy="220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PBAP</a:t>
            </a:r>
            <a:endParaRPr lang="zh-CN" altLang="en-US" sz="800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5F5B4D2-79E7-3618-021F-E7B6BBEF07B3}"/>
              </a:ext>
            </a:extLst>
          </p:cNvPr>
          <p:cNvSpPr/>
          <p:nvPr/>
        </p:nvSpPr>
        <p:spPr>
          <a:xfrm>
            <a:off x="3914378" y="1817271"/>
            <a:ext cx="448955" cy="220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MAP</a:t>
            </a:r>
            <a:endParaRPr lang="zh-CN" altLang="en-US" sz="800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6F5F2478-C704-370F-D792-583C4A3C12C5}"/>
              </a:ext>
            </a:extLst>
          </p:cNvPr>
          <p:cNvSpPr/>
          <p:nvPr/>
        </p:nvSpPr>
        <p:spPr>
          <a:xfrm>
            <a:off x="4501349" y="1817271"/>
            <a:ext cx="448955" cy="220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OPP</a:t>
            </a:r>
            <a:endParaRPr lang="zh-CN" altLang="en-US" sz="8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C18EB03-3E54-27DB-41EA-7E58E4EED17A}"/>
              </a:ext>
            </a:extLst>
          </p:cNvPr>
          <p:cNvSpPr txBox="1"/>
          <p:nvPr/>
        </p:nvSpPr>
        <p:spPr>
          <a:xfrm>
            <a:off x="3606489" y="2582486"/>
            <a:ext cx="98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RFCOMM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9C220B-A20A-DDFC-9320-3E56E00DA43B}"/>
              </a:ext>
            </a:extLst>
          </p:cNvPr>
          <p:cNvSpPr txBox="1"/>
          <p:nvPr/>
        </p:nvSpPr>
        <p:spPr>
          <a:xfrm>
            <a:off x="3635544" y="2169225"/>
            <a:ext cx="98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OBEX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6CB060C-FDC4-D521-EBF9-7F3A0FB1DDB3}"/>
              </a:ext>
            </a:extLst>
          </p:cNvPr>
          <p:cNvSpPr txBox="1"/>
          <p:nvPr/>
        </p:nvSpPr>
        <p:spPr>
          <a:xfrm>
            <a:off x="5278995" y="2371995"/>
            <a:ext cx="187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CLASSICAL PROTOCAL/PROFILE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82265A6-BD7F-B097-FA79-03A732622ED5}"/>
              </a:ext>
            </a:extLst>
          </p:cNvPr>
          <p:cNvSpPr/>
          <p:nvPr/>
        </p:nvSpPr>
        <p:spPr>
          <a:xfrm>
            <a:off x="5156637" y="2151009"/>
            <a:ext cx="505498" cy="220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AVCTP</a:t>
            </a:r>
            <a:endParaRPr lang="zh-CN" altLang="en-US" sz="800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9747302-4606-4FA6-26EE-F4511DA87783}"/>
              </a:ext>
            </a:extLst>
          </p:cNvPr>
          <p:cNvSpPr/>
          <p:nvPr/>
        </p:nvSpPr>
        <p:spPr>
          <a:xfrm>
            <a:off x="5688943" y="2148627"/>
            <a:ext cx="511353" cy="220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AVDTP</a:t>
            </a:r>
            <a:endParaRPr lang="zh-CN" altLang="en-US" sz="800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236ED31-CC95-F55F-08E6-8438142A6AB6}"/>
              </a:ext>
            </a:extLst>
          </p:cNvPr>
          <p:cNvSpPr/>
          <p:nvPr/>
        </p:nvSpPr>
        <p:spPr>
          <a:xfrm>
            <a:off x="6224407" y="2149098"/>
            <a:ext cx="446905" cy="220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BNEP</a:t>
            </a:r>
            <a:endParaRPr lang="zh-CN" altLang="en-US" sz="800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35FCB96-7F46-04F1-95F0-A422AF98A08E}"/>
              </a:ext>
            </a:extLst>
          </p:cNvPr>
          <p:cNvSpPr/>
          <p:nvPr/>
        </p:nvSpPr>
        <p:spPr>
          <a:xfrm>
            <a:off x="6700543" y="2148627"/>
            <a:ext cx="379684" cy="220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HID</a:t>
            </a:r>
            <a:endParaRPr lang="zh-CN" altLang="en-US" sz="800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EA7A2CC-5912-5C24-2E23-39A9378B057C}"/>
              </a:ext>
            </a:extLst>
          </p:cNvPr>
          <p:cNvSpPr/>
          <p:nvPr/>
        </p:nvSpPr>
        <p:spPr>
          <a:xfrm>
            <a:off x="7108386" y="2148627"/>
            <a:ext cx="389665" cy="220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SDP</a:t>
            </a:r>
            <a:endParaRPr lang="zh-CN" altLang="en-US" sz="800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36C94C2-FBBB-8FDD-8E28-82C08C0B3EB6}"/>
              </a:ext>
            </a:extLst>
          </p:cNvPr>
          <p:cNvSpPr/>
          <p:nvPr/>
        </p:nvSpPr>
        <p:spPr>
          <a:xfrm>
            <a:off x="6224407" y="1746903"/>
            <a:ext cx="446905" cy="220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PAN</a:t>
            </a:r>
            <a:endParaRPr lang="zh-CN" altLang="en-US" sz="800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5957FE49-F534-91DB-666F-80954748FADA}"/>
              </a:ext>
            </a:extLst>
          </p:cNvPr>
          <p:cNvSpPr/>
          <p:nvPr/>
        </p:nvSpPr>
        <p:spPr>
          <a:xfrm>
            <a:off x="5141712" y="1349318"/>
            <a:ext cx="549552" cy="220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AVRCP</a:t>
            </a:r>
            <a:endParaRPr lang="zh-CN" altLang="en-US" sz="800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DBADE77-ABB2-20D5-56F1-51CC25383B72}"/>
              </a:ext>
            </a:extLst>
          </p:cNvPr>
          <p:cNvSpPr/>
          <p:nvPr/>
        </p:nvSpPr>
        <p:spPr>
          <a:xfrm>
            <a:off x="5712816" y="1348203"/>
            <a:ext cx="463354" cy="220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A2DP</a:t>
            </a:r>
            <a:endParaRPr lang="zh-CN" altLang="en-US" sz="800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4607EEF-07F6-AD48-87DE-979EB8B9D844}"/>
              </a:ext>
            </a:extLst>
          </p:cNvPr>
          <p:cNvSpPr/>
          <p:nvPr/>
        </p:nvSpPr>
        <p:spPr>
          <a:xfrm>
            <a:off x="6195857" y="1108479"/>
            <a:ext cx="504686" cy="2201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TCP/IP</a:t>
            </a:r>
            <a:endParaRPr lang="zh-CN" altLang="en-US" sz="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1661D60-7810-E8CA-648A-0A754E41253F}"/>
              </a:ext>
            </a:extLst>
          </p:cNvPr>
          <p:cNvSpPr txBox="1"/>
          <p:nvPr/>
        </p:nvSpPr>
        <p:spPr>
          <a:xfrm>
            <a:off x="7523168" y="2367043"/>
            <a:ext cx="187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LE PROTOCAL/PROFILE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6AB4BBF-F2D8-2EAC-EDAD-1DA43592419A}"/>
              </a:ext>
            </a:extLst>
          </p:cNvPr>
          <p:cNvSpPr/>
          <p:nvPr/>
        </p:nvSpPr>
        <p:spPr>
          <a:xfrm>
            <a:off x="7641185" y="2154109"/>
            <a:ext cx="739389" cy="220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ATT</a:t>
            </a:r>
            <a:endParaRPr lang="zh-CN" altLang="en-US" sz="8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77209429-5B52-2A28-0C35-E2D99D53E007}"/>
              </a:ext>
            </a:extLst>
          </p:cNvPr>
          <p:cNvSpPr/>
          <p:nvPr/>
        </p:nvSpPr>
        <p:spPr>
          <a:xfrm>
            <a:off x="8532345" y="2148626"/>
            <a:ext cx="739389" cy="220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SM</a:t>
            </a:r>
            <a:endParaRPr lang="zh-CN" altLang="en-US" sz="800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6B3C2714-12B3-0AAE-0F6D-F4A8CE29F988}"/>
              </a:ext>
            </a:extLst>
          </p:cNvPr>
          <p:cNvSpPr/>
          <p:nvPr/>
        </p:nvSpPr>
        <p:spPr>
          <a:xfrm>
            <a:off x="7627955" y="1744978"/>
            <a:ext cx="752620" cy="220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GATT</a:t>
            </a:r>
            <a:endParaRPr lang="zh-CN" altLang="en-US" sz="800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8E7FFC3-9EE3-0D93-3A0E-4DB36FCE37AC}"/>
              </a:ext>
            </a:extLst>
          </p:cNvPr>
          <p:cNvSpPr/>
          <p:nvPr/>
        </p:nvSpPr>
        <p:spPr>
          <a:xfrm>
            <a:off x="7626533" y="1354661"/>
            <a:ext cx="1645201" cy="2201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BSC/BLP/BLS/HTP/HTS…</a:t>
            </a:r>
            <a:endParaRPr lang="zh-CN" altLang="en-US" sz="800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F01AA29C-2E34-D18A-1BC1-6FDC40132886}"/>
              </a:ext>
            </a:extLst>
          </p:cNvPr>
          <p:cNvSpPr/>
          <p:nvPr/>
        </p:nvSpPr>
        <p:spPr>
          <a:xfrm>
            <a:off x="3124999" y="305994"/>
            <a:ext cx="6631140" cy="4748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HMI</a:t>
            </a:r>
            <a:endParaRPr lang="zh-CN" altLang="en-US" dirty="0"/>
          </a:p>
        </p:txBody>
      </p:sp>
      <p:sp>
        <p:nvSpPr>
          <p:cNvPr id="66" name="箭头: 上下 65">
            <a:extLst>
              <a:ext uri="{FF2B5EF4-FFF2-40B4-BE49-F238E27FC236}">
                <a16:creationId xmlns:a16="http://schemas.microsoft.com/office/drawing/2014/main" id="{6C5F1459-7CE0-7237-047E-B69B3770740E}"/>
              </a:ext>
            </a:extLst>
          </p:cNvPr>
          <p:cNvSpPr/>
          <p:nvPr/>
        </p:nvSpPr>
        <p:spPr>
          <a:xfrm>
            <a:off x="6671312" y="3350046"/>
            <a:ext cx="281545" cy="393697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上下 66">
            <a:extLst>
              <a:ext uri="{FF2B5EF4-FFF2-40B4-BE49-F238E27FC236}">
                <a16:creationId xmlns:a16="http://schemas.microsoft.com/office/drawing/2014/main" id="{9C2AB9AF-6483-068D-0F2F-B31E95CAD930}"/>
              </a:ext>
            </a:extLst>
          </p:cNvPr>
          <p:cNvSpPr/>
          <p:nvPr/>
        </p:nvSpPr>
        <p:spPr>
          <a:xfrm>
            <a:off x="5228645" y="2904751"/>
            <a:ext cx="279056" cy="393697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上下 67">
            <a:extLst>
              <a:ext uri="{FF2B5EF4-FFF2-40B4-BE49-F238E27FC236}">
                <a16:creationId xmlns:a16="http://schemas.microsoft.com/office/drawing/2014/main" id="{5E6525D7-76F3-AE62-0ACB-29E73B4CF9D1}"/>
              </a:ext>
            </a:extLst>
          </p:cNvPr>
          <p:cNvSpPr/>
          <p:nvPr/>
        </p:nvSpPr>
        <p:spPr>
          <a:xfrm>
            <a:off x="8318912" y="2909341"/>
            <a:ext cx="279056" cy="393697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箭头: 上下 68">
            <a:extLst>
              <a:ext uri="{FF2B5EF4-FFF2-40B4-BE49-F238E27FC236}">
                <a16:creationId xmlns:a16="http://schemas.microsoft.com/office/drawing/2014/main" id="{B454113D-B268-BC65-710C-87941F376BAE}"/>
              </a:ext>
            </a:extLst>
          </p:cNvPr>
          <p:cNvSpPr/>
          <p:nvPr/>
        </p:nvSpPr>
        <p:spPr>
          <a:xfrm>
            <a:off x="5269858" y="667489"/>
            <a:ext cx="279056" cy="393697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上下 69">
            <a:extLst>
              <a:ext uri="{FF2B5EF4-FFF2-40B4-BE49-F238E27FC236}">
                <a16:creationId xmlns:a16="http://schemas.microsoft.com/office/drawing/2014/main" id="{769A6BBF-6230-08D5-A0E3-78ED729B003F}"/>
              </a:ext>
            </a:extLst>
          </p:cNvPr>
          <p:cNvSpPr/>
          <p:nvPr/>
        </p:nvSpPr>
        <p:spPr>
          <a:xfrm>
            <a:off x="8370565" y="667489"/>
            <a:ext cx="279056" cy="393697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上下 70">
            <a:extLst>
              <a:ext uri="{FF2B5EF4-FFF2-40B4-BE49-F238E27FC236}">
                <a16:creationId xmlns:a16="http://schemas.microsoft.com/office/drawing/2014/main" id="{32919BB8-FF32-BF89-0424-C2DA0AC52AF2}"/>
              </a:ext>
            </a:extLst>
          </p:cNvPr>
          <p:cNvSpPr/>
          <p:nvPr/>
        </p:nvSpPr>
        <p:spPr>
          <a:xfrm>
            <a:off x="5361526" y="1594737"/>
            <a:ext cx="110142" cy="529477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上下 71">
            <a:extLst>
              <a:ext uri="{FF2B5EF4-FFF2-40B4-BE49-F238E27FC236}">
                <a16:creationId xmlns:a16="http://schemas.microsoft.com/office/drawing/2014/main" id="{CFBD56FB-CD7F-ACA8-8620-87FCAEEAD0CD}"/>
              </a:ext>
            </a:extLst>
          </p:cNvPr>
          <p:cNvSpPr/>
          <p:nvPr/>
        </p:nvSpPr>
        <p:spPr>
          <a:xfrm>
            <a:off x="5887051" y="1591367"/>
            <a:ext cx="110142" cy="529477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箭头: 上下 72">
            <a:extLst>
              <a:ext uri="{FF2B5EF4-FFF2-40B4-BE49-F238E27FC236}">
                <a16:creationId xmlns:a16="http://schemas.microsoft.com/office/drawing/2014/main" id="{71A962CC-01D9-6C36-B5B9-6D8E4A179C4D}"/>
              </a:ext>
            </a:extLst>
          </p:cNvPr>
          <p:cNvSpPr/>
          <p:nvPr/>
        </p:nvSpPr>
        <p:spPr>
          <a:xfrm>
            <a:off x="6395120" y="1346826"/>
            <a:ext cx="110142" cy="386745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上下 73">
            <a:extLst>
              <a:ext uri="{FF2B5EF4-FFF2-40B4-BE49-F238E27FC236}">
                <a16:creationId xmlns:a16="http://schemas.microsoft.com/office/drawing/2014/main" id="{26BDA3F9-9F40-F492-967A-96C8319C7462}"/>
              </a:ext>
            </a:extLst>
          </p:cNvPr>
          <p:cNvSpPr/>
          <p:nvPr/>
        </p:nvSpPr>
        <p:spPr>
          <a:xfrm>
            <a:off x="6412103" y="1980145"/>
            <a:ext cx="71512" cy="158327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上下 74">
            <a:extLst>
              <a:ext uri="{FF2B5EF4-FFF2-40B4-BE49-F238E27FC236}">
                <a16:creationId xmlns:a16="http://schemas.microsoft.com/office/drawing/2014/main" id="{EBCB7BC2-1749-7427-206A-956ED83EE331}"/>
              </a:ext>
            </a:extLst>
          </p:cNvPr>
          <p:cNvSpPr/>
          <p:nvPr/>
        </p:nvSpPr>
        <p:spPr>
          <a:xfrm>
            <a:off x="7968509" y="1980144"/>
            <a:ext cx="71512" cy="158327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上下 75">
            <a:extLst>
              <a:ext uri="{FF2B5EF4-FFF2-40B4-BE49-F238E27FC236}">
                <a16:creationId xmlns:a16="http://schemas.microsoft.com/office/drawing/2014/main" id="{9D870C80-981F-6A9E-18B7-B455210BAC48}"/>
              </a:ext>
            </a:extLst>
          </p:cNvPr>
          <p:cNvSpPr/>
          <p:nvPr/>
        </p:nvSpPr>
        <p:spPr>
          <a:xfrm>
            <a:off x="7975123" y="1588888"/>
            <a:ext cx="71512" cy="141115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809FB4BF-A8D0-D8AC-A233-BA6C1B1E60FB}"/>
              </a:ext>
            </a:extLst>
          </p:cNvPr>
          <p:cNvSpPr/>
          <p:nvPr/>
        </p:nvSpPr>
        <p:spPr>
          <a:xfrm rot="10800000">
            <a:off x="9476259" y="780818"/>
            <a:ext cx="147637" cy="2827194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BED34E2-5451-EEAD-7F81-FAAB8846CAD2}"/>
              </a:ext>
            </a:extLst>
          </p:cNvPr>
          <p:cNvSpPr/>
          <p:nvPr/>
        </p:nvSpPr>
        <p:spPr>
          <a:xfrm>
            <a:off x="2226833" y="3915988"/>
            <a:ext cx="618836" cy="5492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Transport</a:t>
            </a:r>
            <a:endParaRPr lang="zh-CN" altLang="en-US" sz="12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6A87E30-5BD5-34E0-3AE6-9B54941CFC37}"/>
              </a:ext>
            </a:extLst>
          </p:cNvPr>
          <p:cNvSpPr/>
          <p:nvPr/>
        </p:nvSpPr>
        <p:spPr>
          <a:xfrm>
            <a:off x="2226833" y="860367"/>
            <a:ext cx="618836" cy="304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HOST</a:t>
            </a:r>
            <a:endParaRPr lang="zh-CN" altLang="en-US" sz="12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2CF537E-B496-3097-CD6B-24A8A728F9CA}"/>
              </a:ext>
            </a:extLst>
          </p:cNvPr>
          <p:cNvSpPr/>
          <p:nvPr/>
        </p:nvSpPr>
        <p:spPr>
          <a:xfrm>
            <a:off x="2225906" y="303473"/>
            <a:ext cx="618836" cy="5492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APP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024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578441-D288-BE7B-4265-FD08A544D8FF}"/>
              </a:ext>
            </a:extLst>
          </p:cNvPr>
          <p:cNvSpPr/>
          <p:nvPr/>
        </p:nvSpPr>
        <p:spPr>
          <a:xfrm>
            <a:off x="3557151" y="5207289"/>
            <a:ext cx="4450776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 Driver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48AF5B0-3C4D-249E-F9AE-B0C9B0BF0C28}"/>
              </a:ext>
            </a:extLst>
          </p:cNvPr>
          <p:cNvSpPr/>
          <p:nvPr/>
        </p:nvSpPr>
        <p:spPr>
          <a:xfrm>
            <a:off x="3557151" y="3884180"/>
            <a:ext cx="3573321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libbt</a:t>
            </a:r>
            <a:r>
              <a:rPr lang="en-US" altLang="zh-CN" dirty="0"/>
              <a:t>-vendor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AF995D8-8983-C38E-0103-3AB87C55D293}"/>
              </a:ext>
            </a:extLst>
          </p:cNvPr>
          <p:cNvSpPr/>
          <p:nvPr/>
        </p:nvSpPr>
        <p:spPr>
          <a:xfrm>
            <a:off x="3557151" y="2561071"/>
            <a:ext cx="4450776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android.hardware.bluetooth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0AD5D41-169E-261A-A892-948983D43FFB}"/>
              </a:ext>
            </a:extLst>
          </p:cNvPr>
          <p:cNvSpPr/>
          <p:nvPr/>
        </p:nvSpPr>
        <p:spPr>
          <a:xfrm>
            <a:off x="3557151" y="1237962"/>
            <a:ext cx="4450776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HCI</a:t>
            </a:r>
            <a:endParaRPr lang="zh-CN" altLang="en-US" dirty="0"/>
          </a:p>
        </p:txBody>
      </p:sp>
      <p:sp>
        <p:nvSpPr>
          <p:cNvPr id="9" name="箭头: 上下 8">
            <a:extLst>
              <a:ext uri="{FF2B5EF4-FFF2-40B4-BE49-F238E27FC236}">
                <a16:creationId xmlns:a16="http://schemas.microsoft.com/office/drawing/2014/main" id="{3D8A5216-6A52-50F5-39A0-47027FBF451C}"/>
              </a:ext>
            </a:extLst>
          </p:cNvPr>
          <p:cNvSpPr/>
          <p:nvPr/>
        </p:nvSpPr>
        <p:spPr>
          <a:xfrm>
            <a:off x="5700238" y="1978603"/>
            <a:ext cx="164601" cy="553027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上下 9">
            <a:extLst>
              <a:ext uri="{FF2B5EF4-FFF2-40B4-BE49-F238E27FC236}">
                <a16:creationId xmlns:a16="http://schemas.microsoft.com/office/drawing/2014/main" id="{2609C6C0-4F7E-7DC9-3F9B-D028DECBF226}"/>
              </a:ext>
            </a:extLst>
          </p:cNvPr>
          <p:cNvSpPr/>
          <p:nvPr/>
        </p:nvSpPr>
        <p:spPr>
          <a:xfrm>
            <a:off x="7560086" y="3301712"/>
            <a:ext cx="164601" cy="1865601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F32C306E-BEB3-D141-3842-D4CEB05ED7B5}"/>
              </a:ext>
            </a:extLst>
          </p:cNvPr>
          <p:cNvSpPr/>
          <p:nvPr/>
        </p:nvSpPr>
        <p:spPr>
          <a:xfrm>
            <a:off x="5700237" y="3301711"/>
            <a:ext cx="164601" cy="55115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9EF2EE9-854F-6489-0171-A7F2908F2D55}"/>
              </a:ext>
            </a:extLst>
          </p:cNvPr>
          <p:cNvSpPr/>
          <p:nvPr/>
        </p:nvSpPr>
        <p:spPr>
          <a:xfrm>
            <a:off x="5700237" y="4625759"/>
            <a:ext cx="164601" cy="55115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7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73</Words>
  <Application>Microsoft Office PowerPoint</Application>
  <PresentationFormat>宽屏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张克强</dc:creator>
  <cp:lastModifiedBy>张克强</cp:lastModifiedBy>
  <cp:revision>3</cp:revision>
  <dcterms:created xsi:type="dcterms:W3CDTF">2022-06-23T06:30:54Z</dcterms:created>
  <dcterms:modified xsi:type="dcterms:W3CDTF">2022-06-24T02:42:39Z</dcterms:modified>
</cp:coreProperties>
</file>