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0FA-D30C-4A8D-8A14-E9374226AE9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0FA-D30C-4A8D-8A14-E9374226AE9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0FA-D30C-4A8D-8A14-E9374226AE9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5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0FA-D30C-4A8D-8A14-E9374226AE9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0FA-D30C-4A8D-8A14-E9374226AE9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0FA-D30C-4A8D-8A14-E9374226AE9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2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0FA-D30C-4A8D-8A14-E9374226AE9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0FA-D30C-4A8D-8A14-E9374226AE9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0FA-D30C-4A8D-8A14-E9374226AE9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3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0FA-D30C-4A8D-8A14-E9374226AE9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0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0FA-D30C-4A8D-8A14-E9374226AE9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0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490FA-D30C-4A8D-8A14-E9374226AE9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4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Autofit/>
          </a:bodyPr>
          <a:lstStyle/>
          <a:p>
            <a:r>
              <a:rPr lang="ru-RU" sz="4000" b="1" dirty="0" err="1" smtClean="0"/>
              <a:t>Наградни</a:t>
            </a:r>
            <a:r>
              <a:rPr lang="ru-RU" sz="4000" b="1" dirty="0" smtClean="0"/>
              <a:t> конкурс за </a:t>
            </a:r>
            <a:r>
              <a:rPr lang="ru-RU" sz="4000" b="1" dirty="0" err="1" smtClean="0"/>
              <a:t>школске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програмерске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тимове</a:t>
            </a:r>
            <a:r>
              <a:rPr lang="ru-RU" sz="4000" b="1" dirty="0" smtClean="0"/>
              <a:t> </a:t>
            </a:r>
            <a:br>
              <a:rPr lang="ru-RU" sz="4000" b="1" dirty="0" smtClean="0"/>
            </a:br>
            <a:r>
              <a:rPr lang="ru-RU" sz="4000" b="1" dirty="0" err="1" smtClean="0"/>
              <a:t>Министарства</a:t>
            </a:r>
            <a:r>
              <a:rPr lang="ru-RU" sz="4000" b="1" dirty="0" smtClean="0"/>
              <a:t> просвете, науке и </a:t>
            </a:r>
            <a:r>
              <a:rPr lang="ru-RU" sz="4000" b="1" dirty="0" err="1" smtClean="0"/>
              <a:t>технолошког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развоја</a:t>
            </a:r>
            <a:r>
              <a:rPr lang="ru-RU" sz="4000" b="1" dirty="0" smtClean="0"/>
              <a:t/>
            </a:r>
            <a:br>
              <a:rPr lang="ru-RU" sz="4000" b="1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 smtClean="0"/>
              <a:t>Визуелизација</a:t>
            </a:r>
            <a:r>
              <a:rPr lang="ru-RU" b="1" dirty="0" smtClean="0"/>
              <a:t> </a:t>
            </a:r>
            <a:r>
              <a:rPr lang="ru-RU" b="1" dirty="0" err="1" smtClean="0"/>
              <a:t>отворених</a:t>
            </a:r>
            <a:r>
              <a:rPr lang="ru-RU" b="1" dirty="0" smtClean="0"/>
              <a:t> </a:t>
            </a:r>
            <a:r>
              <a:rPr lang="ru-RU" b="1" dirty="0" err="1" smtClean="0"/>
              <a:t>података</a:t>
            </a:r>
            <a:r>
              <a:rPr lang="ru-RU" b="1" dirty="0" smtClean="0"/>
              <a:t> </a:t>
            </a:r>
          </a:p>
          <a:p>
            <a:r>
              <a:rPr lang="ru-RU" b="1" dirty="0" err="1" smtClean="0"/>
              <a:t>Министарства</a:t>
            </a:r>
            <a:r>
              <a:rPr lang="ru-RU" b="1" dirty="0" smtClean="0"/>
              <a:t> просвете, науке и </a:t>
            </a:r>
            <a:r>
              <a:rPr lang="ru-RU" b="1" dirty="0" err="1" smtClean="0"/>
              <a:t>технолошког</a:t>
            </a:r>
            <a:r>
              <a:rPr lang="ru-RU" b="1" dirty="0" smtClean="0"/>
              <a:t> </a:t>
            </a:r>
            <a:r>
              <a:rPr lang="ru-RU" b="1" dirty="0" err="1" smtClean="0"/>
              <a:t>развоја</a:t>
            </a:r>
            <a:endParaRPr lang="ru-RU" b="1" dirty="0" smtClean="0"/>
          </a:p>
          <a:p>
            <a:r>
              <a:rPr lang="ru-RU" b="1" dirty="0" err="1" smtClean="0"/>
              <a:t>Пројекат</a:t>
            </a:r>
            <a:r>
              <a:rPr lang="ru-RU" b="1" dirty="0" smtClean="0"/>
              <a:t>:</a:t>
            </a:r>
            <a:r>
              <a:rPr lang="en-US" b="1" dirty="0" smtClean="0"/>
              <a:t>Open Data Project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Тим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Школе:</a:t>
            </a:r>
          </a:p>
          <a:p>
            <a:pPr lvl="1"/>
            <a:r>
              <a:rPr lang="sr-Cyrl-RS" dirty="0" smtClean="0"/>
              <a:t>Математичка Гимназија ид:1457</a:t>
            </a:r>
          </a:p>
          <a:p>
            <a:pPr lvl="1"/>
            <a:r>
              <a:rPr lang="sr-Cyrl-RS" dirty="0" smtClean="0"/>
              <a:t>Ментор Филип Марић (професор)</a:t>
            </a:r>
          </a:p>
          <a:p>
            <a:pPr lvl="2"/>
            <a:r>
              <a:rPr lang="sr-Cyrl-RS" dirty="0" smtClean="0"/>
              <a:t>Катарина Кривокућа 1. разред</a:t>
            </a:r>
          </a:p>
          <a:p>
            <a:pPr lvl="1"/>
            <a:r>
              <a:rPr lang="sr-Cyrl-RS" dirty="0" smtClean="0"/>
              <a:t>Рачунарска Гимназија ид:нема</a:t>
            </a:r>
          </a:p>
          <a:p>
            <a:pPr lvl="1"/>
            <a:r>
              <a:rPr lang="sr-Cyrl-RS" dirty="0" smtClean="0"/>
              <a:t>Ментор Филип Марић (професор)</a:t>
            </a:r>
          </a:p>
          <a:p>
            <a:pPr lvl="2"/>
            <a:r>
              <a:rPr lang="sr-Cyrl-RS" dirty="0" smtClean="0"/>
              <a:t>Лука Симић 1. разред</a:t>
            </a:r>
          </a:p>
          <a:p>
            <a:pPr lvl="2"/>
            <a:r>
              <a:rPr lang="sr-Cyrl-RS" dirty="0" smtClean="0"/>
              <a:t>Матеја Брнабић 1. разред</a:t>
            </a:r>
          </a:p>
          <a:p>
            <a:pPr lvl="2"/>
            <a:r>
              <a:rPr lang="sr-Cyrl-RS" dirty="0" smtClean="0"/>
              <a:t>Лазар Премовић 1. разред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0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Апликција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Cyrl-RS" dirty="0" smtClean="0"/>
              <a:t>Наша апликација користи базу података школа на територији Републке Србије која се преузима у </a:t>
            </a:r>
            <a:r>
              <a:rPr lang="en-US" dirty="0" smtClean="0"/>
              <a:t>JSON </a:t>
            </a:r>
            <a:r>
              <a:rPr lang="sr-Cyrl-RS" dirty="0" smtClean="0"/>
              <a:t>формату.</a:t>
            </a:r>
          </a:p>
          <a:p>
            <a:r>
              <a:rPr lang="sr-Cyrl-RS" dirty="0" smtClean="0"/>
              <a:t>У апликацији су имплементиране функије:прегледа базе у табеларном прикази, њено сортиранје и филтрирање као и два вида визуелизације.</a:t>
            </a:r>
          </a:p>
          <a:p>
            <a:r>
              <a:rPr lang="sr-Cyrl-RS" dirty="0" smtClean="0"/>
              <a:t>Два вида визуелизације су:</a:t>
            </a:r>
          </a:p>
          <a:p>
            <a:r>
              <a:rPr lang="en-US" dirty="0" smtClean="0"/>
              <a:t>“Bar Chart”</a:t>
            </a:r>
            <a:r>
              <a:rPr lang="sr-Cyrl-RS" dirty="0" smtClean="0"/>
              <a:t>који приказује поделу школа по задатом параметру и пореди их по броју школа или одељења</a:t>
            </a:r>
          </a:p>
          <a:p>
            <a:r>
              <a:rPr lang="sr-Cyrl-RS" dirty="0" smtClean="0"/>
              <a:t>Мапа која приказује све изабране школе и кликом на школу приказује информације о њој.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Напомене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Школе којима кординате нису у добром формату се приказују на кординатама 0,0</a:t>
            </a:r>
          </a:p>
          <a:p>
            <a:r>
              <a:rPr lang="sr-Cyrl-RS" dirty="0" smtClean="0"/>
              <a:t>Да би се филтер користио у другим деловима апликације потребно је га је сачувати као </a:t>
            </a:r>
            <a:r>
              <a:rPr lang="en-US" dirty="0" smtClean="0"/>
              <a:t>“query” </a:t>
            </a:r>
            <a:r>
              <a:rPr lang="sr-Cyrl-RS" dirty="0" smtClean="0"/>
              <a:t>и после да изабрати при покретању неког другог дела апикаије</a:t>
            </a:r>
          </a:p>
          <a:p>
            <a:r>
              <a:rPr lang="en-US" dirty="0" smtClean="0"/>
              <a:t>“Query”-</a:t>
            </a:r>
            <a:r>
              <a:rPr lang="sr-Cyrl-RS" dirty="0" smtClean="0"/>
              <a:t>и се не чувају након затварања аплкације</a:t>
            </a:r>
          </a:p>
          <a:p>
            <a:r>
              <a:rPr lang="sr-Cyrl-RS" dirty="0" smtClean="0"/>
              <a:t>Начин филтрирања је исти као код </a:t>
            </a:r>
            <a:r>
              <a:rPr lang="en-US" dirty="0" smtClean="0"/>
              <a:t>“Excel”-</a:t>
            </a:r>
            <a:r>
              <a:rPr lang="sr-Cyrl-RS" dirty="0" smtClean="0"/>
              <a:t>овог </a:t>
            </a:r>
            <a:r>
              <a:rPr lang="en-US" dirty="0" smtClean="0"/>
              <a:t>“Advanced Filter”</a:t>
            </a:r>
            <a:r>
              <a:rPr lang="sr-Cyrl-RS" dirty="0" smtClean="0"/>
              <a:t>-а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26030" cy="3331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616" y="3331029"/>
            <a:ext cx="6486383" cy="3526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1029"/>
            <a:ext cx="5678875" cy="326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70" y="0"/>
            <a:ext cx="6126030" cy="33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2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Наградни конкурс за школске програмерске тимове  Министарства просвете, науке и технолошког развоја </vt:lpstr>
      <vt:lpstr>Тим</vt:lpstr>
      <vt:lpstr>Апликција</vt:lpstr>
      <vt:lpstr>Напомене</vt:lpstr>
      <vt:lpstr>PowerPoint Presentation</vt:lpstr>
    </vt:vector>
  </TitlesOfParts>
  <Company>Nevermore Studios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Наградни конкурс за школске програмерске тимове  Министарства просвете, науке и технолошког развоја </dc:title>
  <dc:creator>Lazar Premovic</dc:creator>
  <cp:lastModifiedBy>Lazar Premovic</cp:lastModifiedBy>
  <cp:revision>7</cp:revision>
  <dcterms:created xsi:type="dcterms:W3CDTF">2016-05-22T11:12:46Z</dcterms:created>
  <dcterms:modified xsi:type="dcterms:W3CDTF">2016-05-26T16:35:40Z</dcterms:modified>
</cp:coreProperties>
</file>