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8" r:id="rId5"/>
    <p:sldId id="257" r:id="rId6"/>
    <p:sldId id="262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8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751117"/>
            <a:ext cx="5491163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3.jpe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4.jpe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image" Target="../media/image5.jpe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image" Target="../media/image1.jpe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jpe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image" Target="../media/image1.jpe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Relationship Id="rId3" Type="http://schemas.openxmlformats.org/officeDocument/2006/relationships/image" Target="../media/image2.jpe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9.xml"/><Relationship Id="rId3" Type="http://schemas.openxmlformats.org/officeDocument/2006/relationships/image" Target="../media/image3.jpe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3559209"/>
            <a:ext cx="6858000" cy="1640251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NAT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的基本概念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梁瑞鹏 许嘉诚 贺友程 涂远鹏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endParaRPr lang="zh-CN" altLang="en-US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00685" y="5715"/>
            <a:ext cx="2874645" cy="6546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sz="2400" dirty="0"/>
              <a:t>连接跟踪</a:t>
            </a:r>
            <a:endParaRPr sz="2400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8275" y="660400"/>
            <a:ext cx="8808085" cy="10420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在NAT Gateway收到客户机发来的请求包后，做源地址转换，并且将该连接记录保存下来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8" name="图片 7" descr="C:\Users\admin\Desktop\261726103559499.jpg26172610355949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3175" y="2735580"/>
            <a:ext cx="6064885" cy="409321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68275" y="1702435"/>
            <a:ext cx="8808085" cy="10420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当NAT Gateway收到服务器来的响应包后，查找Track Table，确定转发目标，做目的地址转换，转发给客户机。</a:t>
            </a:r>
            <a:endParaRPr lang="zh-CN" altLang="en-US" sz="24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00685" y="5715"/>
            <a:ext cx="2874645" cy="6546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sz="2400" dirty="0"/>
              <a:t> 端口转换</a:t>
            </a:r>
            <a:endParaRPr sz="2400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7640" y="660400"/>
            <a:ext cx="8808085" cy="10420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以上述客户机访问服务器为例，当仅有一台客户机访问服务器时，NAT Gateway只须更改数据包的源IP或目的IP即可正常通讯。</a:t>
            </a:r>
            <a:endParaRPr lang="zh-CN" altLang="en-US" sz="2400" dirty="0"/>
          </a:p>
        </p:txBody>
      </p:sp>
      <p:pic>
        <p:nvPicPr>
          <p:cNvPr id="8" name="图片 7" descr="C:\Users\admin\Desktop\261726119022228.jpg26172611902222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0920" y="3153410"/>
            <a:ext cx="7108825" cy="354266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67640" y="2111375"/>
            <a:ext cx="8808085" cy="10420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但是如果Client A和Client B同时访问Web Server，那么当NAT Gateway收到响应包的时候，就无法判断将数据包转发给哪台客户机，如下图所示</a:t>
            </a:r>
            <a:endParaRPr lang="zh-CN" altLang="en-US" sz="24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00685" y="5715"/>
            <a:ext cx="2874645" cy="6546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sz="2400" dirty="0"/>
              <a:t> 端口转换</a:t>
            </a:r>
            <a:endParaRPr sz="2400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8275" y="417195"/>
            <a:ext cx="8710930" cy="799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Gateway会在Connection Track中加入端口信息加以区分。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pic>
        <p:nvPicPr>
          <p:cNvPr id="8" name="图片 7" descr="C:\Users\admin\Desktop\261726139332640.jpg26172613933264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21448" y="3153410"/>
            <a:ext cx="6287770" cy="354266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68275" y="1069340"/>
            <a:ext cx="8808085" cy="10420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如果两客户机访问同一服务器的源端口不同，那么在Track Table里加入端口信息即可区分</a:t>
            </a:r>
            <a:endParaRPr lang="zh-CN" altLang="en-US" sz="2400" dirty="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68275" y="1965325"/>
            <a:ext cx="8808085" cy="10420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如果源端口正好相同，那么在实行SNAT和DNAT的同时对源端口也要做相应的转换</a:t>
            </a:r>
            <a:endParaRPr lang="zh-CN" altLang="en-US" sz="2400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1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359" y="964406"/>
            <a:ext cx="7360920" cy="3854768"/>
          </a:xfrm>
        </p:spPr>
        <p:txBody>
          <a:bodyPr>
            <a:noAutofit/>
          </a:bodyPr>
          <a:lstStyle/>
          <a:p>
            <a:pPr algn="l" fontAlgn="auto">
              <a:lnSpc>
                <a:spcPct val="130000"/>
              </a:lnSpc>
            </a:pP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</a:t>
            </a:r>
            <a:r>
              <a:rPr 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NAT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的简介</a:t>
            </a:r>
            <a:b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2.NAT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的基本术语</a:t>
            </a:r>
            <a:b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3.NAT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的分类     </a:t>
            </a:r>
            <a:b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4.NAT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的基本原理</a:t>
            </a:r>
            <a:b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5.NAT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CentOS7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下的配置命令</a:t>
            </a:r>
            <a:b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endParaRPr lang="zh-CN" altLang="en-US" sz="21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286" y="1183481"/>
            <a:ext cx="170402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latin typeface="等线" panose="02010600030101010101" charset="-122"/>
                <a:ea typeface="等线" panose="02010600030101010101" charset="-122"/>
              </a:rPr>
              <a:t>目录</a:t>
            </a:r>
            <a:endParaRPr lang="zh-CN" altLang="en-US" sz="210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NAT</a:t>
            </a:r>
            <a:r>
              <a:rPr lang="zh-CN" altLang="en-US" dirty="0"/>
              <a:t>的基本原理</a:t>
            </a:r>
            <a:endParaRPr lang="zh-CN" altLang="en-US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00685" y="5715"/>
            <a:ext cx="2874645" cy="6546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地址转换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3390" y="1473835"/>
            <a:ext cx="8237220" cy="944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sym typeface="Wingdings" panose="05000000000000000000" charset="0"/>
              </a:rPr>
              <a:t></a:t>
            </a:r>
            <a:r>
              <a:rPr lang="zh-CN" altLang="en-US" sz="2400" dirty="0">
                <a:sym typeface="+mn-ea"/>
              </a:rPr>
              <a:t>NAT的基本工作原理：</a:t>
            </a:r>
            <a:endParaRPr lang="zh-CN" altLang="en-US" sz="2400" dirty="0"/>
          </a:p>
          <a:p>
            <a:pPr algn="l" fontAlgn="auto">
              <a:lnSpc>
                <a:spcPct val="130000"/>
              </a:lnSpc>
            </a:pPr>
            <a:r>
              <a:rPr lang="zh-CN" altLang="en-US" sz="2400" dirty="0"/>
              <a:t>当私有网主机和公共网主机通信的IP包经过NAT网关时</a:t>
            </a:r>
            <a:r>
              <a:rPr lang="en-US" altLang="zh-CN" sz="2400" dirty="0"/>
              <a:t>,</a:t>
            </a:r>
            <a:r>
              <a:rPr lang="zh-CN" altLang="en-US" sz="2400" dirty="0"/>
              <a:t>将IP包中的源IP或目的IP在私有IP和NAT的公共IP之间进行转换。</a:t>
            </a:r>
            <a:endParaRPr lang="zh-CN" altLang="en-US" sz="2400" dirty="0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3390" y="2418715"/>
            <a:ext cx="8237220" cy="944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/>
              <a:t>如下图所示，NAT网关有2个网络端口，其中公共网络端口的IP地址是统一分配的公共 IP，为202.20.65.5；私有网络端口的IP地址是保留地址为192.168.1.1。私有网中的主机192.168.1.2向公共网中的主机202.20.65.4发送了1个IP包(Dst=202.20.65.4,Src=192.168.1.2)。</a:t>
            </a:r>
            <a:endParaRPr lang="zh-CN" altLang="en-US" sz="2400" dirty="0"/>
          </a:p>
        </p:txBody>
      </p:sp>
      <p:pic>
        <p:nvPicPr>
          <p:cNvPr id="8" name="图片 7" descr="D:\Desktop\2458048592\FileRecv\Compiler_Win-3\resource\261726059967232.jpg26172605996723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08125" y="3549015"/>
            <a:ext cx="5829300" cy="27343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00685" y="5715"/>
            <a:ext cx="2874645" cy="6546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地址转换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0995" y="920115"/>
            <a:ext cx="8785860" cy="912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到达网关时，NAT Gateway会将IP包的源IP转换为NAT Gateway的公共IP并转发到公共网</a:t>
            </a:r>
            <a:endParaRPr lang="zh-CN" altLang="en-US" sz="2400" dirty="0"/>
          </a:p>
        </p:txBody>
      </p:sp>
      <p:pic>
        <p:nvPicPr>
          <p:cNvPr id="8" name="图片 7" descr="D:\Desktop\2458048592\FileRecv\Compiler_Win-3\resource\261726059967232.jpg2617260599672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7250" y="2858770"/>
            <a:ext cx="7429500" cy="348488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40995" y="1832610"/>
            <a:ext cx="8785860" cy="912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此时IP包（Dst=202.20.65.4，Src=202.20.65.5）中已经不含任何私有网IP的信息。</a:t>
            </a:r>
            <a:endParaRPr lang="zh-CN" altLang="en-US" sz="24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00685" y="5715"/>
            <a:ext cx="2874645" cy="6546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地址转换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82270" y="1499870"/>
            <a:ext cx="8744585" cy="8972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由于IP包的源IP已经被转换成NAT Gateway的公共IP，Web Server发出的响应IP包（Dst= 202.20.65.5,Src=202.20.65.4）将被发送到NAT Gateway</a:t>
            </a:r>
            <a:endParaRPr lang="zh-CN" altLang="en-US" sz="2400" dirty="0"/>
          </a:p>
        </p:txBody>
      </p:sp>
      <p:pic>
        <p:nvPicPr>
          <p:cNvPr id="8" name="图片 7" descr="D:\Desktop\2458048592\FileRecv\Compiler_Win-3\resource\261726059967232.jpg2617260599672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0570" y="2637155"/>
            <a:ext cx="7642225" cy="35852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00685" y="5715"/>
            <a:ext cx="2874645" cy="6546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地址转换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71780" y="1659255"/>
            <a:ext cx="8855075" cy="944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NAT Gateway会将IP包的目的IP转换成私有网中主机的IP，然后将IP包（Des=192.168.1.2，Src=202.20.65.4）转发到私有网。对于通信双方而言，这种地址的转换过程是完全透明的。</a:t>
            </a:r>
            <a:endParaRPr lang="zh-CN" altLang="en-US" sz="2400" dirty="0"/>
          </a:p>
        </p:txBody>
      </p:sp>
      <p:pic>
        <p:nvPicPr>
          <p:cNvPr id="8" name="图片 7" descr="2617260815213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5" y="2717800"/>
            <a:ext cx="7245985" cy="38601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00685" y="5715"/>
            <a:ext cx="2874645" cy="6546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地址转换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50520" y="1659255"/>
            <a:ext cx="8760460" cy="944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如果内网主机发出的请求包未经过NAT，那么当Web Server收到请求包，回复的响应包中的目的地址就是私有网络IP地址，在Internet上无法正确送达，导致连接失败。</a:t>
            </a:r>
            <a:endParaRPr lang="zh-CN" altLang="en-US" sz="2400" dirty="0"/>
          </a:p>
        </p:txBody>
      </p:sp>
      <p:pic>
        <p:nvPicPr>
          <p:cNvPr id="8" name="图片 7" descr="2617260815213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604135"/>
            <a:ext cx="7497445" cy="3994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00685" y="5715"/>
            <a:ext cx="2874645" cy="6546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sz="2400" dirty="0"/>
              <a:t>连接跟踪</a:t>
            </a:r>
            <a:endParaRPr sz="2400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8275" y="1886585"/>
            <a:ext cx="8808085" cy="10420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dirty="0"/>
              <a:t>在上述过程中，NAT Gateway在收到响应包后，就需要判断将数据包转发给谁。此时如果子网内仅有少量客户机，可以用静态NAT手工指定；但如果内网有多台客户机，并且各自访问不同网站，这时候就需要连接跟踪（connection track）。如下图所示：</a:t>
            </a:r>
            <a:endParaRPr lang="zh-CN" altLang="en-US" sz="2400" dirty="0"/>
          </a:p>
        </p:txBody>
      </p:sp>
      <p:pic>
        <p:nvPicPr>
          <p:cNvPr id="8" name="图片 7" descr="C:\Users\admin\Desktop\261726103559499.jpg26172610355949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2928620"/>
            <a:ext cx="6271260" cy="3674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演示</Application>
  <PresentationFormat>宽屏</PresentationFormat>
  <Paragraphs>79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等线</vt:lpstr>
      <vt:lpstr>Wingdings</vt:lpstr>
      <vt:lpstr>微软雅黑</vt:lpstr>
      <vt:lpstr>Arial Unicode MS</vt:lpstr>
      <vt:lpstr>Office 主题​​</vt:lpstr>
      <vt:lpstr>IPv6地址的基本概念   梁瑞鹏 许嘉诚 贺友程 涂远鹏 </vt:lpstr>
      <vt:lpstr>1.IPv6的地址表示形式 2.IPv6的地址类型(单播/组播/任播/结点地址) 3.IPv6地址空间的分配      4.IPv6地址的等级结构 5.IPv6的特殊地址 6.EUI-64的基本概念、EUI-64与48位MAC地址关系 7.IPv6与IPv4的比较、IPv4向IPv6的过渡</vt:lpstr>
      <vt:lpstr>IPv6的地址表示形式</vt:lpstr>
      <vt:lpstr>地址转换 </vt:lpstr>
      <vt:lpstr>地址转换 </vt:lpstr>
      <vt:lpstr>地址转换 </vt:lpstr>
      <vt:lpstr>地址转换 </vt:lpstr>
      <vt:lpstr>地址转换 </vt:lpstr>
      <vt:lpstr>地址转换 </vt:lpstr>
      <vt:lpstr>连接跟踪</vt:lpstr>
      <vt:lpstr>连接跟踪</vt:lpstr>
      <vt:lpstr> 端口转换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涂远鹏</cp:lastModifiedBy>
  <cp:revision>403</cp:revision>
  <dcterms:created xsi:type="dcterms:W3CDTF">2017-08-03T09:01:00Z</dcterms:created>
  <dcterms:modified xsi:type="dcterms:W3CDTF">2018-11-04T13:18:37Z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