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97" r:id="rId3"/>
    <p:sldId id="258" r:id="rId5"/>
    <p:sldId id="259" r:id="rId6"/>
    <p:sldId id="260" r:id="rId7"/>
    <p:sldId id="323" r:id="rId8"/>
    <p:sldId id="307" r:id="rId9"/>
    <p:sldId id="306" r:id="rId10"/>
    <p:sldId id="318" r:id="rId11"/>
    <p:sldId id="308" r:id="rId12"/>
    <p:sldId id="329" r:id="rId13"/>
    <p:sldId id="331" r:id="rId14"/>
    <p:sldId id="29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EF2"/>
    <a:srgbClr val="1A8D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4" autoAdjust="0"/>
    <p:restoredTop sz="95448" autoAdjust="0"/>
  </p:normalViewPr>
  <p:slideViewPr>
    <p:cSldViewPr snapToGrid="0">
      <p:cViewPr varScale="1">
        <p:scale>
          <a:sx n="101" d="100"/>
          <a:sy n="101" d="100"/>
        </p:scale>
        <p:origin x="10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1D1BE-BFDC-4FDB-A32B-9A462BBC0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33" y="6118396"/>
            <a:ext cx="12192000" cy="32016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8"/>
          <p:cNvCxnSpPr/>
          <p:nvPr/>
        </p:nvCxnSpPr>
        <p:spPr>
          <a:xfrm>
            <a:off x="1310722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/>
          <p:cNvCxnSpPr/>
          <p:nvPr/>
        </p:nvCxnSpPr>
        <p:spPr>
          <a:xfrm>
            <a:off x="10104376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73780" y="2729756"/>
            <a:ext cx="7244441" cy="99812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3780" y="5499847"/>
            <a:ext cx="7244441" cy="44105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69" r="208" b="269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16932" y="-1"/>
            <a:ext cx="12225865" cy="687070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6"/>
          <p:cNvCxnSpPr/>
          <p:nvPr/>
        </p:nvCxnSpPr>
        <p:spPr>
          <a:xfrm>
            <a:off x="5743574" y="3457576"/>
            <a:ext cx="502908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89250" y="0"/>
            <a:ext cx="4198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5449" y="2379437"/>
            <a:ext cx="1854654" cy="18546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43574" y="2339096"/>
            <a:ext cx="5029088" cy="102098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43574" y="3574946"/>
            <a:ext cx="5029088" cy="45916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154704" y="1412967"/>
            <a:ext cx="1854654" cy="1854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7465" y="6025515"/>
            <a:ext cx="12245975" cy="837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5187" y="3584102"/>
            <a:ext cx="7201626" cy="1281811"/>
          </a:xfrm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5154613" y="1828800"/>
            <a:ext cx="1854200" cy="11271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6.xml"/><Relationship Id="rId8" Type="http://schemas.openxmlformats.org/officeDocument/2006/relationships/tags" Target="../tags/tag65.xml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hemeOverride" Target="../theme/themeOverride2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jpeg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themeOverride" Target="../theme/themeOverride4.xml"/><Relationship Id="rId10" Type="http://schemas.openxmlformats.org/officeDocument/2006/relationships/tags" Target="../tags/tag37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5.xml"/><Relationship Id="rId8" Type="http://schemas.openxmlformats.org/officeDocument/2006/relationships/tags" Target="../tags/tag43.xml"/><Relationship Id="rId7" Type="http://schemas.openxmlformats.org/officeDocument/2006/relationships/image" Target="../media/image4.png"/><Relationship Id="rId6" Type="http://schemas.openxmlformats.org/officeDocument/2006/relationships/hyperlink" Target="LH.pdf" TargetMode="Externa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2.xml"/><Relationship Id="rId7" Type="http://schemas.openxmlformats.org/officeDocument/2006/relationships/image" Target="../media/image6.png"/><Relationship Id="rId6" Type="http://schemas.openxmlformats.org/officeDocument/2006/relationships/tags" Target="../tags/tag51.xml"/><Relationship Id="rId5" Type="http://schemas.openxmlformats.org/officeDocument/2006/relationships/image" Target="../media/image5.png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基于多周期</a:t>
            </a:r>
            <a:r>
              <a:rPr lang="en-US" altLang="zh-CN" sz="360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cpu</a:t>
            </a:r>
            <a:r>
              <a:rPr lang="zh-CN" altLang="en-US" sz="360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制作的打地鼠游戏</a:t>
            </a:r>
            <a:br>
              <a:rPr lang="zh-CN" altLang="en-US">
                <a:solidFill>
                  <a:srgbClr val="E0545D"/>
                </a:solidFill>
              </a:rPr>
            </a:b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104981" y="6157001"/>
            <a:ext cx="7982885" cy="276999"/>
          </a:xfrm>
          <a:prstGeom prst="rect">
            <a:avLst/>
          </a:prstGeom>
          <a:effectLst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dist">
              <a:defRPr sz="1200" b="0" i="0">
                <a:solidFill>
                  <a:schemeClr val="bg1">
                    <a:alpha val="70000"/>
                  </a:schemeClr>
                </a:solidFill>
                <a:latin typeface="+mn-ea"/>
                <a:cs typeface="Impact" panose="020B0806030902050204" charset="0"/>
              </a:defRPr>
            </a:lvl1pPr>
          </a:lstStyle>
          <a:p>
            <a:r>
              <a:rPr lang="en-US" altLang="zh-CN" dirty="0"/>
              <a:t>DEFENCE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5437716" y="701105"/>
            <a:ext cx="1303868" cy="994834"/>
            <a:chOff x="5437716" y="701105"/>
            <a:chExt cx="1303868" cy="994834"/>
          </a:xfrm>
        </p:grpSpPr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>
            <a:xfrm>
              <a:off x="5592233" y="701105"/>
              <a:ext cx="994834" cy="994834"/>
            </a:xfrm>
            <a:prstGeom prst="ellipse">
              <a:avLst/>
            </a:prstGeom>
            <a:noFill/>
            <a:ln>
              <a:solidFill>
                <a:schemeClr val="accent3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5437716" y="1040288"/>
              <a:ext cx="1303868" cy="430767"/>
            </a:xfrm>
            <a:prstGeom prst="rect">
              <a:avLst/>
            </a:prstGeom>
          </p:spPr>
          <p:txBody>
            <a:bodyPr vert="horz" lIns="90000" tIns="46800" rIns="90000" bIns="46800" rtlCol="0">
              <a:normAutofit/>
            </a:bodyPr>
            <a:lstStyle>
              <a:defPPr>
                <a:defRPr lang="zh-CN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b="0">
                  <a:solidFill>
                    <a:schemeClr val="bg1">
                      <a:alpha val="48000"/>
                    </a:schemeClr>
                  </a:solidFill>
                  <a:latin typeface="+mn-ea"/>
                  <a:cs typeface="+mn-ea"/>
                </a:defRPr>
              </a:lvl1pPr>
              <a:lvl2pPr indent="0" algn="ctr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/>
              </a:lvl2pPr>
              <a:lvl3pPr indent="0" algn="ctr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lvl3pPr>
              <a:lvl4pPr indent="0" algn="ctr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4pPr>
              <a:lvl5pPr indent="0" algn="ctr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5pPr>
              <a:lvl6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6pPr>
              <a:lvl7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7pPr>
              <a:lvl8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8pPr>
              <a:lvl9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9pPr>
            </a:lstStyle>
            <a:p>
              <a:r>
                <a:rPr lang="en-US" altLang="zh-CN" dirty="0"/>
                <a:t>logo</a:t>
              </a:r>
              <a:endParaRPr lang="zh-CN" altLang="en-US" dirty="0"/>
            </a:p>
          </p:txBody>
        </p:sp>
      </p:grp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5860100" y="1275351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1078" y="1259523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Shape 2950"/>
          <p:cNvSpPr/>
          <p:nvPr>
            <p:custDataLst>
              <p:tags r:id="rId3"/>
            </p:custDataLst>
          </p:nvPr>
        </p:nvSpPr>
        <p:spPr>
          <a:xfrm>
            <a:off x="460803" y="127516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>
            <p:custDataLst>
              <p:tags r:id="rId4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Shape 2950"/>
          <p:cNvSpPr/>
          <p:nvPr>
            <p:custDataLst>
              <p:tags r:id="rId5"/>
            </p:custDataLst>
          </p:nvPr>
        </p:nvSpPr>
        <p:spPr>
          <a:xfrm>
            <a:off x="5972440" y="127516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pic>
        <p:nvPicPr>
          <p:cNvPr id="2" name="图片 1" descr="15293915588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32840" y="1109980"/>
            <a:ext cx="4029710" cy="5373370"/>
          </a:xfrm>
          <a:prstGeom prst="rect">
            <a:avLst/>
          </a:prstGeom>
        </p:spPr>
      </p:pic>
      <p:pic>
        <p:nvPicPr>
          <p:cNvPr id="4" name="图片 3" descr="15293915887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965" y="1781810"/>
            <a:ext cx="5447030" cy="40849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2950"/>
          <p:cNvSpPr/>
          <p:nvPr>
            <p:custDataLst>
              <p:tags r:id="rId1"/>
            </p:custDataLst>
          </p:nvPr>
        </p:nvSpPr>
        <p:spPr>
          <a:xfrm>
            <a:off x="249983" y="1292312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2770" y="3552825"/>
            <a:ext cx="1070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LED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：从右向左八个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(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对应数码管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1-8)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普通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LED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，亮灯对应该处出现地鼠，当打地鼠成功时，所有数码管亮</a:t>
            </a:r>
            <a:endParaRPr lang="en-US" altLang="zh-CN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770" y="5211445"/>
            <a:ext cx="10483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VGA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：显示打地鼠以及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8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个数字，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8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个数字上方随机出现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'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鼠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'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并且对应数字变红，如果打地鼠成功，下方显示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‘successful’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‘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鼠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’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字消失</a:t>
            </a:r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770" y="4566285"/>
            <a:ext cx="10483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数码管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: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随机出现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8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，表示该编号位置出现地鼠，若打地鼠成功继续下次打地鼠，失败时左边四个数码管显示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ffff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表示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fail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失败，右边显示分数</a:t>
            </a:r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770" y="3921125"/>
            <a:ext cx="1048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三色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LED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：每次失败亮蓝灯，其他情况不亮灯</a:t>
            </a:r>
            <a:endParaRPr lang="en-US" altLang="zh-CN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8" name="Shape 2950"/>
          <p:cNvSpPr/>
          <p:nvPr>
            <p:custDataLst>
              <p:tags r:id="rId3"/>
            </p:custDataLst>
          </p:nvPr>
        </p:nvSpPr>
        <p:spPr>
          <a:xfrm>
            <a:off x="249983" y="315857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770" y="3184525"/>
            <a:ext cx="1008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显示部分：</a:t>
            </a:r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2770" y="1304925"/>
            <a:ext cx="1008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操作部分：</a:t>
            </a:r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9770" y="2790190"/>
            <a:ext cx="1048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CPUreset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按钮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: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分数清零，重新开始（在模块里用逻辑完成，没有用指令）</a:t>
            </a:r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9770" y="2061210"/>
            <a:ext cx="10483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八个开关：分别对应选择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8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个编号中的其中一个位置打地鼠，由于是从右到左判断的，所以假如选择多个开关，以最右边的开关作为当前选中开关</a:t>
            </a:r>
            <a:endParaRPr lang="en-US" altLang="zh-CN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770" y="5913755"/>
            <a:ext cx="1048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耳机：打地鼠成功时出现声音（与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VGA successful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共用一个控制信号）</a:t>
            </a:r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1625558" y="1943117"/>
            <a:ext cx="9350982" cy="31017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597760" y="2339143"/>
            <a:ext cx="7165500" cy="525016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altLang="zh-CN" sz="6000">
                <a:sym typeface="+mn-ea"/>
              </a:rPr>
              <a:t>Thanks</a:t>
            </a:r>
            <a:endParaRPr lang="en-US" altLang="zh-CN" sz="60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22743" y="338904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END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1204119" y="2711531"/>
            <a:ext cx="1689076" cy="20530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236217" y="943577"/>
            <a:ext cx="1512702" cy="81144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目 录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1239744" y="1818847"/>
            <a:ext cx="13156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98290" y="943577"/>
            <a:ext cx="3032690" cy="81144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5"/>
          <p:cNvSpPr txBox="1"/>
          <p:nvPr>
            <p:custDataLst>
              <p:tags r:id="rId5"/>
            </p:custDataLst>
          </p:nvPr>
        </p:nvSpPr>
        <p:spPr>
          <a:xfrm>
            <a:off x="1381760" y="3420110"/>
            <a:ext cx="1173480" cy="63627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+mn-ea"/>
                <a:cs typeface="+mn-ea"/>
                <a:sym typeface="+mn-lt"/>
              </a:rPr>
              <a:t>多周期</a:t>
            </a:r>
            <a:r>
              <a:rPr kumimoji="1" lang="en-US" altLang="zh-CN" sz="2400">
                <a:solidFill>
                  <a:schemeClr val="tx2"/>
                </a:solidFill>
                <a:latin typeface="+mn-ea"/>
                <a:cs typeface="+mn-ea"/>
                <a:sym typeface="+mn-lt"/>
              </a:rPr>
              <a:t>CPU</a:t>
            </a:r>
            <a:endParaRPr kumimoji="1" lang="en-US" altLang="zh-CN" sz="240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3329305" y="2711531"/>
            <a:ext cx="1689076" cy="20530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5454491" y="2711531"/>
            <a:ext cx="1689076" cy="205303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0" name="文本框 5"/>
          <p:cNvSpPr txBox="1"/>
          <p:nvPr>
            <p:custDataLst>
              <p:tags r:id="rId8"/>
            </p:custDataLst>
          </p:nvPr>
        </p:nvSpPr>
        <p:spPr>
          <a:xfrm>
            <a:off x="3663726" y="3290816"/>
            <a:ext cx="1020235" cy="88755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>
                <a:solidFill>
                  <a:schemeClr val="tx2"/>
                </a:solidFill>
                <a:sym typeface="+mn-lt"/>
              </a:rPr>
              <a:t>应用程序</a:t>
            </a:r>
            <a:endParaRPr kumimoji="1" lang="zh-CN" altLang="en-US" sz="2400">
              <a:solidFill>
                <a:schemeClr val="tx2"/>
              </a:solidFill>
              <a:sym typeface="+mn-lt"/>
            </a:endParaRPr>
          </a:p>
        </p:txBody>
      </p:sp>
      <p:sp>
        <p:nvSpPr>
          <p:cNvPr id="17" name="直角三角形 16"/>
          <p:cNvSpPr/>
          <p:nvPr>
            <p:custDataLst>
              <p:tags r:id="rId9"/>
            </p:custDataLst>
          </p:nvPr>
        </p:nvSpPr>
        <p:spPr>
          <a:xfrm flipV="1">
            <a:off x="1204119" y="2695288"/>
            <a:ext cx="499601" cy="4996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1209171" y="2671430"/>
            <a:ext cx="284052" cy="343235"/>
          </a:xfrm>
          <a:prstGeom prst="rect">
            <a:avLst/>
          </a:prstGeom>
        </p:spPr>
        <p:txBody>
          <a:bodyPr wrap="none" lIns="90000" tIns="46800" rIns="90000" bIns="4680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" name="直角三角形 20"/>
          <p:cNvSpPr/>
          <p:nvPr>
            <p:custDataLst>
              <p:tags r:id="rId11"/>
            </p:custDataLst>
          </p:nvPr>
        </p:nvSpPr>
        <p:spPr>
          <a:xfrm flipV="1">
            <a:off x="3326618" y="2700799"/>
            <a:ext cx="499601" cy="4996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3331670" y="2665919"/>
            <a:ext cx="284052" cy="343235"/>
          </a:xfrm>
          <a:prstGeom prst="rect">
            <a:avLst/>
          </a:prstGeom>
        </p:spPr>
        <p:txBody>
          <a:bodyPr wrap="none" lIns="90000" tIns="46800" rIns="90000" bIns="4680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4" name="直角三角形 33"/>
          <p:cNvSpPr/>
          <p:nvPr>
            <p:custDataLst>
              <p:tags r:id="rId13"/>
            </p:custDataLst>
          </p:nvPr>
        </p:nvSpPr>
        <p:spPr>
          <a:xfrm flipV="1">
            <a:off x="5459815" y="2695288"/>
            <a:ext cx="499601" cy="4996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5464867" y="2671430"/>
            <a:ext cx="284052" cy="343235"/>
          </a:xfrm>
          <a:prstGeom prst="rect">
            <a:avLst/>
          </a:prstGeom>
        </p:spPr>
        <p:txBody>
          <a:bodyPr wrap="none" lIns="90000" tIns="46800" rIns="90000" bIns="4680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4" name="文本框 5"/>
          <p:cNvSpPr txBox="1"/>
          <p:nvPr>
            <p:custDataLst>
              <p:tags r:id="rId15"/>
            </p:custDataLst>
          </p:nvPr>
        </p:nvSpPr>
        <p:spPr>
          <a:xfrm>
            <a:off x="5789071" y="3290816"/>
            <a:ext cx="1020235" cy="88755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400">
                <a:solidFill>
                  <a:schemeClr val="tx2"/>
                </a:solidFill>
                <a:sym typeface="+mn-lt"/>
              </a:rPr>
              <a:t>下板效果</a:t>
            </a:r>
            <a:endParaRPr kumimoji="1" lang="zh-CN" altLang="en-US" sz="2400">
              <a:solidFill>
                <a:schemeClr val="tx2"/>
              </a:solidFill>
              <a:sym typeface="+mn-lt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/>
              <a:t>多周期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ONE</a:t>
            </a:r>
            <a:endParaRPr lang="en-US" altLang="zh-CN" sz="4800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5860100" y="1275351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1078" y="1259523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Shape 2950"/>
          <p:cNvSpPr/>
          <p:nvPr>
            <p:custDataLst>
              <p:tags r:id="rId3"/>
            </p:custDataLst>
          </p:nvPr>
        </p:nvSpPr>
        <p:spPr>
          <a:xfrm>
            <a:off x="460803" y="127516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>
            <p:custDataLst>
              <p:tags r:id="rId4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Shape 2950"/>
          <p:cNvSpPr/>
          <p:nvPr>
            <p:custDataLst>
              <p:tags r:id="rId5"/>
            </p:custDataLst>
          </p:nvPr>
        </p:nvSpPr>
        <p:spPr>
          <a:xfrm>
            <a:off x="5972440" y="127516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361243" y="1275084"/>
            <a:ext cx="4377013" cy="49244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b" anchorCtr="0" forceAA="0" compatLnSpc="1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下板程序验证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849219" y="1274993"/>
            <a:ext cx="4440901" cy="492443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主频：</a:t>
            </a:r>
            <a:r>
              <a:rPr lang="en-US" altLang="zh-CN"/>
              <a:t>60M</a:t>
            </a:r>
            <a:endParaRPr lang="en-US" altLang="zh-CN"/>
          </a:p>
        </p:txBody>
      </p:sp>
      <p:pic>
        <p:nvPicPr>
          <p:cNvPr id="2" name="图片 1" descr="15293918088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6669405" y="1223645"/>
            <a:ext cx="4183380" cy="5578475"/>
          </a:xfrm>
          <a:prstGeom prst="rect">
            <a:avLst/>
          </a:prstGeom>
        </p:spPr>
      </p:pic>
      <p:pic>
        <p:nvPicPr>
          <p:cNvPr id="4" name="图片 3" descr="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985" y="1921510"/>
            <a:ext cx="5472430" cy="262699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5860100" y="1275351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1078" y="1259523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Shape 2950"/>
          <p:cNvSpPr/>
          <p:nvPr>
            <p:custDataLst>
              <p:tags r:id="rId3"/>
            </p:custDataLst>
          </p:nvPr>
        </p:nvSpPr>
        <p:spPr>
          <a:xfrm>
            <a:off x="460803" y="127516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>
            <p:custDataLst>
              <p:tags r:id="rId4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49219" y="1274993"/>
            <a:ext cx="4440901" cy="492443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多周期</a:t>
            </a:r>
            <a:r>
              <a:rPr lang="en-US" altLang="zh-CN"/>
              <a:t>CPU</a:t>
            </a:r>
            <a:r>
              <a:rPr lang="zh-CN" altLang="en-US"/>
              <a:t>结构图</a:t>
            </a:r>
            <a:endParaRPr lang="zh-CN" altLang="en-US"/>
          </a:p>
        </p:txBody>
      </p:sp>
      <p:pic>
        <p:nvPicPr>
          <p:cNvPr id="2" name="图片 1" descr="图片1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810" y="455930"/>
            <a:ext cx="7945755" cy="56661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TWO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/>
              <a:t>汇编</a:t>
            </a:r>
            <a:r>
              <a:rPr lang="zh-CN" altLang="en-US">
                <a:sym typeface="+mn-ea"/>
              </a:rPr>
              <a:t>应用</a:t>
            </a:r>
            <a:r>
              <a:rPr lang="zh-CN" altLang="en-US"/>
              <a:t>程序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511324" y="1615325"/>
            <a:ext cx="3126610" cy="2791766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zh-CN" altLang="en-US" sz="1400">
                <a:solidFill>
                  <a:schemeClr val="tx1"/>
                </a:solidFill>
              </a:rPr>
              <a:t>addiu $1,$0,0x0042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addiu $2,$0,0x003b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addiu $3,$0,0x0033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addiu $4,$0,0x0034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addiu $5,$0,0x002b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addiu $6,$0,0x0023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addiu $7,$0,0x001b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addiu $8,$0,0x001c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1744780" y="617154"/>
            <a:ext cx="658960" cy="6589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3725" y="5067935"/>
            <a:ext cx="29610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地鼠出现的八个位置的特定编号存入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$1-$8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八个寄存器（特殊编号为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ps2/usb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键盘上的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1-8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的编码，可以后期加键盘操作）</a:t>
            </a:r>
            <a:endParaRPr lang="zh-CN" altLang="en-US" sz="16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5414748" y="617031"/>
            <a:ext cx="658961" cy="6589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760" y="1537335"/>
            <a:ext cx="1866900" cy="34747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64025" y="5067935"/>
            <a:ext cx="29610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$25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寄存器存有下一次地鼠出现的位置信息，每次循环进行一次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addiu 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和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andi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操作进行位置的随机，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NOW1-NOW8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八个标志代表八个位置，判断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$25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号寄存器与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$1-$8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中哪个寄存器相等，对应跳转，返回后继续循环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9412073" y="617031"/>
            <a:ext cx="658961" cy="6589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694420" y="5067935"/>
            <a:ext cx="296100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假如对应一号位置，跳转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NOW1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，并给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$26,$29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赋值，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$26,$29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中存有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vga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显示中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‘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鼠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’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字出现的横纵坐标，随后留一个周期的时间让玩家打地鼠，判断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$16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中的值判断是否打中，跳转到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SUCC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或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FAIL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标志，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NOW2-NOW8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标志执行也类似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8410" y="1537335"/>
            <a:ext cx="2065020" cy="23926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>
            <p:custDataLst>
              <p:tags r:id="rId1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2"/>
            </p:custDataLst>
          </p:nvPr>
        </p:nvSpPr>
        <p:spPr>
          <a:xfrm>
            <a:off x="1744780" y="617154"/>
            <a:ext cx="658960" cy="6589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4360" y="4336415"/>
            <a:ext cx="296100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打地鼠成功，将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vga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中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'successful'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的横纵坐标传入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$22,$24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，并将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$27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中存有的分数加一，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停留一条指令时间显示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，在跳转之前将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$22,$24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清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0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让字体消失，将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$26,$29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清零，让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‘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鼠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’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字消失表示打地鼠成功，跳转到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xia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进行下一次循环</a:t>
            </a:r>
            <a:endParaRPr lang="zh-CN" altLang="en-US" sz="16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5414748" y="617031"/>
            <a:ext cx="658961" cy="6589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4121785" y="4336415"/>
            <a:ext cx="29610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打地鼠失败，将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$21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与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$27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做或运算，是数码管出现左边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‘ffff’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右边出现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$27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中存有的分数，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20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号寄存器中存入三色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LED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灯的控制信号，停留一条指令时间显示，随后跳转回</a:t>
            </a:r>
            <a:r>
              <a:rPr lang="en-US" altLang="zh-CN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xia</a:t>
            </a: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进行下一次循环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55" y="1276350"/>
            <a:ext cx="1973580" cy="293370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815" y="1276350"/>
            <a:ext cx="1973580" cy="23012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</a:t>
            </a:r>
            <a:endParaRPr lang="en-US" altLang="zh-CN" sz="3600" b="1">
              <a:solidFill>
                <a:schemeClr val="bg1"/>
              </a:solidFill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THREE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/>
              <a:t>下板效果展示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73_1*i*0"/>
  <p:tag name="KSO_WM_TEMPLATE_CATEGORY" val="custom"/>
  <p:tag name="KSO_WM_TEMPLATE_INDEX" val="20185073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SLIDE_ITEM_CNT" val="2"/>
  <p:tag name="KSO_WM_SLIDE_LAYOUT" val="a_b_j"/>
  <p:tag name="KSO_WM_SLIDE_LAYOUT_CNT" val="1_1_1"/>
  <p:tag name="KSO_WM_SLIDE_TYPE" val="title"/>
  <p:tag name="KSO_WM_SLIDE_SUBTYPE" val="pureTxt"/>
  <p:tag name="KSO_WM_BEAUTIFY_FLAG" val="#wm#"/>
  <p:tag name="KSO_WM_COMBINE_RELATE_SLIDE_ID" val="background20185107_1"/>
  <p:tag name="KSO_WM_TEMPLATE_CATEGORY" val="custom"/>
  <p:tag name="KSO_WM_TEMPLATE_INDEX" val="20188997"/>
  <p:tag name="KSO_WM_SLIDE_ID" val="custom20188997_1"/>
  <p:tag name="KSO_WM_SLIDE_INDEX" val="1"/>
  <p:tag name="KSO_WM_TEMPLATE_SUBCATEGORY" val="combine"/>
  <p:tag name="KSO_WM_TEMPLATE_THUMBS_INDEX" val="1、2、3、4、6、8、10、12、13、14、"/>
</p:tagLst>
</file>

<file path=ppt/tags/tag1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1"/>
  <p:tag name="KSO_WM_UNIT_ID" val="custom20188997_2*l_h_i*1_1_1"/>
</p:tagLst>
</file>

<file path=ppt/tags/tag1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b"/>
  <p:tag name="KSO_WM_UNIT_INDEX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2*b*1"/>
  <p:tag name="KSO_WM_UNIT_PRESET_TEXT" val="目 录"/>
</p:tagLst>
</file>

<file path=ppt/tags/tag1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2*i*2"/>
  <p:tag name="KSO_WM_TEMPLATE_CATEGORY" val="custom"/>
  <p:tag name="KSO_WM_TEMPLATE_INDEX" val="20188997"/>
  <p:tag name="KSO_WM_UNIT_INDEX" val="2"/>
</p:tagLst>
</file>

<file path=ppt/tags/tag1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2*a*1"/>
  <p:tag name="KSO_WM_UNIT_PRESET_TEXT" val="CONTENTS"/>
</p:tagLst>
</file>

<file path=ppt/tags/tag1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1_1"/>
  <p:tag name="KSO_WM_UNIT_LAYERLEVEL" val="1_1_1"/>
  <p:tag name="KSO_WM_UNIT_VALUE" val="2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1_1"/>
  <p:tag name="KSO_WM_UNIT_PRESET_TEXT" val="绪论"/>
</p:tagLst>
</file>

<file path=ppt/tags/tag1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1"/>
  <p:tag name="KSO_WM_UNIT_LAYERLEVEL" val="1_1_1"/>
  <p:tag name="KSO_WM_BEAUTIFY_FLAG" val="#wm#"/>
  <p:tag name="KSO_WM_DIAGRAM_GROUP_CODE" val="l1-1"/>
  <p:tag name="KSO_WM_UNIT_ID" val="custom20188997_2*l_h_i*1_2_1"/>
</p:tagLst>
</file>

<file path=ppt/tags/tag1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1"/>
  <p:tag name="KSO_WM_UNIT_LAYERLEVEL" val="1_1_1"/>
  <p:tag name="KSO_WM_BEAUTIFY_FLAG" val="#wm#"/>
  <p:tag name="KSO_WM_DIAGRAM_GROUP_CODE" val="l1-1"/>
  <p:tag name="KSO_WM_UNIT_ID" val="custom20188997_2*l_h_i*1_3_1"/>
</p:tagLst>
</file>

<file path=ppt/tags/tag1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2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2_1"/>
  <p:tag name="KSO_WM_UNIT_PRESET_TEXT" val="研究&#13;方法"/>
</p:tagLst>
</file>

<file path=ppt/tags/tag1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2"/>
  <p:tag name="KSO_WM_UNIT_LAYERLEVEL" val="1_1_1"/>
  <p:tag name="KSO_WM_BEAUTIFY_FLAG" val="#wm#"/>
  <p:tag name="KSO_WM_DIAGRAM_GROUP_CODE" val="l1-1"/>
  <p:tag name="KSO_WM_UNIT_ID" val="custom20188997_2*l_h_i*1_1_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2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3"/>
  <p:tag name="KSO_WM_UNIT_LAYERLEVEL" val="1_1_1"/>
  <p:tag name="KSO_WM_BEAUTIFY_FLAG" val="#wm#"/>
  <p:tag name="KSO_WM_DIAGRAM_GROUP_CODE" val="l1-1"/>
  <p:tag name="KSO_WM_UNIT_ID" val="custom20188997_2*l_h_i*1_1_3"/>
</p:tagLst>
</file>

<file path=ppt/tags/tag2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2"/>
  <p:tag name="KSO_WM_UNIT_LAYERLEVEL" val="1_1_1"/>
  <p:tag name="KSO_WM_BEAUTIFY_FLAG" val="#wm#"/>
  <p:tag name="KSO_WM_DIAGRAM_GROUP_CODE" val="l1-1"/>
  <p:tag name="KSO_WM_UNIT_ID" val="custom20188997_2*l_h_i*1_2_2"/>
</p:tagLst>
</file>

<file path=ppt/tags/tag2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3"/>
  <p:tag name="KSO_WM_UNIT_LAYERLEVEL" val="1_1_1"/>
  <p:tag name="KSO_WM_BEAUTIFY_FLAG" val="#wm#"/>
  <p:tag name="KSO_WM_DIAGRAM_GROUP_CODE" val="l1-1"/>
  <p:tag name="KSO_WM_UNIT_ID" val="custom20188997_2*l_h_i*1_2_3"/>
</p:tagLst>
</file>

<file path=ppt/tags/tag2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2"/>
  <p:tag name="KSO_WM_UNIT_LAYERLEVEL" val="1_1_1"/>
  <p:tag name="KSO_WM_BEAUTIFY_FLAG" val="#wm#"/>
  <p:tag name="KSO_WM_DIAGRAM_GROUP_CODE" val="l1-1"/>
  <p:tag name="KSO_WM_UNIT_ID" val="custom20188997_2*l_h_i*1_3_2"/>
</p:tagLst>
</file>

<file path=ppt/tags/tag2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3"/>
  <p:tag name="KSO_WM_UNIT_LAYERLEVEL" val="1_1_1"/>
  <p:tag name="KSO_WM_BEAUTIFY_FLAG" val="#wm#"/>
  <p:tag name="KSO_WM_DIAGRAM_GROUP_CODE" val="l1-1"/>
  <p:tag name="KSO_WM_UNIT_ID" val="custom20188997_2*l_h_i*1_3_3"/>
</p:tagLst>
</file>

<file path=ppt/tags/tag2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2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8997_2*l_h_f*1_2_1"/>
  <p:tag name="KSO_WM_UNIT_PRESET_TEXT" val="研究&#13;方法"/>
</p:tagLst>
</file>

<file path=ppt/tags/tag26.xml><?xml version="1.0" encoding="utf-8"?>
<p:tagLst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contents"/>
  <p:tag name="KSO_WM_SLIDE_SUBTYPE" val="diag"/>
  <p:tag name="KSO_WM_BEAUTIFY_FLAG" val="#wm#"/>
  <p:tag name="KSO_WM_COMBINE_RELATE_SLIDE_ID" val="background20185107_2"/>
  <p:tag name="KSO_WM_TEMPLATE_CATEGORY" val="custom"/>
  <p:tag name="KSO_WM_TEMPLATE_INDEX" val="20188997"/>
  <p:tag name="KSO_WM_SLIDE_ID" val="custom20188997_2"/>
  <p:tag name="KSO_WM_SLIDE_INDEX" val="2"/>
  <p:tag name="KSO_WM_DIAGRAM_GROUP_CODE" val="l1-1"/>
  <p:tag name="KSO_WM_TEMPLATE_SUBCATEGORY" val="combine"/>
</p:tagLst>
</file>

<file path=ppt/tags/tag2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3*a*1"/>
  <p:tag name="KSO_WM_UNIT_PRESET_TEXT" val="1. 绪论"/>
</p:tagLst>
</file>

<file path=ppt/tags/tag2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3*e*1"/>
  <p:tag name="KSO_WM_UNIT_PRESET_TEXT" val="PART&#13;ONE"/>
</p:tagLst>
</file>

<file path=ppt/tags/tag29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3"/>
  <p:tag name="KSO_WM_TEMPLATE_CATEGORY" val="custom"/>
  <p:tag name="KSO_WM_TEMPLATE_INDEX" val="20188997"/>
  <p:tag name="KSO_WM_SLIDE_ID" val="custom20188997_3"/>
  <p:tag name="KSO_WM_SLIDE_INDEX" val="3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3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0"/>
  <p:tag name="KSO_WM_TEMPLATE_CATEGORY" val="custom"/>
  <p:tag name="KSO_WM_TEMPLATE_INDEX" val="20188997"/>
  <p:tag name="KSO_WM_UNIT_INDEX" val="0"/>
</p:tagLst>
</file>

<file path=ppt/tags/tag3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1"/>
  <p:tag name="KSO_WM_TEMPLATE_CATEGORY" val="custom"/>
  <p:tag name="KSO_WM_TEMPLATE_INDEX" val="20188997"/>
  <p:tag name="KSO_WM_UNIT_INDEX" val="1"/>
</p:tagLst>
</file>

<file path=ppt/tags/tag3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2"/>
  <p:tag name="KSO_WM_TEMPLATE_CATEGORY" val="custom"/>
  <p:tag name="KSO_WM_TEMPLATE_INDEX" val="20188997"/>
  <p:tag name="KSO_WM_UNIT_INDEX" val="2"/>
</p:tagLst>
</file>

<file path=ppt/tags/tag3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3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4"/>
  <p:tag name="KSO_WM_TEMPLATE_CATEGORY" val="custom"/>
  <p:tag name="KSO_WM_TEMPLATE_INDEX" val="20188997"/>
  <p:tag name="KSO_WM_UNIT_INDEX" val="4"/>
</p:tagLst>
</file>

<file path=ppt/tags/tag3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a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a*1_2_1"/>
  <p:tag name="KSO_WM_UNIT_PRESET_TEXT" val="背景2"/>
</p:tagLst>
</file>

<file path=ppt/tags/tag3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a*1_1_1"/>
  <p:tag name="KSO_WM_UNIT_PRESET_TEXT" val="背景1"/>
</p:tagLst>
</file>

<file path=ppt/tags/tag37.xml><?xml version="1.0" encoding="utf-8"?>
<p:tagLst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3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0"/>
  <p:tag name="KSO_WM_TEMPLATE_CATEGORY" val="custom"/>
  <p:tag name="KSO_WM_TEMPLATE_INDEX" val="20188997"/>
  <p:tag name="KSO_WM_UNIT_INDEX" val="0"/>
</p:tagLst>
</file>

<file path=ppt/tags/tag3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1"/>
  <p:tag name="KSO_WM_TEMPLATE_CATEGORY" val="custom"/>
  <p:tag name="KSO_WM_TEMPLATE_INDEX" val="20188997"/>
  <p:tag name="KSO_WM_UNIT_INDEX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</p:tagLst>
</file>

<file path=ppt/tags/tag4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2"/>
  <p:tag name="KSO_WM_TEMPLATE_CATEGORY" val="custom"/>
  <p:tag name="KSO_WM_TEMPLATE_INDEX" val="20188997"/>
  <p:tag name="KSO_WM_UNIT_INDEX" val="2"/>
</p:tagLst>
</file>

<file path=ppt/tags/tag4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4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a*1_1_1"/>
  <p:tag name="KSO_WM_UNIT_PRESET_TEXT" val="背景1"/>
</p:tagLst>
</file>

<file path=ppt/tags/tag43.xml><?xml version="1.0" encoding="utf-8"?>
<p:tagLst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4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5*e*1"/>
  <p:tag name="KSO_WM_UNIT_PRESET_TEXT" val="PART&#13;TWO"/>
</p:tagLst>
</file>

<file path=ppt/tags/tag4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5*a*1"/>
  <p:tag name="KSO_WM_UNIT_PRESET_TEXT" val="2. 研究方法"/>
</p:tagLst>
</file>

<file path=ppt/tags/tag46.xml><?xml version="1.0" encoding="utf-8"?>
<p:tagLst xmlns:p="http://schemas.openxmlformats.org/presentationml/2006/main">
  <p:tag name="KSO_WM_TAG_VERSION" val="1.0"/>
  <p:tag name="KSO_WM_SLIDE_ITEM_CNT" val="2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5"/>
  <p:tag name="KSO_WM_TEMPLATE_CATEGORY" val="custom"/>
  <p:tag name="KSO_WM_TEMPLATE_INDEX" val="20188997"/>
  <p:tag name="KSO_WM_SLIDE_ID" val="custom20188997_5"/>
  <p:tag name="KSO_WM_SLIDE_INDEX" val="5"/>
  <p:tag name="KSO_WM_TEMPLATE_SUBCATEGORY" val="combine"/>
</p:tagLst>
</file>

<file path=ppt/tags/tag4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1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1_1"/>
  <p:tag name="KSO_WM_UNIT_PRESET_TEXT" val="点击输入本栏的具体文字，简明扼要地说明分项内容。作为概念的解说，请根据您的具体内容酌情进行修改."/>
</p:tagLst>
</file>

<file path=ppt/tags/tag48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97_6*i*3"/>
  <p:tag name="KSO_WM_TEMPLATE_CATEGORY" val="custom"/>
  <p:tag name="KSO_WM_TEMPLATE_INDEX" val="20188997"/>
  <p:tag name="KSO_WM_UNIT_INDEX" val="3"/>
</p:tagLst>
</file>

<file path=ppt/tags/tag4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1_1"/>
  <p:tag name="KSO_WM_UNIT_LAYERLEVEL" val="1_1_1"/>
  <p:tag name="KSO_WM_BEAUTIFY_FLAG" val="#wm#"/>
  <p:tag name="KSO_WM_DIAGRAM_GROUP_CODE" val="m1-1"/>
  <p:tag name="KSO_WM_UNIT_ID" val="custom20188997_6*m_h_i*1_1_1"/>
</p:tagLst>
</file>

<file path=ppt/tags/tag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*a*1"/>
  <p:tag name="KSO_WM_UNIT_PRESET_TEXT" val="毕业论文答辩模版"/>
</p:tagLst>
</file>

<file path=ppt/tags/tag5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1_1"/>
  <p:tag name="KSO_WM_UNIT_LAYERLEVEL" val="1_1_1"/>
  <p:tag name="KSO_WM_BEAUTIFY_FLAG" val="#wm#"/>
  <p:tag name="KSO_WM_DIAGRAM_GROUP_CODE" val="m1-1"/>
  <p:tag name="KSO_WM_UNIT_ID" val="custom20188997_6*m_h_i*1_1_1"/>
</p:tagLst>
</file>

<file path=ppt/tags/tag5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1_1"/>
  <p:tag name="KSO_WM_UNIT_LAYERLEVEL" val="1_1_1"/>
  <p:tag name="KSO_WM_BEAUTIFY_FLAG" val="#wm#"/>
  <p:tag name="KSO_WM_DIAGRAM_GROUP_CODE" val="m1-1"/>
  <p:tag name="KSO_WM_UNIT_ID" val="custom20188997_6*m_h_i*1_1_1"/>
</p:tagLst>
</file>

<file path=ppt/tags/tag52.xml><?xml version="1.0" encoding="utf-8"?>
<p:tagLst xmlns:p="http://schemas.openxmlformats.org/presentationml/2006/main">
  <p:tag name="KSO_WM_TAG_VERSION" val="1.0"/>
  <p:tag name="KSO_WM_SLIDE_ITEM_CNT" val="5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34*154"/>
  <p:tag name="KSO_WM_SLIDE_SIZE" val="884*287"/>
  <p:tag name="KSO_WM_COMBINE_RELATE_SLIDE_ID" val="background20185107_6"/>
  <p:tag name="KSO_WM_TEMPLATE_CATEGORY" val="custom"/>
  <p:tag name="KSO_WM_TEMPLATE_INDEX" val="20188997"/>
  <p:tag name="KSO_WM_SLIDE_ID" val="custom20188997_6"/>
  <p:tag name="KSO_WM_SLIDE_INDEX" val="6"/>
  <p:tag name="KSO_WM_DIAGRAM_GROUP_CODE" val="m1-1"/>
  <p:tag name="KSO_WM_TEMPLATE_SUBCATEGORY" val="combine"/>
</p:tagLst>
</file>

<file path=ppt/tags/tag53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97_6*i*3"/>
  <p:tag name="KSO_WM_TEMPLATE_CATEGORY" val="custom"/>
  <p:tag name="KSO_WM_TEMPLATE_INDEX" val="20188997"/>
  <p:tag name="KSO_WM_UNIT_INDEX" val="3"/>
</p:tagLst>
</file>

<file path=ppt/tags/tag5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1_1"/>
  <p:tag name="KSO_WM_UNIT_LAYERLEVEL" val="1_1_1"/>
  <p:tag name="KSO_WM_BEAUTIFY_FLAG" val="#wm#"/>
  <p:tag name="KSO_WM_DIAGRAM_GROUP_CODE" val="m1-1"/>
  <p:tag name="KSO_WM_UNIT_ID" val="custom20188997_6*m_h_i*1_1_1"/>
</p:tagLst>
</file>

<file path=ppt/tags/tag5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1_1"/>
  <p:tag name="KSO_WM_UNIT_LAYERLEVEL" val="1_1_1"/>
  <p:tag name="KSO_WM_BEAUTIFY_FLAG" val="#wm#"/>
  <p:tag name="KSO_WM_DIAGRAM_GROUP_CODE" val="m1-1"/>
  <p:tag name="KSO_WM_UNIT_ID" val="custom20188997_6*m_h_i*1_1_1"/>
</p:tagLst>
</file>

<file path=ppt/tags/tag56.xml><?xml version="1.0" encoding="utf-8"?>
<p:tagLst xmlns:p="http://schemas.openxmlformats.org/presentationml/2006/main">
  <p:tag name="KSO_WM_TAG_VERSION" val="1.0"/>
  <p:tag name="KSO_WM_SLIDE_ITEM_CNT" val="5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34*154"/>
  <p:tag name="KSO_WM_SLIDE_SIZE" val="884*287"/>
  <p:tag name="KSO_WM_COMBINE_RELATE_SLIDE_ID" val="background20185107_6"/>
  <p:tag name="KSO_WM_TEMPLATE_CATEGORY" val="custom"/>
  <p:tag name="KSO_WM_TEMPLATE_INDEX" val="20188997"/>
  <p:tag name="KSO_WM_SLIDE_ID" val="custom20188997_6"/>
  <p:tag name="KSO_WM_SLIDE_INDEX" val="6"/>
  <p:tag name="KSO_WM_DIAGRAM_GROUP_CODE" val="m1-1"/>
  <p:tag name="KSO_WM_TEMPLATE_SUBCATEGORY" val="combine"/>
</p:tagLst>
</file>

<file path=ppt/tags/tag57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7*e*1"/>
  <p:tag name="KSO_WM_UNIT_PRESET_TEXT" val="PART&#13;THREE"/>
</p:tagLst>
</file>

<file path=ppt/tags/tag58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7*a*1"/>
  <p:tag name="KSO_WM_UNIT_PRESET_TEXT" val="3. 技术实践"/>
</p:tagLst>
</file>

<file path=ppt/tags/tag59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7"/>
  <p:tag name="KSO_WM_TEMPLATE_CATEGORY" val="custom"/>
  <p:tag name="KSO_WM_TEMPLATE_INDEX" val="20188997"/>
  <p:tag name="KSO_WM_SLIDE_ID" val="custom20188997_7"/>
  <p:tag name="KSO_WM_SLIDE_INDEX" val="7"/>
  <p:tag name="KSO_WM_TEMPLATE_SUBCATEGORY" val="combine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*i*2"/>
  <p:tag name="KSO_WM_TEMPLATE_CATEGORY" val="custom"/>
  <p:tag name="KSO_WM_TEMPLATE_INDEX" val="20188997"/>
  <p:tag name="KSO_WM_UNIT_INDEX" val="2"/>
</p:tagLst>
</file>

<file path=ppt/tags/tag6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0"/>
  <p:tag name="KSO_WM_TEMPLATE_CATEGORY" val="custom"/>
  <p:tag name="KSO_WM_TEMPLATE_INDEX" val="20188997"/>
  <p:tag name="KSO_WM_UNIT_INDEX" val="0"/>
</p:tagLst>
</file>

<file path=ppt/tags/tag6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1"/>
  <p:tag name="KSO_WM_TEMPLATE_CATEGORY" val="custom"/>
  <p:tag name="KSO_WM_TEMPLATE_INDEX" val="20188997"/>
  <p:tag name="KSO_WM_UNIT_INDEX" val="1"/>
</p:tagLst>
</file>

<file path=ppt/tags/tag6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2"/>
  <p:tag name="KSO_WM_TEMPLATE_CATEGORY" val="custom"/>
  <p:tag name="KSO_WM_TEMPLATE_INDEX" val="20188997"/>
  <p:tag name="KSO_WM_UNIT_INDEX" val="2"/>
</p:tagLst>
</file>

<file path=ppt/tags/tag6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6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4"/>
  <p:tag name="KSO_WM_TEMPLATE_CATEGORY" val="custom"/>
  <p:tag name="KSO_WM_TEMPLATE_INDEX" val="20188997"/>
  <p:tag name="KSO_WM_UNIT_INDEX" val="4"/>
</p:tagLst>
</file>

<file path=ppt/tags/tag65.xml><?xml version="1.0" encoding="utf-8"?>
<p:tagLst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6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2"/>
  <p:tag name="KSO_WM_TEMPLATE_CATEGORY" val="custom"/>
  <p:tag name="KSO_WM_TEMPLATE_INDEX" val="20188997"/>
  <p:tag name="KSO_WM_UNIT_INDEX" val="2"/>
</p:tagLst>
</file>

<file path=ppt/tags/tag6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6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2"/>
  <p:tag name="KSO_WM_TEMPLATE_CATEGORY" val="custom"/>
  <p:tag name="KSO_WM_TEMPLATE_INDEX" val="20188997"/>
  <p:tag name="KSO_WM_UNIT_INDEX" val="2"/>
</p:tagLst>
</file>

<file path=ppt/tags/tag69.xml><?xml version="1.0" encoding="utf-8"?>
<p:tagLst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j"/>
  <p:tag name="KSO_WM_UNIT_INDEX" val="1"/>
  <p:tag name="KSO_WM_UNIT_LAYERLEVEL" val="1"/>
  <p:tag name="KSO_WM_UNIT_VALUE" val="276*362"/>
  <p:tag name="KSO_WM_UNIT_HIGHLIGHT" val="0"/>
  <p:tag name="KSO_WM_UNIT_COMPATIBLE" val="1"/>
  <p:tag name="KSO_WM_UNIT_CLEAR" val="0"/>
  <p:tag name="KSO_WM_BEAUTIFY_FLAG" val="#wm#"/>
  <p:tag name="KSO_WM_UNIT_ID" val="custom20188997_1*j*1"/>
</p:tagLst>
</file>

<file path=ppt/tags/tag70.xml><?xml version="1.0" encoding="utf-8"?>
<p:tagLst xmlns:p="http://schemas.openxmlformats.org/presentationml/2006/main">
  <p:tag name="KSO_WM_UNIT_LAYERLEVEL" val="1_1_1"/>
  <p:tag name="KSO_WM_DIAGRAM_GROUP_CODE" val="l1-8"/>
  <p:tag name="KSO_WM_TAG_VERSION" val="1.0"/>
  <p:tag name="KSO_WM_BEAUTIFY_FLAG" val="#wm#"/>
  <p:tag name="KSO_WM_UNIT_TYPE" val="i"/>
  <p:tag name="KSO_WM_UNIT_ID" val="custom20188997_12*i*0"/>
  <p:tag name="KSO_WM_TEMPLATE_CATEGORY" val="custom"/>
  <p:tag name="KSO_WM_TEMPLATE_INDEX" val="20188997"/>
  <p:tag name="KSO_WM_UNIT_INDEX" val="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2*i*1"/>
  <p:tag name="KSO_WM_TEMPLATE_CATEGORY" val="custom"/>
  <p:tag name="KSO_WM_TEMPLATE_INDEX" val="20188997"/>
  <p:tag name="KSO_WM_UNIT_INDEX" val="1"/>
</p:tagLst>
</file>

<file path=ppt/tags/tag72.xml><?xml version="1.0" encoding="utf-8"?>
<p:tagLst xmlns:p="http://schemas.openxmlformats.org/presentationml/2006/main">
  <p:tag name="KSO_WM_TEMPLATE_CATEGORY" val="custom"/>
  <p:tag name="KSO_WM_TEMPLATE_INDEX" val="20188997"/>
  <p:tag name="KSO_WM_UNIT_TYPE" val="h_a"/>
  <p:tag name="KSO_WM_UNIT_INDEX" val="1_1"/>
  <p:tag name="KSO_WM_UNIT_LAYERLEVEL" val="1_1"/>
  <p:tag name="KSO_WM_UNIT_VALUE" val="27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2*h_a*1_1"/>
  <p:tag name="KSO_WM_UNIT_PRESET_TEXT" val="点击输入本栏的具体文字，简明扼要地说明内容"/>
</p:tagLst>
</file>

<file path=ppt/tags/tag73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2*a*1"/>
  <p:tag name="KSO_WM_UNIT_PRESET_TEXT" val="5.1 研究总结"/>
</p:tagLst>
</file>

<file path=ppt/tags/tag74.xml><?xml version="1.0" encoding="utf-8"?>
<p:tagLst xmlns:p="http://schemas.openxmlformats.org/presentationml/2006/main">
  <p:tag name="KSO_WM_TAG_VERSION" val="1.0"/>
  <p:tag name="KSO_WM_SLIDE_ITEM_CNT" val="2"/>
  <p:tag name="KSO_WM_SLIDE_LAYOUT" val="a_h"/>
  <p:tag name="KSO_WM_SLIDE_LAYOUT_CNT" val="1_1"/>
  <p:tag name="KSO_WM_SLIDE_TYPE" val="text"/>
  <p:tag name="KSO_WM_SLIDE_SUBTYPE" val="diag"/>
  <p:tag name="KSO_WM_BEAUTIFY_FLAG" val="#wm#"/>
  <p:tag name="KSO_WM_SLIDE_POSITION" val="205*183"/>
  <p:tag name="KSO_WM_SLIDE_SIZE" val="564*182"/>
  <p:tag name="KSO_WM_COMBINE_RELATE_SLIDE_ID" val="background20185107_12"/>
  <p:tag name="KSO_WM_TEMPLATE_CATEGORY" val="custom"/>
  <p:tag name="KSO_WM_TEMPLATE_INDEX" val="20188997"/>
  <p:tag name="KSO_WM_SLIDE_ID" val="custom20188997_12"/>
  <p:tag name="KSO_WM_SLIDE_INDEX" val="12"/>
  <p:tag name="KSO_WM_TEMPLATE_SUBCATEGORY" val="combine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*i*6"/>
  <p:tag name="KSO_WM_TEMPLATE_CATEGORY" val="custom"/>
  <p:tag name="KSO_WM_TEMPLATE_INDEX" val="20188997"/>
  <p:tag name="KSO_WM_UNIT_INDEX" val="6"/>
</p:tagLst>
</file>

<file path=ppt/tags/tag9.xml><?xml version="1.0" encoding="utf-8"?>
<p:tagLst xmlns:p="http://schemas.openxmlformats.org/presentationml/2006/main"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UNIT_PRESET_TEXT" val="xx大学xx学院xx专业2018级毕业论文答辩"/>
  <p:tag name="KSO_WM_TAG_VERSION" val="1.0"/>
  <p:tag name="KSO_WM_BEAUTIFY_FLAG" val="#wm#"/>
  <p:tag name="KSO_WM_UNIT_TYPE" val="i"/>
  <p:tag name="KSO_WM_UNIT_ID" val="custom20188997_1*i*7"/>
  <p:tag name="KSO_WM_TEMPLATE_CATEGORY" val="custom"/>
  <p:tag name="KSO_WM_TEMPLATE_INDEX" val="20188997"/>
  <p:tag name="KSO_WM_UNIT_INDEX" val="7"/>
</p:tagLst>
</file>

<file path=ppt/theme/theme1.xml><?xml version="1.0" encoding="utf-8"?>
<a:theme xmlns:a="http://schemas.openxmlformats.org/drawingml/2006/main" name="1_Office 主题​​">
  <a:themeElements>
    <a:clrScheme name="自定义 305">
      <a:dk1>
        <a:srgbClr val="000000"/>
      </a:dk1>
      <a:lt1>
        <a:srgbClr val="FFFFFF"/>
      </a:lt1>
      <a:dk2>
        <a:srgbClr val="1E7EF2"/>
      </a:dk2>
      <a:lt2>
        <a:srgbClr val="E7E6E6"/>
      </a:lt2>
      <a:accent1>
        <a:srgbClr val="1E7EF2"/>
      </a:accent1>
      <a:accent2>
        <a:srgbClr val="4E4E4E"/>
      </a:accent2>
      <a:accent3>
        <a:srgbClr val="FFFFFF"/>
      </a:accent3>
      <a:accent4>
        <a:srgbClr val="1A45F3"/>
      </a:accent4>
      <a:accent5>
        <a:srgbClr val="1A45F3"/>
      </a:accent5>
      <a:accent6>
        <a:srgbClr val="1A45F3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演示</Application>
  <PresentationFormat>宽屏</PresentationFormat>
  <Paragraphs>94</Paragraphs>
  <Slides>12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幼圆</vt:lpstr>
      <vt:lpstr>Impact</vt:lpstr>
      <vt:lpstr>Gill Sans</vt:lpstr>
      <vt:lpstr>微软雅黑</vt:lpstr>
      <vt:lpstr>Arial Unicode MS</vt:lpstr>
      <vt:lpstr>等线</vt:lpstr>
      <vt:lpstr>Gill Sans MT</vt:lpstr>
      <vt:lpstr>1_Office 主题​​</vt:lpstr>
      <vt:lpstr>基于多周期cpu制作的打地鼠游戏 </vt:lpstr>
      <vt:lpstr>PowerPoint 演示文稿</vt:lpstr>
      <vt:lpstr>多周期CPU</vt:lpstr>
      <vt:lpstr>PowerPoint 演示文稿</vt:lpstr>
      <vt:lpstr>PowerPoint 演示文稿</vt:lpstr>
      <vt:lpstr>汇编应用程序</vt:lpstr>
      <vt:lpstr>PowerPoint 演示文稿</vt:lpstr>
      <vt:lpstr>PowerPoint 演示文稿</vt:lpstr>
      <vt:lpstr>下板效果展示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涂远鹏</cp:lastModifiedBy>
  <cp:revision>24</cp:revision>
  <dcterms:created xsi:type="dcterms:W3CDTF">2018-04-18T06:53:00Z</dcterms:created>
  <dcterms:modified xsi:type="dcterms:W3CDTF">2018-06-20T07:43:37Z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