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0" y="492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6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C070-8D66-43F3-9182-A6BE622E7BC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745078"/>
            <a:ext cx="2570672" cy="2349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28861" y="3056128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shape PCA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317774" y="1828745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shape PCA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4876" y="123678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37276" y="138918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30528" y="224607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60257" y="230214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68551" y="129285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20951" y="1445255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46853" y="934860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8830" y="2078912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53886" y="2621708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13065" y="1669927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1479" y="2703082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6505756" y="1937211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458974" y="2733851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15841" y="1978656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7116792" y="1523530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19241" y="161385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ologies of the phylogenetic trees used to construct the composite phylogeny. (a) Gilbert (1967: fig. 4) based on morphology; (b) Compagno (1988: fig. 21.10c) based on morphology; (c) Lavery (1992: fig. 1) based on isozymes; (d) Naylor (1992: fig. 3c) based on isozymes; (e) Martin (1993: fig. 1) based on mitochondrial DNA sequences.Â 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84"/>
          <a:stretch/>
        </p:blipFill>
        <p:spPr bwMode="auto">
          <a:xfrm>
            <a:off x="250186" y="592410"/>
            <a:ext cx="4094024" cy="24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3809383" y="663417"/>
            <a:ext cx="496808" cy="2392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5599" y="554943"/>
            <a:ext cx="709522" cy="2539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3845" y="529420"/>
            <a:ext cx="136667" cy="223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72" y="0"/>
            <a:ext cx="43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Collate simulated phylogenies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609513" y="-23367"/>
            <a:ext cx="3815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 Characterize tree shape, code by simulation attributes</a:t>
            </a:r>
            <a:endParaRPr lang="en-US" sz="2400" dirty="0"/>
          </a:p>
        </p:txBody>
      </p:sp>
      <p:sp>
        <p:nvSpPr>
          <p:cNvPr id="46" name="Right Arrow 45"/>
          <p:cNvSpPr/>
          <p:nvPr/>
        </p:nvSpPr>
        <p:spPr>
          <a:xfrm>
            <a:off x="4306191" y="1126442"/>
            <a:ext cx="709618" cy="1362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>
            <a:off x="6506464" y="3173921"/>
            <a:ext cx="743324" cy="1362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721658" y="4090191"/>
            <a:ext cx="3815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3a) Which tree shape metrics are most variable?</a:t>
            </a:r>
          </a:p>
          <a:p>
            <a:endParaRPr lang="en-US" sz="2400" dirty="0"/>
          </a:p>
          <a:p>
            <a:r>
              <a:rPr lang="en-US" sz="2400" dirty="0" smtClean="0"/>
              <a:t>3b) Which simulation attributes best explain that variation?</a:t>
            </a:r>
            <a:endParaRPr lang="en-US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660257" y="1360574"/>
            <a:ext cx="397007" cy="56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660257" y="1755355"/>
            <a:ext cx="945654" cy="164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458974" y="1792930"/>
            <a:ext cx="201283" cy="118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237562" y="1919625"/>
            <a:ext cx="448575" cy="284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6443997" y="788412"/>
            <a:ext cx="146649" cy="152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441057" y="1014299"/>
            <a:ext cx="138023" cy="112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34920" y="730459"/>
            <a:ext cx="154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diversity dependent</a:t>
            </a:r>
          </a:p>
          <a:p>
            <a:r>
              <a:rPr lang="en-US" sz="1200" dirty="0" smtClean="0"/>
              <a:t>diversity independent</a:t>
            </a:r>
            <a:endParaRPr lang="en-US" sz="1200" dirty="0"/>
          </a:p>
        </p:txBody>
      </p:sp>
      <p:sp>
        <p:nvSpPr>
          <p:cNvPr id="65" name="Right Arrow 64"/>
          <p:cNvSpPr/>
          <p:nvPr/>
        </p:nvSpPr>
        <p:spPr>
          <a:xfrm flipH="1">
            <a:off x="4013612" y="4739145"/>
            <a:ext cx="709618" cy="1362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59482" y="3413403"/>
            <a:ext cx="3815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4) What are the most robust signatures of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Diversity dependence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Speciation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67" name="Group 5"/>
          <p:cNvGrpSpPr>
            <a:grpSpLocks noChangeAspect="1"/>
          </p:cNvGrpSpPr>
          <p:nvPr/>
        </p:nvGrpSpPr>
        <p:grpSpPr bwMode="auto">
          <a:xfrm>
            <a:off x="1334141" y="4726117"/>
            <a:ext cx="2234983" cy="1751744"/>
            <a:chOff x="1662" y="1206"/>
            <a:chExt cx="2442" cy="191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" y="1206"/>
              <a:ext cx="2442" cy="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662" y="1206"/>
              <a:ext cx="2436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6436744" y="1177639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34477" y="1361081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525718" y="1097974"/>
            <a:ext cx="112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mutation</a:t>
            </a:r>
          </a:p>
          <a:p>
            <a:r>
              <a:rPr lang="en-US" sz="1200" dirty="0" smtClean="0"/>
              <a:t>random fission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0102645"/>
      </p:ext>
    </p:extLst>
  </p:cSld>
  <p:clrMapOvr>
    <a:masterClrMapping/>
  </p:clrMapOvr>
</p:sld>
</file>

<file path=ppt/theme/theme1.xml><?xml version="1.0" encoding="utf-8"?>
<a:theme xmlns:a="http://schemas.openxmlformats.org/drawingml/2006/main" name="4-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-3" id="{ED02004B-C93D-4C62-9CDB-DD61687DADB2}" vid="{DE389057-0679-41D5-B1BB-0707AAFB82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</TotalTime>
  <Words>66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4-3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Hurlbert, Allen Hartley</dc:creator>
  <cp:lastModifiedBy>Hurlbert, Allen Hartley</cp:lastModifiedBy>
  <cp:revision>6</cp:revision>
  <dcterms:created xsi:type="dcterms:W3CDTF">2019-07-08T19:18:41Z</dcterms:created>
  <dcterms:modified xsi:type="dcterms:W3CDTF">2019-07-08T20:32:21Z</dcterms:modified>
</cp:coreProperties>
</file>