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314" r:id="rId5"/>
    <p:sldId id="315" r:id="rId6"/>
    <p:sldId id="318" r:id="rId7"/>
    <p:sldId id="321" r:id="rId8"/>
    <p:sldId id="323" r:id="rId9"/>
    <p:sldId id="324" r:id="rId10"/>
    <p:sldId id="322"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8AC51-74A6-42CD-AC73-C257C77DBCDF}" v="40" dt="2024-05-16T05:26:19.721"/>
    <p1510:client id="{E9915891-A87F-44DD-90E2-8BF5590AA10D}" v="126" dt="2024-05-16T00:59:12.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5388" autoAdjust="0"/>
  </p:normalViewPr>
  <p:slideViewPr>
    <p:cSldViewPr snapToGrid="0">
      <p:cViewPr>
        <p:scale>
          <a:sx n="100" d="100"/>
          <a:sy n="100" d="100"/>
        </p:scale>
        <p:origin x="173" y="-54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c6d1c94381eec374" providerId="Windows Live" clId="Web-{E9915891-A87F-44DD-90E2-8BF5590AA10D}"/>
    <pc:docChg chg="addSld delSld modSld">
      <pc:chgData name="Guest User" userId="c6d1c94381eec374" providerId="Windows Live" clId="Web-{E9915891-A87F-44DD-90E2-8BF5590AA10D}" dt="2024-05-16T00:59:12.452" v="129"/>
      <pc:docMkLst>
        <pc:docMk/>
      </pc:docMkLst>
      <pc:sldChg chg="addSp delSp modSp">
        <pc:chgData name="Guest User" userId="c6d1c94381eec374" providerId="Windows Live" clId="Web-{E9915891-A87F-44DD-90E2-8BF5590AA10D}" dt="2024-05-16T00:57:13.744" v="109"/>
        <pc:sldMkLst>
          <pc:docMk/>
          <pc:sldMk cId="769932640" sldId="309"/>
        </pc:sldMkLst>
        <pc:spChg chg="add mod">
          <ac:chgData name="Guest User" userId="c6d1c94381eec374" providerId="Windows Live" clId="Web-{E9915891-A87F-44DD-90E2-8BF5590AA10D}" dt="2024-05-16T00:57:13.744" v="109"/>
          <ac:spMkLst>
            <pc:docMk/>
            <pc:sldMk cId="769932640" sldId="309"/>
            <ac:spMk id="4" creationId="{8970238E-D5AE-25DC-140F-13B8CAE79F60}"/>
          </ac:spMkLst>
        </pc:spChg>
        <pc:spChg chg="del mod">
          <ac:chgData name="Guest User" userId="c6d1c94381eec374" providerId="Windows Live" clId="Web-{E9915891-A87F-44DD-90E2-8BF5590AA10D}" dt="2024-05-16T00:57:13.744" v="109"/>
          <ac:spMkLst>
            <pc:docMk/>
            <pc:sldMk cId="769932640" sldId="309"/>
            <ac:spMk id="10" creationId="{1F398FDD-E639-CF6A-B875-443655F2B31B}"/>
          </ac:spMkLst>
        </pc:spChg>
      </pc:sldChg>
      <pc:sldChg chg="modSp del">
        <pc:chgData name="Guest User" userId="c6d1c94381eec374" providerId="Windows Live" clId="Web-{E9915891-A87F-44DD-90E2-8BF5590AA10D}" dt="2024-05-16T00:49:20.742" v="28" actId="20577"/>
        <pc:sldMkLst>
          <pc:docMk/>
          <pc:sldMk cId="2945390068" sldId="314"/>
        </pc:sldMkLst>
        <pc:spChg chg="mod">
          <ac:chgData name="Guest User" userId="c6d1c94381eec374" providerId="Windows Live" clId="Web-{E9915891-A87F-44DD-90E2-8BF5590AA10D}" dt="2024-05-16T00:49:20.742" v="28" actId="20577"/>
          <ac:spMkLst>
            <pc:docMk/>
            <pc:sldMk cId="2945390068" sldId="314"/>
            <ac:spMk id="2" creationId="{35440D96-BFFB-05BD-30ED-0352500CD058}"/>
          </ac:spMkLst>
        </pc:spChg>
      </pc:sldChg>
      <pc:sldChg chg="modSp">
        <pc:chgData name="Guest User" userId="c6d1c94381eec374" providerId="Windows Live" clId="Web-{E9915891-A87F-44DD-90E2-8BF5590AA10D}" dt="2024-05-16T00:50:46.151" v="42" actId="20577"/>
        <pc:sldMkLst>
          <pc:docMk/>
          <pc:sldMk cId="542059410" sldId="315"/>
        </pc:sldMkLst>
        <pc:spChg chg="mod">
          <ac:chgData name="Guest User" userId="c6d1c94381eec374" providerId="Windows Live" clId="Web-{E9915891-A87F-44DD-90E2-8BF5590AA10D}" dt="2024-05-16T00:50:46.151" v="42" actId="20577"/>
          <ac:spMkLst>
            <pc:docMk/>
            <pc:sldMk cId="542059410" sldId="315"/>
            <ac:spMk id="3" creationId="{3474D05E-8A36-8D9F-519E-DB514A69D886}"/>
          </ac:spMkLst>
        </pc:spChg>
        <pc:spChg chg="mod">
          <ac:chgData name="Guest User" userId="c6d1c94381eec374" providerId="Windows Live" clId="Web-{E9915891-A87F-44DD-90E2-8BF5590AA10D}" dt="2024-05-16T00:50:43.729" v="41" actId="20577"/>
          <ac:spMkLst>
            <pc:docMk/>
            <pc:sldMk cId="542059410" sldId="315"/>
            <ac:spMk id="4" creationId="{B20C1E08-E337-110E-DB8E-41BA4A3341A1}"/>
          </ac:spMkLst>
        </pc:spChg>
      </pc:sldChg>
      <pc:sldChg chg="del">
        <pc:chgData name="Guest User" userId="c6d1c94381eec374" providerId="Windows Live" clId="Web-{E9915891-A87F-44DD-90E2-8BF5590AA10D}" dt="2024-05-16T00:50:49.558" v="43"/>
        <pc:sldMkLst>
          <pc:docMk/>
          <pc:sldMk cId="4293742996" sldId="316"/>
        </pc:sldMkLst>
      </pc:sldChg>
      <pc:sldChg chg="del">
        <pc:chgData name="Guest User" userId="c6d1c94381eec374" providerId="Windows Live" clId="Web-{E9915891-A87F-44DD-90E2-8BF5590AA10D}" dt="2024-05-16T00:49:23.804" v="29"/>
        <pc:sldMkLst>
          <pc:docMk/>
          <pc:sldMk cId="56176599" sldId="317"/>
        </pc:sldMkLst>
      </pc:sldChg>
      <pc:sldChg chg="delSp modSp">
        <pc:chgData name="Guest User" userId="c6d1c94381eec374" providerId="Windows Live" clId="Web-{E9915891-A87F-44DD-90E2-8BF5590AA10D}" dt="2024-05-16T00:55:04.646" v="86" actId="20577"/>
        <pc:sldMkLst>
          <pc:docMk/>
          <pc:sldMk cId="412000632" sldId="318"/>
        </pc:sldMkLst>
        <pc:spChg chg="mod">
          <ac:chgData name="Guest User" userId="c6d1c94381eec374" providerId="Windows Live" clId="Web-{E9915891-A87F-44DD-90E2-8BF5590AA10D}" dt="2024-05-16T00:55:04.646" v="86" actId="20577"/>
          <ac:spMkLst>
            <pc:docMk/>
            <pc:sldMk cId="412000632" sldId="318"/>
            <ac:spMk id="3" creationId="{59F97739-E0DF-24F3-7886-013A799A52C3}"/>
          </ac:spMkLst>
        </pc:spChg>
        <pc:spChg chg="del">
          <ac:chgData name="Guest User" userId="c6d1c94381eec374" providerId="Windows Live" clId="Web-{E9915891-A87F-44DD-90E2-8BF5590AA10D}" dt="2024-05-16T00:53:23.001" v="69"/>
          <ac:spMkLst>
            <pc:docMk/>
            <pc:sldMk cId="412000632" sldId="318"/>
            <ac:spMk id="4" creationId="{6FE0D061-7327-A55C-AF6A-A95C24DD8B72}"/>
          </ac:spMkLst>
        </pc:spChg>
      </pc:sldChg>
      <pc:sldChg chg="del">
        <pc:chgData name="Guest User" userId="c6d1c94381eec374" providerId="Windows Live" clId="Web-{E9915891-A87F-44DD-90E2-8BF5590AA10D}" dt="2024-05-16T00:55:06.192" v="87"/>
        <pc:sldMkLst>
          <pc:docMk/>
          <pc:sldMk cId="1760417424" sldId="319"/>
        </pc:sldMkLst>
      </pc:sldChg>
      <pc:sldChg chg="del">
        <pc:chgData name="Guest User" userId="c6d1c94381eec374" providerId="Windows Live" clId="Web-{E9915891-A87F-44DD-90E2-8BF5590AA10D}" dt="2024-05-16T00:55:08.786" v="88"/>
        <pc:sldMkLst>
          <pc:docMk/>
          <pc:sldMk cId="430403476" sldId="320"/>
        </pc:sldMkLst>
      </pc:sldChg>
      <pc:sldChg chg="delSp modSp">
        <pc:chgData name="Guest User" userId="c6d1c94381eec374" providerId="Windows Live" clId="Web-{E9915891-A87F-44DD-90E2-8BF5590AA10D}" dt="2024-05-16T00:56:46.618" v="104" actId="20577"/>
        <pc:sldMkLst>
          <pc:docMk/>
          <pc:sldMk cId="569699605" sldId="321"/>
        </pc:sldMkLst>
        <pc:spChg chg="mod">
          <ac:chgData name="Guest User" userId="c6d1c94381eec374" providerId="Windows Live" clId="Web-{E9915891-A87F-44DD-90E2-8BF5590AA10D}" dt="2024-05-16T00:56:46.618" v="104" actId="20577"/>
          <ac:spMkLst>
            <pc:docMk/>
            <pc:sldMk cId="569699605" sldId="321"/>
            <ac:spMk id="2" creationId="{6DBDB0AE-5ADD-1975-6BDD-38608925072A}"/>
          </ac:spMkLst>
        </pc:spChg>
        <pc:spChg chg="del mod">
          <ac:chgData name="Guest User" userId="c6d1c94381eec374" providerId="Windows Live" clId="Web-{E9915891-A87F-44DD-90E2-8BF5590AA10D}" dt="2024-05-16T00:56:13.383" v="91"/>
          <ac:spMkLst>
            <pc:docMk/>
            <pc:sldMk cId="569699605" sldId="321"/>
            <ac:spMk id="3" creationId="{E374C67C-D286-74AE-086C-3E45FF9D9542}"/>
          </ac:spMkLst>
        </pc:spChg>
        <pc:spChg chg="mod">
          <ac:chgData name="Guest User" userId="c6d1c94381eec374" providerId="Windows Live" clId="Web-{E9915891-A87F-44DD-90E2-8BF5590AA10D}" dt="2024-05-16T00:56:35.086" v="98" actId="20577"/>
          <ac:spMkLst>
            <pc:docMk/>
            <pc:sldMk cId="569699605" sldId="321"/>
            <ac:spMk id="4" creationId="{701C2F4A-ABC8-39B2-B7BB-36C02B7A4540}"/>
          </ac:spMkLst>
        </pc:spChg>
      </pc:sldChg>
      <pc:sldChg chg="modSp del">
        <pc:chgData name="Guest User" userId="c6d1c94381eec374" providerId="Windows Live" clId="Web-{E9915891-A87F-44DD-90E2-8BF5590AA10D}" dt="2024-05-16T00:58:16.090" v="113"/>
        <pc:sldMkLst>
          <pc:docMk/>
          <pc:sldMk cId="1517447069" sldId="322"/>
        </pc:sldMkLst>
        <pc:spChg chg="mod">
          <ac:chgData name="Guest User" userId="c6d1c94381eec374" providerId="Windows Live" clId="Web-{E9915891-A87F-44DD-90E2-8BF5590AA10D}" dt="2024-05-16T00:58:11.075" v="112" actId="20577"/>
          <ac:spMkLst>
            <pc:docMk/>
            <pc:sldMk cId="1517447069" sldId="322"/>
            <ac:spMk id="3" creationId="{05E26637-007F-EC9E-F644-AAFBA0900F3C}"/>
          </ac:spMkLst>
        </pc:spChg>
      </pc:sldChg>
      <pc:sldChg chg="modSp add replId">
        <pc:chgData name="Guest User" userId="c6d1c94381eec374" providerId="Windows Live" clId="Web-{E9915891-A87F-44DD-90E2-8BF5590AA10D}" dt="2024-05-16T00:58:58.873" v="128" actId="20577"/>
        <pc:sldMkLst>
          <pc:docMk/>
          <pc:sldMk cId="3436677966" sldId="322"/>
        </pc:sldMkLst>
        <pc:spChg chg="mod">
          <ac:chgData name="Guest User" userId="c6d1c94381eec374" providerId="Windows Live" clId="Web-{E9915891-A87F-44DD-90E2-8BF5590AA10D}" dt="2024-05-16T00:58:58.873" v="128" actId="20577"/>
          <ac:spMkLst>
            <pc:docMk/>
            <pc:sldMk cId="3436677966" sldId="322"/>
            <ac:spMk id="2" creationId="{6DBDB0AE-5ADD-1975-6BDD-38608925072A}"/>
          </ac:spMkLst>
        </pc:spChg>
        <pc:spChg chg="mod">
          <ac:chgData name="Guest User" userId="c6d1c94381eec374" providerId="Windows Live" clId="Web-{E9915891-A87F-44DD-90E2-8BF5590AA10D}" dt="2024-05-16T00:58:50.935" v="122" actId="14100"/>
          <ac:spMkLst>
            <pc:docMk/>
            <pc:sldMk cId="3436677966" sldId="322"/>
            <ac:spMk id="4" creationId="{701C2F4A-ABC8-39B2-B7BB-36C02B7A4540}"/>
          </ac:spMkLst>
        </pc:spChg>
      </pc:sldChg>
      <pc:sldChg chg="add del replId">
        <pc:chgData name="Guest User" userId="c6d1c94381eec374" providerId="Windows Live" clId="Web-{E9915891-A87F-44DD-90E2-8BF5590AA10D}" dt="2024-05-16T00:59:12.452" v="129"/>
        <pc:sldMkLst>
          <pc:docMk/>
          <pc:sldMk cId="490534338" sldId="323"/>
        </pc:sldMkLst>
      </pc:sldChg>
      <pc:sldChg chg="del">
        <pc:chgData name="Guest User" userId="c6d1c94381eec374" providerId="Windows Live" clId="Web-{E9915891-A87F-44DD-90E2-8BF5590AA10D}" dt="2024-05-16T00:57:02.025" v="105"/>
        <pc:sldMkLst>
          <pc:docMk/>
          <pc:sldMk cId="2149261472" sldId="323"/>
        </pc:sldMkLst>
      </pc:sldChg>
      <pc:sldChg chg="del">
        <pc:chgData name="Guest User" userId="c6d1c94381eec374" providerId="Windows Live" clId="Web-{E9915891-A87F-44DD-90E2-8BF5590AA10D}" dt="2024-05-16T00:57:03.713" v="106"/>
        <pc:sldMkLst>
          <pc:docMk/>
          <pc:sldMk cId="2398406067" sldId="324"/>
        </pc:sldMkLst>
      </pc:sldChg>
      <pc:sldChg chg="del">
        <pc:chgData name="Guest User" userId="c6d1c94381eec374" providerId="Windows Live" clId="Web-{E9915891-A87F-44DD-90E2-8BF5590AA10D}" dt="2024-05-16T00:57:05.541" v="107"/>
        <pc:sldMkLst>
          <pc:docMk/>
          <pc:sldMk cId="2323500703" sldId="325"/>
        </pc:sldMkLst>
      </pc:sldChg>
    </pc:docChg>
  </pc:docChgLst>
  <pc:docChgLst>
    <pc:chgData clId="Web-{E9915891-A87F-44DD-90E2-8BF5590AA10D}"/>
    <pc:docChg chg="modSld">
      <pc:chgData name="" userId="" providerId="" clId="Web-{E9915891-A87F-44DD-90E2-8BF5590AA10D}" dt="2024-05-16T00:48:36.959" v="0" actId="20577"/>
      <pc:docMkLst>
        <pc:docMk/>
      </pc:docMkLst>
      <pc:sldChg chg="modSp">
        <pc:chgData name="" userId="" providerId="" clId="Web-{E9915891-A87F-44DD-90E2-8BF5590AA10D}" dt="2024-05-16T00:48:36.959" v="0" actId="20577"/>
        <pc:sldMkLst>
          <pc:docMk/>
          <pc:sldMk cId="2945390068" sldId="314"/>
        </pc:sldMkLst>
        <pc:spChg chg="mod">
          <ac:chgData name="" userId="" providerId="" clId="Web-{E9915891-A87F-44DD-90E2-8BF5590AA10D}" dt="2024-05-16T00:48:36.959" v="0" actId="20577"/>
          <ac:spMkLst>
            <pc:docMk/>
            <pc:sldMk cId="2945390068" sldId="314"/>
            <ac:spMk id="2" creationId="{35440D96-BFFB-05BD-30ED-0352500CD058}"/>
          </ac:spMkLst>
        </pc:spChg>
      </pc:sldChg>
    </pc:docChg>
  </pc:docChgLst>
  <pc:docChgLst>
    <pc:chgData name="Guest User" userId="c6d1c94381eec374" providerId="Windows Live" clId="Web-{3278AC51-74A6-42CD-AC73-C257C77DBCDF}"/>
    <pc:docChg chg="addSld modSld">
      <pc:chgData name="Guest User" userId="c6d1c94381eec374" providerId="Windows Live" clId="Web-{3278AC51-74A6-42CD-AC73-C257C77DBCDF}" dt="2024-05-16T05:26:19.690" v="36" actId="1076"/>
      <pc:docMkLst>
        <pc:docMk/>
      </pc:docMkLst>
      <pc:sldChg chg="delSp">
        <pc:chgData name="Guest User" userId="c6d1c94381eec374" providerId="Windows Live" clId="Web-{3278AC51-74A6-42CD-AC73-C257C77DBCDF}" dt="2024-05-16T05:09:04.044" v="0"/>
        <pc:sldMkLst>
          <pc:docMk/>
          <pc:sldMk cId="769932640" sldId="309"/>
        </pc:sldMkLst>
        <pc:spChg chg="del">
          <ac:chgData name="Guest User" userId="c6d1c94381eec374" providerId="Windows Live" clId="Web-{3278AC51-74A6-42CD-AC73-C257C77DBCDF}" dt="2024-05-16T05:09:04.044" v="0"/>
          <ac:spMkLst>
            <pc:docMk/>
            <pc:sldMk cId="769932640" sldId="309"/>
            <ac:spMk id="4" creationId="{8970238E-D5AE-25DC-140F-13B8CAE79F60}"/>
          </ac:spMkLst>
        </pc:spChg>
      </pc:sldChg>
      <pc:sldChg chg="modSp">
        <pc:chgData name="Guest User" userId="c6d1c94381eec374" providerId="Windows Live" clId="Web-{3278AC51-74A6-42CD-AC73-C257C77DBCDF}" dt="2024-05-16T05:09:57.717" v="9" actId="20577"/>
        <pc:sldMkLst>
          <pc:docMk/>
          <pc:sldMk cId="412000632" sldId="318"/>
        </pc:sldMkLst>
        <pc:spChg chg="mod">
          <ac:chgData name="Guest User" userId="c6d1c94381eec374" providerId="Windows Live" clId="Web-{3278AC51-74A6-42CD-AC73-C257C77DBCDF}" dt="2024-05-16T05:09:57.717" v="9" actId="20577"/>
          <ac:spMkLst>
            <pc:docMk/>
            <pc:sldMk cId="412000632" sldId="318"/>
            <ac:spMk id="2" creationId="{018E4F0B-A6EB-861C-1C34-CAA9BDE47858}"/>
          </ac:spMkLst>
        </pc:spChg>
        <pc:spChg chg="mod">
          <ac:chgData name="Guest User" userId="c6d1c94381eec374" providerId="Windows Live" clId="Web-{3278AC51-74A6-42CD-AC73-C257C77DBCDF}" dt="2024-05-16T05:09:37.764" v="6" actId="14100"/>
          <ac:spMkLst>
            <pc:docMk/>
            <pc:sldMk cId="412000632" sldId="318"/>
            <ac:spMk id="3" creationId="{59F97739-E0DF-24F3-7886-013A799A52C3}"/>
          </ac:spMkLst>
        </pc:spChg>
      </pc:sldChg>
      <pc:sldChg chg="addSp delSp modSp add replId">
        <pc:chgData name="Guest User" userId="c6d1c94381eec374" providerId="Windows Live" clId="Web-{3278AC51-74A6-42CD-AC73-C257C77DBCDF}" dt="2024-05-16T05:26:19.690" v="36" actId="1076"/>
        <pc:sldMkLst>
          <pc:docMk/>
          <pc:sldMk cId="212981820" sldId="323"/>
        </pc:sldMkLst>
        <pc:spChg chg="mod">
          <ac:chgData name="Guest User" userId="c6d1c94381eec374" providerId="Windows Live" clId="Web-{3278AC51-74A6-42CD-AC73-C257C77DBCDF}" dt="2024-05-16T05:24:13.686" v="25" actId="20577"/>
          <ac:spMkLst>
            <pc:docMk/>
            <pc:sldMk cId="212981820" sldId="323"/>
            <ac:spMk id="2" creationId="{6DBDB0AE-5ADD-1975-6BDD-38608925072A}"/>
          </ac:spMkLst>
        </pc:spChg>
        <pc:spChg chg="del mod">
          <ac:chgData name="Guest User" userId="c6d1c94381eec374" providerId="Windows Live" clId="Web-{3278AC51-74A6-42CD-AC73-C257C77DBCDF}" dt="2024-05-16T05:23:56.748" v="14"/>
          <ac:spMkLst>
            <pc:docMk/>
            <pc:sldMk cId="212981820" sldId="323"/>
            <ac:spMk id="4" creationId="{701C2F4A-ABC8-39B2-B7BB-36C02B7A4540}"/>
          </ac:spMkLst>
        </pc:spChg>
        <pc:spChg chg="add del mod">
          <ac:chgData name="Guest User" userId="c6d1c94381eec374" providerId="Windows Live" clId="Web-{3278AC51-74A6-42CD-AC73-C257C77DBCDF}" dt="2024-05-16T05:23:57.982" v="15"/>
          <ac:spMkLst>
            <pc:docMk/>
            <pc:sldMk cId="212981820" sldId="323"/>
            <ac:spMk id="6" creationId="{AC262D49-F803-462D-85EB-DF255ECB3E73}"/>
          </ac:spMkLst>
        </pc:spChg>
        <pc:picChg chg="add mod ord">
          <ac:chgData name="Guest User" userId="c6d1c94381eec374" providerId="Windows Live" clId="Web-{3278AC51-74A6-42CD-AC73-C257C77DBCDF}" dt="2024-05-16T05:26:19.690" v="36" actId="1076"/>
          <ac:picMkLst>
            <pc:docMk/>
            <pc:sldMk cId="212981820" sldId="323"/>
            <ac:picMk id="7" creationId="{26DE74EF-7EFB-1296-9323-0F6CAA1C24F7}"/>
          </ac:picMkLst>
        </pc:picChg>
      </pc:sldChg>
      <pc:sldChg chg="addSp delSp modSp add replId">
        <pc:chgData name="Guest User" userId="c6d1c94381eec374" providerId="Windows Live" clId="Web-{3278AC51-74A6-42CD-AC73-C257C77DBCDF}" dt="2024-05-16T05:25:10.141" v="34" actId="20577"/>
        <pc:sldMkLst>
          <pc:docMk/>
          <pc:sldMk cId="1936455177" sldId="324"/>
        </pc:sldMkLst>
        <pc:spChg chg="mod">
          <ac:chgData name="Guest User" userId="c6d1c94381eec374" providerId="Windows Live" clId="Web-{3278AC51-74A6-42CD-AC73-C257C77DBCDF}" dt="2024-05-16T05:25:10.141" v="34" actId="20577"/>
          <ac:spMkLst>
            <pc:docMk/>
            <pc:sldMk cId="1936455177" sldId="324"/>
            <ac:spMk id="2" creationId="{6DBDB0AE-5ADD-1975-6BDD-38608925072A}"/>
          </ac:spMkLst>
        </pc:spChg>
        <pc:spChg chg="add del mod">
          <ac:chgData name="Guest User" userId="c6d1c94381eec374" providerId="Windows Live" clId="Web-{3278AC51-74A6-42CD-AC73-C257C77DBCDF}" dt="2024-05-16T05:24:33.905" v="28"/>
          <ac:spMkLst>
            <pc:docMk/>
            <pc:sldMk cId="1936455177" sldId="324"/>
            <ac:spMk id="4" creationId="{DE0464AF-0D01-415B-4EDF-EDB7754BAE9E}"/>
          </ac:spMkLst>
        </pc:spChg>
        <pc:picChg chg="add mod ord">
          <ac:chgData name="Guest User" userId="c6d1c94381eec374" providerId="Windows Live" clId="Web-{3278AC51-74A6-42CD-AC73-C257C77DBCDF}" dt="2024-05-16T05:25:10.063" v="31" actId="1076"/>
          <ac:picMkLst>
            <pc:docMk/>
            <pc:sldMk cId="1936455177" sldId="324"/>
            <ac:picMk id="6" creationId="{CA8A816F-9280-895E-4404-08ED3BC91638}"/>
          </ac:picMkLst>
        </pc:picChg>
        <pc:picChg chg="del">
          <ac:chgData name="Guest User" userId="c6d1c94381eec374" providerId="Windows Live" clId="Web-{3278AC51-74A6-42CD-AC73-C257C77DBCDF}" dt="2024-05-16T05:24:31.483" v="27"/>
          <ac:picMkLst>
            <pc:docMk/>
            <pc:sldMk cId="1936455177" sldId="324"/>
            <ac:picMk id="7" creationId="{26DE74EF-7EFB-1296-9323-0F6CAA1C24F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90822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032690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51726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UI/UX-fitness tracker and calorie counter</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About</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7169426" cy="3559658"/>
          </a:xfrm>
        </p:spPr>
        <p:txBody>
          <a:bodyPr vert="horz" lIns="91440" tIns="45720" rIns="91440" bIns="45720" rtlCol="0" anchor="t">
            <a:noAutofit/>
          </a:bodyPr>
          <a:lstStyle/>
          <a:p>
            <a:r>
              <a:rPr lang="en-US" dirty="0" err="1">
                <a:ea typeface="+mn-lt"/>
                <a:cs typeface="+mn-lt"/>
              </a:rPr>
              <a:t>FitFabe</a:t>
            </a:r>
            <a:r>
              <a:rPr lang="en-US" dirty="0">
                <a:ea typeface="+mn-lt"/>
                <a:cs typeface="+mn-lt"/>
              </a:rPr>
              <a:t> combines Swiggy's extensive network of restaurants and seamless delivery services with </a:t>
            </a:r>
            <a:r>
              <a:rPr lang="en-US" dirty="0" err="1">
                <a:ea typeface="+mn-lt"/>
                <a:cs typeface="+mn-lt"/>
              </a:rPr>
              <a:t>Healthify's</a:t>
            </a:r>
            <a:r>
              <a:rPr lang="en-US" dirty="0">
                <a:ea typeface="+mn-lt"/>
                <a:cs typeface="+mn-lt"/>
              </a:rPr>
              <a:t> nutritional expertise and tracking capabilities. This integration allows users to access comprehensive nutritional information for menu items, empowering them to make informed dietary choices aligned with their health goals. By offering personalized meal recommendations based on individual preferences and nutritional requirements, </a:t>
            </a:r>
            <a:r>
              <a:rPr lang="en-US" dirty="0" err="1">
                <a:ea typeface="+mn-lt"/>
                <a:cs typeface="+mn-lt"/>
              </a:rPr>
              <a:t>FitFabe</a:t>
            </a:r>
            <a:r>
              <a:rPr lang="en-US" dirty="0">
                <a:ea typeface="+mn-lt"/>
                <a:cs typeface="+mn-lt"/>
              </a:rPr>
              <a:t> ensures that users can enjoy delicious meals while prioritizing their well-being.</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dirty="0"/>
              <a:t>ADVANTAGES </a:t>
            </a:r>
            <a:endParaRPr lang="en-US" sz="3200"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2011363"/>
            <a:ext cx="8400073" cy="4840452"/>
          </a:xfrm>
        </p:spPr>
        <p:txBody>
          <a:bodyPr vert="horz" lIns="91440" tIns="45720" rIns="91440" bIns="45720" rtlCol="0" anchor="t">
            <a:normAutofit fontScale="55000" lnSpcReduction="20000"/>
          </a:bodyPr>
          <a:lstStyle/>
          <a:p>
            <a:pPr>
              <a:lnSpc>
                <a:spcPct val="170000"/>
              </a:lnSpc>
            </a:pPr>
            <a:r>
              <a:rPr lang="en-US" sz="2800" dirty="0">
                <a:ea typeface="+mn-lt"/>
                <a:cs typeface="+mn-lt"/>
              </a:rPr>
              <a:t>Integrate </a:t>
            </a:r>
            <a:r>
              <a:rPr lang="en-US" sz="2800" dirty="0" err="1">
                <a:ea typeface="+mn-lt"/>
                <a:cs typeface="+mn-lt"/>
              </a:rPr>
              <a:t>Healthify's</a:t>
            </a:r>
            <a:r>
              <a:rPr lang="en-US" sz="2800" dirty="0">
                <a:ea typeface="+mn-lt"/>
                <a:cs typeface="+mn-lt"/>
              </a:rPr>
              <a:t> nutritional database and analysis tools directly into </a:t>
            </a:r>
            <a:r>
              <a:rPr lang="en-US" sz="2800" cap="none" dirty="0">
                <a:ea typeface="+mn-lt"/>
                <a:cs typeface="+mn-lt"/>
              </a:rPr>
              <a:t>the </a:t>
            </a:r>
            <a:r>
              <a:rPr lang="en-US" sz="2800" dirty="0">
                <a:ea typeface="+mn-lt"/>
                <a:cs typeface="+mn-lt"/>
              </a:rPr>
              <a:t>Swiggy app, allowing users to access comprehensive nutritional information for menu items.</a:t>
            </a:r>
            <a:endParaRPr lang="en-US" sz="2800" dirty="0"/>
          </a:p>
          <a:p>
            <a:pPr>
              <a:lnSpc>
                <a:spcPct val="170000"/>
              </a:lnSpc>
            </a:pPr>
            <a:r>
              <a:rPr lang="en-US" sz="2800" dirty="0">
                <a:ea typeface="+mn-lt"/>
                <a:cs typeface="+mn-lt"/>
              </a:rPr>
              <a:t>Develop a user-friendly meal tracking feature within the </a:t>
            </a:r>
            <a:r>
              <a:rPr lang="en-US" sz="2800" dirty="0" err="1">
                <a:ea typeface="+mn-lt"/>
                <a:cs typeface="+mn-lt"/>
              </a:rPr>
              <a:t>FitFabe</a:t>
            </a:r>
            <a:r>
              <a:rPr lang="en-US" sz="2800" dirty="0">
                <a:ea typeface="+mn-lt"/>
                <a:cs typeface="+mn-lt"/>
              </a:rPr>
              <a:t> app, allowing users to log their dietary intake and monitor nutritional metrics such as calorie consumption, macronutrient distribution, and micronutrient intake.</a:t>
            </a:r>
          </a:p>
          <a:p>
            <a:pPr>
              <a:lnSpc>
                <a:spcPct val="170000"/>
              </a:lnSpc>
            </a:pPr>
            <a:r>
              <a:rPr lang="en-US" sz="2800" dirty="0">
                <a:ea typeface="+mn-lt"/>
                <a:cs typeface="+mn-lt"/>
              </a:rPr>
              <a:t>Implement an AI-driven recommendation engine that analyzes user preferences, dietary requirements, and health goals to suggest personalized meal options from Swiggy's restaurant </a:t>
            </a:r>
            <a:r>
              <a:rPr lang="en-US" sz="2800" dirty="0" err="1">
                <a:ea typeface="+mn-lt"/>
                <a:cs typeface="+mn-lt"/>
              </a:rPr>
              <a:t>partners.Utilize</a:t>
            </a:r>
            <a:r>
              <a:rPr lang="en-US" sz="2800" dirty="0">
                <a:ea typeface="+mn-lt"/>
                <a:cs typeface="+mn-lt"/>
              </a:rPr>
              <a:t> machine learning algorithms to continuously refine recommendations based on user feedback and behavior, ensuring relevance and accuracy.</a:t>
            </a:r>
          </a:p>
          <a:p>
            <a:endParaRPr lang="en-US" sz="2800" dirty="0"/>
          </a:p>
          <a:p>
            <a:pPr marL="0" indent="0">
              <a:buNone/>
            </a:pPr>
            <a:br>
              <a:rPr lang="en-US" dirty="0"/>
            </a:br>
            <a:endParaRPr lang="en-US" dirty="0"/>
          </a:p>
        </p:txBody>
      </p:sp>
    </p:spTree>
    <p:extLst>
      <p:ext uri="{BB962C8B-B14F-4D97-AF65-F5344CB8AC3E}">
        <p14:creationId xmlns:p14="http://schemas.microsoft.com/office/powerpoint/2010/main" val="41200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disadvantages</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571441" y="1863512"/>
            <a:ext cx="10782358" cy="3901788"/>
          </a:xfrm>
        </p:spPr>
        <p:txBody>
          <a:bodyPr vert="horz" lIns="91440" tIns="45720" rIns="91440" bIns="45720" rtlCol="0" anchor="t">
            <a:normAutofit/>
          </a:bodyPr>
          <a:lstStyle/>
          <a:p>
            <a:r>
              <a:rPr lang="en-US" dirty="0">
                <a:ea typeface="+mn-lt"/>
                <a:cs typeface="+mn-lt"/>
              </a:rPr>
              <a:t>Furthermore, both platforms may encounter privacy and data security concerns, especially concerning the collection and usage of sensitive user data such as dietary preferences, health conditions, and location information. Ensuring robust data protection measures and transparent privacy policies is essential to maintain user trust and compliance with regulatory requirements.</a:t>
            </a:r>
          </a:p>
          <a:p>
            <a:r>
              <a:rPr lang="en-US" dirty="0">
                <a:ea typeface="+mn-lt"/>
                <a:cs typeface="+mn-lt"/>
              </a:rPr>
              <a:t>In summary, while Swiggy and </a:t>
            </a:r>
            <a:r>
              <a:rPr lang="en-US" dirty="0" err="1">
                <a:ea typeface="+mn-lt"/>
                <a:cs typeface="+mn-lt"/>
              </a:rPr>
              <a:t>Healthify</a:t>
            </a:r>
            <a:r>
              <a:rPr lang="en-US" dirty="0">
                <a:ea typeface="+mn-lt"/>
                <a:cs typeface="+mn-lt"/>
              </a:rPr>
              <a:t> offer valuable services in the realms of food delivery and nutrition respectively, they face limitations related to delivery logistics, user engagement, data accuracy, and privacy concerns. Addressing these limitations through continuous innovation, quality assurance, and user-centric approaches will be crucial for enhancing the overall user experience and maximizing the impact of their offerings.</a:t>
            </a:r>
          </a:p>
          <a:p>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ARCHITECTURE DIAGRAM</a:t>
            </a:r>
            <a:br>
              <a:rPr lang="en-US" dirty="0"/>
            </a:b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pic>
        <p:nvPicPr>
          <p:cNvPr id="7" name="Content Placeholder 6" descr="D:\Downloads\drawio.png">
            <a:extLst>
              <a:ext uri="{FF2B5EF4-FFF2-40B4-BE49-F238E27FC236}">
                <a16:creationId xmlns:a16="http://schemas.microsoft.com/office/drawing/2014/main" id="{26DE74EF-7EFB-1296-9323-0F6CAA1C24F7}"/>
              </a:ext>
            </a:extLst>
          </p:cNvPr>
          <p:cNvPicPr>
            <a:picLocks noGrp="1" noChangeAspect="1"/>
          </p:cNvPicPr>
          <p:nvPr>
            <p:ph sz="quarter" idx="11"/>
          </p:nvPr>
        </p:nvPicPr>
        <p:blipFill>
          <a:blip r:embed="rId3"/>
          <a:stretch>
            <a:fillRect/>
          </a:stretch>
        </p:blipFill>
        <p:spPr>
          <a:xfrm>
            <a:off x="2203765" y="1711382"/>
            <a:ext cx="7860057" cy="4272307"/>
          </a:xfrm>
        </p:spPr>
      </p:pic>
    </p:spTree>
    <p:extLst>
      <p:ext uri="{BB962C8B-B14F-4D97-AF65-F5344CB8AC3E}">
        <p14:creationId xmlns:p14="http://schemas.microsoft.com/office/powerpoint/2010/main" val="21298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SYSTEMFLOW DIAGRAM</a:t>
            </a:r>
            <a:br>
              <a:rPr lang="en-US" dirty="0"/>
            </a:b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pic>
        <p:nvPicPr>
          <p:cNvPr id="6" name="Content Placeholder 5" descr="A diagram of a restaurant&#10;&#10;Description automatically generated">
            <a:extLst>
              <a:ext uri="{FF2B5EF4-FFF2-40B4-BE49-F238E27FC236}">
                <a16:creationId xmlns:a16="http://schemas.microsoft.com/office/drawing/2014/main" id="{CA8A816F-9280-895E-4404-08ED3BC91638}"/>
              </a:ext>
            </a:extLst>
          </p:cNvPr>
          <p:cNvPicPr>
            <a:picLocks noGrp="1" noChangeAspect="1"/>
          </p:cNvPicPr>
          <p:nvPr>
            <p:ph sz="quarter" idx="11"/>
          </p:nvPr>
        </p:nvPicPr>
        <p:blipFill>
          <a:blip r:embed="rId3"/>
          <a:stretch>
            <a:fillRect/>
          </a:stretch>
        </p:blipFill>
        <p:spPr>
          <a:xfrm>
            <a:off x="1560689" y="1977668"/>
            <a:ext cx="9124121" cy="4093127"/>
          </a:xfrm>
        </p:spPr>
      </p:pic>
    </p:spTree>
    <p:extLst>
      <p:ext uri="{BB962C8B-B14F-4D97-AF65-F5344CB8AC3E}">
        <p14:creationId xmlns:p14="http://schemas.microsoft.com/office/powerpoint/2010/main" val="193645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CONCLUSION</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571441" y="1863512"/>
            <a:ext cx="8087750" cy="4255179"/>
          </a:xfrm>
        </p:spPr>
        <p:txBody>
          <a:bodyPr vert="horz" lIns="91440" tIns="45720" rIns="91440" bIns="45720" rtlCol="0" anchor="t">
            <a:normAutofit/>
          </a:bodyPr>
          <a:lstStyle/>
          <a:p>
            <a:r>
              <a:rPr lang="en-US" dirty="0">
                <a:ea typeface="+mn-lt"/>
                <a:cs typeface="+mn-lt"/>
              </a:rPr>
              <a:t>In conclusion, the collaboration between Swiggy and </a:t>
            </a:r>
            <a:r>
              <a:rPr lang="en-US" dirty="0" err="1">
                <a:ea typeface="+mn-lt"/>
                <a:cs typeface="+mn-lt"/>
              </a:rPr>
              <a:t>Healthify</a:t>
            </a:r>
            <a:r>
              <a:rPr lang="en-US" dirty="0">
                <a:ea typeface="+mn-lt"/>
                <a:cs typeface="+mn-lt"/>
              </a:rPr>
              <a:t> under the proposed name "</a:t>
            </a:r>
            <a:r>
              <a:rPr lang="en-US" dirty="0" err="1">
                <a:ea typeface="+mn-lt"/>
                <a:cs typeface="+mn-lt"/>
              </a:rPr>
              <a:t>FitFabe</a:t>
            </a:r>
            <a:r>
              <a:rPr lang="en-US" dirty="0">
                <a:ea typeface="+mn-lt"/>
                <a:cs typeface="+mn-lt"/>
              </a:rPr>
              <a:t>" represents a groundbreaking initiative aimed at revolutionizing the food delivery industry and promoting healthier living. By combining Swiggy's robust delivery infrastructure and extensive restaurant network with </a:t>
            </a:r>
            <a:r>
              <a:rPr lang="en-US" dirty="0" err="1">
                <a:ea typeface="+mn-lt"/>
                <a:cs typeface="+mn-lt"/>
              </a:rPr>
              <a:t>Healthify's</a:t>
            </a:r>
            <a:r>
              <a:rPr lang="en-US" dirty="0">
                <a:ea typeface="+mn-lt"/>
                <a:cs typeface="+mn-lt"/>
              </a:rPr>
              <a:t> nutritional expertise and tracking capabilities, </a:t>
            </a:r>
            <a:r>
              <a:rPr lang="en-US" dirty="0" err="1">
                <a:ea typeface="+mn-lt"/>
                <a:cs typeface="+mn-lt"/>
              </a:rPr>
              <a:t>FitFabe</a:t>
            </a:r>
            <a:r>
              <a:rPr lang="en-US" dirty="0">
                <a:ea typeface="+mn-lt"/>
                <a:cs typeface="+mn-lt"/>
              </a:rPr>
              <a:t> offers users a comprehensive platform for making informed dietary choices and adopting healthier eating habits.</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43667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2.xml><?xml version="1.0" encoding="utf-8"?>
<ds:datastoreItem xmlns:ds="http://schemas.openxmlformats.org/officeDocument/2006/customXml" ds:itemID="{17B53FD5-8F3E-4406-8404-9F78B5E6376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68EFD9E-464D-4A64-8503-21EC0260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Widescreen</PresentationFormat>
  <Paragraphs>125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vt:lpstr>
      <vt:lpstr>UI/UX-fitness tracker and calorie counter</vt:lpstr>
      <vt:lpstr>About</vt:lpstr>
      <vt:lpstr>ADVANTAGES </vt:lpstr>
      <vt:lpstr>disadvantages</vt:lpstr>
      <vt:lpstr>ARCHITECTURE DIAGRAM </vt:lpstr>
      <vt:lpstr>SYSTEMFLOW DIAGRAM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deck</dc:title>
  <dc:creator/>
  <cp:lastModifiedBy/>
  <cp:revision>90</cp:revision>
  <dcterms:created xsi:type="dcterms:W3CDTF">2024-05-16T00:48:28Z</dcterms:created>
  <dcterms:modified xsi:type="dcterms:W3CDTF">2024-05-16T05:26:21Z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