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60" r:id="rId7"/>
    <p:sldId id="261" r:id="rId8"/>
    <p:sldId id="262" r:id="rId9"/>
    <p:sldId id="268" r:id="rId10"/>
    <p:sldId id="263" r:id="rId11"/>
    <p:sldId id="278" r:id="rId12"/>
    <p:sldId id="279" r:id="rId13"/>
    <p:sldId id="292" r:id="rId14"/>
    <p:sldId id="280" r:id="rId15"/>
    <p:sldId id="264" r:id="rId16"/>
    <p:sldId id="265" r:id="rId17"/>
    <p:sldId id="289" r:id="rId18"/>
    <p:sldId id="290" r:id="rId19"/>
    <p:sldId id="291" r:id="rId20"/>
    <p:sldId id="282" r:id="rId21"/>
    <p:sldId id="284" r:id="rId22"/>
    <p:sldId id="285" r:id="rId23"/>
    <p:sldId id="286" r:id="rId24"/>
    <p:sldId id="287" r:id="rId25"/>
    <p:sldId id="288" r:id="rId26"/>
    <p:sldId id="270" r:id="rId27"/>
    <p:sldId id="293" r:id="rId28"/>
    <p:sldId id="294" r:id="rId29"/>
    <p:sldId id="295" r:id="rId30"/>
    <p:sldId id="296" r:id="rId31"/>
    <p:sldId id="29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927"/>
    <a:srgbClr val="B8BBBE"/>
    <a:srgbClr val="697173"/>
    <a:srgbClr val="BBBBBE"/>
    <a:srgbClr val="2F4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18E6F-9B0C-47DE-B615-75D3425599E4}" v="201" dt="2019-11-25T08:05:12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>
        <p:scale>
          <a:sx n="125" d="100"/>
          <a:sy n="125" d="100"/>
        </p:scale>
        <p:origin x="-48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ROBERT" userId="13204532-49f5-4332-ae05-4f431e629b77" providerId="ADAL" clId="{90BA77B9-EE93-44D2-A025-065B2BBF9CD6}"/>
    <pc:docChg chg="undo redo custSel addSld delSld modSld sldOrd">
      <pc:chgData name="Steven ROBERT" userId="13204532-49f5-4332-ae05-4f431e629b77" providerId="ADAL" clId="{90BA77B9-EE93-44D2-A025-065B2BBF9CD6}" dt="2019-11-24T19:59:59.211" v="5160" actId="1076"/>
      <pc:docMkLst>
        <pc:docMk/>
      </pc:docMkLst>
      <pc:sldChg chg="delSp modSp">
        <pc:chgData name="Steven ROBERT" userId="13204532-49f5-4332-ae05-4f431e629b77" providerId="ADAL" clId="{90BA77B9-EE93-44D2-A025-065B2BBF9CD6}" dt="2019-11-24T19:46:00.467" v="4349" actId="1076"/>
        <pc:sldMkLst>
          <pc:docMk/>
          <pc:sldMk cId="2453000037" sldId="263"/>
        </pc:sldMkLst>
        <pc:spChg chg="mod">
          <ac:chgData name="Steven ROBERT" userId="13204532-49f5-4332-ae05-4f431e629b77" providerId="ADAL" clId="{90BA77B9-EE93-44D2-A025-065B2BBF9CD6}" dt="2019-11-24T19:46:00.467" v="4349" actId="1076"/>
          <ac:spMkLst>
            <pc:docMk/>
            <pc:sldMk cId="2453000037" sldId="263"/>
            <ac:spMk id="39" creationId="{14BDDA82-7F51-4FCB-BFCD-B02443E06754}"/>
          </ac:spMkLst>
        </pc:spChg>
        <pc:spChg chg="mod">
          <ac:chgData name="Steven ROBERT" userId="13204532-49f5-4332-ae05-4f431e629b77" providerId="ADAL" clId="{90BA77B9-EE93-44D2-A025-065B2BBF9CD6}" dt="2019-11-24T19:46:00.467" v="4349" actId="1076"/>
          <ac:spMkLst>
            <pc:docMk/>
            <pc:sldMk cId="2453000037" sldId="263"/>
            <ac:spMk id="42" creationId="{1711A2D3-B1BB-4EB1-B738-4AEA8749A9B1}"/>
          </ac:spMkLst>
        </pc:spChg>
        <pc:spChg chg="del">
          <ac:chgData name="Steven ROBERT" userId="13204532-49f5-4332-ae05-4f431e629b77" providerId="ADAL" clId="{90BA77B9-EE93-44D2-A025-065B2BBF9CD6}" dt="2019-11-24T19:45:47.580" v="4346" actId="478"/>
          <ac:spMkLst>
            <pc:docMk/>
            <pc:sldMk cId="2453000037" sldId="263"/>
            <ac:spMk id="48" creationId="{3DF67BE6-DB97-4A12-95B1-17884D12A2C0}"/>
          </ac:spMkLst>
        </pc:spChg>
        <pc:spChg chg="mod">
          <ac:chgData name="Steven ROBERT" userId="13204532-49f5-4332-ae05-4f431e629b77" providerId="ADAL" clId="{90BA77B9-EE93-44D2-A025-065B2BBF9CD6}" dt="2019-11-24T19:46:00.467" v="4349" actId="1076"/>
          <ac:spMkLst>
            <pc:docMk/>
            <pc:sldMk cId="2453000037" sldId="263"/>
            <ac:spMk id="49" creationId="{6DF11CB0-677C-4B67-AC88-2E9FF274F037}"/>
          </ac:spMkLst>
        </pc:spChg>
        <pc:spChg chg="mod">
          <ac:chgData name="Steven ROBERT" userId="13204532-49f5-4332-ae05-4f431e629b77" providerId="ADAL" clId="{90BA77B9-EE93-44D2-A025-065B2BBF9CD6}" dt="2019-11-24T19:46:00.467" v="4349" actId="1076"/>
          <ac:spMkLst>
            <pc:docMk/>
            <pc:sldMk cId="2453000037" sldId="263"/>
            <ac:spMk id="50" creationId="{EB1B91FE-3FAC-44E3-97EC-06133F422492}"/>
          </ac:spMkLst>
        </pc:spChg>
        <pc:spChg chg="mod">
          <ac:chgData name="Steven ROBERT" userId="13204532-49f5-4332-ae05-4f431e629b77" providerId="ADAL" clId="{90BA77B9-EE93-44D2-A025-065B2BBF9CD6}" dt="2019-11-24T19:46:00.467" v="4349" actId="1076"/>
          <ac:spMkLst>
            <pc:docMk/>
            <pc:sldMk cId="2453000037" sldId="263"/>
            <ac:spMk id="51" creationId="{E221DEE3-F02B-4696-B3EE-A6F17996C2CF}"/>
          </ac:spMkLst>
        </pc:spChg>
        <pc:picChg chg="mod">
          <ac:chgData name="Steven ROBERT" userId="13204532-49f5-4332-ae05-4f431e629b77" providerId="ADAL" clId="{90BA77B9-EE93-44D2-A025-065B2BBF9CD6}" dt="2019-11-24T19:46:00.467" v="4349" actId="1076"/>
          <ac:picMkLst>
            <pc:docMk/>
            <pc:sldMk cId="2453000037" sldId="263"/>
            <ac:picMk id="28" creationId="{D35D3B38-2662-42D0-994A-49D30CC617E1}"/>
          </ac:picMkLst>
        </pc:picChg>
        <pc:picChg chg="del">
          <ac:chgData name="Steven ROBERT" userId="13204532-49f5-4332-ae05-4f431e629b77" providerId="ADAL" clId="{90BA77B9-EE93-44D2-A025-065B2BBF9CD6}" dt="2019-11-24T19:45:46.623" v="4345" actId="478"/>
          <ac:picMkLst>
            <pc:docMk/>
            <pc:sldMk cId="2453000037" sldId="263"/>
            <ac:picMk id="32" creationId="{A471A0DE-C3B8-4445-917A-FB243444B331}"/>
          </ac:picMkLst>
        </pc:picChg>
        <pc:picChg chg="mod">
          <ac:chgData name="Steven ROBERT" userId="13204532-49f5-4332-ae05-4f431e629b77" providerId="ADAL" clId="{90BA77B9-EE93-44D2-A025-065B2BBF9CD6}" dt="2019-11-24T19:46:00.467" v="4349" actId="1076"/>
          <ac:picMkLst>
            <pc:docMk/>
            <pc:sldMk cId="2453000037" sldId="263"/>
            <ac:picMk id="41" creationId="{21167CE4-0EF7-4DCC-AB2E-B1809DD902FA}"/>
          </ac:picMkLst>
        </pc:picChg>
        <pc:picChg chg="mod">
          <ac:chgData name="Steven ROBERT" userId="13204532-49f5-4332-ae05-4f431e629b77" providerId="ADAL" clId="{90BA77B9-EE93-44D2-A025-065B2BBF9CD6}" dt="2019-11-24T19:46:00.467" v="4349" actId="1076"/>
          <ac:picMkLst>
            <pc:docMk/>
            <pc:sldMk cId="2453000037" sldId="263"/>
            <ac:picMk id="44" creationId="{827826E2-8645-46B8-8E63-5D6BCBBBFDB7}"/>
          </ac:picMkLst>
        </pc:picChg>
      </pc:sldChg>
      <pc:sldChg chg="modSp ord">
        <pc:chgData name="Steven ROBERT" userId="13204532-49f5-4332-ae05-4f431e629b77" providerId="ADAL" clId="{90BA77B9-EE93-44D2-A025-065B2BBF9CD6}" dt="2019-11-24T19:56:23.292" v="4964" actId="20577"/>
        <pc:sldMkLst>
          <pc:docMk/>
          <pc:sldMk cId="848645996" sldId="264"/>
        </pc:sldMkLst>
        <pc:spChg chg="mod">
          <ac:chgData name="Steven ROBERT" userId="13204532-49f5-4332-ae05-4f431e629b77" providerId="ADAL" clId="{90BA77B9-EE93-44D2-A025-065B2BBF9CD6}" dt="2019-11-24T18:57:51.307" v="4276" actId="1076"/>
          <ac:spMkLst>
            <pc:docMk/>
            <pc:sldMk cId="848645996" sldId="264"/>
            <ac:spMk id="6" creationId="{4A77A89B-0468-4D58-9089-DC08C3F3C675}"/>
          </ac:spMkLst>
        </pc:spChg>
        <pc:spChg chg="mod">
          <ac:chgData name="Steven ROBERT" userId="13204532-49f5-4332-ae05-4f431e629b77" providerId="ADAL" clId="{90BA77B9-EE93-44D2-A025-065B2BBF9CD6}" dt="2019-11-24T19:56:23.292" v="4964" actId="20577"/>
          <ac:spMkLst>
            <pc:docMk/>
            <pc:sldMk cId="848645996" sldId="264"/>
            <ac:spMk id="8" creationId="{6055D1F9-EC15-4033-B46B-DA264459C76A}"/>
          </ac:spMkLst>
        </pc:spChg>
      </pc:sldChg>
      <pc:sldChg chg="addSp delSp modSp">
        <pc:chgData name="Steven ROBERT" userId="13204532-49f5-4332-ae05-4f431e629b77" providerId="ADAL" clId="{90BA77B9-EE93-44D2-A025-065B2BBF9CD6}" dt="2019-11-24T19:14:10.570" v="4304" actId="1076"/>
        <pc:sldMkLst>
          <pc:docMk/>
          <pc:sldMk cId="3725000790" sldId="265"/>
        </pc:sldMkLst>
        <pc:spChg chg="del mod">
          <ac:chgData name="Steven ROBERT" userId="13204532-49f5-4332-ae05-4f431e629b77" providerId="ADAL" clId="{90BA77B9-EE93-44D2-A025-065B2BBF9CD6}" dt="2019-11-24T18:24:12.743" v="2810" actId="478"/>
          <ac:spMkLst>
            <pc:docMk/>
            <pc:sldMk cId="3725000790" sldId="265"/>
            <ac:spMk id="2" creationId="{66D515FD-7107-43E6-89EC-6599AD1E77A0}"/>
          </ac:spMkLst>
        </pc:spChg>
        <pc:spChg chg="del mod">
          <ac:chgData name="Steven ROBERT" userId="13204532-49f5-4332-ae05-4f431e629b77" providerId="ADAL" clId="{90BA77B9-EE93-44D2-A025-065B2BBF9CD6}" dt="2019-11-24T18:24:12.743" v="2810" actId="478"/>
          <ac:spMkLst>
            <pc:docMk/>
            <pc:sldMk cId="3725000790" sldId="265"/>
            <ac:spMk id="3" creationId="{B0DB1875-559F-4853-B94D-EBE6CCDA9A8F}"/>
          </ac:spMkLst>
        </pc:spChg>
        <pc:spChg chg="mod">
          <ac:chgData name="Steven ROBERT" userId="13204532-49f5-4332-ae05-4f431e629b77" providerId="ADAL" clId="{90BA77B9-EE93-44D2-A025-065B2BBF9CD6}" dt="2019-11-24T18:37:52.547" v="3115" actId="20577"/>
          <ac:spMkLst>
            <pc:docMk/>
            <pc:sldMk cId="3725000790" sldId="265"/>
            <ac:spMk id="6" creationId="{4A77A89B-0468-4D58-9089-DC08C3F3C675}"/>
          </ac:spMkLst>
        </pc:spChg>
        <pc:spChg chg="del mod">
          <ac:chgData name="Steven ROBERT" userId="13204532-49f5-4332-ae05-4f431e629b77" providerId="ADAL" clId="{90BA77B9-EE93-44D2-A025-065B2BBF9CD6}" dt="2019-11-24T18:24:12.743" v="2810" actId="478"/>
          <ac:spMkLst>
            <pc:docMk/>
            <pc:sldMk cId="3725000790" sldId="265"/>
            <ac:spMk id="9" creationId="{287D644F-9726-4C55-B32B-2D8AA845BB03}"/>
          </ac:spMkLst>
        </pc:spChg>
        <pc:spChg chg="add mod">
          <ac:chgData name="Steven ROBERT" userId="13204532-49f5-4332-ae05-4f431e629b77" providerId="ADAL" clId="{90BA77B9-EE93-44D2-A025-065B2BBF9CD6}" dt="2019-11-24T18:52:24.956" v="4034" actId="20577"/>
          <ac:spMkLst>
            <pc:docMk/>
            <pc:sldMk cId="3725000790" sldId="265"/>
            <ac:spMk id="19" creationId="{07D15C2C-2712-4D19-80CF-E57A5C6EC485}"/>
          </ac:spMkLst>
        </pc:spChg>
        <pc:spChg chg="add mod">
          <ac:chgData name="Steven ROBERT" userId="13204532-49f5-4332-ae05-4f431e629b77" providerId="ADAL" clId="{90BA77B9-EE93-44D2-A025-065B2BBF9CD6}" dt="2019-11-24T17:42:30.611" v="2791" actId="1076"/>
          <ac:spMkLst>
            <pc:docMk/>
            <pc:sldMk cId="3725000790" sldId="265"/>
            <ac:spMk id="20" creationId="{58915FA9-93AF-4D72-96CA-73CF6DF09F79}"/>
          </ac:spMkLst>
        </pc:spChg>
        <pc:spChg chg="add mod">
          <ac:chgData name="Steven ROBERT" userId="13204532-49f5-4332-ae05-4f431e629b77" providerId="ADAL" clId="{90BA77B9-EE93-44D2-A025-065B2BBF9CD6}" dt="2019-11-24T18:27:49.557" v="2876" actId="20577"/>
          <ac:spMkLst>
            <pc:docMk/>
            <pc:sldMk cId="3725000790" sldId="265"/>
            <ac:spMk id="21" creationId="{C322D406-1480-4464-9CCE-BA5B89EF0050}"/>
          </ac:spMkLst>
        </pc:spChg>
        <pc:spChg chg="add mod">
          <ac:chgData name="Steven ROBERT" userId="13204532-49f5-4332-ae05-4f431e629b77" providerId="ADAL" clId="{90BA77B9-EE93-44D2-A025-065B2BBF9CD6}" dt="2019-11-24T17:34:30.148" v="2524" actId="20577"/>
          <ac:spMkLst>
            <pc:docMk/>
            <pc:sldMk cId="3725000790" sldId="265"/>
            <ac:spMk id="22" creationId="{86CB8AF1-6B53-4C5F-AD4E-6007D6823E9B}"/>
          </ac:spMkLst>
        </pc:spChg>
        <pc:spChg chg="add mod">
          <ac:chgData name="Steven ROBERT" userId="13204532-49f5-4332-ae05-4f431e629b77" providerId="ADAL" clId="{90BA77B9-EE93-44D2-A025-065B2BBF9CD6}" dt="2019-11-24T18:25:58.490" v="2829" actId="1076"/>
          <ac:spMkLst>
            <pc:docMk/>
            <pc:sldMk cId="3725000790" sldId="265"/>
            <ac:spMk id="29" creationId="{8F82F009-0FDC-4202-BBAB-A2A642444A10}"/>
          </ac:spMkLst>
        </pc:spChg>
        <pc:spChg chg="add mod">
          <ac:chgData name="Steven ROBERT" userId="13204532-49f5-4332-ae05-4f431e629b77" providerId="ADAL" clId="{90BA77B9-EE93-44D2-A025-065B2BBF9CD6}" dt="2019-11-24T18:26:32.530" v="2835" actId="1076"/>
          <ac:spMkLst>
            <pc:docMk/>
            <pc:sldMk cId="3725000790" sldId="265"/>
            <ac:spMk id="30" creationId="{10A95224-B2EC-4517-AE28-B4901A783BD4}"/>
          </ac:spMkLst>
        </pc:spChg>
        <pc:spChg chg="add mod">
          <ac:chgData name="Steven ROBERT" userId="13204532-49f5-4332-ae05-4f431e629b77" providerId="ADAL" clId="{90BA77B9-EE93-44D2-A025-065B2BBF9CD6}" dt="2019-11-24T18:26:32.530" v="2835" actId="1076"/>
          <ac:spMkLst>
            <pc:docMk/>
            <pc:sldMk cId="3725000790" sldId="265"/>
            <ac:spMk id="31" creationId="{880836B2-1529-42DF-B031-A73D2A836DE8}"/>
          </ac:spMkLst>
        </pc:spChg>
        <pc:spChg chg="add mod">
          <ac:chgData name="Steven ROBERT" userId="13204532-49f5-4332-ae05-4f431e629b77" providerId="ADAL" clId="{90BA77B9-EE93-44D2-A025-065B2BBF9CD6}" dt="2019-11-24T18:26:32.530" v="2835" actId="1076"/>
          <ac:spMkLst>
            <pc:docMk/>
            <pc:sldMk cId="3725000790" sldId="265"/>
            <ac:spMk id="32" creationId="{9AB98276-738D-4980-A7DD-7B65F2545C93}"/>
          </ac:spMkLst>
        </pc:spChg>
        <pc:spChg chg="add mod">
          <ac:chgData name="Steven ROBERT" userId="13204532-49f5-4332-ae05-4f431e629b77" providerId="ADAL" clId="{90BA77B9-EE93-44D2-A025-065B2BBF9CD6}" dt="2019-11-24T18:27:09.692" v="2847" actId="14100"/>
          <ac:spMkLst>
            <pc:docMk/>
            <pc:sldMk cId="3725000790" sldId="265"/>
            <ac:spMk id="34" creationId="{671FC9E3-68E4-4B2D-9574-7684A95A0EB6}"/>
          </ac:spMkLst>
        </pc:spChg>
        <pc:spChg chg="add del mod">
          <ac:chgData name="Steven ROBERT" userId="13204532-49f5-4332-ae05-4f431e629b77" providerId="ADAL" clId="{90BA77B9-EE93-44D2-A025-065B2BBF9CD6}" dt="2019-11-24T18:24:13.987" v="2811" actId="478"/>
          <ac:spMkLst>
            <pc:docMk/>
            <pc:sldMk cId="3725000790" sldId="265"/>
            <ac:spMk id="37" creationId="{1904CEB3-45A9-4785-857B-89210AF7CDFA}"/>
          </ac:spMkLst>
        </pc:spChg>
        <pc:spChg chg="add del mod">
          <ac:chgData name="Steven ROBERT" userId="13204532-49f5-4332-ae05-4f431e629b77" providerId="ADAL" clId="{90BA77B9-EE93-44D2-A025-065B2BBF9CD6}" dt="2019-11-24T18:24:12.743" v="2810" actId="478"/>
          <ac:spMkLst>
            <pc:docMk/>
            <pc:sldMk cId="3725000790" sldId="265"/>
            <ac:spMk id="38" creationId="{36BC15F6-6684-4099-9BE6-67E24288593E}"/>
          </ac:spMkLst>
        </pc:spChg>
        <pc:spChg chg="add del mod">
          <ac:chgData name="Steven ROBERT" userId="13204532-49f5-4332-ae05-4f431e629b77" providerId="ADAL" clId="{90BA77B9-EE93-44D2-A025-065B2BBF9CD6}" dt="2019-11-24T18:24:15.673" v="2813" actId="478"/>
          <ac:spMkLst>
            <pc:docMk/>
            <pc:sldMk cId="3725000790" sldId="265"/>
            <ac:spMk id="42" creationId="{23154243-D0A9-4BBD-A5C5-C11D7D9733F8}"/>
          </ac:spMkLst>
        </pc:spChg>
        <pc:spChg chg="add mod">
          <ac:chgData name="Steven ROBERT" userId="13204532-49f5-4332-ae05-4f431e629b77" providerId="ADAL" clId="{90BA77B9-EE93-44D2-A025-065B2BBF9CD6}" dt="2019-11-24T19:14:10.570" v="4304" actId="1076"/>
          <ac:spMkLst>
            <pc:docMk/>
            <pc:sldMk cId="3725000790" sldId="265"/>
            <ac:spMk id="50" creationId="{75C4B36D-D081-45A0-BBCA-50DD111813A1}"/>
          </ac:spMkLst>
        </pc:spChg>
        <pc:picChg chg="add mod">
          <ac:chgData name="Steven ROBERT" userId="13204532-49f5-4332-ae05-4f431e629b77" providerId="ADAL" clId="{90BA77B9-EE93-44D2-A025-065B2BBF9CD6}" dt="2019-11-24T17:30:14.633" v="2319" actId="14100"/>
          <ac:picMkLst>
            <pc:docMk/>
            <pc:sldMk cId="3725000790" sldId="265"/>
            <ac:picMk id="10" creationId="{7FF511CE-CC58-444F-A6C8-6AE26A59FCBC}"/>
          </ac:picMkLst>
        </pc:picChg>
        <pc:picChg chg="add mod modCrop">
          <ac:chgData name="Steven ROBERT" userId="13204532-49f5-4332-ae05-4f431e629b77" providerId="ADAL" clId="{90BA77B9-EE93-44D2-A025-065B2BBF9CD6}" dt="2019-11-24T18:26:16.838" v="2832" actId="732"/>
          <ac:picMkLst>
            <pc:docMk/>
            <pc:sldMk cId="3725000790" sldId="265"/>
            <ac:picMk id="23" creationId="{C407D2C5-4A85-480F-B715-1B4AC61EF38A}"/>
          </ac:picMkLst>
        </pc:picChg>
        <pc:picChg chg="add del mod">
          <ac:chgData name="Steven ROBERT" userId="13204532-49f5-4332-ae05-4f431e629b77" providerId="ADAL" clId="{90BA77B9-EE93-44D2-A025-065B2BBF9CD6}" dt="2019-11-24T18:24:14.492" v="2812" actId="478"/>
          <ac:picMkLst>
            <pc:docMk/>
            <pc:sldMk cId="3725000790" sldId="265"/>
            <ac:picMk id="35" creationId="{50201B83-32B5-4808-AD17-AE8B6B16A273}"/>
          </ac:picMkLst>
        </pc:picChg>
        <pc:picChg chg="add del mod">
          <ac:chgData name="Steven ROBERT" userId="13204532-49f5-4332-ae05-4f431e629b77" providerId="ADAL" clId="{90BA77B9-EE93-44D2-A025-065B2BBF9CD6}" dt="2019-11-24T18:24:12.743" v="2810" actId="478"/>
          <ac:picMkLst>
            <pc:docMk/>
            <pc:sldMk cId="3725000790" sldId="265"/>
            <ac:picMk id="36" creationId="{086D0E04-3AEE-4BF2-B8CE-8E49112BBB75}"/>
          </ac:picMkLst>
        </pc:picChg>
        <pc:picChg chg="add del mod">
          <ac:chgData name="Steven ROBERT" userId="13204532-49f5-4332-ae05-4f431e629b77" providerId="ADAL" clId="{90BA77B9-EE93-44D2-A025-065B2BBF9CD6}" dt="2019-11-24T18:24:16.308" v="2814" actId="478"/>
          <ac:picMkLst>
            <pc:docMk/>
            <pc:sldMk cId="3725000790" sldId="265"/>
            <ac:picMk id="39" creationId="{3DC70D12-79DE-47DC-ACA2-B4A5DAEB684D}"/>
          </ac:picMkLst>
        </pc:picChg>
        <pc:picChg chg="add del mod">
          <ac:chgData name="Steven ROBERT" userId="13204532-49f5-4332-ae05-4f431e629b77" providerId="ADAL" clId="{90BA77B9-EE93-44D2-A025-065B2BBF9CD6}" dt="2019-11-24T18:24:12.743" v="2810" actId="478"/>
          <ac:picMkLst>
            <pc:docMk/>
            <pc:sldMk cId="3725000790" sldId="265"/>
            <ac:picMk id="41" creationId="{2A29D4F8-F741-4C5B-A8D6-329C962F8A69}"/>
          </ac:picMkLst>
        </pc:picChg>
        <pc:picChg chg="add mod modCrop">
          <ac:chgData name="Steven ROBERT" userId="13204532-49f5-4332-ae05-4f431e629b77" providerId="ADAL" clId="{90BA77B9-EE93-44D2-A025-065B2BBF9CD6}" dt="2019-11-24T18:26:26.313" v="2834" actId="1076"/>
          <ac:picMkLst>
            <pc:docMk/>
            <pc:sldMk cId="3725000790" sldId="265"/>
            <ac:picMk id="46" creationId="{AC1AEFE9-626A-43E5-85CA-E8C5B51B0CE0}"/>
          </ac:picMkLst>
        </pc:picChg>
        <pc:cxnChg chg="add del mod">
          <ac:chgData name="Steven ROBERT" userId="13204532-49f5-4332-ae05-4f431e629b77" providerId="ADAL" clId="{90BA77B9-EE93-44D2-A025-065B2BBF9CD6}" dt="2019-11-24T17:28:36.156" v="2161" actId="478"/>
          <ac:cxnSpMkLst>
            <pc:docMk/>
            <pc:sldMk cId="3725000790" sldId="265"/>
            <ac:cxnSpMk id="11" creationId="{F2B48DFA-219E-422D-B33C-06972E950BED}"/>
          </ac:cxnSpMkLst>
        </pc:cxnChg>
        <pc:cxnChg chg="add mod">
          <ac:chgData name="Steven ROBERT" userId="13204532-49f5-4332-ae05-4f431e629b77" providerId="ADAL" clId="{90BA77B9-EE93-44D2-A025-065B2BBF9CD6}" dt="2019-11-24T17:28:30.458" v="2157" actId="1076"/>
          <ac:cxnSpMkLst>
            <pc:docMk/>
            <pc:sldMk cId="3725000790" sldId="265"/>
            <ac:cxnSpMk id="14" creationId="{E7D69A61-B2DF-4C88-8EDE-428984739ECC}"/>
          </ac:cxnSpMkLst>
        </pc:cxnChg>
        <pc:cxnChg chg="add del mod">
          <ac:chgData name="Steven ROBERT" userId="13204532-49f5-4332-ae05-4f431e629b77" providerId="ADAL" clId="{90BA77B9-EE93-44D2-A025-065B2BBF9CD6}" dt="2019-11-24T17:28:35.329" v="2160" actId="478"/>
          <ac:cxnSpMkLst>
            <pc:docMk/>
            <pc:sldMk cId="3725000790" sldId="265"/>
            <ac:cxnSpMk id="15" creationId="{762DA1DE-38B4-46B3-B8FA-23E5863E499B}"/>
          </ac:cxnSpMkLst>
        </pc:cxnChg>
        <pc:cxnChg chg="add mod">
          <ac:chgData name="Steven ROBERT" userId="13204532-49f5-4332-ae05-4f431e629b77" providerId="ADAL" clId="{90BA77B9-EE93-44D2-A025-065B2BBF9CD6}" dt="2019-11-24T17:42:32.370" v="2792" actId="1076"/>
          <ac:cxnSpMkLst>
            <pc:docMk/>
            <pc:sldMk cId="3725000790" sldId="265"/>
            <ac:cxnSpMk id="16" creationId="{BC856FD7-7562-4F60-B2EF-AD0B89C7E138}"/>
          </ac:cxnSpMkLst>
        </pc:cxnChg>
        <pc:cxnChg chg="add mod">
          <ac:chgData name="Steven ROBERT" userId="13204532-49f5-4332-ae05-4f431e629b77" providerId="ADAL" clId="{90BA77B9-EE93-44D2-A025-065B2BBF9CD6}" dt="2019-11-24T17:30:17.906" v="2320" actId="1076"/>
          <ac:cxnSpMkLst>
            <pc:docMk/>
            <pc:sldMk cId="3725000790" sldId="265"/>
            <ac:cxnSpMk id="17" creationId="{8E22AACC-E3D2-457E-9C0A-9E03C77FF636}"/>
          </ac:cxnSpMkLst>
        </pc:cxnChg>
        <pc:cxnChg chg="add mod">
          <ac:chgData name="Steven ROBERT" userId="13204532-49f5-4332-ae05-4f431e629b77" providerId="ADAL" clId="{90BA77B9-EE93-44D2-A025-065B2BBF9CD6}" dt="2019-11-24T17:30:19.401" v="2321" actId="1076"/>
          <ac:cxnSpMkLst>
            <pc:docMk/>
            <pc:sldMk cId="3725000790" sldId="265"/>
            <ac:cxnSpMk id="18" creationId="{19A186CB-6013-4D6C-BC03-0FE7B0CB4CA6}"/>
          </ac:cxnSpMkLst>
        </pc:cxnChg>
        <pc:cxnChg chg="add mod">
          <ac:chgData name="Steven ROBERT" userId="13204532-49f5-4332-ae05-4f431e629b77" providerId="ADAL" clId="{90BA77B9-EE93-44D2-A025-065B2BBF9CD6}" dt="2019-11-24T18:25:55.938" v="2828" actId="14100"/>
          <ac:cxnSpMkLst>
            <pc:docMk/>
            <pc:sldMk cId="3725000790" sldId="265"/>
            <ac:cxnSpMk id="24" creationId="{DF3AC7F8-EC58-498F-8173-58455DCF569E}"/>
          </ac:cxnSpMkLst>
        </pc:cxnChg>
        <pc:cxnChg chg="add mod">
          <ac:chgData name="Steven ROBERT" userId="13204532-49f5-4332-ae05-4f431e629b77" providerId="ADAL" clId="{90BA77B9-EE93-44D2-A025-065B2BBF9CD6}" dt="2019-11-24T18:26:32.530" v="2835" actId="1076"/>
          <ac:cxnSpMkLst>
            <pc:docMk/>
            <pc:sldMk cId="3725000790" sldId="265"/>
            <ac:cxnSpMk id="25" creationId="{E333C95C-D9AD-433B-92CA-0F8FB40E7F07}"/>
          </ac:cxnSpMkLst>
        </pc:cxnChg>
        <pc:cxnChg chg="add mod">
          <ac:chgData name="Steven ROBERT" userId="13204532-49f5-4332-ae05-4f431e629b77" providerId="ADAL" clId="{90BA77B9-EE93-44D2-A025-065B2BBF9CD6}" dt="2019-11-24T18:26:32.530" v="2835" actId="1076"/>
          <ac:cxnSpMkLst>
            <pc:docMk/>
            <pc:sldMk cId="3725000790" sldId="265"/>
            <ac:cxnSpMk id="26" creationId="{498792B4-4712-478B-99B4-B4EC821A1524}"/>
          </ac:cxnSpMkLst>
        </pc:cxnChg>
        <pc:cxnChg chg="add mod">
          <ac:chgData name="Steven ROBERT" userId="13204532-49f5-4332-ae05-4f431e629b77" providerId="ADAL" clId="{90BA77B9-EE93-44D2-A025-065B2BBF9CD6}" dt="2019-11-24T18:26:32.530" v="2835" actId="1076"/>
          <ac:cxnSpMkLst>
            <pc:docMk/>
            <pc:sldMk cId="3725000790" sldId="265"/>
            <ac:cxnSpMk id="27" creationId="{5DE91E3D-3A13-4C49-92CA-71881CCCF737}"/>
          </ac:cxnSpMkLst>
        </pc:cxnChg>
        <pc:cxnChg chg="add del mod">
          <ac:chgData name="Steven ROBERT" userId="13204532-49f5-4332-ae05-4f431e629b77" providerId="ADAL" clId="{90BA77B9-EE93-44D2-A025-065B2BBF9CD6}" dt="2019-11-24T18:26:53.148" v="2843" actId="478"/>
          <ac:cxnSpMkLst>
            <pc:docMk/>
            <pc:sldMk cId="3725000790" sldId="265"/>
            <ac:cxnSpMk id="28" creationId="{090D4584-44DD-4D36-A485-2B5569E04502}"/>
          </ac:cxnSpMkLst>
        </pc:cxnChg>
        <pc:cxnChg chg="add mod">
          <ac:chgData name="Steven ROBERT" userId="13204532-49f5-4332-ae05-4f431e629b77" providerId="ADAL" clId="{90BA77B9-EE93-44D2-A025-065B2BBF9CD6}" dt="2019-11-24T18:26:59.354" v="2845" actId="1076"/>
          <ac:cxnSpMkLst>
            <pc:docMk/>
            <pc:sldMk cId="3725000790" sldId="265"/>
            <ac:cxnSpMk id="48" creationId="{C7349AF2-0690-420A-A424-EB9C8C301144}"/>
          </ac:cxnSpMkLst>
        </pc:cxnChg>
      </pc:sldChg>
      <pc:sldChg chg="addSp modSp">
        <pc:chgData name="Steven ROBERT" userId="13204532-49f5-4332-ae05-4f431e629b77" providerId="ADAL" clId="{90BA77B9-EE93-44D2-A025-065B2BBF9CD6}" dt="2019-11-24T15:37:33.860" v="354" actId="571"/>
        <pc:sldMkLst>
          <pc:docMk/>
          <pc:sldMk cId="2416866034" sldId="267"/>
        </pc:sldMkLst>
        <pc:spChg chg="add mod">
          <ac:chgData name="Steven ROBERT" userId="13204532-49f5-4332-ae05-4f431e629b77" providerId="ADAL" clId="{90BA77B9-EE93-44D2-A025-065B2BBF9CD6}" dt="2019-11-24T15:37:33.860" v="354" actId="571"/>
          <ac:spMkLst>
            <pc:docMk/>
            <pc:sldMk cId="2416866034" sldId="267"/>
            <ac:spMk id="9" creationId="{7FCC812E-DFF8-4B57-A80D-A7580EEE14AD}"/>
          </ac:spMkLst>
        </pc:spChg>
      </pc:sldChg>
      <pc:sldChg chg="ord">
        <pc:chgData name="Steven ROBERT" userId="13204532-49f5-4332-ae05-4f431e629b77" providerId="ADAL" clId="{90BA77B9-EE93-44D2-A025-065B2BBF9CD6}" dt="2019-11-24T18:51:44.924" v="3972"/>
        <pc:sldMkLst>
          <pc:docMk/>
          <pc:sldMk cId="2960227238" sldId="268"/>
        </pc:sldMkLst>
      </pc:sldChg>
      <pc:sldChg chg="del">
        <pc:chgData name="Steven ROBERT" userId="13204532-49f5-4332-ae05-4f431e629b77" providerId="ADAL" clId="{90BA77B9-EE93-44D2-A025-065B2BBF9CD6}" dt="2019-11-24T17:25:56.875" v="2147" actId="47"/>
        <pc:sldMkLst>
          <pc:docMk/>
          <pc:sldMk cId="58702540" sldId="269"/>
        </pc:sldMkLst>
      </pc:sldChg>
      <pc:sldChg chg="addSp delSp modSp mod chgLayout">
        <pc:chgData name="Steven ROBERT" userId="13204532-49f5-4332-ae05-4f431e629b77" providerId="ADAL" clId="{90BA77B9-EE93-44D2-A025-065B2BBF9CD6}" dt="2019-11-24T19:55:45.210" v="4941" actId="1076"/>
        <pc:sldMkLst>
          <pc:docMk/>
          <pc:sldMk cId="2507966849" sldId="280"/>
        </pc:sldMkLst>
        <pc:spChg chg="mod ord">
          <ac:chgData name="Steven ROBERT" userId="13204532-49f5-4332-ae05-4f431e629b77" providerId="ADAL" clId="{90BA77B9-EE93-44D2-A025-065B2BBF9CD6}" dt="2019-11-24T19:48:17.957" v="4569" actId="700"/>
          <ac:spMkLst>
            <pc:docMk/>
            <pc:sldMk cId="2507966849" sldId="280"/>
            <ac:spMk id="2" creationId="{DD13341E-EB66-46B4-99A8-1D1FB731F425}"/>
          </ac:spMkLst>
        </pc:spChg>
        <pc:spChg chg="add mod ord">
          <ac:chgData name="Steven ROBERT" userId="13204532-49f5-4332-ae05-4f431e629b77" providerId="ADAL" clId="{90BA77B9-EE93-44D2-A025-065B2BBF9CD6}" dt="2019-11-24T19:48:17.957" v="4569" actId="700"/>
          <ac:spMkLst>
            <pc:docMk/>
            <pc:sldMk cId="2507966849" sldId="280"/>
            <ac:spMk id="3" creationId="{A5EFB5B2-B06B-463D-85FE-9CFB195504E5}"/>
          </ac:spMkLst>
        </pc:spChg>
        <pc:spChg chg="del">
          <ac:chgData name="Steven ROBERT" userId="13204532-49f5-4332-ae05-4f431e629b77" providerId="ADAL" clId="{90BA77B9-EE93-44D2-A025-065B2BBF9CD6}" dt="2019-11-24T19:48:17.957" v="4569" actId="700"/>
          <ac:spMkLst>
            <pc:docMk/>
            <pc:sldMk cId="2507966849" sldId="280"/>
            <ac:spMk id="7" creationId="{FE1CC9F7-6F3B-4A82-B6CD-65D64038A71B}"/>
          </ac:spMkLst>
        </pc:spChg>
        <pc:spChg chg="add del mod ord">
          <ac:chgData name="Steven ROBERT" userId="13204532-49f5-4332-ae05-4f431e629b77" providerId="ADAL" clId="{90BA77B9-EE93-44D2-A025-065B2BBF9CD6}" dt="2019-11-24T19:48:44.381" v="4570"/>
          <ac:spMkLst>
            <pc:docMk/>
            <pc:sldMk cId="2507966849" sldId="280"/>
            <ac:spMk id="8" creationId="{0CF52FBA-B41D-4365-B8C6-24A91E61E855}"/>
          </ac:spMkLst>
        </pc:spChg>
        <pc:spChg chg="add mod">
          <ac:chgData name="Steven ROBERT" userId="13204532-49f5-4332-ae05-4f431e629b77" providerId="ADAL" clId="{90BA77B9-EE93-44D2-A025-065B2BBF9CD6}" dt="2019-11-24T19:55:12.517" v="4885" actId="20577"/>
          <ac:spMkLst>
            <pc:docMk/>
            <pc:sldMk cId="2507966849" sldId="280"/>
            <ac:spMk id="25" creationId="{6720CA0E-5E3C-4E1E-A2C3-87679F94860F}"/>
          </ac:spMkLst>
        </pc:spChg>
        <pc:spChg chg="add mod">
          <ac:chgData name="Steven ROBERT" userId="13204532-49f5-4332-ae05-4f431e629b77" providerId="ADAL" clId="{90BA77B9-EE93-44D2-A025-065B2BBF9CD6}" dt="2019-11-24T19:55:15.324" v="4892" actId="20577"/>
          <ac:spMkLst>
            <pc:docMk/>
            <pc:sldMk cId="2507966849" sldId="280"/>
            <ac:spMk id="26" creationId="{CA9F00BF-0F72-415B-AE4B-F3343A9BFF87}"/>
          </ac:spMkLst>
        </pc:spChg>
        <pc:spChg chg="add mod">
          <ac:chgData name="Steven ROBERT" userId="13204532-49f5-4332-ae05-4f431e629b77" providerId="ADAL" clId="{90BA77B9-EE93-44D2-A025-065B2BBF9CD6}" dt="2019-11-24T19:55:18.616" v="4899" actId="20577"/>
          <ac:spMkLst>
            <pc:docMk/>
            <pc:sldMk cId="2507966849" sldId="280"/>
            <ac:spMk id="27" creationId="{3A5AF081-18FA-4FE4-A3C5-58371CE2DEE0}"/>
          </ac:spMkLst>
        </pc:spChg>
        <pc:spChg chg="add del">
          <ac:chgData name="Steven ROBERT" userId="13204532-49f5-4332-ae05-4f431e629b77" providerId="ADAL" clId="{90BA77B9-EE93-44D2-A025-065B2BBF9CD6}" dt="2019-11-24T19:51:31.828" v="4679" actId="478"/>
          <ac:spMkLst>
            <pc:docMk/>
            <pc:sldMk cId="2507966849" sldId="280"/>
            <ac:spMk id="28" creationId="{414A39C7-27B0-48B6-84B9-E5DBA9A0259E}"/>
          </ac:spMkLst>
        </pc:spChg>
        <pc:spChg chg="add mod">
          <ac:chgData name="Steven ROBERT" userId="13204532-49f5-4332-ae05-4f431e629b77" providerId="ADAL" clId="{90BA77B9-EE93-44D2-A025-065B2BBF9CD6}" dt="2019-11-24T19:55:21.900" v="4906" actId="20577"/>
          <ac:spMkLst>
            <pc:docMk/>
            <pc:sldMk cId="2507966849" sldId="280"/>
            <ac:spMk id="29" creationId="{A18898BD-8E76-4DC1-9495-E24DC5F20C94}"/>
          </ac:spMkLst>
        </pc:spChg>
        <pc:spChg chg="add mod">
          <ac:chgData name="Steven ROBERT" userId="13204532-49f5-4332-ae05-4f431e629b77" providerId="ADAL" clId="{90BA77B9-EE93-44D2-A025-065B2BBF9CD6}" dt="2019-11-24T19:55:25.731" v="4913" actId="20577"/>
          <ac:spMkLst>
            <pc:docMk/>
            <pc:sldMk cId="2507966849" sldId="280"/>
            <ac:spMk id="30" creationId="{89B1CAEF-E0F2-4800-97D0-AF966E1122D2}"/>
          </ac:spMkLst>
        </pc:spChg>
        <pc:spChg chg="add mod">
          <ac:chgData name="Steven ROBERT" userId="13204532-49f5-4332-ae05-4f431e629b77" providerId="ADAL" clId="{90BA77B9-EE93-44D2-A025-065B2BBF9CD6}" dt="2019-11-24T19:55:45.210" v="4941" actId="1076"/>
          <ac:spMkLst>
            <pc:docMk/>
            <pc:sldMk cId="2507966849" sldId="280"/>
            <ac:spMk id="31" creationId="{CA0A1D3F-59CB-42C6-BE9D-9D504EFC8DF5}"/>
          </ac:spMkLst>
        </pc:spChg>
        <pc:spChg chg="add mod">
          <ac:chgData name="Steven ROBERT" userId="13204532-49f5-4332-ae05-4f431e629b77" providerId="ADAL" clId="{90BA77B9-EE93-44D2-A025-065B2BBF9CD6}" dt="2019-11-24T19:55:42.650" v="4940" actId="1076"/>
          <ac:spMkLst>
            <pc:docMk/>
            <pc:sldMk cId="2507966849" sldId="280"/>
            <ac:spMk id="32" creationId="{C500FB09-C392-497F-A9A3-08807FB616F1}"/>
          </ac:spMkLst>
        </pc:spChg>
        <pc:spChg chg="add mod">
          <ac:chgData name="Steven ROBERT" userId="13204532-49f5-4332-ae05-4f431e629b77" providerId="ADAL" clId="{90BA77B9-EE93-44D2-A025-065B2BBF9CD6}" dt="2019-11-24T19:55:40.522" v="4939" actId="1076"/>
          <ac:spMkLst>
            <pc:docMk/>
            <pc:sldMk cId="2507966849" sldId="280"/>
            <ac:spMk id="33" creationId="{108B61B3-6DA8-4D4B-BA35-7B40F0E17DD5}"/>
          </ac:spMkLst>
        </pc:spChg>
        <pc:picChg chg="add mod">
          <ac:chgData name="Steven ROBERT" userId="13204532-49f5-4332-ae05-4f431e629b77" providerId="ADAL" clId="{90BA77B9-EE93-44D2-A025-065B2BBF9CD6}" dt="2019-11-24T19:50:38.307" v="4632" actId="1076"/>
          <ac:picMkLst>
            <pc:docMk/>
            <pc:sldMk cId="2507966849" sldId="280"/>
            <ac:picMk id="10" creationId="{5FB04EC1-21F3-4BB4-8348-7553311E2AC3}"/>
          </ac:picMkLst>
        </pc:picChg>
        <pc:picChg chg="add mod">
          <ac:chgData name="Steven ROBERT" userId="13204532-49f5-4332-ae05-4f431e629b77" providerId="ADAL" clId="{90BA77B9-EE93-44D2-A025-065B2BBF9CD6}" dt="2019-11-24T19:50:38.307" v="4632" actId="1076"/>
          <ac:picMkLst>
            <pc:docMk/>
            <pc:sldMk cId="2507966849" sldId="280"/>
            <ac:picMk id="12" creationId="{01D4EA80-B724-46AC-9831-193C80DC3D94}"/>
          </ac:picMkLst>
        </pc:picChg>
        <pc:picChg chg="add mod">
          <ac:chgData name="Steven ROBERT" userId="13204532-49f5-4332-ae05-4f431e629b77" providerId="ADAL" clId="{90BA77B9-EE93-44D2-A025-065B2BBF9CD6}" dt="2019-11-24T19:50:38.307" v="4632" actId="1076"/>
          <ac:picMkLst>
            <pc:docMk/>
            <pc:sldMk cId="2507966849" sldId="280"/>
            <ac:picMk id="14" creationId="{9ED65866-330E-4FCE-BDAC-3C1FBE32A0CB}"/>
          </ac:picMkLst>
        </pc:picChg>
        <pc:picChg chg="add mod">
          <ac:chgData name="Steven ROBERT" userId="13204532-49f5-4332-ae05-4f431e629b77" providerId="ADAL" clId="{90BA77B9-EE93-44D2-A025-065B2BBF9CD6}" dt="2019-11-24T19:50:23.146" v="4630" actId="1076"/>
          <ac:picMkLst>
            <pc:docMk/>
            <pc:sldMk cId="2507966849" sldId="280"/>
            <ac:picMk id="16" creationId="{12993A26-36F4-428D-B65D-8FEA78AE213B}"/>
          </ac:picMkLst>
        </pc:picChg>
        <pc:picChg chg="add mod">
          <ac:chgData name="Steven ROBERT" userId="13204532-49f5-4332-ae05-4f431e629b77" providerId="ADAL" clId="{90BA77B9-EE93-44D2-A025-065B2BBF9CD6}" dt="2019-11-24T19:50:21.610" v="4629" actId="1076"/>
          <ac:picMkLst>
            <pc:docMk/>
            <pc:sldMk cId="2507966849" sldId="280"/>
            <ac:picMk id="18" creationId="{12C64355-4DC9-4EE0-9009-04639DCA145B}"/>
          </ac:picMkLst>
        </pc:picChg>
        <pc:picChg chg="add mod">
          <ac:chgData name="Steven ROBERT" userId="13204532-49f5-4332-ae05-4f431e629b77" providerId="ADAL" clId="{90BA77B9-EE93-44D2-A025-065B2BBF9CD6}" dt="2019-11-24T19:50:38.307" v="4632" actId="1076"/>
          <ac:picMkLst>
            <pc:docMk/>
            <pc:sldMk cId="2507966849" sldId="280"/>
            <ac:picMk id="20" creationId="{C67F3CBE-448B-4E8A-B76D-389E94372A95}"/>
          </ac:picMkLst>
        </pc:picChg>
        <pc:picChg chg="add mod">
          <ac:chgData name="Steven ROBERT" userId="13204532-49f5-4332-ae05-4f431e629b77" providerId="ADAL" clId="{90BA77B9-EE93-44D2-A025-065B2BBF9CD6}" dt="2019-11-24T19:50:24.236" v="4631" actId="1076"/>
          <ac:picMkLst>
            <pc:docMk/>
            <pc:sldMk cId="2507966849" sldId="280"/>
            <ac:picMk id="22" creationId="{5B5ED562-58C6-4C57-8FAB-81C6BE788B9E}"/>
          </ac:picMkLst>
        </pc:picChg>
        <pc:picChg chg="add mod">
          <ac:chgData name="Steven ROBERT" userId="13204532-49f5-4332-ae05-4f431e629b77" providerId="ADAL" clId="{90BA77B9-EE93-44D2-A025-065B2BBF9CD6}" dt="2019-11-24T19:50:38.307" v="4632" actId="1076"/>
          <ac:picMkLst>
            <pc:docMk/>
            <pc:sldMk cId="2507966849" sldId="280"/>
            <ac:picMk id="24" creationId="{A319CF88-B6AC-4002-88AE-D016EBA61F7F}"/>
          </ac:picMkLst>
        </pc:picChg>
      </pc:sldChg>
      <pc:sldChg chg="addSp modSp add">
        <pc:chgData name="Steven ROBERT" userId="13204532-49f5-4332-ae05-4f431e629b77" providerId="ADAL" clId="{90BA77B9-EE93-44D2-A025-065B2BBF9CD6}" dt="2019-11-24T16:50:05.844" v="1675" actId="20577"/>
        <pc:sldMkLst>
          <pc:docMk/>
          <pc:sldMk cId="625102735" sldId="282"/>
        </pc:sldMkLst>
        <pc:spChg chg="mod">
          <ac:chgData name="Steven ROBERT" userId="13204532-49f5-4332-ae05-4f431e629b77" providerId="ADAL" clId="{90BA77B9-EE93-44D2-A025-065B2BBF9CD6}" dt="2019-11-24T15:35:45.571" v="342" actId="20577"/>
          <ac:spMkLst>
            <pc:docMk/>
            <pc:sldMk cId="625102735" sldId="282"/>
            <ac:spMk id="6" creationId="{4A77A89B-0468-4D58-9089-DC08C3F3C675}"/>
          </ac:spMkLst>
        </pc:spChg>
        <pc:spChg chg="mod">
          <ac:chgData name="Steven ROBERT" userId="13204532-49f5-4332-ae05-4f431e629b77" providerId="ADAL" clId="{90BA77B9-EE93-44D2-A025-065B2BBF9CD6}" dt="2019-11-24T16:50:05.844" v="1675" actId="20577"/>
          <ac:spMkLst>
            <pc:docMk/>
            <pc:sldMk cId="625102735" sldId="282"/>
            <ac:spMk id="8" creationId="{6055D1F9-EC15-4033-B46B-DA264459C76A}"/>
          </ac:spMkLst>
        </pc:spChg>
        <pc:spChg chg="add mod">
          <ac:chgData name="Steven ROBERT" userId="13204532-49f5-4332-ae05-4f431e629b77" providerId="ADAL" clId="{90BA77B9-EE93-44D2-A025-065B2BBF9CD6}" dt="2019-11-24T15:34:21.066" v="301" actId="1076"/>
          <ac:spMkLst>
            <pc:docMk/>
            <pc:sldMk cId="625102735" sldId="282"/>
            <ac:spMk id="12" creationId="{DC1B9913-A13F-49A0-BC3C-009868C4C6DC}"/>
          </ac:spMkLst>
        </pc:spChg>
        <pc:spChg chg="add mod">
          <ac:chgData name="Steven ROBERT" userId="13204532-49f5-4332-ae05-4f431e629b77" providerId="ADAL" clId="{90BA77B9-EE93-44D2-A025-065B2BBF9CD6}" dt="2019-11-24T15:34:21.066" v="301" actId="1076"/>
          <ac:spMkLst>
            <pc:docMk/>
            <pc:sldMk cId="625102735" sldId="282"/>
            <ac:spMk id="13" creationId="{A88736E0-B85B-4E0C-951B-67E1AF8EC814}"/>
          </ac:spMkLst>
        </pc:spChg>
        <pc:spChg chg="add mod">
          <ac:chgData name="Steven ROBERT" userId="13204532-49f5-4332-ae05-4f431e629b77" providerId="ADAL" clId="{90BA77B9-EE93-44D2-A025-065B2BBF9CD6}" dt="2019-11-24T15:37:55.586" v="356" actId="1076"/>
          <ac:spMkLst>
            <pc:docMk/>
            <pc:sldMk cId="625102735" sldId="282"/>
            <ac:spMk id="15" creationId="{15C6F3E4-1FB6-4298-8F26-231CD0437522}"/>
          </ac:spMkLst>
        </pc:spChg>
        <pc:spChg chg="add mod">
          <ac:chgData name="Steven ROBERT" userId="13204532-49f5-4332-ae05-4f431e629b77" providerId="ADAL" clId="{90BA77B9-EE93-44D2-A025-065B2BBF9CD6}" dt="2019-11-24T15:38:12.738" v="358" actId="1076"/>
          <ac:spMkLst>
            <pc:docMk/>
            <pc:sldMk cId="625102735" sldId="282"/>
            <ac:spMk id="16" creationId="{84F3CE40-A184-40AB-9DE4-7CF957373B4C}"/>
          </ac:spMkLst>
        </pc:spChg>
        <pc:spChg chg="add mod">
          <ac:chgData name="Steven ROBERT" userId="13204532-49f5-4332-ae05-4f431e629b77" providerId="ADAL" clId="{90BA77B9-EE93-44D2-A025-065B2BBF9CD6}" dt="2019-11-24T16:33:41.246" v="1202" actId="20577"/>
          <ac:spMkLst>
            <pc:docMk/>
            <pc:sldMk cId="625102735" sldId="282"/>
            <ac:spMk id="17" creationId="{C39BE935-B977-47DF-A58A-DB6089CFEDB0}"/>
          </ac:spMkLst>
        </pc:spChg>
        <pc:picChg chg="add mod">
          <ac:chgData name="Steven ROBERT" userId="13204532-49f5-4332-ae05-4f431e629b77" providerId="ADAL" clId="{90BA77B9-EE93-44D2-A025-065B2BBF9CD6}" dt="2019-11-24T15:34:21.066" v="301" actId="1076"/>
          <ac:picMkLst>
            <pc:docMk/>
            <pc:sldMk cId="625102735" sldId="282"/>
            <ac:picMk id="2" creationId="{328BB855-93C3-4632-915C-8E843333B7F6}"/>
          </ac:picMkLst>
        </pc:picChg>
        <pc:picChg chg="add mod">
          <ac:chgData name="Steven ROBERT" userId="13204532-49f5-4332-ae05-4f431e629b77" providerId="ADAL" clId="{90BA77B9-EE93-44D2-A025-065B2BBF9CD6}" dt="2019-11-24T15:35:23.961" v="305" actId="1076"/>
          <ac:picMkLst>
            <pc:docMk/>
            <pc:sldMk cId="625102735" sldId="282"/>
            <ac:picMk id="14" creationId="{673ED8BF-4CCB-42BF-9E83-A0CAA767F695}"/>
          </ac:picMkLst>
        </pc:picChg>
        <pc:cxnChg chg="add mod">
          <ac:chgData name="Steven ROBERT" userId="13204532-49f5-4332-ae05-4f431e629b77" providerId="ADAL" clId="{90BA77B9-EE93-44D2-A025-065B2BBF9CD6}" dt="2019-11-24T15:34:21.066" v="301" actId="1076"/>
          <ac:cxnSpMkLst>
            <pc:docMk/>
            <pc:sldMk cId="625102735" sldId="282"/>
            <ac:cxnSpMk id="9" creationId="{E4728B4C-B6A4-4662-9BC2-3EC165D16925}"/>
          </ac:cxnSpMkLst>
        </pc:cxnChg>
        <pc:cxnChg chg="add mod">
          <ac:chgData name="Steven ROBERT" userId="13204532-49f5-4332-ae05-4f431e629b77" providerId="ADAL" clId="{90BA77B9-EE93-44D2-A025-065B2BBF9CD6}" dt="2019-11-24T15:34:21.066" v="301" actId="1076"/>
          <ac:cxnSpMkLst>
            <pc:docMk/>
            <pc:sldMk cId="625102735" sldId="282"/>
            <ac:cxnSpMk id="10" creationId="{748F1DDE-B35A-464F-A92B-126C2A7B6BB8}"/>
          </ac:cxnSpMkLst>
        </pc:cxnChg>
      </pc:sldChg>
      <pc:sldChg chg="add del">
        <pc:chgData name="Steven ROBERT" userId="13204532-49f5-4332-ae05-4f431e629b77" providerId="ADAL" clId="{90BA77B9-EE93-44D2-A025-065B2BBF9CD6}" dt="2019-11-24T16:40:44.023" v="1504" actId="47"/>
        <pc:sldMkLst>
          <pc:docMk/>
          <pc:sldMk cId="159443953" sldId="283"/>
        </pc:sldMkLst>
      </pc:sldChg>
      <pc:sldChg chg="addSp delSp modSp add">
        <pc:chgData name="Steven ROBERT" userId="13204532-49f5-4332-ae05-4f431e629b77" providerId="ADAL" clId="{90BA77B9-EE93-44D2-A025-065B2BBF9CD6}" dt="2019-11-24T17:00:33.251" v="1820" actId="313"/>
        <pc:sldMkLst>
          <pc:docMk/>
          <pc:sldMk cId="1927466009" sldId="284"/>
        </pc:sldMkLst>
        <pc:spChg chg="mod">
          <ac:chgData name="Steven ROBERT" userId="13204532-49f5-4332-ae05-4f431e629b77" providerId="ADAL" clId="{90BA77B9-EE93-44D2-A025-065B2BBF9CD6}" dt="2019-11-24T15:45:08.306" v="571" actId="20577"/>
          <ac:spMkLst>
            <pc:docMk/>
            <pc:sldMk cId="1927466009" sldId="284"/>
            <ac:spMk id="6" creationId="{4A77A89B-0468-4D58-9089-DC08C3F3C675}"/>
          </ac:spMkLst>
        </pc:spChg>
        <pc:spChg chg="del mod">
          <ac:chgData name="Steven ROBERT" userId="13204532-49f5-4332-ae05-4f431e629b77" providerId="ADAL" clId="{90BA77B9-EE93-44D2-A025-065B2BBF9CD6}" dt="2019-11-24T15:45:24.912" v="579" actId="478"/>
          <ac:spMkLst>
            <pc:docMk/>
            <pc:sldMk cId="1927466009" sldId="284"/>
            <ac:spMk id="8" creationId="{6055D1F9-EC15-4033-B46B-DA264459C76A}"/>
          </ac:spMkLst>
        </pc:spChg>
        <pc:spChg chg="add mod">
          <ac:chgData name="Steven ROBERT" userId="13204532-49f5-4332-ae05-4f431e629b77" providerId="ADAL" clId="{90BA77B9-EE93-44D2-A025-065B2BBF9CD6}" dt="2019-11-24T16:20:51.684" v="1114" actId="5793"/>
          <ac:spMkLst>
            <pc:docMk/>
            <pc:sldMk cId="1927466009" sldId="284"/>
            <ac:spMk id="11" creationId="{CE975F85-2683-474E-B74F-B42C59FDBA1C}"/>
          </ac:spMkLst>
        </pc:spChg>
        <pc:spChg chg="del">
          <ac:chgData name="Steven ROBERT" userId="13204532-49f5-4332-ae05-4f431e629b77" providerId="ADAL" clId="{90BA77B9-EE93-44D2-A025-065B2BBF9CD6}" dt="2019-11-24T15:45:56.315" v="584" actId="478"/>
          <ac:spMkLst>
            <pc:docMk/>
            <pc:sldMk cId="1927466009" sldId="284"/>
            <ac:spMk id="12" creationId="{DC1B9913-A13F-49A0-BC3C-009868C4C6DC}"/>
          </ac:spMkLst>
        </pc:spChg>
        <pc:spChg chg="del">
          <ac:chgData name="Steven ROBERT" userId="13204532-49f5-4332-ae05-4f431e629b77" providerId="ADAL" clId="{90BA77B9-EE93-44D2-A025-065B2BBF9CD6}" dt="2019-11-24T15:45:56.315" v="584" actId="478"/>
          <ac:spMkLst>
            <pc:docMk/>
            <pc:sldMk cId="1927466009" sldId="284"/>
            <ac:spMk id="13" creationId="{A88736E0-B85B-4E0C-951B-67E1AF8EC814}"/>
          </ac:spMkLst>
        </pc:spChg>
        <pc:spChg chg="del">
          <ac:chgData name="Steven ROBERT" userId="13204532-49f5-4332-ae05-4f431e629b77" providerId="ADAL" clId="{90BA77B9-EE93-44D2-A025-065B2BBF9CD6}" dt="2019-11-24T15:45:15.780" v="572" actId="478"/>
          <ac:spMkLst>
            <pc:docMk/>
            <pc:sldMk cId="1927466009" sldId="284"/>
            <ac:spMk id="15" creationId="{15C6F3E4-1FB6-4298-8F26-231CD0437522}"/>
          </ac:spMkLst>
        </pc:spChg>
        <pc:spChg chg="del">
          <ac:chgData name="Steven ROBERT" userId="13204532-49f5-4332-ae05-4f431e629b77" providerId="ADAL" clId="{90BA77B9-EE93-44D2-A025-065B2BBF9CD6}" dt="2019-11-24T15:45:17.795" v="573" actId="478"/>
          <ac:spMkLst>
            <pc:docMk/>
            <pc:sldMk cId="1927466009" sldId="284"/>
            <ac:spMk id="17" creationId="{C39BE935-B977-47DF-A58A-DB6089CFEDB0}"/>
          </ac:spMkLst>
        </pc:spChg>
        <pc:spChg chg="add mod">
          <ac:chgData name="Steven ROBERT" userId="13204532-49f5-4332-ae05-4f431e629b77" providerId="ADAL" clId="{90BA77B9-EE93-44D2-A025-065B2BBF9CD6}" dt="2019-11-24T16:22:07.155" v="1121" actId="20577"/>
          <ac:spMkLst>
            <pc:docMk/>
            <pc:sldMk cId="1927466009" sldId="284"/>
            <ac:spMk id="22" creationId="{B7D27909-82E6-4D9C-8901-F753E27395D8}"/>
          </ac:spMkLst>
        </pc:spChg>
        <pc:spChg chg="add mod">
          <ac:chgData name="Steven ROBERT" userId="13204532-49f5-4332-ae05-4f431e629b77" providerId="ADAL" clId="{90BA77B9-EE93-44D2-A025-065B2BBF9CD6}" dt="2019-11-24T16:20:25.528" v="1099" actId="1076"/>
          <ac:spMkLst>
            <pc:docMk/>
            <pc:sldMk cId="1927466009" sldId="284"/>
            <ac:spMk id="29" creationId="{7221C2FB-C1C7-4CC8-8974-4954789F89F2}"/>
          </ac:spMkLst>
        </pc:spChg>
        <pc:spChg chg="add mod">
          <ac:chgData name="Steven ROBERT" userId="13204532-49f5-4332-ae05-4f431e629b77" providerId="ADAL" clId="{90BA77B9-EE93-44D2-A025-065B2BBF9CD6}" dt="2019-11-24T17:00:33.251" v="1820" actId="313"/>
          <ac:spMkLst>
            <pc:docMk/>
            <pc:sldMk cId="1927466009" sldId="284"/>
            <ac:spMk id="32" creationId="{2BBC5037-58A9-4084-9009-8A1CE2D0374E}"/>
          </ac:spMkLst>
        </pc:spChg>
        <pc:spChg chg="add mod">
          <ac:chgData name="Steven ROBERT" userId="13204532-49f5-4332-ae05-4f431e629b77" providerId="ADAL" clId="{90BA77B9-EE93-44D2-A025-065B2BBF9CD6}" dt="2019-11-24T16:22:05.650" v="1119" actId="1076"/>
          <ac:spMkLst>
            <pc:docMk/>
            <pc:sldMk cId="1927466009" sldId="284"/>
            <ac:spMk id="34" creationId="{5D49DE22-AA9E-4D99-8F8E-E5C9D7A7964E}"/>
          </ac:spMkLst>
        </pc:spChg>
        <pc:spChg chg="add mod">
          <ac:chgData name="Steven ROBERT" userId="13204532-49f5-4332-ae05-4f431e629b77" providerId="ADAL" clId="{90BA77B9-EE93-44D2-A025-065B2BBF9CD6}" dt="2019-11-24T16:22:30.499" v="1128" actId="20577"/>
          <ac:spMkLst>
            <pc:docMk/>
            <pc:sldMk cId="1927466009" sldId="284"/>
            <ac:spMk id="35" creationId="{A37F187E-A2AE-4E69-B6D0-B6DC086A0759}"/>
          </ac:spMkLst>
        </pc:spChg>
        <pc:picChg chg="del">
          <ac:chgData name="Steven ROBERT" userId="13204532-49f5-4332-ae05-4f431e629b77" providerId="ADAL" clId="{90BA77B9-EE93-44D2-A025-065B2BBF9CD6}" dt="2019-11-24T15:45:47.395" v="582" actId="478"/>
          <ac:picMkLst>
            <pc:docMk/>
            <pc:sldMk cId="1927466009" sldId="284"/>
            <ac:picMk id="2" creationId="{328BB855-93C3-4632-915C-8E843333B7F6}"/>
          </ac:picMkLst>
        </pc:picChg>
        <pc:picChg chg="del">
          <ac:chgData name="Steven ROBERT" userId="13204532-49f5-4332-ae05-4f431e629b77" providerId="ADAL" clId="{90BA77B9-EE93-44D2-A025-065B2BBF9CD6}" dt="2019-11-24T15:45:57.163" v="585" actId="478"/>
          <ac:picMkLst>
            <pc:docMk/>
            <pc:sldMk cId="1927466009" sldId="284"/>
            <ac:picMk id="14" creationId="{673ED8BF-4CCB-42BF-9E83-A0CAA767F695}"/>
          </ac:picMkLst>
        </pc:picChg>
        <pc:picChg chg="add del mod">
          <ac:chgData name="Steven ROBERT" userId="13204532-49f5-4332-ae05-4f431e629b77" providerId="ADAL" clId="{90BA77B9-EE93-44D2-A025-065B2BBF9CD6}" dt="2019-11-24T16:19:58.519" v="1086" actId="478"/>
          <ac:picMkLst>
            <pc:docMk/>
            <pc:sldMk cId="1927466009" sldId="284"/>
            <ac:picMk id="18" creationId="{761C4C5B-9FD9-4D18-8093-7ABEF8E3F7F0}"/>
          </ac:picMkLst>
        </pc:picChg>
        <pc:picChg chg="add del mod">
          <ac:chgData name="Steven ROBERT" userId="13204532-49f5-4332-ae05-4f431e629b77" providerId="ADAL" clId="{90BA77B9-EE93-44D2-A025-065B2BBF9CD6}" dt="2019-11-24T16:19:59.139" v="1087" actId="478"/>
          <ac:picMkLst>
            <pc:docMk/>
            <pc:sldMk cId="1927466009" sldId="284"/>
            <ac:picMk id="19" creationId="{3936E47B-CDF7-419B-8903-63EA887A857D}"/>
          </ac:picMkLst>
        </pc:picChg>
        <pc:picChg chg="add mod">
          <ac:chgData name="Steven ROBERT" userId="13204532-49f5-4332-ae05-4f431e629b77" providerId="ADAL" clId="{90BA77B9-EE93-44D2-A025-065B2BBF9CD6}" dt="2019-11-24T16:20:25.528" v="1099" actId="1076"/>
          <ac:picMkLst>
            <pc:docMk/>
            <pc:sldMk cId="1927466009" sldId="284"/>
            <ac:picMk id="20" creationId="{897E7467-7308-4E43-A0CC-564CF5393B85}"/>
          </ac:picMkLst>
        </pc:picChg>
        <pc:picChg chg="add mod">
          <ac:chgData name="Steven ROBERT" userId="13204532-49f5-4332-ae05-4f431e629b77" providerId="ADAL" clId="{90BA77B9-EE93-44D2-A025-065B2BBF9CD6}" dt="2019-11-24T16:20:37.929" v="1104" actId="1076"/>
          <ac:picMkLst>
            <pc:docMk/>
            <pc:sldMk cId="1927466009" sldId="284"/>
            <ac:picMk id="23" creationId="{BDBE5FA1-78C2-48CE-B0A2-120032FABF95}"/>
          </ac:picMkLst>
        </pc:picChg>
        <pc:picChg chg="add mod">
          <ac:chgData name="Steven ROBERT" userId="13204532-49f5-4332-ae05-4f431e629b77" providerId="ADAL" clId="{90BA77B9-EE93-44D2-A025-065B2BBF9CD6}" dt="2019-11-24T16:21:13.867" v="1117" actId="1076"/>
          <ac:picMkLst>
            <pc:docMk/>
            <pc:sldMk cId="1927466009" sldId="284"/>
            <ac:picMk id="33" creationId="{82267B61-2CB7-4670-94B4-0984B187E9B3}"/>
          </ac:picMkLst>
        </pc:picChg>
        <pc:cxnChg chg="del">
          <ac:chgData name="Steven ROBERT" userId="13204532-49f5-4332-ae05-4f431e629b77" providerId="ADAL" clId="{90BA77B9-EE93-44D2-A025-065B2BBF9CD6}" dt="2019-11-24T15:45:35.571" v="580" actId="478"/>
          <ac:cxnSpMkLst>
            <pc:docMk/>
            <pc:sldMk cId="1927466009" sldId="284"/>
            <ac:cxnSpMk id="9" creationId="{E4728B4C-B6A4-4662-9BC2-3EC165D16925}"/>
          </ac:cxnSpMkLst>
        </pc:cxnChg>
        <pc:cxnChg chg="del">
          <ac:chgData name="Steven ROBERT" userId="13204532-49f5-4332-ae05-4f431e629b77" providerId="ADAL" clId="{90BA77B9-EE93-44D2-A025-065B2BBF9CD6}" dt="2019-11-24T15:45:35.571" v="580" actId="478"/>
          <ac:cxnSpMkLst>
            <pc:docMk/>
            <pc:sldMk cId="1927466009" sldId="284"/>
            <ac:cxnSpMk id="10" creationId="{748F1DDE-B35A-464F-A92B-126C2A7B6BB8}"/>
          </ac:cxnSpMkLst>
        </pc:cxnChg>
        <pc:cxnChg chg="add mod">
          <ac:chgData name="Steven ROBERT" userId="13204532-49f5-4332-ae05-4f431e629b77" providerId="ADAL" clId="{90BA77B9-EE93-44D2-A025-065B2BBF9CD6}" dt="2019-11-24T16:20:25.528" v="1099" actId="1076"/>
          <ac:cxnSpMkLst>
            <pc:docMk/>
            <pc:sldMk cId="1927466009" sldId="284"/>
            <ac:cxnSpMk id="21" creationId="{074FB0B9-F662-49C1-84F0-E21BDE54850B}"/>
          </ac:cxnSpMkLst>
        </pc:cxnChg>
        <pc:cxnChg chg="add mod">
          <ac:chgData name="Steven ROBERT" userId="13204532-49f5-4332-ae05-4f431e629b77" providerId="ADAL" clId="{90BA77B9-EE93-44D2-A025-065B2BBF9CD6}" dt="2019-11-24T16:22:25.001" v="1126" actId="14100"/>
          <ac:cxnSpMkLst>
            <pc:docMk/>
            <pc:sldMk cId="1927466009" sldId="284"/>
            <ac:cxnSpMk id="24" creationId="{86A653EB-E606-44B7-BE4B-7F7373B208AC}"/>
          </ac:cxnSpMkLst>
        </pc:cxnChg>
        <pc:cxnChg chg="add mod">
          <ac:chgData name="Steven ROBERT" userId="13204532-49f5-4332-ae05-4f431e629b77" providerId="ADAL" clId="{90BA77B9-EE93-44D2-A025-065B2BBF9CD6}" dt="2019-11-24T16:20:35.129" v="1103" actId="1076"/>
          <ac:cxnSpMkLst>
            <pc:docMk/>
            <pc:sldMk cId="1927466009" sldId="284"/>
            <ac:cxnSpMk id="25" creationId="{6590FBA3-4EF6-43E1-B894-4C8E3B35924C}"/>
          </ac:cxnSpMkLst>
        </pc:cxnChg>
        <pc:cxnChg chg="add mod">
          <ac:chgData name="Steven ROBERT" userId="13204532-49f5-4332-ae05-4f431e629b77" providerId="ADAL" clId="{90BA77B9-EE93-44D2-A025-065B2BBF9CD6}" dt="2019-11-24T16:20:35.129" v="1103" actId="1076"/>
          <ac:cxnSpMkLst>
            <pc:docMk/>
            <pc:sldMk cId="1927466009" sldId="284"/>
            <ac:cxnSpMk id="26" creationId="{31571786-F3D6-4CB8-BEA4-141271B4715B}"/>
          </ac:cxnSpMkLst>
        </pc:cxnChg>
        <pc:cxnChg chg="add mod">
          <ac:chgData name="Steven ROBERT" userId="13204532-49f5-4332-ae05-4f431e629b77" providerId="ADAL" clId="{90BA77B9-EE93-44D2-A025-065B2BBF9CD6}" dt="2019-11-24T16:20:25.528" v="1099" actId="1076"/>
          <ac:cxnSpMkLst>
            <pc:docMk/>
            <pc:sldMk cId="1927466009" sldId="284"/>
            <ac:cxnSpMk id="30" creationId="{91E46273-9F46-463C-9774-76C2B9D121BA}"/>
          </ac:cxnSpMkLst>
        </pc:cxnChg>
      </pc:sldChg>
      <pc:sldChg chg="addSp delSp modSp add">
        <pc:chgData name="Steven ROBERT" userId="13204532-49f5-4332-ae05-4f431e629b77" providerId="ADAL" clId="{90BA77B9-EE93-44D2-A025-065B2BBF9CD6}" dt="2019-11-24T16:40:01.969" v="1503" actId="478"/>
        <pc:sldMkLst>
          <pc:docMk/>
          <pc:sldMk cId="1119710172" sldId="285"/>
        </pc:sldMkLst>
        <pc:spChg chg="mod">
          <ac:chgData name="Steven ROBERT" userId="13204532-49f5-4332-ae05-4f431e629b77" providerId="ADAL" clId="{90BA77B9-EE93-44D2-A025-065B2BBF9CD6}" dt="2019-11-24T16:29:55.939" v="1136" actId="20577"/>
          <ac:spMkLst>
            <pc:docMk/>
            <pc:sldMk cId="1119710172" sldId="285"/>
            <ac:spMk id="6" creationId="{4A77A89B-0468-4D58-9089-DC08C3F3C675}"/>
          </ac:spMkLst>
        </pc:spChg>
        <pc:spChg chg="mod">
          <ac:chgData name="Steven ROBERT" userId="13204532-49f5-4332-ae05-4f431e629b77" providerId="ADAL" clId="{90BA77B9-EE93-44D2-A025-065B2BBF9CD6}" dt="2019-11-24T16:39:12.748" v="1494" actId="20577"/>
          <ac:spMkLst>
            <pc:docMk/>
            <pc:sldMk cId="1119710172" sldId="285"/>
            <ac:spMk id="11" creationId="{CE975F85-2683-474E-B74F-B42C59FDBA1C}"/>
          </ac:spMkLst>
        </pc:spChg>
        <pc:spChg chg="del">
          <ac:chgData name="Steven ROBERT" userId="13204532-49f5-4332-ae05-4f431e629b77" providerId="ADAL" clId="{90BA77B9-EE93-44D2-A025-065B2BBF9CD6}" dt="2019-11-24T16:35:34.963" v="1213" actId="478"/>
          <ac:spMkLst>
            <pc:docMk/>
            <pc:sldMk cId="1119710172" sldId="285"/>
            <ac:spMk id="22" creationId="{B7D27909-82E6-4D9C-8901-F753E27395D8}"/>
          </ac:spMkLst>
        </pc:spChg>
        <pc:spChg chg="del">
          <ac:chgData name="Steven ROBERT" userId="13204532-49f5-4332-ae05-4f431e629b77" providerId="ADAL" clId="{90BA77B9-EE93-44D2-A025-065B2BBF9CD6}" dt="2019-11-24T16:35:35.916" v="1214" actId="478"/>
          <ac:spMkLst>
            <pc:docMk/>
            <pc:sldMk cId="1119710172" sldId="285"/>
            <ac:spMk id="29" creationId="{7221C2FB-C1C7-4CC8-8974-4954789F89F2}"/>
          </ac:spMkLst>
        </pc:spChg>
        <pc:spChg chg="del">
          <ac:chgData name="Steven ROBERT" userId="13204532-49f5-4332-ae05-4f431e629b77" providerId="ADAL" clId="{90BA77B9-EE93-44D2-A025-065B2BBF9CD6}" dt="2019-11-24T16:35:36.747" v="1215" actId="478"/>
          <ac:spMkLst>
            <pc:docMk/>
            <pc:sldMk cId="1119710172" sldId="285"/>
            <ac:spMk id="32" creationId="{2BBC5037-58A9-4084-9009-8A1CE2D0374E}"/>
          </ac:spMkLst>
        </pc:spChg>
        <pc:spChg chg="del">
          <ac:chgData name="Steven ROBERT" userId="13204532-49f5-4332-ae05-4f431e629b77" providerId="ADAL" clId="{90BA77B9-EE93-44D2-A025-065B2BBF9CD6}" dt="2019-11-24T16:35:34.051" v="1212" actId="478"/>
          <ac:spMkLst>
            <pc:docMk/>
            <pc:sldMk cId="1119710172" sldId="285"/>
            <ac:spMk id="34" creationId="{5D49DE22-AA9E-4D99-8F8E-E5C9D7A7964E}"/>
          </ac:spMkLst>
        </pc:spChg>
        <pc:spChg chg="del">
          <ac:chgData name="Steven ROBERT" userId="13204532-49f5-4332-ae05-4f431e629b77" providerId="ADAL" clId="{90BA77B9-EE93-44D2-A025-065B2BBF9CD6}" dt="2019-11-24T16:35:33.148" v="1211" actId="478"/>
          <ac:spMkLst>
            <pc:docMk/>
            <pc:sldMk cId="1119710172" sldId="285"/>
            <ac:spMk id="35" creationId="{A37F187E-A2AE-4E69-B6D0-B6DC086A0759}"/>
          </ac:spMkLst>
        </pc:spChg>
        <pc:picChg chg="add mod">
          <ac:chgData name="Steven ROBERT" userId="13204532-49f5-4332-ae05-4f431e629b77" providerId="ADAL" clId="{90BA77B9-EE93-44D2-A025-065B2BBF9CD6}" dt="2019-11-24T16:36:42.225" v="1289" actId="1076"/>
          <ac:picMkLst>
            <pc:docMk/>
            <pc:sldMk cId="1119710172" sldId="285"/>
            <ac:picMk id="2" creationId="{B9634640-11FE-4DFF-B2D1-E01B5AD32101}"/>
          </ac:picMkLst>
        </pc:picChg>
        <pc:picChg chg="add mod">
          <ac:chgData name="Steven ROBERT" userId="13204532-49f5-4332-ae05-4f431e629b77" providerId="ADAL" clId="{90BA77B9-EE93-44D2-A025-065B2BBF9CD6}" dt="2019-11-24T16:39:41.716" v="1502" actId="1076"/>
          <ac:picMkLst>
            <pc:docMk/>
            <pc:sldMk cId="1119710172" sldId="285"/>
            <ac:picMk id="3" creationId="{AF927D59-06BA-4A4A-8DF0-59F15414D0EA}"/>
          </ac:picMkLst>
        </pc:picChg>
        <pc:picChg chg="del">
          <ac:chgData name="Steven ROBERT" userId="13204532-49f5-4332-ae05-4f431e629b77" providerId="ADAL" clId="{90BA77B9-EE93-44D2-A025-065B2BBF9CD6}" dt="2019-11-24T16:35:27.251" v="1204" actId="478"/>
          <ac:picMkLst>
            <pc:docMk/>
            <pc:sldMk cId="1119710172" sldId="285"/>
            <ac:picMk id="20" creationId="{897E7467-7308-4E43-A0CC-564CF5393B85}"/>
          </ac:picMkLst>
        </pc:picChg>
        <pc:picChg chg="del">
          <ac:chgData name="Steven ROBERT" userId="13204532-49f5-4332-ae05-4f431e629b77" providerId="ADAL" clId="{90BA77B9-EE93-44D2-A025-065B2BBF9CD6}" dt="2019-11-24T16:35:28.050" v="1205" actId="478"/>
          <ac:picMkLst>
            <pc:docMk/>
            <pc:sldMk cId="1119710172" sldId="285"/>
            <ac:picMk id="23" creationId="{BDBE5FA1-78C2-48CE-B0A2-120032FABF95}"/>
          </ac:picMkLst>
        </pc:picChg>
        <pc:picChg chg="del">
          <ac:chgData name="Steven ROBERT" userId="13204532-49f5-4332-ae05-4f431e629b77" providerId="ADAL" clId="{90BA77B9-EE93-44D2-A025-065B2BBF9CD6}" dt="2019-11-24T16:35:37.267" v="1216" actId="478"/>
          <ac:picMkLst>
            <pc:docMk/>
            <pc:sldMk cId="1119710172" sldId="285"/>
            <ac:picMk id="33" creationId="{82267B61-2CB7-4670-94B4-0984B187E9B3}"/>
          </ac:picMkLst>
        </pc:picChg>
        <pc:cxnChg chg="del">
          <ac:chgData name="Steven ROBERT" userId="13204532-49f5-4332-ae05-4f431e629b77" providerId="ADAL" clId="{90BA77B9-EE93-44D2-A025-065B2BBF9CD6}" dt="2019-11-24T16:35:29.211" v="1206" actId="478"/>
          <ac:cxnSpMkLst>
            <pc:docMk/>
            <pc:sldMk cId="1119710172" sldId="285"/>
            <ac:cxnSpMk id="21" creationId="{074FB0B9-F662-49C1-84F0-E21BDE54850B}"/>
          </ac:cxnSpMkLst>
        </pc:cxnChg>
        <pc:cxnChg chg="del">
          <ac:chgData name="Steven ROBERT" userId="13204532-49f5-4332-ae05-4f431e629b77" providerId="ADAL" clId="{90BA77B9-EE93-44D2-A025-065B2BBF9CD6}" dt="2019-11-24T16:35:30.346" v="1208" actId="478"/>
          <ac:cxnSpMkLst>
            <pc:docMk/>
            <pc:sldMk cId="1119710172" sldId="285"/>
            <ac:cxnSpMk id="24" creationId="{86A653EB-E606-44B7-BE4B-7F7373B208AC}"/>
          </ac:cxnSpMkLst>
        </pc:cxnChg>
        <pc:cxnChg chg="del mod">
          <ac:chgData name="Steven ROBERT" userId="13204532-49f5-4332-ae05-4f431e629b77" providerId="ADAL" clId="{90BA77B9-EE93-44D2-A025-065B2BBF9CD6}" dt="2019-11-24T16:40:01.969" v="1503" actId="478"/>
          <ac:cxnSpMkLst>
            <pc:docMk/>
            <pc:sldMk cId="1119710172" sldId="285"/>
            <ac:cxnSpMk id="25" creationId="{6590FBA3-4EF6-43E1-B894-4C8E3B35924C}"/>
          </ac:cxnSpMkLst>
        </pc:cxnChg>
        <pc:cxnChg chg="del">
          <ac:chgData name="Steven ROBERT" userId="13204532-49f5-4332-ae05-4f431e629b77" providerId="ADAL" clId="{90BA77B9-EE93-44D2-A025-065B2BBF9CD6}" dt="2019-11-24T16:35:30.851" v="1209" actId="478"/>
          <ac:cxnSpMkLst>
            <pc:docMk/>
            <pc:sldMk cId="1119710172" sldId="285"/>
            <ac:cxnSpMk id="26" creationId="{31571786-F3D6-4CB8-BEA4-141271B4715B}"/>
          </ac:cxnSpMkLst>
        </pc:cxnChg>
        <pc:cxnChg chg="del">
          <ac:chgData name="Steven ROBERT" userId="13204532-49f5-4332-ae05-4f431e629b77" providerId="ADAL" clId="{90BA77B9-EE93-44D2-A025-065B2BBF9CD6}" dt="2019-11-24T16:35:29.730" v="1207" actId="478"/>
          <ac:cxnSpMkLst>
            <pc:docMk/>
            <pc:sldMk cId="1119710172" sldId="285"/>
            <ac:cxnSpMk id="30" creationId="{91E46273-9F46-463C-9774-76C2B9D121BA}"/>
          </ac:cxnSpMkLst>
        </pc:cxnChg>
      </pc:sldChg>
      <pc:sldChg chg="addSp delSp modSp add">
        <pc:chgData name="Steven ROBERT" userId="13204532-49f5-4332-ae05-4f431e629b77" providerId="ADAL" clId="{90BA77B9-EE93-44D2-A025-065B2BBF9CD6}" dt="2019-11-24T16:54:49.884" v="1730" actId="20577"/>
        <pc:sldMkLst>
          <pc:docMk/>
          <pc:sldMk cId="1200145889" sldId="286"/>
        </pc:sldMkLst>
        <pc:spChg chg="mod">
          <ac:chgData name="Steven ROBERT" userId="13204532-49f5-4332-ae05-4f431e629b77" providerId="ADAL" clId="{90BA77B9-EE93-44D2-A025-065B2BBF9CD6}" dt="2019-11-24T16:40:55.932" v="1526" actId="20577"/>
          <ac:spMkLst>
            <pc:docMk/>
            <pc:sldMk cId="1200145889" sldId="286"/>
            <ac:spMk id="6" creationId="{4A77A89B-0468-4D58-9089-DC08C3F3C675}"/>
          </ac:spMkLst>
        </pc:spChg>
        <pc:spChg chg="add mod">
          <ac:chgData name="Steven ROBERT" userId="13204532-49f5-4332-ae05-4f431e629b77" providerId="ADAL" clId="{90BA77B9-EE93-44D2-A025-065B2BBF9CD6}" dt="2019-11-24T16:52:23.769" v="1687" actId="1076"/>
          <ac:spMkLst>
            <pc:docMk/>
            <pc:sldMk cId="1200145889" sldId="286"/>
            <ac:spMk id="10" creationId="{731693BC-EA50-4C38-8789-49A8C3984898}"/>
          </ac:spMkLst>
        </pc:spChg>
        <pc:spChg chg="mod">
          <ac:chgData name="Steven ROBERT" userId="13204532-49f5-4332-ae05-4f431e629b77" providerId="ADAL" clId="{90BA77B9-EE93-44D2-A025-065B2BBF9CD6}" dt="2019-11-24T16:54:49.884" v="1730" actId="20577"/>
          <ac:spMkLst>
            <pc:docMk/>
            <pc:sldMk cId="1200145889" sldId="286"/>
            <ac:spMk id="11" creationId="{CE975F85-2683-474E-B74F-B42C59FDBA1C}"/>
          </ac:spMkLst>
        </pc:spChg>
        <pc:spChg chg="add del">
          <ac:chgData name="Steven ROBERT" userId="13204532-49f5-4332-ae05-4f431e629b77" providerId="ADAL" clId="{90BA77B9-EE93-44D2-A025-065B2BBF9CD6}" dt="2019-11-24T16:49:17.587" v="1660"/>
          <ac:spMkLst>
            <pc:docMk/>
            <pc:sldMk cId="1200145889" sldId="286"/>
            <ac:spMk id="14" creationId="{A495F6E1-5F2B-4035-B0B7-EE4665C8C36F}"/>
          </ac:spMkLst>
        </pc:spChg>
        <pc:spChg chg="add mod">
          <ac:chgData name="Steven ROBERT" userId="13204532-49f5-4332-ae05-4f431e629b77" providerId="ADAL" clId="{90BA77B9-EE93-44D2-A025-065B2BBF9CD6}" dt="2019-11-24T16:52:26.217" v="1688" actId="1076"/>
          <ac:spMkLst>
            <pc:docMk/>
            <pc:sldMk cId="1200145889" sldId="286"/>
            <ac:spMk id="15" creationId="{5C9ED657-F2A8-4A97-8536-D501A35996DA}"/>
          </ac:spMkLst>
        </pc:spChg>
        <pc:spChg chg="add mod">
          <ac:chgData name="Steven ROBERT" userId="13204532-49f5-4332-ae05-4f431e629b77" providerId="ADAL" clId="{90BA77B9-EE93-44D2-A025-065B2BBF9CD6}" dt="2019-11-24T16:53:04.371" v="1705" actId="20577"/>
          <ac:spMkLst>
            <pc:docMk/>
            <pc:sldMk cId="1200145889" sldId="286"/>
            <ac:spMk id="23" creationId="{F12647FE-F79C-4B69-ACDE-EF6B43CF186B}"/>
          </ac:spMkLst>
        </pc:spChg>
        <pc:spChg chg="add mod">
          <ac:chgData name="Steven ROBERT" userId="13204532-49f5-4332-ae05-4f431e629b77" providerId="ADAL" clId="{90BA77B9-EE93-44D2-A025-065B2BBF9CD6}" dt="2019-11-24T16:53:27.378" v="1712" actId="1076"/>
          <ac:spMkLst>
            <pc:docMk/>
            <pc:sldMk cId="1200145889" sldId="286"/>
            <ac:spMk id="24" creationId="{5C7ACE68-839C-43A1-90C2-272F206B8E13}"/>
          </ac:spMkLst>
        </pc:spChg>
        <pc:spChg chg="add mod">
          <ac:chgData name="Steven ROBERT" userId="13204532-49f5-4332-ae05-4f431e629b77" providerId="ADAL" clId="{90BA77B9-EE93-44D2-A025-065B2BBF9CD6}" dt="2019-11-24T16:53:59.419" v="1714" actId="1076"/>
          <ac:spMkLst>
            <pc:docMk/>
            <pc:sldMk cId="1200145889" sldId="286"/>
            <ac:spMk id="25" creationId="{15F05FBB-86FF-4072-8245-81234B3F54AF}"/>
          </ac:spMkLst>
        </pc:spChg>
        <pc:spChg chg="add mod">
          <ac:chgData name="Steven ROBERT" userId="13204532-49f5-4332-ae05-4f431e629b77" providerId="ADAL" clId="{90BA77B9-EE93-44D2-A025-065B2BBF9CD6}" dt="2019-11-24T16:54:12.798" v="1717" actId="20577"/>
          <ac:spMkLst>
            <pc:docMk/>
            <pc:sldMk cId="1200145889" sldId="286"/>
            <ac:spMk id="26" creationId="{1446614F-15C6-4F92-A39F-D3FF91DBC4F1}"/>
          </ac:spMkLst>
        </pc:spChg>
        <pc:picChg chg="del">
          <ac:chgData name="Steven ROBERT" userId="13204532-49f5-4332-ae05-4f431e629b77" providerId="ADAL" clId="{90BA77B9-EE93-44D2-A025-065B2BBF9CD6}" dt="2019-11-24T16:41:30.819" v="1557" actId="478"/>
          <ac:picMkLst>
            <pc:docMk/>
            <pc:sldMk cId="1200145889" sldId="286"/>
            <ac:picMk id="2" creationId="{B9634640-11FE-4DFF-B2D1-E01B5AD32101}"/>
          </ac:picMkLst>
        </pc:picChg>
        <pc:picChg chg="del">
          <ac:chgData name="Steven ROBERT" userId="13204532-49f5-4332-ae05-4f431e629b77" providerId="ADAL" clId="{90BA77B9-EE93-44D2-A025-065B2BBF9CD6}" dt="2019-11-24T16:41:29.147" v="1556" actId="478"/>
          <ac:picMkLst>
            <pc:docMk/>
            <pc:sldMk cId="1200145889" sldId="286"/>
            <ac:picMk id="3" creationId="{AF927D59-06BA-4A4A-8DF0-59F15414D0EA}"/>
          </ac:picMkLst>
        </pc:picChg>
        <pc:picChg chg="add mod">
          <ac:chgData name="Steven ROBERT" userId="13204532-49f5-4332-ae05-4f431e629b77" providerId="ADAL" clId="{90BA77B9-EE93-44D2-A025-065B2BBF9CD6}" dt="2019-11-24T16:52:17.129" v="1685" actId="1076"/>
          <ac:picMkLst>
            <pc:docMk/>
            <pc:sldMk cId="1200145889" sldId="286"/>
            <ac:picMk id="8" creationId="{B12F9136-8B98-42F7-AE9E-42210A5BC63A}"/>
          </ac:picMkLst>
        </pc:picChg>
        <pc:picChg chg="add mod">
          <ac:chgData name="Steven ROBERT" userId="13204532-49f5-4332-ae05-4f431e629b77" providerId="ADAL" clId="{90BA77B9-EE93-44D2-A025-065B2BBF9CD6}" dt="2019-11-24T16:52:18.706" v="1686" actId="1076"/>
          <ac:picMkLst>
            <pc:docMk/>
            <pc:sldMk cId="1200145889" sldId="286"/>
            <ac:picMk id="17" creationId="{9C5ED307-EA65-400B-BE2B-54B58D0E31EB}"/>
          </ac:picMkLst>
        </pc:picChg>
        <pc:picChg chg="add mod">
          <ac:chgData name="Steven ROBERT" userId="13204532-49f5-4332-ae05-4f431e629b77" providerId="ADAL" clId="{90BA77B9-EE93-44D2-A025-065B2BBF9CD6}" dt="2019-11-24T16:52:28.770" v="1689" actId="1076"/>
          <ac:picMkLst>
            <pc:docMk/>
            <pc:sldMk cId="1200145889" sldId="286"/>
            <ac:picMk id="18" creationId="{3A0226C6-168E-4F71-8E93-2416E9753393}"/>
          </ac:picMkLst>
        </pc:picChg>
        <pc:cxnChg chg="add mod">
          <ac:chgData name="Steven ROBERT" userId="13204532-49f5-4332-ae05-4f431e629b77" providerId="ADAL" clId="{90BA77B9-EE93-44D2-A025-065B2BBF9CD6}" dt="2019-11-24T16:52:17.129" v="1685" actId="1076"/>
          <ac:cxnSpMkLst>
            <pc:docMk/>
            <pc:sldMk cId="1200145889" sldId="286"/>
            <ac:cxnSpMk id="12" creationId="{C8E1D422-486E-4716-AD85-375C638D6885}"/>
          </ac:cxnSpMkLst>
        </pc:cxnChg>
        <pc:cxnChg chg="add mod">
          <ac:chgData name="Steven ROBERT" userId="13204532-49f5-4332-ae05-4f431e629b77" providerId="ADAL" clId="{90BA77B9-EE93-44D2-A025-065B2BBF9CD6}" dt="2019-11-24T16:52:17.129" v="1685" actId="1076"/>
          <ac:cxnSpMkLst>
            <pc:docMk/>
            <pc:sldMk cId="1200145889" sldId="286"/>
            <ac:cxnSpMk id="13" creationId="{2E353F51-BFE1-4A2D-A07E-6052D6854A22}"/>
          </ac:cxnSpMkLst>
        </pc:cxnChg>
        <pc:cxnChg chg="add mod">
          <ac:chgData name="Steven ROBERT" userId="13204532-49f5-4332-ae05-4f431e629b77" providerId="ADAL" clId="{90BA77B9-EE93-44D2-A025-065B2BBF9CD6}" dt="2019-11-24T16:52:37.289" v="1691" actId="1076"/>
          <ac:cxnSpMkLst>
            <pc:docMk/>
            <pc:sldMk cId="1200145889" sldId="286"/>
            <ac:cxnSpMk id="19" creationId="{753CB3C1-1710-4ABA-993B-BF263CC9EE9C}"/>
          </ac:cxnSpMkLst>
        </pc:cxnChg>
        <pc:cxnChg chg="add mod">
          <ac:chgData name="Steven ROBERT" userId="13204532-49f5-4332-ae05-4f431e629b77" providerId="ADAL" clId="{90BA77B9-EE93-44D2-A025-065B2BBF9CD6}" dt="2019-11-24T16:52:40.098" v="1693" actId="1076"/>
          <ac:cxnSpMkLst>
            <pc:docMk/>
            <pc:sldMk cId="1200145889" sldId="286"/>
            <ac:cxnSpMk id="20" creationId="{F4A00B99-E80F-41E4-854A-F3F3F66A9ED2}"/>
          </ac:cxnSpMkLst>
        </pc:cxnChg>
        <pc:cxnChg chg="add mod">
          <ac:chgData name="Steven ROBERT" userId="13204532-49f5-4332-ae05-4f431e629b77" providerId="ADAL" clId="{90BA77B9-EE93-44D2-A025-065B2BBF9CD6}" dt="2019-11-24T16:52:45.603" v="1695" actId="1076"/>
          <ac:cxnSpMkLst>
            <pc:docMk/>
            <pc:sldMk cId="1200145889" sldId="286"/>
            <ac:cxnSpMk id="21" creationId="{011BB279-AFD7-49F2-8613-E5C494642E21}"/>
          </ac:cxnSpMkLst>
        </pc:cxnChg>
        <pc:cxnChg chg="add mod">
          <ac:chgData name="Steven ROBERT" userId="13204532-49f5-4332-ae05-4f431e629b77" providerId="ADAL" clId="{90BA77B9-EE93-44D2-A025-065B2BBF9CD6}" dt="2019-11-24T16:52:47.890" v="1697" actId="1076"/>
          <ac:cxnSpMkLst>
            <pc:docMk/>
            <pc:sldMk cId="1200145889" sldId="286"/>
            <ac:cxnSpMk id="22" creationId="{4BBD7426-08B4-492F-ADDD-3C0F578FCF86}"/>
          </ac:cxnSpMkLst>
        </pc:cxnChg>
      </pc:sldChg>
      <pc:sldChg chg="addSp delSp modSp add">
        <pc:chgData name="Steven ROBERT" userId="13204532-49f5-4332-ae05-4f431e629b77" providerId="ADAL" clId="{90BA77B9-EE93-44D2-A025-065B2BBF9CD6}" dt="2019-11-24T17:05:09.290" v="1989" actId="20577"/>
        <pc:sldMkLst>
          <pc:docMk/>
          <pc:sldMk cId="1047750306" sldId="287"/>
        </pc:sldMkLst>
        <pc:spChg chg="mod">
          <ac:chgData name="Steven ROBERT" userId="13204532-49f5-4332-ae05-4f431e629b77" providerId="ADAL" clId="{90BA77B9-EE93-44D2-A025-065B2BBF9CD6}" dt="2019-11-24T16:41:18.888" v="1549" actId="313"/>
          <ac:spMkLst>
            <pc:docMk/>
            <pc:sldMk cId="1047750306" sldId="287"/>
            <ac:spMk id="6" creationId="{4A77A89B-0468-4D58-9089-DC08C3F3C675}"/>
          </ac:spMkLst>
        </pc:spChg>
        <pc:spChg chg="mod">
          <ac:chgData name="Steven ROBERT" userId="13204532-49f5-4332-ae05-4f431e629b77" providerId="ADAL" clId="{90BA77B9-EE93-44D2-A025-065B2BBF9CD6}" dt="2019-11-24T17:05:09.290" v="1989" actId="20577"/>
          <ac:spMkLst>
            <pc:docMk/>
            <pc:sldMk cId="1047750306" sldId="287"/>
            <ac:spMk id="11" creationId="{CE975F85-2683-474E-B74F-B42C59FDBA1C}"/>
          </ac:spMkLst>
        </pc:spChg>
        <pc:spChg chg="add mod">
          <ac:chgData name="Steven ROBERT" userId="13204532-49f5-4332-ae05-4f431e629b77" providerId="ADAL" clId="{90BA77B9-EE93-44D2-A025-065B2BBF9CD6}" dt="2019-11-24T17:02:26.724" v="1894" actId="20577"/>
          <ac:spMkLst>
            <pc:docMk/>
            <pc:sldMk cId="1047750306" sldId="287"/>
            <ac:spMk id="13" creationId="{7522C5E0-669E-4E05-B739-6CCB693D0F5C}"/>
          </ac:spMkLst>
        </pc:spChg>
        <pc:spChg chg="add mod">
          <ac:chgData name="Steven ROBERT" userId="13204532-49f5-4332-ae05-4f431e629b77" providerId="ADAL" clId="{90BA77B9-EE93-44D2-A025-065B2BBF9CD6}" dt="2019-11-24T17:02:07.259" v="1847" actId="1076"/>
          <ac:spMkLst>
            <pc:docMk/>
            <pc:sldMk cId="1047750306" sldId="287"/>
            <ac:spMk id="17" creationId="{C7EEC39E-8D82-436E-9865-D3DFCD4EBCB2}"/>
          </ac:spMkLst>
        </pc:spChg>
        <pc:spChg chg="add mod">
          <ac:chgData name="Steven ROBERT" userId="13204532-49f5-4332-ae05-4f431e629b77" providerId="ADAL" clId="{90BA77B9-EE93-44D2-A025-065B2BBF9CD6}" dt="2019-11-24T17:04:03.993" v="1914" actId="1076"/>
          <ac:spMkLst>
            <pc:docMk/>
            <pc:sldMk cId="1047750306" sldId="287"/>
            <ac:spMk id="23" creationId="{82B90F92-ACDD-41AD-BDEB-96D8239B1E28}"/>
          </ac:spMkLst>
        </pc:spChg>
        <pc:spChg chg="add mod">
          <ac:chgData name="Steven ROBERT" userId="13204532-49f5-4332-ae05-4f431e629b77" providerId="ADAL" clId="{90BA77B9-EE93-44D2-A025-065B2BBF9CD6}" dt="2019-11-24T17:03:58.906" v="1913" actId="1076"/>
          <ac:spMkLst>
            <pc:docMk/>
            <pc:sldMk cId="1047750306" sldId="287"/>
            <ac:spMk id="24" creationId="{5425B8E4-F090-4E75-9900-2F59B0412568}"/>
          </ac:spMkLst>
        </pc:spChg>
        <pc:spChg chg="add mod">
          <ac:chgData name="Steven ROBERT" userId="13204532-49f5-4332-ae05-4f431e629b77" providerId="ADAL" clId="{90BA77B9-EE93-44D2-A025-065B2BBF9CD6}" dt="2019-11-24T17:03:53.518" v="1912" actId="20577"/>
          <ac:spMkLst>
            <pc:docMk/>
            <pc:sldMk cId="1047750306" sldId="287"/>
            <ac:spMk id="25" creationId="{977185F1-3B1D-4991-A633-5F5094000B6D}"/>
          </ac:spMkLst>
        </pc:spChg>
        <pc:picChg chg="del">
          <ac:chgData name="Steven ROBERT" userId="13204532-49f5-4332-ae05-4f431e629b77" providerId="ADAL" clId="{90BA77B9-EE93-44D2-A025-065B2BBF9CD6}" dt="2019-11-24T16:41:44.316" v="1561" actId="478"/>
          <ac:picMkLst>
            <pc:docMk/>
            <pc:sldMk cId="1047750306" sldId="287"/>
            <ac:picMk id="2" creationId="{B9634640-11FE-4DFF-B2D1-E01B5AD32101}"/>
          </ac:picMkLst>
        </pc:picChg>
        <pc:picChg chg="del">
          <ac:chgData name="Steven ROBERT" userId="13204532-49f5-4332-ae05-4f431e629b77" providerId="ADAL" clId="{90BA77B9-EE93-44D2-A025-065B2BBF9CD6}" dt="2019-11-24T16:41:38.651" v="1559" actId="478"/>
          <ac:picMkLst>
            <pc:docMk/>
            <pc:sldMk cId="1047750306" sldId="287"/>
            <ac:picMk id="3" creationId="{AF927D59-06BA-4A4A-8DF0-59F15414D0EA}"/>
          </ac:picMkLst>
        </pc:picChg>
        <pc:picChg chg="add mod">
          <ac:chgData name="Steven ROBERT" userId="13204532-49f5-4332-ae05-4f431e629b77" providerId="ADAL" clId="{90BA77B9-EE93-44D2-A025-065B2BBF9CD6}" dt="2019-11-24T17:01:16.746" v="1824" actId="1076"/>
          <ac:picMkLst>
            <pc:docMk/>
            <pc:sldMk cId="1047750306" sldId="287"/>
            <ac:picMk id="8" creationId="{2BBC75BC-82B9-43DA-A041-839B36B39CFE}"/>
          </ac:picMkLst>
        </pc:picChg>
        <pc:picChg chg="add mod">
          <ac:chgData name="Steven ROBERT" userId="13204532-49f5-4332-ae05-4f431e629b77" providerId="ADAL" clId="{90BA77B9-EE93-44D2-A025-065B2BBF9CD6}" dt="2019-11-24T17:03:22.042" v="1896" actId="1076"/>
          <ac:picMkLst>
            <pc:docMk/>
            <pc:sldMk cId="1047750306" sldId="287"/>
            <ac:picMk id="15" creationId="{E5500F59-1AFA-48F8-BDE6-EE9748EE1FCA}"/>
          </ac:picMkLst>
        </pc:picChg>
        <pc:cxnChg chg="add mod">
          <ac:chgData name="Steven ROBERT" userId="13204532-49f5-4332-ae05-4f431e629b77" providerId="ADAL" clId="{90BA77B9-EE93-44D2-A025-065B2BBF9CD6}" dt="2019-11-24T17:01:29.451" v="1828" actId="14100"/>
          <ac:cxnSpMkLst>
            <pc:docMk/>
            <pc:sldMk cId="1047750306" sldId="287"/>
            <ac:cxnSpMk id="12" creationId="{508F44D1-E05A-4170-9635-A92851A99A32}"/>
          </ac:cxnSpMkLst>
        </pc:cxnChg>
        <pc:cxnChg chg="add mod">
          <ac:chgData name="Steven ROBERT" userId="13204532-49f5-4332-ae05-4f431e629b77" providerId="ADAL" clId="{90BA77B9-EE93-44D2-A025-065B2BBF9CD6}" dt="2019-11-24T17:01:33.242" v="1830" actId="1076"/>
          <ac:cxnSpMkLst>
            <pc:docMk/>
            <pc:sldMk cId="1047750306" sldId="287"/>
            <ac:cxnSpMk id="14" creationId="{C5F62A2A-C062-42B2-A45A-A2389DBE5BD6}"/>
          </ac:cxnSpMkLst>
        </pc:cxnChg>
        <pc:cxnChg chg="add mod">
          <ac:chgData name="Steven ROBERT" userId="13204532-49f5-4332-ae05-4f431e629b77" providerId="ADAL" clId="{90BA77B9-EE93-44D2-A025-065B2BBF9CD6}" dt="2019-11-24T17:03:27.833" v="1899" actId="14100"/>
          <ac:cxnSpMkLst>
            <pc:docMk/>
            <pc:sldMk cId="1047750306" sldId="287"/>
            <ac:cxnSpMk id="18" creationId="{A1195F76-56AF-4B9E-B515-6D02566F656F}"/>
          </ac:cxnSpMkLst>
        </pc:cxnChg>
        <pc:cxnChg chg="add mod">
          <ac:chgData name="Steven ROBERT" userId="13204532-49f5-4332-ae05-4f431e629b77" providerId="ADAL" clId="{90BA77B9-EE93-44D2-A025-065B2BBF9CD6}" dt="2019-11-24T17:03:32.995" v="1901" actId="1076"/>
          <ac:cxnSpMkLst>
            <pc:docMk/>
            <pc:sldMk cId="1047750306" sldId="287"/>
            <ac:cxnSpMk id="20" creationId="{BE6F2136-CCED-4F0C-8D16-E2E9ABE9C7C7}"/>
          </ac:cxnSpMkLst>
        </pc:cxnChg>
        <pc:cxnChg chg="add mod">
          <ac:chgData name="Steven ROBERT" userId="13204532-49f5-4332-ae05-4f431e629b77" providerId="ADAL" clId="{90BA77B9-EE93-44D2-A025-065B2BBF9CD6}" dt="2019-11-24T17:03:37.354" v="1904" actId="14100"/>
          <ac:cxnSpMkLst>
            <pc:docMk/>
            <pc:sldMk cId="1047750306" sldId="287"/>
            <ac:cxnSpMk id="21" creationId="{0F935451-AB6A-40DF-8CE7-F46D5EC056C1}"/>
          </ac:cxnSpMkLst>
        </pc:cxnChg>
      </pc:sldChg>
      <pc:sldChg chg="addSp delSp modSp add">
        <pc:chgData name="Steven ROBERT" userId="13204532-49f5-4332-ae05-4f431e629b77" providerId="ADAL" clId="{90BA77B9-EE93-44D2-A025-065B2BBF9CD6}" dt="2019-11-24T17:15:31.044" v="2146" actId="1076"/>
        <pc:sldMkLst>
          <pc:docMk/>
          <pc:sldMk cId="4004970976" sldId="288"/>
        </pc:sldMkLst>
        <pc:spChg chg="mod">
          <ac:chgData name="Steven ROBERT" userId="13204532-49f5-4332-ae05-4f431e629b77" providerId="ADAL" clId="{90BA77B9-EE93-44D2-A025-065B2BBF9CD6}" dt="2019-11-24T16:41:23.475" v="1555" actId="20577"/>
          <ac:spMkLst>
            <pc:docMk/>
            <pc:sldMk cId="4004970976" sldId="288"/>
            <ac:spMk id="6" creationId="{4A77A89B-0468-4D58-9089-DC08C3F3C675}"/>
          </ac:spMkLst>
        </pc:spChg>
        <pc:spChg chg="add mod">
          <ac:chgData name="Steven ROBERT" userId="13204532-49f5-4332-ae05-4f431e629b77" providerId="ADAL" clId="{90BA77B9-EE93-44D2-A025-065B2BBF9CD6}" dt="2019-11-24T17:08:53.074" v="2090" actId="1076"/>
          <ac:spMkLst>
            <pc:docMk/>
            <pc:sldMk cId="4004970976" sldId="288"/>
            <ac:spMk id="9" creationId="{139FB8AA-61DE-4A9E-BC2C-3493F00EC269}"/>
          </ac:spMkLst>
        </pc:spChg>
        <pc:spChg chg="mod">
          <ac:chgData name="Steven ROBERT" userId="13204532-49f5-4332-ae05-4f431e629b77" providerId="ADAL" clId="{90BA77B9-EE93-44D2-A025-065B2BBF9CD6}" dt="2019-11-24T17:14:54.508" v="2142" actId="113"/>
          <ac:spMkLst>
            <pc:docMk/>
            <pc:sldMk cId="4004970976" sldId="288"/>
            <ac:spMk id="11" creationId="{CE975F85-2683-474E-B74F-B42C59FDBA1C}"/>
          </ac:spMkLst>
        </pc:spChg>
        <pc:spChg chg="add mod">
          <ac:chgData name="Steven ROBERT" userId="13204532-49f5-4332-ae05-4f431e629b77" providerId="ADAL" clId="{90BA77B9-EE93-44D2-A025-065B2BBF9CD6}" dt="2019-11-24T17:08:53.074" v="2090" actId="1076"/>
          <ac:spMkLst>
            <pc:docMk/>
            <pc:sldMk cId="4004970976" sldId="288"/>
            <ac:spMk id="14" creationId="{D766C76A-014D-47DC-9EF7-3F71E86C94E3}"/>
          </ac:spMkLst>
        </pc:spChg>
        <pc:picChg chg="del">
          <ac:chgData name="Steven ROBERT" userId="13204532-49f5-4332-ae05-4f431e629b77" providerId="ADAL" clId="{90BA77B9-EE93-44D2-A025-065B2BBF9CD6}" dt="2019-11-24T16:41:47.091" v="1563" actId="478"/>
          <ac:picMkLst>
            <pc:docMk/>
            <pc:sldMk cId="4004970976" sldId="288"/>
            <ac:picMk id="2" creationId="{B9634640-11FE-4DFF-B2D1-E01B5AD32101}"/>
          </ac:picMkLst>
        </pc:picChg>
        <pc:picChg chg="del">
          <ac:chgData name="Steven ROBERT" userId="13204532-49f5-4332-ae05-4f431e629b77" providerId="ADAL" clId="{90BA77B9-EE93-44D2-A025-065B2BBF9CD6}" dt="2019-11-24T16:41:46.523" v="1562" actId="478"/>
          <ac:picMkLst>
            <pc:docMk/>
            <pc:sldMk cId="4004970976" sldId="288"/>
            <ac:picMk id="3" creationId="{AF927D59-06BA-4A4A-8DF0-59F15414D0EA}"/>
          </ac:picMkLst>
        </pc:picChg>
        <pc:picChg chg="add mod">
          <ac:chgData name="Steven ROBERT" userId="13204532-49f5-4332-ae05-4f431e629b77" providerId="ADAL" clId="{90BA77B9-EE93-44D2-A025-065B2BBF9CD6}" dt="2019-11-24T17:08:53.074" v="2090" actId="1076"/>
          <ac:picMkLst>
            <pc:docMk/>
            <pc:sldMk cId="4004970976" sldId="288"/>
            <ac:picMk id="8" creationId="{872FB748-CD78-4886-AEA3-2A30CD90AC20}"/>
          </ac:picMkLst>
        </pc:picChg>
        <pc:picChg chg="add mod">
          <ac:chgData name="Steven ROBERT" userId="13204532-49f5-4332-ae05-4f431e629b77" providerId="ADAL" clId="{90BA77B9-EE93-44D2-A025-065B2BBF9CD6}" dt="2019-11-24T17:15:31.044" v="2146" actId="1076"/>
          <ac:picMkLst>
            <pc:docMk/>
            <pc:sldMk cId="4004970976" sldId="288"/>
            <ac:picMk id="10" creationId="{6E8E1C5F-1914-4A9D-9153-41B371C49E96}"/>
          </ac:picMkLst>
        </pc:picChg>
        <pc:cxnChg chg="add mod">
          <ac:chgData name="Steven ROBERT" userId="13204532-49f5-4332-ae05-4f431e629b77" providerId="ADAL" clId="{90BA77B9-EE93-44D2-A025-065B2BBF9CD6}" dt="2019-11-24T17:08:53.074" v="2090" actId="1076"/>
          <ac:cxnSpMkLst>
            <pc:docMk/>
            <pc:sldMk cId="4004970976" sldId="288"/>
            <ac:cxnSpMk id="12" creationId="{080F7288-68EC-488C-844D-18074A6C4FFE}"/>
          </ac:cxnSpMkLst>
        </pc:cxnChg>
        <pc:cxnChg chg="add mod">
          <ac:chgData name="Steven ROBERT" userId="13204532-49f5-4332-ae05-4f431e629b77" providerId="ADAL" clId="{90BA77B9-EE93-44D2-A025-065B2BBF9CD6}" dt="2019-11-24T17:08:53.074" v="2090" actId="1076"/>
          <ac:cxnSpMkLst>
            <pc:docMk/>
            <pc:sldMk cId="4004970976" sldId="288"/>
            <ac:cxnSpMk id="13" creationId="{54E8A41C-12D1-4599-8F05-FCEC46C100D2}"/>
          </ac:cxnSpMkLst>
        </pc:cxnChg>
      </pc:sldChg>
      <pc:sldChg chg="addSp delSp modSp add">
        <pc:chgData name="Steven ROBERT" userId="13204532-49f5-4332-ae05-4f431e629b77" providerId="ADAL" clId="{90BA77B9-EE93-44D2-A025-065B2BBF9CD6}" dt="2019-11-24T18:54:34.051" v="4240" actId="1076"/>
        <pc:sldMkLst>
          <pc:docMk/>
          <pc:sldMk cId="342554560" sldId="289"/>
        </pc:sldMkLst>
        <pc:spChg chg="mod">
          <ac:chgData name="Steven ROBERT" userId="13204532-49f5-4332-ae05-4f431e629b77" providerId="ADAL" clId="{90BA77B9-EE93-44D2-A025-065B2BBF9CD6}" dt="2019-11-24T18:25:05.881" v="2823" actId="1076"/>
          <ac:spMkLst>
            <pc:docMk/>
            <pc:sldMk cId="342554560" sldId="289"/>
            <ac:spMk id="2" creationId="{66D515FD-7107-43E6-89EC-6599AD1E77A0}"/>
          </ac:spMkLst>
        </pc:spChg>
        <pc:spChg chg="mod">
          <ac:chgData name="Steven ROBERT" userId="13204532-49f5-4332-ae05-4f431e629b77" providerId="ADAL" clId="{90BA77B9-EE93-44D2-A025-065B2BBF9CD6}" dt="2019-11-24T18:25:05.881" v="2823" actId="1076"/>
          <ac:spMkLst>
            <pc:docMk/>
            <pc:sldMk cId="342554560" sldId="289"/>
            <ac:spMk id="3" creationId="{B0DB1875-559F-4853-B94D-EBE6CCDA9A8F}"/>
          </ac:spMkLst>
        </pc:spChg>
        <pc:spChg chg="del mod">
          <ac:chgData name="Steven ROBERT" userId="13204532-49f5-4332-ae05-4f431e629b77" providerId="ADAL" clId="{90BA77B9-EE93-44D2-A025-065B2BBF9CD6}" dt="2019-11-24T18:28:57.972" v="2902" actId="478"/>
          <ac:spMkLst>
            <pc:docMk/>
            <pc:sldMk cId="342554560" sldId="289"/>
            <ac:spMk id="6" creationId="{4A77A89B-0468-4D58-9089-DC08C3F3C675}"/>
          </ac:spMkLst>
        </pc:spChg>
        <pc:spChg chg="mod">
          <ac:chgData name="Steven ROBERT" userId="13204532-49f5-4332-ae05-4f431e629b77" providerId="ADAL" clId="{90BA77B9-EE93-44D2-A025-065B2BBF9CD6}" dt="2019-11-24T18:25:05.881" v="2823" actId="1076"/>
          <ac:spMkLst>
            <pc:docMk/>
            <pc:sldMk cId="342554560" sldId="289"/>
            <ac:spMk id="9" creationId="{287D644F-9726-4C55-B32B-2D8AA845BB03}"/>
          </ac:spMkLst>
        </pc:spChg>
        <pc:spChg chg="del">
          <ac:chgData name="Steven ROBERT" userId="13204532-49f5-4332-ae05-4f431e629b77" providerId="ADAL" clId="{90BA77B9-EE93-44D2-A025-065B2BBF9CD6}" dt="2019-11-24T18:23:47.496" v="2794" actId="478"/>
          <ac:spMkLst>
            <pc:docMk/>
            <pc:sldMk cId="342554560" sldId="289"/>
            <ac:spMk id="19" creationId="{07D15C2C-2712-4D19-80CF-E57A5C6EC485}"/>
          </ac:spMkLst>
        </pc:spChg>
        <pc:spChg chg="del mod">
          <ac:chgData name="Steven ROBERT" userId="13204532-49f5-4332-ae05-4f431e629b77" providerId="ADAL" clId="{90BA77B9-EE93-44D2-A025-065B2BBF9CD6}" dt="2019-11-24T18:23:50.883" v="2796" actId="478"/>
          <ac:spMkLst>
            <pc:docMk/>
            <pc:sldMk cId="342554560" sldId="289"/>
            <ac:spMk id="20" creationId="{58915FA9-93AF-4D72-96CA-73CF6DF09F79}"/>
          </ac:spMkLst>
        </pc:spChg>
        <pc:spChg chg="del">
          <ac:chgData name="Steven ROBERT" userId="13204532-49f5-4332-ae05-4f431e629b77" providerId="ADAL" clId="{90BA77B9-EE93-44D2-A025-065B2BBF9CD6}" dt="2019-11-24T18:23:51.747" v="2797" actId="478"/>
          <ac:spMkLst>
            <pc:docMk/>
            <pc:sldMk cId="342554560" sldId="289"/>
            <ac:spMk id="21" creationId="{C322D406-1480-4464-9CCE-BA5B89EF0050}"/>
          </ac:spMkLst>
        </pc:spChg>
        <pc:spChg chg="del">
          <ac:chgData name="Steven ROBERT" userId="13204532-49f5-4332-ae05-4f431e629b77" providerId="ADAL" clId="{90BA77B9-EE93-44D2-A025-065B2BBF9CD6}" dt="2019-11-24T18:23:47.496" v="2794" actId="478"/>
          <ac:spMkLst>
            <pc:docMk/>
            <pc:sldMk cId="342554560" sldId="289"/>
            <ac:spMk id="22" creationId="{86CB8AF1-6B53-4C5F-AD4E-6007D6823E9B}"/>
          </ac:spMkLst>
        </pc:spChg>
        <pc:spChg chg="del">
          <ac:chgData name="Steven ROBERT" userId="13204532-49f5-4332-ae05-4f431e629b77" providerId="ADAL" clId="{90BA77B9-EE93-44D2-A025-065B2BBF9CD6}" dt="2019-11-24T18:23:55.195" v="2800" actId="478"/>
          <ac:spMkLst>
            <pc:docMk/>
            <pc:sldMk cId="342554560" sldId="289"/>
            <ac:spMk id="29" creationId="{8F82F009-0FDC-4202-BBAB-A2A642444A10}"/>
          </ac:spMkLst>
        </pc:spChg>
        <pc:spChg chg="del">
          <ac:chgData name="Steven ROBERT" userId="13204532-49f5-4332-ae05-4f431e629b77" providerId="ADAL" clId="{90BA77B9-EE93-44D2-A025-065B2BBF9CD6}" dt="2019-11-24T18:23:56.347" v="2801" actId="478"/>
          <ac:spMkLst>
            <pc:docMk/>
            <pc:sldMk cId="342554560" sldId="289"/>
            <ac:spMk id="30" creationId="{10A95224-B2EC-4517-AE28-B4901A783BD4}"/>
          </ac:spMkLst>
        </pc:spChg>
        <pc:spChg chg="del">
          <ac:chgData name="Steven ROBERT" userId="13204532-49f5-4332-ae05-4f431e629b77" providerId="ADAL" clId="{90BA77B9-EE93-44D2-A025-065B2BBF9CD6}" dt="2019-11-24T18:23:58.771" v="2804" actId="478"/>
          <ac:spMkLst>
            <pc:docMk/>
            <pc:sldMk cId="342554560" sldId="289"/>
            <ac:spMk id="31" creationId="{880836B2-1529-42DF-B031-A73D2A836DE8}"/>
          </ac:spMkLst>
        </pc:spChg>
        <pc:spChg chg="del">
          <ac:chgData name="Steven ROBERT" userId="13204532-49f5-4332-ae05-4f431e629b77" providerId="ADAL" clId="{90BA77B9-EE93-44D2-A025-065B2BBF9CD6}" dt="2019-11-24T18:23:59.438" v="2805" actId="478"/>
          <ac:spMkLst>
            <pc:docMk/>
            <pc:sldMk cId="342554560" sldId="289"/>
            <ac:spMk id="32" creationId="{9AB98276-738D-4980-A7DD-7B65F2545C93}"/>
          </ac:spMkLst>
        </pc:spChg>
        <pc:spChg chg="del">
          <ac:chgData name="Steven ROBERT" userId="13204532-49f5-4332-ae05-4f431e629b77" providerId="ADAL" clId="{90BA77B9-EE93-44D2-A025-065B2BBF9CD6}" dt="2019-11-24T18:24:01.492" v="2808" actId="478"/>
          <ac:spMkLst>
            <pc:docMk/>
            <pc:sldMk cId="342554560" sldId="289"/>
            <ac:spMk id="34" creationId="{671FC9E3-68E4-4B2D-9574-7684A95A0EB6}"/>
          </ac:spMkLst>
        </pc:spChg>
        <pc:spChg chg="mod">
          <ac:chgData name="Steven ROBERT" userId="13204532-49f5-4332-ae05-4f431e629b77" providerId="ADAL" clId="{90BA77B9-EE93-44D2-A025-065B2BBF9CD6}" dt="2019-11-24T18:24:07.763" v="2809" actId="1076"/>
          <ac:spMkLst>
            <pc:docMk/>
            <pc:sldMk cId="342554560" sldId="289"/>
            <ac:spMk id="37" creationId="{1904CEB3-45A9-4785-857B-89210AF7CDFA}"/>
          </ac:spMkLst>
        </pc:spChg>
        <pc:spChg chg="mod">
          <ac:chgData name="Steven ROBERT" userId="13204532-49f5-4332-ae05-4f431e629b77" providerId="ADAL" clId="{90BA77B9-EE93-44D2-A025-065B2BBF9CD6}" dt="2019-11-24T18:24:07.763" v="2809" actId="1076"/>
          <ac:spMkLst>
            <pc:docMk/>
            <pc:sldMk cId="342554560" sldId="289"/>
            <ac:spMk id="38" creationId="{36BC15F6-6684-4099-9BE6-67E24288593E}"/>
          </ac:spMkLst>
        </pc:spChg>
        <pc:spChg chg="add mod">
          <ac:chgData name="Steven ROBERT" userId="13204532-49f5-4332-ae05-4f431e629b77" providerId="ADAL" clId="{90BA77B9-EE93-44D2-A025-065B2BBF9CD6}" dt="2019-11-24T18:27:44.572" v="2875" actId="20577"/>
          <ac:spMkLst>
            <pc:docMk/>
            <pc:sldMk cId="342554560" sldId="289"/>
            <ac:spMk id="40" creationId="{A00A87E3-0393-42B5-BBC7-8B68CF2A4BAC}"/>
          </ac:spMkLst>
        </pc:spChg>
        <pc:spChg chg="mod">
          <ac:chgData name="Steven ROBERT" userId="13204532-49f5-4332-ae05-4f431e629b77" providerId="ADAL" clId="{90BA77B9-EE93-44D2-A025-065B2BBF9CD6}" dt="2019-11-24T18:25:02.458" v="2822" actId="1076"/>
          <ac:spMkLst>
            <pc:docMk/>
            <pc:sldMk cId="342554560" sldId="289"/>
            <ac:spMk id="42" creationId="{23154243-D0A9-4BBD-A5C5-C11D7D9733F8}"/>
          </ac:spMkLst>
        </pc:spChg>
        <pc:spChg chg="add mod">
          <ac:chgData name="Steven ROBERT" userId="13204532-49f5-4332-ae05-4f431e629b77" providerId="ADAL" clId="{90BA77B9-EE93-44D2-A025-065B2BBF9CD6}" dt="2019-11-24T18:37:59.004" v="3127" actId="20577"/>
          <ac:spMkLst>
            <pc:docMk/>
            <pc:sldMk cId="342554560" sldId="289"/>
            <ac:spMk id="43" creationId="{CC6B09D2-2D7A-4683-B2E7-E7AFA774DE8A}"/>
          </ac:spMkLst>
        </pc:spChg>
        <pc:spChg chg="add mod">
          <ac:chgData name="Steven ROBERT" userId="13204532-49f5-4332-ae05-4f431e629b77" providerId="ADAL" clId="{90BA77B9-EE93-44D2-A025-065B2BBF9CD6}" dt="2019-11-24T18:54:34.051" v="4240" actId="1076"/>
          <ac:spMkLst>
            <pc:docMk/>
            <pc:sldMk cId="342554560" sldId="289"/>
            <ac:spMk id="44" creationId="{99BEAB97-6BAA-4978-9DB1-48EB44EC5F15}"/>
          </ac:spMkLst>
        </pc:spChg>
        <pc:picChg chg="del">
          <ac:chgData name="Steven ROBERT" userId="13204532-49f5-4332-ae05-4f431e629b77" providerId="ADAL" clId="{90BA77B9-EE93-44D2-A025-065B2BBF9CD6}" dt="2019-11-24T18:23:47.496" v="2794" actId="478"/>
          <ac:picMkLst>
            <pc:docMk/>
            <pc:sldMk cId="342554560" sldId="289"/>
            <ac:picMk id="10" creationId="{7FF511CE-CC58-444F-A6C8-6AE26A59FCBC}"/>
          </ac:picMkLst>
        </pc:picChg>
        <pc:picChg chg="del">
          <ac:chgData name="Steven ROBERT" userId="13204532-49f5-4332-ae05-4f431e629b77" providerId="ADAL" clId="{90BA77B9-EE93-44D2-A025-065B2BBF9CD6}" dt="2019-11-24T18:23:53.243" v="2798" actId="478"/>
          <ac:picMkLst>
            <pc:docMk/>
            <pc:sldMk cId="342554560" sldId="289"/>
            <ac:picMk id="23" creationId="{C407D2C5-4A85-480F-B715-1B4AC61EF38A}"/>
          </ac:picMkLst>
        </pc:picChg>
        <pc:picChg chg="mod">
          <ac:chgData name="Steven ROBERT" userId="13204532-49f5-4332-ae05-4f431e629b77" providerId="ADAL" clId="{90BA77B9-EE93-44D2-A025-065B2BBF9CD6}" dt="2019-11-24T18:24:55.970" v="2821" actId="1076"/>
          <ac:picMkLst>
            <pc:docMk/>
            <pc:sldMk cId="342554560" sldId="289"/>
            <ac:picMk id="35" creationId="{50201B83-32B5-4808-AD17-AE8B6B16A273}"/>
          </ac:picMkLst>
        </pc:picChg>
        <pc:picChg chg="mod">
          <ac:chgData name="Steven ROBERT" userId="13204532-49f5-4332-ae05-4f431e629b77" providerId="ADAL" clId="{90BA77B9-EE93-44D2-A025-065B2BBF9CD6}" dt="2019-11-24T18:24:07.763" v="2809" actId="1076"/>
          <ac:picMkLst>
            <pc:docMk/>
            <pc:sldMk cId="342554560" sldId="289"/>
            <ac:picMk id="36" creationId="{086D0E04-3AEE-4BF2-B8CE-8E49112BBB75}"/>
          </ac:picMkLst>
        </pc:picChg>
        <pc:picChg chg="mod">
          <ac:chgData name="Steven ROBERT" userId="13204532-49f5-4332-ae05-4f431e629b77" providerId="ADAL" clId="{90BA77B9-EE93-44D2-A025-065B2BBF9CD6}" dt="2019-11-24T18:25:08.587" v="2824" actId="1076"/>
          <ac:picMkLst>
            <pc:docMk/>
            <pc:sldMk cId="342554560" sldId="289"/>
            <ac:picMk id="39" creationId="{3DC70D12-79DE-47DC-ACA2-B4A5DAEB684D}"/>
          </ac:picMkLst>
        </pc:picChg>
        <pc:picChg chg="mod">
          <ac:chgData name="Steven ROBERT" userId="13204532-49f5-4332-ae05-4f431e629b77" providerId="ADAL" clId="{90BA77B9-EE93-44D2-A025-065B2BBF9CD6}" dt="2019-11-24T18:25:02.458" v="2822" actId="1076"/>
          <ac:picMkLst>
            <pc:docMk/>
            <pc:sldMk cId="342554560" sldId="289"/>
            <ac:picMk id="41" creationId="{2A29D4F8-F741-4C5B-A8D6-329C962F8A69}"/>
          </ac:picMkLst>
        </pc:picChg>
        <pc:cxnChg chg="del">
          <ac:chgData name="Steven ROBERT" userId="13204532-49f5-4332-ae05-4f431e629b77" providerId="ADAL" clId="{90BA77B9-EE93-44D2-A025-065B2BBF9CD6}" dt="2019-11-24T18:23:47.496" v="2794" actId="478"/>
          <ac:cxnSpMkLst>
            <pc:docMk/>
            <pc:sldMk cId="342554560" sldId="289"/>
            <ac:cxnSpMk id="14" creationId="{E7D69A61-B2DF-4C88-8EDE-428984739ECC}"/>
          </ac:cxnSpMkLst>
        </pc:cxnChg>
        <pc:cxnChg chg="del">
          <ac:chgData name="Steven ROBERT" userId="13204532-49f5-4332-ae05-4f431e629b77" providerId="ADAL" clId="{90BA77B9-EE93-44D2-A025-065B2BBF9CD6}" dt="2019-11-24T18:23:47.496" v="2794" actId="478"/>
          <ac:cxnSpMkLst>
            <pc:docMk/>
            <pc:sldMk cId="342554560" sldId="289"/>
            <ac:cxnSpMk id="16" creationId="{BC856FD7-7562-4F60-B2EF-AD0B89C7E138}"/>
          </ac:cxnSpMkLst>
        </pc:cxnChg>
        <pc:cxnChg chg="del">
          <ac:chgData name="Steven ROBERT" userId="13204532-49f5-4332-ae05-4f431e629b77" providerId="ADAL" clId="{90BA77B9-EE93-44D2-A025-065B2BBF9CD6}" dt="2019-11-24T18:23:47.496" v="2794" actId="478"/>
          <ac:cxnSpMkLst>
            <pc:docMk/>
            <pc:sldMk cId="342554560" sldId="289"/>
            <ac:cxnSpMk id="17" creationId="{8E22AACC-E3D2-457E-9C0A-9E03C77FF636}"/>
          </ac:cxnSpMkLst>
        </pc:cxnChg>
        <pc:cxnChg chg="del">
          <ac:chgData name="Steven ROBERT" userId="13204532-49f5-4332-ae05-4f431e629b77" providerId="ADAL" clId="{90BA77B9-EE93-44D2-A025-065B2BBF9CD6}" dt="2019-11-24T18:23:47.496" v="2794" actId="478"/>
          <ac:cxnSpMkLst>
            <pc:docMk/>
            <pc:sldMk cId="342554560" sldId="289"/>
            <ac:cxnSpMk id="18" creationId="{19A186CB-6013-4D6C-BC03-0FE7B0CB4CA6}"/>
          </ac:cxnSpMkLst>
        </pc:cxnChg>
        <pc:cxnChg chg="del">
          <ac:chgData name="Steven ROBERT" userId="13204532-49f5-4332-ae05-4f431e629b77" providerId="ADAL" clId="{90BA77B9-EE93-44D2-A025-065B2BBF9CD6}" dt="2019-11-24T18:23:54.426" v="2799" actId="478"/>
          <ac:cxnSpMkLst>
            <pc:docMk/>
            <pc:sldMk cId="342554560" sldId="289"/>
            <ac:cxnSpMk id="24" creationId="{DF3AC7F8-EC58-498F-8173-58455DCF569E}"/>
          </ac:cxnSpMkLst>
        </pc:cxnChg>
        <pc:cxnChg chg="del">
          <ac:chgData name="Steven ROBERT" userId="13204532-49f5-4332-ae05-4f431e629b77" providerId="ADAL" clId="{90BA77B9-EE93-44D2-A025-065B2BBF9CD6}" dt="2019-11-24T18:23:57.932" v="2803" actId="478"/>
          <ac:cxnSpMkLst>
            <pc:docMk/>
            <pc:sldMk cId="342554560" sldId="289"/>
            <ac:cxnSpMk id="25" creationId="{E333C95C-D9AD-433B-92CA-0F8FB40E7F07}"/>
          </ac:cxnSpMkLst>
        </pc:cxnChg>
        <pc:cxnChg chg="del">
          <ac:chgData name="Steven ROBERT" userId="13204532-49f5-4332-ae05-4f431e629b77" providerId="ADAL" clId="{90BA77B9-EE93-44D2-A025-065B2BBF9CD6}" dt="2019-11-24T18:23:57.052" v="2802" actId="478"/>
          <ac:cxnSpMkLst>
            <pc:docMk/>
            <pc:sldMk cId="342554560" sldId="289"/>
            <ac:cxnSpMk id="26" creationId="{498792B4-4712-478B-99B4-B4EC821A1524}"/>
          </ac:cxnSpMkLst>
        </pc:cxnChg>
        <pc:cxnChg chg="del">
          <ac:chgData name="Steven ROBERT" userId="13204532-49f5-4332-ae05-4f431e629b77" providerId="ADAL" clId="{90BA77B9-EE93-44D2-A025-065B2BBF9CD6}" dt="2019-11-24T18:23:59.923" v="2806" actId="478"/>
          <ac:cxnSpMkLst>
            <pc:docMk/>
            <pc:sldMk cId="342554560" sldId="289"/>
            <ac:cxnSpMk id="27" creationId="{5DE91E3D-3A13-4C49-92CA-71881CCCF737}"/>
          </ac:cxnSpMkLst>
        </pc:cxnChg>
        <pc:cxnChg chg="del">
          <ac:chgData name="Steven ROBERT" userId="13204532-49f5-4332-ae05-4f431e629b77" providerId="ADAL" clId="{90BA77B9-EE93-44D2-A025-065B2BBF9CD6}" dt="2019-11-24T18:24:00.483" v="2807" actId="478"/>
          <ac:cxnSpMkLst>
            <pc:docMk/>
            <pc:sldMk cId="342554560" sldId="289"/>
            <ac:cxnSpMk id="28" creationId="{090D4584-44DD-4D36-A485-2B5569E04502}"/>
          </ac:cxnSpMkLst>
        </pc:cxnChg>
      </pc:sldChg>
      <pc:sldChg chg="add del">
        <pc:chgData name="Steven ROBERT" userId="13204532-49f5-4332-ae05-4f431e629b77" providerId="ADAL" clId="{90BA77B9-EE93-44D2-A025-065B2BBF9CD6}" dt="2019-11-24T18:28:43.471" v="2897" actId="47"/>
        <pc:sldMkLst>
          <pc:docMk/>
          <pc:sldMk cId="235892370" sldId="290"/>
        </pc:sldMkLst>
      </pc:sldChg>
      <pc:sldChg chg="addSp delSp modSp add mod chgLayout">
        <pc:chgData name="Steven ROBERT" userId="13204532-49f5-4332-ae05-4f431e629b77" providerId="ADAL" clId="{90BA77B9-EE93-44D2-A025-065B2BBF9CD6}" dt="2019-11-24T19:43:32.839" v="4305" actId="1076"/>
        <pc:sldMkLst>
          <pc:docMk/>
          <pc:sldMk cId="4043202868" sldId="290"/>
        </pc:sldMkLst>
        <pc:spChg chg="del">
          <ac:chgData name="Steven ROBERT" userId="13204532-49f5-4332-ae05-4f431e629b77" providerId="ADAL" clId="{90BA77B9-EE93-44D2-A025-065B2BBF9CD6}" dt="2019-11-24T18:29:45.971" v="2952" actId="478"/>
          <ac:spMkLst>
            <pc:docMk/>
            <pc:sldMk cId="4043202868" sldId="290"/>
            <ac:spMk id="2" creationId="{66D515FD-7107-43E6-89EC-6599AD1E77A0}"/>
          </ac:spMkLst>
        </pc:spChg>
        <pc:spChg chg="del">
          <ac:chgData name="Steven ROBERT" userId="13204532-49f5-4332-ae05-4f431e629b77" providerId="ADAL" clId="{90BA77B9-EE93-44D2-A025-065B2BBF9CD6}" dt="2019-11-24T18:29:45.971" v="2952" actId="478"/>
          <ac:spMkLst>
            <pc:docMk/>
            <pc:sldMk cId="4043202868" sldId="290"/>
            <ac:spMk id="3" creationId="{B0DB1875-559F-4853-B94D-EBE6CCDA9A8F}"/>
          </ac:spMkLst>
        </pc:spChg>
        <pc:spChg chg="add del">
          <ac:chgData name="Steven ROBERT" userId="13204532-49f5-4332-ae05-4f431e629b77" providerId="ADAL" clId="{90BA77B9-EE93-44D2-A025-065B2BBF9CD6}" dt="2019-11-24T18:30:31.238" v="2958" actId="21"/>
          <ac:spMkLst>
            <pc:docMk/>
            <pc:sldMk cId="4043202868" sldId="290"/>
            <ac:spMk id="4" creationId="{B9847265-E434-4FCD-897E-B2A1CBD4A5E1}"/>
          </ac:spMkLst>
        </pc:spChg>
        <pc:spChg chg="add del mod">
          <ac:chgData name="Steven ROBERT" userId="13204532-49f5-4332-ae05-4f431e629b77" providerId="ADAL" clId="{90BA77B9-EE93-44D2-A025-065B2BBF9CD6}" dt="2019-11-24T18:30:25.604" v="2956" actId="478"/>
          <ac:spMkLst>
            <pc:docMk/>
            <pc:sldMk cId="4043202868" sldId="290"/>
            <ac:spMk id="6" creationId="{96C6C4F9-C209-4CD8-88FB-093D1B609276}"/>
          </ac:spMkLst>
        </pc:spChg>
        <pc:spChg chg="add del">
          <ac:chgData name="Steven ROBERT" userId="13204532-49f5-4332-ae05-4f431e629b77" providerId="ADAL" clId="{90BA77B9-EE93-44D2-A025-065B2BBF9CD6}" dt="2019-11-24T18:30:39.074" v="2959" actId="700"/>
          <ac:spMkLst>
            <pc:docMk/>
            <pc:sldMk cId="4043202868" sldId="290"/>
            <ac:spMk id="7" creationId="{FE1CC9F7-6F3B-4A82-B6CD-65D64038A71B}"/>
          </ac:spMkLst>
        </pc:spChg>
        <pc:spChg chg="del">
          <ac:chgData name="Steven ROBERT" userId="13204532-49f5-4332-ae05-4f431e629b77" providerId="ADAL" clId="{90BA77B9-EE93-44D2-A025-065B2BBF9CD6}" dt="2019-11-24T18:30:39.074" v="2959" actId="700"/>
          <ac:spMkLst>
            <pc:docMk/>
            <pc:sldMk cId="4043202868" sldId="290"/>
            <ac:spMk id="8" creationId="{6055D1F9-EC15-4033-B46B-DA264459C76A}"/>
          </ac:spMkLst>
        </pc:spChg>
        <pc:spChg chg="del">
          <ac:chgData name="Steven ROBERT" userId="13204532-49f5-4332-ae05-4f431e629b77" providerId="ADAL" clId="{90BA77B9-EE93-44D2-A025-065B2BBF9CD6}" dt="2019-11-24T18:29:45.971" v="2952" actId="478"/>
          <ac:spMkLst>
            <pc:docMk/>
            <pc:sldMk cId="4043202868" sldId="290"/>
            <ac:spMk id="9" creationId="{287D644F-9726-4C55-B32B-2D8AA845BB03}"/>
          </ac:spMkLst>
        </pc:spChg>
        <pc:spChg chg="add mod ord">
          <ac:chgData name="Steven ROBERT" userId="13204532-49f5-4332-ae05-4f431e629b77" providerId="ADAL" clId="{90BA77B9-EE93-44D2-A025-065B2BBF9CD6}" dt="2019-11-24T18:30:39.074" v="2959" actId="700"/>
          <ac:spMkLst>
            <pc:docMk/>
            <pc:sldMk cId="4043202868" sldId="290"/>
            <ac:spMk id="10" creationId="{85A495A1-408A-41FE-B0CC-BB976E9CCC18}"/>
          </ac:spMkLst>
        </pc:spChg>
        <pc:spChg chg="add mod ord">
          <ac:chgData name="Steven ROBERT" userId="13204532-49f5-4332-ae05-4f431e629b77" providerId="ADAL" clId="{90BA77B9-EE93-44D2-A025-065B2BBF9CD6}" dt="2019-11-24T18:31:12.389" v="3004" actId="20577"/>
          <ac:spMkLst>
            <pc:docMk/>
            <pc:sldMk cId="4043202868" sldId="290"/>
            <ac:spMk id="11" creationId="{248A99FF-41AE-42C9-B8E4-94EDF7668E77}"/>
          </ac:spMkLst>
        </pc:spChg>
        <pc:spChg chg="add mod">
          <ac:chgData name="Steven ROBERT" userId="13204532-49f5-4332-ae05-4f431e629b77" providerId="ADAL" clId="{90BA77B9-EE93-44D2-A025-065B2BBF9CD6}" dt="2019-11-24T19:43:32.839" v="4305" actId="1076"/>
          <ac:spMkLst>
            <pc:docMk/>
            <pc:sldMk cId="4043202868" sldId="290"/>
            <ac:spMk id="13" creationId="{D1238599-F0E9-465E-B9C4-2E6ACC77BF8A}"/>
          </ac:spMkLst>
        </pc:spChg>
        <pc:spChg chg="add mod">
          <ac:chgData name="Steven ROBERT" userId="13204532-49f5-4332-ae05-4f431e629b77" providerId="ADAL" clId="{90BA77B9-EE93-44D2-A025-065B2BBF9CD6}" dt="2019-11-24T18:33:16.370" v="3068" actId="1076"/>
          <ac:spMkLst>
            <pc:docMk/>
            <pc:sldMk cId="4043202868" sldId="290"/>
            <ac:spMk id="25" creationId="{61BC5A1D-591C-47CC-93CA-0A601D878285}"/>
          </ac:spMkLst>
        </pc:spChg>
        <pc:spChg chg="add mod">
          <ac:chgData name="Steven ROBERT" userId="13204532-49f5-4332-ae05-4f431e629b77" providerId="ADAL" clId="{90BA77B9-EE93-44D2-A025-065B2BBF9CD6}" dt="2019-11-24T18:54:56.500" v="4247" actId="20577"/>
          <ac:spMkLst>
            <pc:docMk/>
            <pc:sldMk cId="4043202868" sldId="290"/>
            <ac:spMk id="27" creationId="{34DBFE68-DE47-4D78-B655-C96242EB974C}"/>
          </ac:spMkLst>
        </pc:spChg>
        <pc:spChg chg="del">
          <ac:chgData name="Steven ROBERT" userId="13204532-49f5-4332-ae05-4f431e629b77" providerId="ADAL" clId="{90BA77B9-EE93-44D2-A025-065B2BBF9CD6}" dt="2019-11-24T18:29:45.971" v="2952" actId="478"/>
          <ac:spMkLst>
            <pc:docMk/>
            <pc:sldMk cId="4043202868" sldId="290"/>
            <ac:spMk id="37" creationId="{1904CEB3-45A9-4785-857B-89210AF7CDFA}"/>
          </ac:spMkLst>
        </pc:spChg>
        <pc:spChg chg="del">
          <ac:chgData name="Steven ROBERT" userId="13204532-49f5-4332-ae05-4f431e629b77" providerId="ADAL" clId="{90BA77B9-EE93-44D2-A025-065B2BBF9CD6}" dt="2019-11-24T18:29:45.971" v="2952" actId="478"/>
          <ac:spMkLst>
            <pc:docMk/>
            <pc:sldMk cId="4043202868" sldId="290"/>
            <ac:spMk id="38" creationId="{36BC15F6-6684-4099-9BE6-67E24288593E}"/>
          </ac:spMkLst>
        </pc:spChg>
        <pc:spChg chg="del">
          <ac:chgData name="Steven ROBERT" userId="13204532-49f5-4332-ae05-4f431e629b77" providerId="ADAL" clId="{90BA77B9-EE93-44D2-A025-065B2BBF9CD6}" dt="2019-11-24T18:29:45.971" v="2952" actId="478"/>
          <ac:spMkLst>
            <pc:docMk/>
            <pc:sldMk cId="4043202868" sldId="290"/>
            <ac:spMk id="40" creationId="{A00A87E3-0393-42B5-BBC7-8B68CF2A4BAC}"/>
          </ac:spMkLst>
        </pc:spChg>
        <pc:spChg chg="del">
          <ac:chgData name="Steven ROBERT" userId="13204532-49f5-4332-ae05-4f431e629b77" providerId="ADAL" clId="{90BA77B9-EE93-44D2-A025-065B2BBF9CD6}" dt="2019-11-24T18:29:45.971" v="2952" actId="478"/>
          <ac:spMkLst>
            <pc:docMk/>
            <pc:sldMk cId="4043202868" sldId="290"/>
            <ac:spMk id="42" creationId="{23154243-D0A9-4BBD-A5C5-C11D7D9733F8}"/>
          </ac:spMkLst>
        </pc:spChg>
        <pc:spChg chg="add del mod">
          <ac:chgData name="Steven ROBERT" userId="13204532-49f5-4332-ae05-4f431e629b77" providerId="ADAL" clId="{90BA77B9-EE93-44D2-A025-065B2BBF9CD6}" dt="2019-11-24T18:38:04.276" v="3139" actId="20577"/>
          <ac:spMkLst>
            <pc:docMk/>
            <pc:sldMk cId="4043202868" sldId="290"/>
            <ac:spMk id="43" creationId="{CC6B09D2-2D7A-4683-B2E7-E7AFA774DE8A}"/>
          </ac:spMkLst>
        </pc:spChg>
        <pc:picChg chg="add mod">
          <ac:chgData name="Steven ROBERT" userId="13204532-49f5-4332-ae05-4f431e629b77" providerId="ADAL" clId="{90BA77B9-EE93-44D2-A025-065B2BBF9CD6}" dt="2019-11-24T18:33:16.370" v="3068" actId="1076"/>
          <ac:picMkLst>
            <pc:docMk/>
            <pc:sldMk cId="4043202868" sldId="290"/>
            <ac:picMk id="12" creationId="{22663266-104D-426E-82B9-2E04E057C9BE}"/>
          </ac:picMkLst>
        </pc:picChg>
        <pc:picChg chg="add mod modCrop">
          <ac:chgData name="Steven ROBERT" userId="13204532-49f5-4332-ae05-4f431e629b77" providerId="ADAL" clId="{90BA77B9-EE93-44D2-A025-065B2BBF9CD6}" dt="2019-11-24T18:33:16.370" v="3068" actId="1076"/>
          <ac:picMkLst>
            <pc:docMk/>
            <pc:sldMk cId="4043202868" sldId="290"/>
            <ac:picMk id="14" creationId="{6AF11153-E34E-4F34-BF67-0F675D72D6DF}"/>
          </ac:picMkLst>
        </pc:picChg>
        <pc:picChg chg="add mod modCrop">
          <ac:chgData name="Steven ROBERT" userId="13204532-49f5-4332-ae05-4f431e629b77" providerId="ADAL" clId="{90BA77B9-EE93-44D2-A025-065B2BBF9CD6}" dt="2019-11-24T18:33:16.370" v="3068" actId="1076"/>
          <ac:picMkLst>
            <pc:docMk/>
            <pc:sldMk cId="4043202868" sldId="290"/>
            <ac:picMk id="24" creationId="{5768539C-4374-4B9D-9C42-F89BE925F3CF}"/>
          </ac:picMkLst>
        </pc:picChg>
        <pc:picChg chg="del">
          <ac:chgData name="Steven ROBERT" userId="13204532-49f5-4332-ae05-4f431e629b77" providerId="ADAL" clId="{90BA77B9-EE93-44D2-A025-065B2BBF9CD6}" dt="2019-11-24T18:29:45.971" v="2952" actId="478"/>
          <ac:picMkLst>
            <pc:docMk/>
            <pc:sldMk cId="4043202868" sldId="290"/>
            <ac:picMk id="35" creationId="{50201B83-32B5-4808-AD17-AE8B6B16A273}"/>
          </ac:picMkLst>
        </pc:picChg>
        <pc:picChg chg="del">
          <ac:chgData name="Steven ROBERT" userId="13204532-49f5-4332-ae05-4f431e629b77" providerId="ADAL" clId="{90BA77B9-EE93-44D2-A025-065B2BBF9CD6}" dt="2019-11-24T18:29:45.971" v="2952" actId="478"/>
          <ac:picMkLst>
            <pc:docMk/>
            <pc:sldMk cId="4043202868" sldId="290"/>
            <ac:picMk id="36" creationId="{086D0E04-3AEE-4BF2-B8CE-8E49112BBB75}"/>
          </ac:picMkLst>
        </pc:picChg>
        <pc:picChg chg="del">
          <ac:chgData name="Steven ROBERT" userId="13204532-49f5-4332-ae05-4f431e629b77" providerId="ADAL" clId="{90BA77B9-EE93-44D2-A025-065B2BBF9CD6}" dt="2019-11-24T18:29:45.971" v="2952" actId="478"/>
          <ac:picMkLst>
            <pc:docMk/>
            <pc:sldMk cId="4043202868" sldId="290"/>
            <ac:picMk id="39" creationId="{3DC70D12-79DE-47DC-ACA2-B4A5DAEB684D}"/>
          </ac:picMkLst>
        </pc:picChg>
        <pc:picChg chg="del">
          <ac:chgData name="Steven ROBERT" userId="13204532-49f5-4332-ae05-4f431e629b77" providerId="ADAL" clId="{90BA77B9-EE93-44D2-A025-065B2BBF9CD6}" dt="2019-11-24T18:29:45.971" v="2952" actId="478"/>
          <ac:picMkLst>
            <pc:docMk/>
            <pc:sldMk cId="4043202868" sldId="290"/>
            <ac:picMk id="41" creationId="{2A29D4F8-F741-4C5B-A8D6-329C962F8A69}"/>
          </ac:picMkLst>
        </pc:picChg>
      </pc:sldChg>
      <pc:sldChg chg="addSp delSp modSp add mod chgLayout">
        <pc:chgData name="Steven ROBERT" userId="13204532-49f5-4332-ae05-4f431e629b77" providerId="ADAL" clId="{90BA77B9-EE93-44D2-A025-065B2BBF9CD6}" dt="2019-11-24T18:50:42.292" v="3970" actId="20577"/>
        <pc:sldMkLst>
          <pc:docMk/>
          <pc:sldMk cId="3795014321" sldId="291"/>
        </pc:sldMkLst>
        <pc:spChg chg="del">
          <ac:chgData name="Steven ROBERT" userId="13204532-49f5-4332-ae05-4f431e629b77" providerId="ADAL" clId="{90BA77B9-EE93-44D2-A025-065B2BBF9CD6}" dt="2019-11-24T18:29:48.165" v="2953" actId="478"/>
          <ac:spMkLst>
            <pc:docMk/>
            <pc:sldMk cId="3795014321" sldId="291"/>
            <ac:spMk id="2" creationId="{66D515FD-7107-43E6-89EC-6599AD1E77A0}"/>
          </ac:spMkLst>
        </pc:spChg>
        <pc:spChg chg="del">
          <ac:chgData name="Steven ROBERT" userId="13204532-49f5-4332-ae05-4f431e629b77" providerId="ADAL" clId="{90BA77B9-EE93-44D2-A025-065B2BBF9CD6}" dt="2019-11-24T18:29:48.165" v="2953" actId="478"/>
          <ac:spMkLst>
            <pc:docMk/>
            <pc:sldMk cId="3795014321" sldId="291"/>
            <ac:spMk id="3" creationId="{B0DB1875-559F-4853-B94D-EBE6CCDA9A8F}"/>
          </ac:spMkLst>
        </pc:spChg>
        <pc:spChg chg="mod ord">
          <ac:chgData name="Steven ROBERT" userId="13204532-49f5-4332-ae05-4f431e629b77" providerId="ADAL" clId="{90BA77B9-EE93-44D2-A025-065B2BBF9CD6}" dt="2019-11-24T18:35:33.056" v="3103" actId="700"/>
          <ac:spMkLst>
            <pc:docMk/>
            <pc:sldMk cId="3795014321" sldId="291"/>
            <ac:spMk id="6" creationId="{05379E80-4762-4495-985D-E56D7486B3BA}"/>
          </ac:spMkLst>
        </pc:spChg>
        <pc:spChg chg="del">
          <ac:chgData name="Steven ROBERT" userId="13204532-49f5-4332-ae05-4f431e629b77" providerId="ADAL" clId="{90BA77B9-EE93-44D2-A025-065B2BBF9CD6}" dt="2019-11-24T18:35:33.056" v="3103" actId="700"/>
          <ac:spMkLst>
            <pc:docMk/>
            <pc:sldMk cId="3795014321" sldId="291"/>
            <ac:spMk id="7" creationId="{FE1CC9F7-6F3B-4A82-B6CD-65D64038A71B}"/>
          </ac:spMkLst>
        </pc:spChg>
        <pc:spChg chg="del">
          <ac:chgData name="Steven ROBERT" userId="13204532-49f5-4332-ae05-4f431e629b77" providerId="ADAL" clId="{90BA77B9-EE93-44D2-A025-065B2BBF9CD6}" dt="2019-11-24T18:35:33.056" v="3103" actId="700"/>
          <ac:spMkLst>
            <pc:docMk/>
            <pc:sldMk cId="3795014321" sldId="291"/>
            <ac:spMk id="8" creationId="{6055D1F9-EC15-4033-B46B-DA264459C76A}"/>
          </ac:spMkLst>
        </pc:spChg>
        <pc:spChg chg="del">
          <ac:chgData name="Steven ROBERT" userId="13204532-49f5-4332-ae05-4f431e629b77" providerId="ADAL" clId="{90BA77B9-EE93-44D2-A025-065B2BBF9CD6}" dt="2019-11-24T18:29:48.165" v="2953" actId="478"/>
          <ac:spMkLst>
            <pc:docMk/>
            <pc:sldMk cId="3795014321" sldId="291"/>
            <ac:spMk id="9" creationId="{287D644F-9726-4C55-B32B-2D8AA845BB03}"/>
          </ac:spMkLst>
        </pc:spChg>
        <pc:spChg chg="add mod ord">
          <ac:chgData name="Steven ROBERT" userId="13204532-49f5-4332-ae05-4f431e629b77" providerId="ADAL" clId="{90BA77B9-EE93-44D2-A025-065B2BBF9CD6}" dt="2019-11-24T18:35:33.056" v="3103" actId="700"/>
          <ac:spMkLst>
            <pc:docMk/>
            <pc:sldMk cId="3795014321" sldId="291"/>
            <ac:spMk id="10" creationId="{45DC0FB0-E939-4893-81C8-2AA64322C90F}"/>
          </ac:spMkLst>
        </pc:spChg>
        <pc:spChg chg="add mod ord">
          <ac:chgData name="Steven ROBERT" userId="13204532-49f5-4332-ae05-4f431e629b77" providerId="ADAL" clId="{90BA77B9-EE93-44D2-A025-065B2BBF9CD6}" dt="2019-11-24T18:50:42.292" v="3970" actId="20577"/>
          <ac:spMkLst>
            <pc:docMk/>
            <pc:sldMk cId="3795014321" sldId="291"/>
            <ac:spMk id="11" creationId="{5C9C8755-521E-4A8F-909F-EDF6778F2CE6}"/>
          </ac:spMkLst>
        </pc:spChg>
        <pc:spChg chg="add mod">
          <ac:chgData name="Steven ROBERT" userId="13204532-49f5-4332-ae05-4f431e629b77" providerId="ADAL" clId="{90BA77B9-EE93-44D2-A025-065B2BBF9CD6}" dt="2019-11-24T18:49:33.699" v="3885" actId="1076"/>
          <ac:spMkLst>
            <pc:docMk/>
            <pc:sldMk cId="3795014321" sldId="291"/>
            <ac:spMk id="18" creationId="{2BD6A708-AFA8-4314-A41E-E793753FE31F}"/>
          </ac:spMkLst>
        </pc:spChg>
        <pc:spChg chg="add mod">
          <ac:chgData name="Steven ROBERT" userId="13204532-49f5-4332-ae05-4f431e629b77" providerId="ADAL" clId="{90BA77B9-EE93-44D2-A025-065B2BBF9CD6}" dt="2019-11-24T18:50:06.145" v="3890" actId="1076"/>
          <ac:spMkLst>
            <pc:docMk/>
            <pc:sldMk cId="3795014321" sldId="291"/>
            <ac:spMk id="22" creationId="{BCAF2616-E0BE-4AA6-89DF-CA4E498CE268}"/>
          </ac:spMkLst>
        </pc:spChg>
        <pc:spChg chg="add mod">
          <ac:chgData name="Steven ROBERT" userId="13204532-49f5-4332-ae05-4f431e629b77" providerId="ADAL" clId="{90BA77B9-EE93-44D2-A025-065B2BBF9CD6}" dt="2019-11-24T18:50:03.834" v="3889" actId="1076"/>
          <ac:spMkLst>
            <pc:docMk/>
            <pc:sldMk cId="3795014321" sldId="291"/>
            <ac:spMk id="23" creationId="{3CF4735D-3DAC-4B80-A23E-179EB6668482}"/>
          </ac:spMkLst>
        </pc:spChg>
        <pc:spChg chg="add mod">
          <ac:chgData name="Steven ROBERT" userId="13204532-49f5-4332-ae05-4f431e629b77" providerId="ADAL" clId="{90BA77B9-EE93-44D2-A025-065B2BBF9CD6}" dt="2019-11-24T18:50:00.962" v="3888" actId="1076"/>
          <ac:spMkLst>
            <pc:docMk/>
            <pc:sldMk cId="3795014321" sldId="291"/>
            <ac:spMk id="24" creationId="{B373E4F2-7B23-4741-93F4-BBB5F5D4AA52}"/>
          </ac:spMkLst>
        </pc:spChg>
        <pc:spChg chg="add mod">
          <ac:chgData name="Steven ROBERT" userId="13204532-49f5-4332-ae05-4f431e629b77" providerId="ADAL" clId="{90BA77B9-EE93-44D2-A025-065B2BBF9CD6}" dt="2019-11-24T18:49:33.699" v="3885" actId="1076"/>
          <ac:spMkLst>
            <pc:docMk/>
            <pc:sldMk cId="3795014321" sldId="291"/>
            <ac:spMk id="32" creationId="{4DE55F7A-9529-4EAA-8B69-03BC5E4A8175}"/>
          </ac:spMkLst>
        </pc:spChg>
        <pc:spChg chg="add mod">
          <ac:chgData name="Steven ROBERT" userId="13204532-49f5-4332-ae05-4f431e629b77" providerId="ADAL" clId="{90BA77B9-EE93-44D2-A025-065B2BBF9CD6}" dt="2019-11-24T18:49:33.699" v="3885" actId="1076"/>
          <ac:spMkLst>
            <pc:docMk/>
            <pc:sldMk cId="3795014321" sldId="291"/>
            <ac:spMk id="33" creationId="{6EF46C84-9D47-49AF-9C85-F7190A3B482D}"/>
          </ac:spMkLst>
        </pc:spChg>
        <pc:spChg chg="add mod">
          <ac:chgData name="Steven ROBERT" userId="13204532-49f5-4332-ae05-4f431e629b77" providerId="ADAL" clId="{90BA77B9-EE93-44D2-A025-065B2BBF9CD6}" dt="2019-11-24T18:49:33.699" v="3885" actId="1076"/>
          <ac:spMkLst>
            <pc:docMk/>
            <pc:sldMk cId="3795014321" sldId="291"/>
            <ac:spMk id="34" creationId="{EABC3BD6-5D85-4C84-A140-11D782CA29B6}"/>
          </ac:spMkLst>
        </pc:spChg>
        <pc:spChg chg="del">
          <ac:chgData name="Steven ROBERT" userId="13204532-49f5-4332-ae05-4f431e629b77" providerId="ADAL" clId="{90BA77B9-EE93-44D2-A025-065B2BBF9CD6}" dt="2019-11-24T18:29:48.165" v="2953" actId="478"/>
          <ac:spMkLst>
            <pc:docMk/>
            <pc:sldMk cId="3795014321" sldId="291"/>
            <ac:spMk id="37" creationId="{1904CEB3-45A9-4785-857B-89210AF7CDFA}"/>
          </ac:spMkLst>
        </pc:spChg>
        <pc:spChg chg="del">
          <ac:chgData name="Steven ROBERT" userId="13204532-49f5-4332-ae05-4f431e629b77" providerId="ADAL" clId="{90BA77B9-EE93-44D2-A025-065B2BBF9CD6}" dt="2019-11-24T18:29:48.165" v="2953" actId="478"/>
          <ac:spMkLst>
            <pc:docMk/>
            <pc:sldMk cId="3795014321" sldId="291"/>
            <ac:spMk id="38" creationId="{36BC15F6-6684-4099-9BE6-67E24288593E}"/>
          </ac:spMkLst>
        </pc:spChg>
        <pc:spChg chg="del">
          <ac:chgData name="Steven ROBERT" userId="13204532-49f5-4332-ae05-4f431e629b77" providerId="ADAL" clId="{90BA77B9-EE93-44D2-A025-065B2BBF9CD6}" dt="2019-11-24T18:29:48.165" v="2953" actId="478"/>
          <ac:spMkLst>
            <pc:docMk/>
            <pc:sldMk cId="3795014321" sldId="291"/>
            <ac:spMk id="40" creationId="{A00A87E3-0393-42B5-BBC7-8B68CF2A4BAC}"/>
          </ac:spMkLst>
        </pc:spChg>
        <pc:spChg chg="del">
          <ac:chgData name="Steven ROBERT" userId="13204532-49f5-4332-ae05-4f431e629b77" providerId="ADAL" clId="{90BA77B9-EE93-44D2-A025-065B2BBF9CD6}" dt="2019-11-24T18:29:48.165" v="2953" actId="478"/>
          <ac:spMkLst>
            <pc:docMk/>
            <pc:sldMk cId="3795014321" sldId="291"/>
            <ac:spMk id="42" creationId="{23154243-D0A9-4BBD-A5C5-C11D7D9733F8}"/>
          </ac:spMkLst>
        </pc:spChg>
        <pc:spChg chg="mod">
          <ac:chgData name="Steven ROBERT" userId="13204532-49f5-4332-ae05-4f431e629b77" providerId="ADAL" clId="{90BA77B9-EE93-44D2-A025-065B2BBF9CD6}" dt="2019-11-24T18:38:11.291" v="3153" actId="20577"/>
          <ac:spMkLst>
            <pc:docMk/>
            <pc:sldMk cId="3795014321" sldId="291"/>
            <ac:spMk id="43" creationId="{CC6B09D2-2D7A-4683-B2E7-E7AFA774DE8A}"/>
          </ac:spMkLst>
        </pc:spChg>
        <pc:spChg chg="add mod">
          <ac:chgData name="Steven ROBERT" userId="13204532-49f5-4332-ae05-4f431e629b77" providerId="ADAL" clId="{90BA77B9-EE93-44D2-A025-065B2BBF9CD6}" dt="2019-11-24T18:49:33.699" v="3885" actId="1076"/>
          <ac:spMkLst>
            <pc:docMk/>
            <pc:sldMk cId="3795014321" sldId="291"/>
            <ac:spMk id="44" creationId="{98575B17-545E-4EAE-B0D9-98FC77634DE5}"/>
          </ac:spMkLst>
        </pc:spChg>
        <pc:spChg chg="add mod">
          <ac:chgData name="Steven ROBERT" userId="13204532-49f5-4332-ae05-4f431e629b77" providerId="ADAL" clId="{90BA77B9-EE93-44D2-A025-065B2BBF9CD6}" dt="2019-11-24T18:49:33.699" v="3885" actId="1076"/>
          <ac:spMkLst>
            <pc:docMk/>
            <pc:sldMk cId="3795014321" sldId="291"/>
            <ac:spMk id="45" creationId="{19602638-68A1-41B0-8772-43A3EA7C2E66}"/>
          </ac:spMkLst>
        </pc:spChg>
        <pc:spChg chg="add mod">
          <ac:chgData name="Steven ROBERT" userId="13204532-49f5-4332-ae05-4f431e629b77" providerId="ADAL" clId="{90BA77B9-EE93-44D2-A025-065B2BBF9CD6}" dt="2019-11-24T18:49:33.699" v="3885" actId="1076"/>
          <ac:spMkLst>
            <pc:docMk/>
            <pc:sldMk cId="3795014321" sldId="291"/>
            <ac:spMk id="46" creationId="{68A6F3C1-DBF3-4A2A-BBBA-7344CEEEE6D5}"/>
          </ac:spMkLst>
        </pc:spChg>
        <pc:spChg chg="add mod">
          <ac:chgData name="Steven ROBERT" userId="13204532-49f5-4332-ae05-4f431e629b77" providerId="ADAL" clId="{90BA77B9-EE93-44D2-A025-065B2BBF9CD6}" dt="2019-11-24T18:49:33.699" v="3885" actId="1076"/>
          <ac:spMkLst>
            <pc:docMk/>
            <pc:sldMk cId="3795014321" sldId="291"/>
            <ac:spMk id="47" creationId="{722DFDEF-73F1-4829-A4F5-9F4557CD9F43}"/>
          </ac:spMkLst>
        </pc:spChg>
        <pc:picChg chg="add mod">
          <ac:chgData name="Steven ROBERT" userId="13204532-49f5-4332-ae05-4f431e629b77" providerId="ADAL" clId="{90BA77B9-EE93-44D2-A025-065B2BBF9CD6}" dt="2019-11-24T18:49:33.699" v="3885" actId="1076"/>
          <ac:picMkLst>
            <pc:docMk/>
            <pc:sldMk cId="3795014321" sldId="291"/>
            <ac:picMk id="12" creationId="{30508967-AA43-4AEB-A21F-D4160076845E}"/>
          </ac:picMkLst>
        </pc:picChg>
        <pc:picChg chg="add mod">
          <ac:chgData name="Steven ROBERT" userId="13204532-49f5-4332-ae05-4f431e629b77" providerId="ADAL" clId="{90BA77B9-EE93-44D2-A025-065B2BBF9CD6}" dt="2019-11-24T18:49:33.699" v="3885" actId="1076"/>
          <ac:picMkLst>
            <pc:docMk/>
            <pc:sldMk cId="3795014321" sldId="291"/>
            <ac:picMk id="13" creationId="{00E0F44A-60EE-46C9-9E76-403133B5E5ED}"/>
          </ac:picMkLst>
        </pc:picChg>
        <pc:picChg chg="del">
          <ac:chgData name="Steven ROBERT" userId="13204532-49f5-4332-ae05-4f431e629b77" providerId="ADAL" clId="{90BA77B9-EE93-44D2-A025-065B2BBF9CD6}" dt="2019-11-24T18:29:48.165" v="2953" actId="478"/>
          <ac:picMkLst>
            <pc:docMk/>
            <pc:sldMk cId="3795014321" sldId="291"/>
            <ac:picMk id="35" creationId="{50201B83-32B5-4808-AD17-AE8B6B16A273}"/>
          </ac:picMkLst>
        </pc:picChg>
        <pc:picChg chg="del">
          <ac:chgData name="Steven ROBERT" userId="13204532-49f5-4332-ae05-4f431e629b77" providerId="ADAL" clId="{90BA77B9-EE93-44D2-A025-065B2BBF9CD6}" dt="2019-11-24T18:29:48.165" v="2953" actId="478"/>
          <ac:picMkLst>
            <pc:docMk/>
            <pc:sldMk cId="3795014321" sldId="291"/>
            <ac:picMk id="36" creationId="{086D0E04-3AEE-4BF2-B8CE-8E49112BBB75}"/>
          </ac:picMkLst>
        </pc:picChg>
        <pc:picChg chg="del">
          <ac:chgData name="Steven ROBERT" userId="13204532-49f5-4332-ae05-4f431e629b77" providerId="ADAL" clId="{90BA77B9-EE93-44D2-A025-065B2BBF9CD6}" dt="2019-11-24T18:29:48.165" v="2953" actId="478"/>
          <ac:picMkLst>
            <pc:docMk/>
            <pc:sldMk cId="3795014321" sldId="291"/>
            <ac:picMk id="39" creationId="{3DC70D12-79DE-47DC-ACA2-B4A5DAEB684D}"/>
          </ac:picMkLst>
        </pc:picChg>
        <pc:picChg chg="del">
          <ac:chgData name="Steven ROBERT" userId="13204532-49f5-4332-ae05-4f431e629b77" providerId="ADAL" clId="{90BA77B9-EE93-44D2-A025-065B2BBF9CD6}" dt="2019-11-24T18:29:48.165" v="2953" actId="478"/>
          <ac:picMkLst>
            <pc:docMk/>
            <pc:sldMk cId="3795014321" sldId="291"/>
            <ac:picMk id="41" creationId="{2A29D4F8-F741-4C5B-A8D6-329C962F8A69}"/>
          </ac:picMkLst>
        </pc:picChg>
        <pc:cxnChg chg="add mod">
          <ac:chgData name="Steven ROBERT" userId="13204532-49f5-4332-ae05-4f431e629b77" providerId="ADAL" clId="{90BA77B9-EE93-44D2-A025-065B2BBF9CD6}" dt="2019-11-24T18:49:33.699" v="3885" actId="1076"/>
          <ac:cxnSpMkLst>
            <pc:docMk/>
            <pc:sldMk cId="3795014321" sldId="291"/>
            <ac:cxnSpMk id="26" creationId="{0630B19F-D042-42D5-ADF6-835E52A4960E}"/>
          </ac:cxnSpMkLst>
        </pc:cxnChg>
      </pc:sldChg>
      <pc:sldChg chg="addSp delSp modSp add mod chgLayout">
        <pc:chgData name="Steven ROBERT" userId="13204532-49f5-4332-ae05-4f431e629b77" providerId="ADAL" clId="{90BA77B9-EE93-44D2-A025-065B2BBF9CD6}" dt="2019-11-24T19:57:15.628" v="4980" actId="20577"/>
        <pc:sldMkLst>
          <pc:docMk/>
          <pc:sldMk cId="567094236" sldId="292"/>
        </pc:sldMkLst>
        <pc:spChg chg="mod ord">
          <ac:chgData name="Steven ROBERT" userId="13204532-49f5-4332-ae05-4f431e629b77" providerId="ADAL" clId="{90BA77B9-EE93-44D2-A025-065B2BBF9CD6}" dt="2019-11-24T19:47:01.074" v="4373" actId="700"/>
          <ac:spMkLst>
            <pc:docMk/>
            <pc:sldMk cId="567094236" sldId="292"/>
            <ac:spMk id="2" creationId="{059E4787-8EB8-4669-B9C8-51EE3166AE84}"/>
          </ac:spMkLst>
        </pc:spChg>
        <pc:spChg chg="mod">
          <ac:chgData name="Steven ROBERT" userId="13204532-49f5-4332-ae05-4f431e629b77" providerId="ADAL" clId="{90BA77B9-EE93-44D2-A025-065B2BBF9CD6}" dt="2019-11-24T19:46:55.227" v="4372" actId="20577"/>
          <ac:spMkLst>
            <pc:docMk/>
            <pc:sldMk cId="567094236" sldId="292"/>
            <ac:spMk id="6" creationId="{4A77A89B-0468-4D58-9089-DC08C3F3C675}"/>
          </ac:spMkLst>
        </pc:spChg>
        <pc:spChg chg="del">
          <ac:chgData name="Steven ROBERT" userId="13204532-49f5-4332-ae05-4f431e629b77" providerId="ADAL" clId="{90BA77B9-EE93-44D2-A025-065B2BBF9CD6}" dt="2019-11-24T19:47:01.074" v="4373" actId="700"/>
          <ac:spMkLst>
            <pc:docMk/>
            <pc:sldMk cId="567094236" sldId="292"/>
            <ac:spMk id="7" creationId="{FE1CC9F7-6F3B-4A82-B6CD-65D64038A71B}"/>
          </ac:spMkLst>
        </pc:spChg>
        <pc:spChg chg="add mod ord">
          <ac:chgData name="Steven ROBERT" userId="13204532-49f5-4332-ae05-4f431e629b77" providerId="ADAL" clId="{90BA77B9-EE93-44D2-A025-065B2BBF9CD6}" dt="2019-11-24T19:47:01.074" v="4373" actId="700"/>
          <ac:spMkLst>
            <pc:docMk/>
            <pc:sldMk cId="567094236" sldId="292"/>
            <ac:spMk id="9" creationId="{4BCE36C6-4440-4E0A-9249-40320D1783F3}"/>
          </ac:spMkLst>
        </pc:spChg>
        <pc:spChg chg="add mod ord">
          <ac:chgData name="Steven ROBERT" userId="13204532-49f5-4332-ae05-4f431e629b77" providerId="ADAL" clId="{90BA77B9-EE93-44D2-A025-065B2BBF9CD6}" dt="2019-11-24T19:57:15.628" v="4980" actId="20577"/>
          <ac:spMkLst>
            <pc:docMk/>
            <pc:sldMk cId="567094236" sldId="292"/>
            <ac:spMk id="10" creationId="{0AE3389D-A808-4307-920E-CFA491DB9772}"/>
          </ac:spMkLst>
        </pc:spChg>
        <pc:spChg chg="add del mod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31" creationId="{16979B28-7C8F-413D-88F6-C5394A906418}"/>
          </ac:spMkLst>
        </pc:spChg>
        <pc:spChg chg="del mod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37" creationId="{8D99AAC4-7D65-494A-B1D4-40B9E137BBB2}"/>
          </ac:spMkLst>
        </pc:spChg>
        <pc:spChg chg="del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38" creationId="{6A5F239A-9C98-4879-8BC5-9F572CD59399}"/>
          </ac:spMkLst>
        </pc:spChg>
        <pc:spChg chg="del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39" creationId="{14BDDA82-7F51-4FCB-BFCD-B02443E06754}"/>
          </ac:spMkLst>
        </pc:spChg>
        <pc:spChg chg="del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42" creationId="{1711A2D3-B1BB-4EB1-B738-4AEA8749A9B1}"/>
          </ac:spMkLst>
        </pc:spChg>
        <pc:spChg chg="del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45" creationId="{392C4CE5-B3B2-4400-B122-9CBCD61F8D91}"/>
          </ac:spMkLst>
        </pc:spChg>
        <pc:spChg chg="del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46" creationId="{6F2F893C-94C0-4D10-A10D-58844F780FCF}"/>
          </ac:spMkLst>
        </pc:spChg>
        <pc:spChg chg="del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47" creationId="{B3DCE020-57EC-4F11-A544-308F87D47EBE}"/>
          </ac:spMkLst>
        </pc:spChg>
        <pc:spChg chg="del">
          <ac:chgData name="Steven ROBERT" userId="13204532-49f5-4332-ae05-4f431e629b77" providerId="ADAL" clId="{90BA77B9-EE93-44D2-A025-065B2BBF9CD6}" dt="2019-11-24T19:45:39.628" v="4343" actId="478"/>
          <ac:spMkLst>
            <pc:docMk/>
            <pc:sldMk cId="567094236" sldId="292"/>
            <ac:spMk id="48" creationId="{3DF67BE6-DB97-4A12-95B1-17884D12A2C0}"/>
          </ac:spMkLst>
        </pc:spChg>
        <pc:spChg chg="del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49" creationId="{6DF11CB0-677C-4B67-AC88-2E9FF274F037}"/>
          </ac:spMkLst>
        </pc:spChg>
        <pc:spChg chg="del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50" creationId="{EB1B91FE-3FAC-44E3-97EC-06133F422492}"/>
          </ac:spMkLst>
        </pc:spChg>
        <pc:spChg chg="del">
          <ac:chgData name="Steven ROBERT" userId="13204532-49f5-4332-ae05-4f431e629b77" providerId="ADAL" clId="{90BA77B9-EE93-44D2-A025-065B2BBF9CD6}" dt="2019-11-24T19:46:49.213" v="4363" actId="478"/>
          <ac:spMkLst>
            <pc:docMk/>
            <pc:sldMk cId="567094236" sldId="292"/>
            <ac:spMk id="51" creationId="{E221DEE3-F02B-4696-B3EE-A6F17996C2CF}"/>
          </ac:spMkLst>
        </pc:spChg>
        <pc:picChg chg="add del mod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8" creationId="{3752F7FE-3FD8-4246-876C-0CB0C1CE87F9}"/>
          </ac:picMkLst>
        </pc:picChg>
        <pc:picChg chg="del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20" creationId="{8FE7DC8A-95C5-4DA0-90FD-A78C6090CAED}"/>
          </ac:picMkLst>
        </pc:picChg>
        <pc:picChg chg="del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22" creationId="{05C95EE2-EFE4-49E3-9A74-4BE4438682D5}"/>
          </ac:picMkLst>
        </pc:picChg>
        <pc:picChg chg="del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24" creationId="{1D62524D-5ED4-4C7E-B1FF-2E0D05C40321}"/>
          </ac:picMkLst>
        </pc:picChg>
        <pc:picChg chg="del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26" creationId="{59446207-293A-4D24-BEFF-2ACB29019229}"/>
          </ac:picMkLst>
        </pc:picChg>
        <pc:picChg chg="del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28" creationId="{D35D3B38-2662-42D0-994A-49D30CC617E1}"/>
          </ac:picMkLst>
        </pc:picChg>
        <pc:picChg chg="del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30" creationId="{DA5EC062-4226-4F16-AE65-55B3A5F90F97}"/>
          </ac:picMkLst>
        </pc:picChg>
        <pc:picChg chg="del">
          <ac:chgData name="Steven ROBERT" userId="13204532-49f5-4332-ae05-4f431e629b77" providerId="ADAL" clId="{90BA77B9-EE93-44D2-A025-065B2BBF9CD6}" dt="2019-11-24T19:45:38.302" v="4342" actId="478"/>
          <ac:picMkLst>
            <pc:docMk/>
            <pc:sldMk cId="567094236" sldId="292"/>
            <ac:picMk id="32" creationId="{A471A0DE-C3B8-4445-917A-FB243444B331}"/>
          </ac:picMkLst>
        </pc:picChg>
        <pc:picChg chg="del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34" creationId="{47C4258D-49B7-4EF4-99F1-FD77C0B16284}"/>
          </ac:picMkLst>
        </pc:picChg>
        <pc:picChg chg="del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36" creationId="{0055E781-DD2B-4558-A47A-29FB55EBED96}"/>
          </ac:picMkLst>
        </pc:picChg>
        <pc:picChg chg="del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41" creationId="{21167CE4-0EF7-4DCC-AB2E-B1809DD902FA}"/>
          </ac:picMkLst>
        </pc:picChg>
        <pc:picChg chg="del">
          <ac:chgData name="Steven ROBERT" userId="13204532-49f5-4332-ae05-4f431e629b77" providerId="ADAL" clId="{90BA77B9-EE93-44D2-A025-065B2BBF9CD6}" dt="2019-11-24T19:46:49.213" v="4363" actId="478"/>
          <ac:picMkLst>
            <pc:docMk/>
            <pc:sldMk cId="567094236" sldId="292"/>
            <ac:picMk id="44" creationId="{827826E2-8645-46B8-8E63-5D6BCBBBFDB7}"/>
          </ac:picMkLst>
        </pc:picChg>
      </pc:sldChg>
      <pc:sldChg chg="addSp delSp modSp add del mod chgLayout">
        <pc:chgData name="Steven ROBERT" userId="13204532-49f5-4332-ae05-4f431e629b77" providerId="ADAL" clId="{90BA77B9-EE93-44D2-A025-065B2BBF9CD6}" dt="2019-11-24T18:35:25.951" v="3102" actId="47"/>
        <pc:sldMkLst>
          <pc:docMk/>
          <pc:sldMk cId="935489455" sldId="292"/>
        </pc:sldMkLst>
        <pc:spChg chg="add mod ord">
          <ac:chgData name="Steven ROBERT" userId="13204532-49f5-4332-ae05-4f431e629b77" providerId="ADAL" clId="{90BA77B9-EE93-44D2-A025-065B2BBF9CD6}" dt="2019-11-24T18:34:57.059" v="3083" actId="700"/>
          <ac:spMkLst>
            <pc:docMk/>
            <pc:sldMk cId="935489455" sldId="292"/>
            <ac:spMk id="2" creationId="{B5444349-DA72-45E3-AFE4-391F113A8915}"/>
          </ac:spMkLst>
        </pc:spChg>
        <pc:spChg chg="add mod ord">
          <ac:chgData name="Steven ROBERT" userId="13204532-49f5-4332-ae05-4f431e629b77" providerId="ADAL" clId="{90BA77B9-EE93-44D2-A025-065B2BBF9CD6}" dt="2019-11-24T18:35:08.828" v="3101" actId="20577"/>
          <ac:spMkLst>
            <pc:docMk/>
            <pc:sldMk cId="935489455" sldId="292"/>
            <ac:spMk id="3" creationId="{C254D1BA-9AD7-4E11-B196-8D61DAF447C8}"/>
          </ac:spMkLst>
        </pc:spChg>
        <pc:spChg chg="mod ord">
          <ac:chgData name="Steven ROBERT" userId="13204532-49f5-4332-ae05-4f431e629b77" providerId="ADAL" clId="{90BA77B9-EE93-44D2-A025-065B2BBF9CD6}" dt="2019-11-24T18:34:57.059" v="3083" actId="700"/>
          <ac:spMkLst>
            <pc:docMk/>
            <pc:sldMk cId="935489455" sldId="292"/>
            <ac:spMk id="6" creationId="{05379E80-4762-4495-985D-E56D7486B3BA}"/>
          </ac:spMkLst>
        </pc:spChg>
        <pc:spChg chg="del">
          <ac:chgData name="Steven ROBERT" userId="13204532-49f5-4332-ae05-4f431e629b77" providerId="ADAL" clId="{90BA77B9-EE93-44D2-A025-065B2BBF9CD6}" dt="2019-11-24T18:34:57.059" v="3083" actId="700"/>
          <ac:spMkLst>
            <pc:docMk/>
            <pc:sldMk cId="935489455" sldId="292"/>
            <ac:spMk id="7" creationId="{FE1CC9F7-6F3B-4A82-B6CD-65D64038A71B}"/>
          </ac:spMkLst>
        </pc:spChg>
        <pc:spChg chg="del">
          <ac:chgData name="Steven ROBERT" userId="13204532-49f5-4332-ae05-4f431e629b77" providerId="ADAL" clId="{90BA77B9-EE93-44D2-A025-065B2BBF9CD6}" dt="2019-11-24T18:34:57.059" v="3083" actId="700"/>
          <ac:spMkLst>
            <pc:docMk/>
            <pc:sldMk cId="935489455" sldId="292"/>
            <ac:spMk id="8" creationId="{6055D1F9-EC15-4033-B46B-DA264459C76A}"/>
          </ac:spMkLst>
        </pc:spChg>
        <pc:spChg chg="mod">
          <ac:chgData name="Steven ROBERT" userId="13204532-49f5-4332-ae05-4f431e629b77" providerId="ADAL" clId="{90BA77B9-EE93-44D2-A025-065B2BBF9CD6}" dt="2019-11-24T18:34:54.090" v="3082" actId="1076"/>
          <ac:spMkLst>
            <pc:docMk/>
            <pc:sldMk cId="935489455" sldId="292"/>
            <ac:spMk id="43" creationId="{CC6B09D2-2D7A-4683-B2E7-E7AFA774DE8A}"/>
          </ac:spMkLst>
        </pc:spChg>
      </pc:sldChg>
      <pc:sldChg chg="addSp delSp modSp add">
        <pc:chgData name="Steven ROBERT" userId="13204532-49f5-4332-ae05-4f431e629b77" providerId="ADAL" clId="{90BA77B9-EE93-44D2-A025-065B2BBF9CD6}" dt="2019-11-24T19:59:59.211" v="5160" actId="1076"/>
        <pc:sldMkLst>
          <pc:docMk/>
          <pc:sldMk cId="3602242298" sldId="293"/>
        </pc:sldMkLst>
        <pc:spChg chg="add del mod">
          <ac:chgData name="Steven ROBERT" userId="13204532-49f5-4332-ae05-4f431e629b77" providerId="ADAL" clId="{90BA77B9-EE93-44D2-A025-065B2BBF9CD6}" dt="2019-11-24T19:58:07.690" v="4989"/>
          <ac:spMkLst>
            <pc:docMk/>
            <pc:sldMk cId="3602242298" sldId="293"/>
            <ac:spMk id="3" creationId="{77F5B333-C8A3-4054-90FA-937490DFA353}"/>
          </ac:spMkLst>
        </pc:spChg>
        <pc:spChg chg="add mod">
          <ac:chgData name="Steven ROBERT" userId="13204532-49f5-4332-ae05-4f431e629b77" providerId="ADAL" clId="{90BA77B9-EE93-44D2-A025-065B2BBF9CD6}" dt="2019-11-24T19:59:55.157" v="5159" actId="20577"/>
          <ac:spMkLst>
            <pc:docMk/>
            <pc:sldMk cId="3602242298" sldId="293"/>
            <ac:spMk id="9" creationId="{BB54A54A-AB5E-44B0-BF76-0BE3CBB681B2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11" creationId="{5C9C8755-521E-4A8F-909F-EDF6778F2CE6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18" creationId="{2BD6A708-AFA8-4314-A41E-E793753FE31F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22" creationId="{BCAF2616-E0BE-4AA6-89DF-CA4E498CE268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23" creationId="{3CF4735D-3DAC-4B80-A23E-179EB6668482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24" creationId="{B373E4F2-7B23-4741-93F4-BBB5F5D4AA52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32" creationId="{4DE55F7A-9529-4EAA-8B69-03BC5E4A8175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33" creationId="{6EF46C84-9D47-49AF-9C85-F7190A3B482D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34" creationId="{EABC3BD6-5D85-4C84-A140-11D782CA29B6}"/>
          </ac:spMkLst>
        </pc:spChg>
        <pc:spChg chg="mod">
          <ac:chgData name="Steven ROBERT" userId="13204532-49f5-4332-ae05-4f431e629b77" providerId="ADAL" clId="{90BA77B9-EE93-44D2-A025-065B2BBF9CD6}" dt="2019-11-24T19:58:00.444" v="4987" actId="20577"/>
          <ac:spMkLst>
            <pc:docMk/>
            <pc:sldMk cId="3602242298" sldId="293"/>
            <ac:spMk id="43" creationId="{CC6B09D2-2D7A-4683-B2E7-E7AFA774DE8A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44" creationId="{98575B17-545E-4EAE-B0D9-98FC77634DE5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45" creationId="{19602638-68A1-41B0-8772-43A3EA7C2E66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46" creationId="{68A6F3C1-DBF3-4A2A-BBBA-7344CEEEE6D5}"/>
          </ac:spMkLst>
        </pc:spChg>
        <pc:spChg chg="del">
          <ac:chgData name="Steven ROBERT" userId="13204532-49f5-4332-ae05-4f431e629b77" providerId="ADAL" clId="{90BA77B9-EE93-44D2-A025-065B2BBF9CD6}" dt="2019-11-24T19:58:03.660" v="4988" actId="478"/>
          <ac:spMkLst>
            <pc:docMk/>
            <pc:sldMk cId="3602242298" sldId="293"/>
            <ac:spMk id="47" creationId="{722DFDEF-73F1-4829-A4F5-9F4557CD9F43}"/>
          </ac:spMkLst>
        </pc:spChg>
        <pc:picChg chg="add mod">
          <ac:chgData name="Steven ROBERT" userId="13204532-49f5-4332-ae05-4f431e629b77" providerId="ADAL" clId="{90BA77B9-EE93-44D2-A025-065B2BBF9CD6}" dt="2019-11-24T19:59:59.211" v="5160" actId="1076"/>
          <ac:picMkLst>
            <pc:docMk/>
            <pc:sldMk cId="3602242298" sldId="293"/>
            <ac:picMk id="8" creationId="{369420C7-6BA3-441B-B6D3-B5C82F3F87E3}"/>
          </ac:picMkLst>
        </pc:picChg>
        <pc:picChg chg="del">
          <ac:chgData name="Steven ROBERT" userId="13204532-49f5-4332-ae05-4f431e629b77" providerId="ADAL" clId="{90BA77B9-EE93-44D2-A025-065B2BBF9CD6}" dt="2019-11-24T19:58:03.660" v="4988" actId="478"/>
          <ac:picMkLst>
            <pc:docMk/>
            <pc:sldMk cId="3602242298" sldId="293"/>
            <ac:picMk id="12" creationId="{30508967-AA43-4AEB-A21F-D4160076845E}"/>
          </ac:picMkLst>
        </pc:picChg>
        <pc:picChg chg="del">
          <ac:chgData name="Steven ROBERT" userId="13204532-49f5-4332-ae05-4f431e629b77" providerId="ADAL" clId="{90BA77B9-EE93-44D2-A025-065B2BBF9CD6}" dt="2019-11-24T19:58:03.660" v="4988" actId="478"/>
          <ac:picMkLst>
            <pc:docMk/>
            <pc:sldMk cId="3602242298" sldId="293"/>
            <ac:picMk id="13" creationId="{00E0F44A-60EE-46C9-9E76-403133B5E5ED}"/>
          </ac:picMkLst>
        </pc:picChg>
        <pc:picChg chg="add mod">
          <ac:chgData name="Steven ROBERT" userId="13204532-49f5-4332-ae05-4f431e629b77" providerId="ADAL" clId="{90BA77B9-EE93-44D2-A025-065B2BBF9CD6}" dt="2019-11-24T19:59:33.356" v="5085" actId="1076"/>
          <ac:picMkLst>
            <pc:docMk/>
            <pc:sldMk cId="3602242298" sldId="293"/>
            <ac:picMk id="14" creationId="{E4F1A92D-2BC9-4065-AEE7-8E9B9DC04E77}"/>
          </ac:picMkLst>
        </pc:picChg>
        <pc:cxnChg chg="del mod">
          <ac:chgData name="Steven ROBERT" userId="13204532-49f5-4332-ae05-4f431e629b77" providerId="ADAL" clId="{90BA77B9-EE93-44D2-A025-065B2BBF9CD6}" dt="2019-11-24T19:58:03.660" v="4988" actId="478"/>
          <ac:cxnSpMkLst>
            <pc:docMk/>
            <pc:sldMk cId="3602242298" sldId="293"/>
            <ac:cxnSpMk id="26" creationId="{0630B19F-D042-42D5-ADF6-835E52A4960E}"/>
          </ac:cxnSpMkLst>
        </pc:cxnChg>
      </pc:sldChg>
      <pc:sldChg chg="modSp add del">
        <pc:chgData name="Steven ROBERT" userId="13204532-49f5-4332-ae05-4f431e629b77" providerId="ADAL" clId="{90BA77B9-EE93-44D2-A025-065B2BBF9CD6}" dt="2019-11-24T19:46:39.267" v="4361" actId="47"/>
        <pc:sldMkLst>
          <pc:docMk/>
          <pc:sldMk cId="3736383667" sldId="293"/>
        </pc:sldMkLst>
        <pc:spChg chg="mod">
          <ac:chgData name="Steven ROBERT" userId="13204532-49f5-4332-ae05-4f431e629b77" providerId="ADAL" clId="{90BA77B9-EE93-44D2-A025-065B2BBF9CD6}" dt="2019-11-24T19:43:58.796" v="4320" actId="20577"/>
          <ac:spMkLst>
            <pc:docMk/>
            <pc:sldMk cId="3736383667" sldId="293"/>
            <ac:spMk id="6" creationId="{4A77A89B-0468-4D58-9089-DC08C3F3C675}"/>
          </ac:spMkLst>
        </pc:spChg>
      </pc:sldChg>
      <pc:sldChg chg="modSp add del">
        <pc:chgData name="Steven ROBERT" userId="13204532-49f5-4332-ae05-4f431e629b77" providerId="ADAL" clId="{90BA77B9-EE93-44D2-A025-065B2BBF9CD6}" dt="2019-11-24T19:46:40.180" v="4362" actId="47"/>
        <pc:sldMkLst>
          <pc:docMk/>
          <pc:sldMk cId="3619980049" sldId="294"/>
        </pc:sldMkLst>
        <pc:spChg chg="mod">
          <ac:chgData name="Steven ROBERT" userId="13204532-49f5-4332-ae05-4f431e629b77" providerId="ADAL" clId="{90BA77B9-EE93-44D2-A025-065B2BBF9CD6}" dt="2019-11-24T19:44:02.315" v="4326" actId="20577"/>
          <ac:spMkLst>
            <pc:docMk/>
            <pc:sldMk cId="3619980049" sldId="294"/>
            <ac:spMk id="6" creationId="{4A77A89B-0468-4D58-9089-DC08C3F3C675}"/>
          </ac:spMkLst>
        </pc:spChg>
      </pc:sldChg>
    </pc:docChg>
  </pc:docChgLst>
  <pc:docChgLst>
    <pc:chgData name="ROBERT Steven" userId="13204532-49f5-4332-ae05-4f431e629b77" providerId="ADAL" clId="{C4018E6F-9B0C-47DE-B615-75D3425599E4}"/>
    <pc:docChg chg="undo redo custSel addSld delSld modSld sldOrd">
      <pc:chgData name="ROBERT Steven" userId="13204532-49f5-4332-ae05-4f431e629b77" providerId="ADAL" clId="{C4018E6F-9B0C-47DE-B615-75D3425599E4}" dt="2019-11-25T08:05:15.139" v="1465" actId="1076"/>
      <pc:docMkLst>
        <pc:docMk/>
      </pc:docMkLst>
      <pc:sldChg chg="modSp">
        <pc:chgData name="ROBERT Steven" userId="13204532-49f5-4332-ae05-4f431e629b77" providerId="ADAL" clId="{C4018E6F-9B0C-47DE-B615-75D3425599E4}" dt="2019-11-25T07:59:45.460" v="1259" actId="313"/>
        <pc:sldMkLst>
          <pc:docMk/>
          <pc:sldMk cId="3019384723" sldId="257"/>
        </pc:sldMkLst>
        <pc:spChg chg="mod">
          <ac:chgData name="ROBERT Steven" userId="13204532-49f5-4332-ae05-4f431e629b77" providerId="ADAL" clId="{C4018E6F-9B0C-47DE-B615-75D3425599E4}" dt="2019-11-25T07:59:45.460" v="1259" actId="313"/>
          <ac:spMkLst>
            <pc:docMk/>
            <pc:sldMk cId="3019384723" sldId="257"/>
            <ac:spMk id="8" creationId="{2A895133-9ECC-42E4-8C59-57284B64F0E6}"/>
          </ac:spMkLst>
        </pc:spChg>
      </pc:sldChg>
      <pc:sldChg chg="del">
        <pc:chgData name="ROBERT Steven" userId="13204532-49f5-4332-ae05-4f431e629b77" providerId="ADAL" clId="{C4018E6F-9B0C-47DE-B615-75D3425599E4}" dt="2019-11-25T08:04:50.282" v="1463" actId="2696"/>
        <pc:sldMkLst>
          <pc:docMk/>
          <pc:sldMk cId="59618463" sldId="259"/>
        </pc:sldMkLst>
      </pc:sldChg>
      <pc:sldChg chg="setBg">
        <pc:chgData name="ROBERT Steven" userId="13204532-49f5-4332-ae05-4f431e629b77" providerId="ADAL" clId="{C4018E6F-9B0C-47DE-B615-75D3425599E4}" dt="2019-11-25T07:36:20.710" v="426"/>
        <pc:sldMkLst>
          <pc:docMk/>
          <pc:sldMk cId="984294486" sldId="260"/>
        </pc:sldMkLst>
      </pc:sldChg>
      <pc:sldChg chg="setBg">
        <pc:chgData name="ROBERT Steven" userId="13204532-49f5-4332-ae05-4f431e629b77" providerId="ADAL" clId="{C4018E6F-9B0C-47DE-B615-75D3425599E4}" dt="2019-11-25T07:36:29.123" v="427"/>
        <pc:sldMkLst>
          <pc:docMk/>
          <pc:sldMk cId="1821008236" sldId="261"/>
        </pc:sldMkLst>
      </pc:sldChg>
      <pc:sldChg chg="setBg">
        <pc:chgData name="ROBERT Steven" userId="13204532-49f5-4332-ae05-4f431e629b77" providerId="ADAL" clId="{C4018E6F-9B0C-47DE-B615-75D3425599E4}" dt="2019-11-25T07:36:35.223" v="430"/>
        <pc:sldMkLst>
          <pc:docMk/>
          <pc:sldMk cId="3970036956" sldId="262"/>
        </pc:sldMkLst>
      </pc:sldChg>
      <pc:sldChg chg="setBg">
        <pc:chgData name="ROBERT Steven" userId="13204532-49f5-4332-ae05-4f431e629b77" providerId="ADAL" clId="{C4018E6F-9B0C-47DE-B615-75D3425599E4}" dt="2019-11-25T07:36:53.922" v="435"/>
        <pc:sldMkLst>
          <pc:docMk/>
          <pc:sldMk cId="2453000037" sldId="263"/>
        </pc:sldMkLst>
      </pc:sldChg>
      <pc:sldChg chg="setBg">
        <pc:chgData name="ROBERT Steven" userId="13204532-49f5-4332-ae05-4f431e629b77" providerId="ADAL" clId="{C4018E6F-9B0C-47DE-B615-75D3425599E4}" dt="2019-11-25T07:37:13.621" v="440"/>
        <pc:sldMkLst>
          <pc:docMk/>
          <pc:sldMk cId="848645996" sldId="264"/>
        </pc:sldMkLst>
      </pc:sldChg>
      <pc:sldChg chg="setBg">
        <pc:chgData name="ROBERT Steven" userId="13204532-49f5-4332-ae05-4f431e629b77" providerId="ADAL" clId="{C4018E6F-9B0C-47DE-B615-75D3425599E4}" dt="2019-11-25T07:37:16.983" v="441"/>
        <pc:sldMkLst>
          <pc:docMk/>
          <pc:sldMk cId="3725000790" sldId="265"/>
        </pc:sldMkLst>
      </pc:sldChg>
      <pc:sldChg chg="del">
        <pc:chgData name="ROBERT Steven" userId="13204532-49f5-4332-ae05-4f431e629b77" providerId="ADAL" clId="{C4018E6F-9B0C-47DE-B615-75D3425599E4}" dt="2019-11-25T07:37:32.950" v="446" actId="2696"/>
        <pc:sldMkLst>
          <pc:docMk/>
          <pc:sldMk cId="1584686607" sldId="266"/>
        </pc:sldMkLst>
      </pc:sldChg>
      <pc:sldChg chg="del">
        <pc:chgData name="ROBERT Steven" userId="13204532-49f5-4332-ae05-4f431e629b77" providerId="ADAL" clId="{C4018E6F-9B0C-47DE-B615-75D3425599E4}" dt="2019-11-25T07:37:34.257" v="447" actId="2696"/>
        <pc:sldMkLst>
          <pc:docMk/>
          <pc:sldMk cId="2416866034" sldId="267"/>
        </pc:sldMkLst>
      </pc:sldChg>
      <pc:sldChg chg="setBg">
        <pc:chgData name="ROBERT Steven" userId="13204532-49f5-4332-ae05-4f431e629b77" providerId="ADAL" clId="{C4018E6F-9B0C-47DE-B615-75D3425599E4}" dt="2019-11-25T07:36:44.254" v="433"/>
        <pc:sldMkLst>
          <pc:docMk/>
          <pc:sldMk cId="2960227238" sldId="268"/>
        </pc:sldMkLst>
      </pc:sldChg>
      <pc:sldChg chg="addSp delSp modSp setBg">
        <pc:chgData name="ROBERT Steven" userId="13204532-49f5-4332-ae05-4f431e629b77" providerId="ADAL" clId="{C4018E6F-9B0C-47DE-B615-75D3425599E4}" dt="2019-11-25T08:03:53.962" v="1453" actId="1076"/>
        <pc:sldMkLst>
          <pc:docMk/>
          <pc:sldMk cId="4150246629" sldId="270"/>
        </pc:sldMkLst>
        <pc:spChg chg="mod">
          <ac:chgData name="ROBERT Steven" userId="13204532-49f5-4332-ae05-4f431e629b77" providerId="ADAL" clId="{C4018E6F-9B0C-47DE-B615-75D3425599E4}" dt="2019-11-25T07:19:26.597" v="82" actId="1076"/>
          <ac:spMkLst>
            <pc:docMk/>
            <pc:sldMk cId="4150246629" sldId="270"/>
            <ac:spMk id="6" creationId="{4A77A89B-0468-4D58-9089-DC08C3F3C675}"/>
          </ac:spMkLst>
        </pc:spChg>
        <pc:spChg chg="del">
          <ac:chgData name="ROBERT Steven" userId="13204532-49f5-4332-ae05-4f431e629b77" providerId="ADAL" clId="{C4018E6F-9B0C-47DE-B615-75D3425599E4}" dt="2019-11-25T07:19:39.853" v="83"/>
          <ac:spMkLst>
            <pc:docMk/>
            <pc:sldMk cId="4150246629" sldId="270"/>
            <ac:spMk id="8" creationId="{6055D1F9-EC15-4033-B46B-DA264459C76A}"/>
          </ac:spMkLst>
        </pc:spChg>
        <pc:spChg chg="add mod">
          <ac:chgData name="ROBERT Steven" userId="13204532-49f5-4332-ae05-4f431e629b77" providerId="ADAL" clId="{C4018E6F-9B0C-47DE-B615-75D3425599E4}" dt="2019-11-25T07:24:29.476" v="138" actId="1076"/>
          <ac:spMkLst>
            <pc:docMk/>
            <pc:sldMk cId="4150246629" sldId="270"/>
            <ac:spMk id="32" creationId="{4D6C572A-89D1-4E0E-B820-3DADCA3A16ED}"/>
          </ac:spMkLst>
        </pc:spChg>
        <pc:spChg chg="add mod">
          <ac:chgData name="ROBERT Steven" userId="13204532-49f5-4332-ae05-4f431e629b77" providerId="ADAL" clId="{C4018E6F-9B0C-47DE-B615-75D3425599E4}" dt="2019-11-25T07:24:52.794" v="144" actId="14100"/>
          <ac:spMkLst>
            <pc:docMk/>
            <pc:sldMk cId="4150246629" sldId="270"/>
            <ac:spMk id="33" creationId="{BD1F7EAC-6A10-4664-B12A-10A0B3F7F789}"/>
          </ac:spMkLst>
        </pc:spChg>
        <pc:spChg chg="add mod">
          <ac:chgData name="ROBERT Steven" userId="13204532-49f5-4332-ae05-4f431e629b77" providerId="ADAL" clId="{C4018E6F-9B0C-47DE-B615-75D3425599E4}" dt="2019-11-25T07:24:56.829" v="146" actId="1076"/>
          <ac:spMkLst>
            <pc:docMk/>
            <pc:sldMk cId="4150246629" sldId="270"/>
            <ac:spMk id="34" creationId="{3AE0281D-4020-42D9-9AD3-AD6F9ADB580C}"/>
          </ac:spMkLst>
        </pc:spChg>
        <pc:spChg chg="add mod">
          <ac:chgData name="ROBERT Steven" userId="13204532-49f5-4332-ae05-4f431e629b77" providerId="ADAL" clId="{C4018E6F-9B0C-47DE-B615-75D3425599E4}" dt="2019-11-25T07:45:45.746" v="707" actId="1076"/>
          <ac:spMkLst>
            <pc:docMk/>
            <pc:sldMk cId="4150246629" sldId="270"/>
            <ac:spMk id="38" creationId="{2814E21F-0E07-4F7E-B030-9D4BE9FF468E}"/>
          </ac:spMkLst>
        </pc:spChg>
        <pc:spChg chg="add del mod">
          <ac:chgData name="ROBERT Steven" userId="13204532-49f5-4332-ae05-4f431e629b77" providerId="ADAL" clId="{C4018E6F-9B0C-47DE-B615-75D3425599E4}" dt="2019-11-25T07:26:07.991" v="189" actId="1076"/>
          <ac:spMkLst>
            <pc:docMk/>
            <pc:sldMk cId="4150246629" sldId="270"/>
            <ac:spMk id="39" creationId="{5C51B423-1030-47B4-94CB-0C31E9A1CD58}"/>
          </ac:spMkLst>
        </pc:spChg>
        <pc:spChg chg="add mod">
          <ac:chgData name="ROBERT Steven" userId="13204532-49f5-4332-ae05-4f431e629b77" providerId="ADAL" clId="{C4018E6F-9B0C-47DE-B615-75D3425599E4}" dt="2019-11-25T07:26:50.346" v="202" actId="1076"/>
          <ac:spMkLst>
            <pc:docMk/>
            <pc:sldMk cId="4150246629" sldId="270"/>
            <ac:spMk id="40" creationId="{FB788B3F-8F0B-4F0B-9B28-75ECE30B5B61}"/>
          </ac:spMkLst>
        </pc:spChg>
        <pc:spChg chg="add mod">
          <ac:chgData name="ROBERT Steven" userId="13204532-49f5-4332-ae05-4f431e629b77" providerId="ADAL" clId="{C4018E6F-9B0C-47DE-B615-75D3425599E4}" dt="2019-11-25T07:27:16.117" v="207" actId="20577"/>
          <ac:spMkLst>
            <pc:docMk/>
            <pc:sldMk cId="4150246629" sldId="270"/>
            <ac:spMk id="45" creationId="{19ABCDAC-8793-4378-9BCF-1B1566659789}"/>
          </ac:spMkLst>
        </pc:spChg>
        <pc:spChg chg="add mod">
          <ac:chgData name="ROBERT Steven" userId="13204532-49f5-4332-ae05-4f431e629b77" providerId="ADAL" clId="{C4018E6F-9B0C-47DE-B615-75D3425599E4}" dt="2019-11-25T07:27:40.696" v="214" actId="20577"/>
          <ac:spMkLst>
            <pc:docMk/>
            <pc:sldMk cId="4150246629" sldId="270"/>
            <ac:spMk id="46" creationId="{781F7DBB-87CE-4B56-B60E-38596E54530C}"/>
          </ac:spMkLst>
        </pc:spChg>
        <pc:spChg chg="add mod">
          <ac:chgData name="ROBERT Steven" userId="13204532-49f5-4332-ae05-4f431e629b77" providerId="ADAL" clId="{C4018E6F-9B0C-47DE-B615-75D3425599E4}" dt="2019-11-25T07:27:50.872" v="217" actId="20577"/>
          <ac:spMkLst>
            <pc:docMk/>
            <pc:sldMk cId="4150246629" sldId="270"/>
            <ac:spMk id="47" creationId="{EFDA5A86-0211-413E-9225-96A196ED1E37}"/>
          </ac:spMkLst>
        </pc:spChg>
        <pc:spChg chg="add mod">
          <ac:chgData name="ROBERT Steven" userId="13204532-49f5-4332-ae05-4f431e629b77" providerId="ADAL" clId="{C4018E6F-9B0C-47DE-B615-75D3425599E4}" dt="2019-11-25T07:28:10.817" v="221" actId="20577"/>
          <ac:spMkLst>
            <pc:docMk/>
            <pc:sldMk cId="4150246629" sldId="270"/>
            <ac:spMk id="48" creationId="{22514D1D-AF25-4F1A-B003-1A3B677C5835}"/>
          </ac:spMkLst>
        </pc:spChg>
        <pc:spChg chg="add mod">
          <ac:chgData name="ROBERT Steven" userId="13204532-49f5-4332-ae05-4f431e629b77" providerId="ADAL" clId="{C4018E6F-9B0C-47DE-B615-75D3425599E4}" dt="2019-11-25T07:28:22.770" v="226" actId="20577"/>
          <ac:spMkLst>
            <pc:docMk/>
            <pc:sldMk cId="4150246629" sldId="270"/>
            <ac:spMk id="49" creationId="{D6E58A13-8AA5-4C7C-9C51-56DEB3779370}"/>
          </ac:spMkLst>
        </pc:spChg>
        <pc:spChg chg="add mod">
          <ac:chgData name="ROBERT Steven" userId="13204532-49f5-4332-ae05-4f431e629b77" providerId="ADAL" clId="{C4018E6F-9B0C-47DE-B615-75D3425599E4}" dt="2019-11-25T07:28:28.691" v="228" actId="1076"/>
          <ac:spMkLst>
            <pc:docMk/>
            <pc:sldMk cId="4150246629" sldId="270"/>
            <ac:spMk id="50" creationId="{97A8B64C-789F-46E5-AFBB-1FD2E17C2F7D}"/>
          </ac:spMkLst>
        </pc:spChg>
        <pc:spChg chg="add mod">
          <ac:chgData name="ROBERT Steven" userId="13204532-49f5-4332-ae05-4f431e629b77" providerId="ADAL" clId="{C4018E6F-9B0C-47DE-B615-75D3425599E4}" dt="2019-11-25T07:28:54.754" v="234" actId="1076"/>
          <ac:spMkLst>
            <pc:docMk/>
            <pc:sldMk cId="4150246629" sldId="270"/>
            <ac:spMk id="51" creationId="{95BB8B1E-58A9-44E1-B13F-921B7CF9F3EB}"/>
          </ac:spMkLst>
        </pc:spChg>
        <pc:spChg chg="add mod">
          <ac:chgData name="ROBERT Steven" userId="13204532-49f5-4332-ae05-4f431e629b77" providerId="ADAL" clId="{C4018E6F-9B0C-47DE-B615-75D3425599E4}" dt="2019-11-25T07:30:17.410" v="312" actId="1076"/>
          <ac:spMkLst>
            <pc:docMk/>
            <pc:sldMk cId="4150246629" sldId="270"/>
            <ac:spMk id="52" creationId="{B2EDE222-F4D3-4E38-BAE1-0F4E5CFB913E}"/>
          </ac:spMkLst>
        </pc:spChg>
        <pc:spChg chg="add mod">
          <ac:chgData name="ROBERT Steven" userId="13204532-49f5-4332-ae05-4f431e629b77" providerId="ADAL" clId="{C4018E6F-9B0C-47DE-B615-75D3425599E4}" dt="2019-11-25T07:51:27.489" v="841" actId="20577"/>
          <ac:spMkLst>
            <pc:docMk/>
            <pc:sldMk cId="4150246629" sldId="270"/>
            <ac:spMk id="57" creationId="{5B541706-53DA-42A9-9054-F1288A6460DE}"/>
          </ac:spMkLst>
        </pc:spChg>
        <pc:spChg chg="add mod">
          <ac:chgData name="ROBERT Steven" userId="13204532-49f5-4332-ae05-4f431e629b77" providerId="ADAL" clId="{C4018E6F-9B0C-47DE-B615-75D3425599E4}" dt="2019-11-25T07:51:31.281" v="845" actId="14100"/>
          <ac:spMkLst>
            <pc:docMk/>
            <pc:sldMk cId="4150246629" sldId="270"/>
            <ac:spMk id="59" creationId="{1A470C18-F346-4F79-A83C-2946991F293D}"/>
          </ac:spMkLst>
        </pc:spChg>
        <pc:spChg chg="add mod">
          <ac:chgData name="ROBERT Steven" userId="13204532-49f5-4332-ae05-4f431e629b77" providerId="ADAL" clId="{C4018E6F-9B0C-47DE-B615-75D3425599E4}" dt="2019-11-25T07:33:57.639" v="390" actId="1076"/>
          <ac:spMkLst>
            <pc:docMk/>
            <pc:sldMk cId="4150246629" sldId="270"/>
            <ac:spMk id="60" creationId="{D010A161-3A2C-4293-8191-BDCA197A53D5}"/>
          </ac:spMkLst>
        </pc:spChg>
        <pc:spChg chg="add mod">
          <ac:chgData name="ROBERT Steven" userId="13204532-49f5-4332-ae05-4f431e629b77" providerId="ADAL" clId="{C4018E6F-9B0C-47DE-B615-75D3425599E4}" dt="2019-11-25T07:35:15.138" v="412" actId="1076"/>
          <ac:spMkLst>
            <pc:docMk/>
            <pc:sldMk cId="4150246629" sldId="270"/>
            <ac:spMk id="61" creationId="{293A8F14-4F52-4C9A-A09A-7BF8718A3A0D}"/>
          </ac:spMkLst>
        </pc:spChg>
        <pc:spChg chg="add mod">
          <ac:chgData name="ROBERT Steven" userId="13204532-49f5-4332-ae05-4f431e629b77" providerId="ADAL" clId="{C4018E6F-9B0C-47DE-B615-75D3425599E4}" dt="2019-11-25T07:33:21.086" v="387" actId="20577"/>
          <ac:spMkLst>
            <pc:docMk/>
            <pc:sldMk cId="4150246629" sldId="270"/>
            <ac:spMk id="65" creationId="{4F693170-C774-44D9-962F-07A13E6E9D8F}"/>
          </ac:spMkLst>
        </pc:spChg>
        <pc:spChg chg="add mod">
          <ac:chgData name="ROBERT Steven" userId="13204532-49f5-4332-ae05-4f431e629b77" providerId="ADAL" clId="{C4018E6F-9B0C-47DE-B615-75D3425599E4}" dt="2019-11-25T07:34:26.754" v="403" actId="20577"/>
          <ac:spMkLst>
            <pc:docMk/>
            <pc:sldMk cId="4150246629" sldId="270"/>
            <ac:spMk id="69" creationId="{997834FE-17A6-42CB-8089-9B7EF3A173F9}"/>
          </ac:spMkLst>
        </pc:spChg>
        <pc:spChg chg="add mod">
          <ac:chgData name="ROBERT Steven" userId="13204532-49f5-4332-ae05-4f431e629b77" providerId="ADAL" clId="{C4018E6F-9B0C-47DE-B615-75D3425599E4}" dt="2019-11-25T07:35:07.705" v="409" actId="20577"/>
          <ac:spMkLst>
            <pc:docMk/>
            <pc:sldMk cId="4150246629" sldId="270"/>
            <ac:spMk id="72" creationId="{3E67CCB0-1E00-4242-9AE8-ECECC3C3FBE0}"/>
          </ac:spMkLst>
        </pc:spChg>
        <pc:spChg chg="add mod">
          <ac:chgData name="ROBERT Steven" userId="13204532-49f5-4332-ae05-4f431e629b77" providerId="ADAL" clId="{C4018E6F-9B0C-47DE-B615-75D3425599E4}" dt="2019-11-25T07:35:22.048" v="416" actId="1076"/>
          <ac:spMkLst>
            <pc:docMk/>
            <pc:sldMk cId="4150246629" sldId="270"/>
            <ac:spMk id="73" creationId="{37E5C922-864D-4EAF-A43E-7C794CBBC625}"/>
          </ac:spMkLst>
        </pc:spChg>
        <pc:spChg chg="add mod">
          <ac:chgData name="ROBERT Steven" userId="13204532-49f5-4332-ae05-4f431e629b77" providerId="ADAL" clId="{C4018E6F-9B0C-47DE-B615-75D3425599E4}" dt="2019-11-25T07:44:48.453" v="635" actId="20577"/>
          <ac:spMkLst>
            <pc:docMk/>
            <pc:sldMk cId="4150246629" sldId="270"/>
            <ac:spMk id="76" creationId="{BCB18218-5A5B-42E5-9521-274A1221197D}"/>
          </ac:spMkLst>
        </pc:spChg>
        <pc:spChg chg="add mod">
          <ac:chgData name="ROBERT Steven" userId="13204532-49f5-4332-ae05-4f431e629b77" providerId="ADAL" clId="{C4018E6F-9B0C-47DE-B615-75D3425599E4}" dt="2019-11-25T07:45:55.071" v="713" actId="1076"/>
          <ac:spMkLst>
            <pc:docMk/>
            <pc:sldMk cId="4150246629" sldId="270"/>
            <ac:spMk id="80" creationId="{1A123039-3831-407F-BFDC-F4660FB929A1}"/>
          </ac:spMkLst>
        </pc:spChg>
        <pc:spChg chg="add mod">
          <ac:chgData name="ROBERT Steven" userId="13204532-49f5-4332-ae05-4f431e629b77" providerId="ADAL" clId="{C4018E6F-9B0C-47DE-B615-75D3425599E4}" dt="2019-11-25T08:03:53.962" v="1453" actId="1076"/>
          <ac:spMkLst>
            <pc:docMk/>
            <pc:sldMk cId="4150246629" sldId="270"/>
            <ac:spMk id="83" creationId="{E4C51D0D-EA2B-409B-8C32-517B4C10DEF1}"/>
          </ac:spMkLst>
        </pc:spChg>
        <pc:picChg chg="add mod">
          <ac:chgData name="ROBERT Steven" userId="13204532-49f5-4332-ae05-4f431e629b77" providerId="ADAL" clId="{C4018E6F-9B0C-47DE-B615-75D3425599E4}" dt="2019-11-25T08:03:31.217" v="1376" actId="1076"/>
          <ac:picMkLst>
            <pc:docMk/>
            <pc:sldMk cId="4150246629" sldId="270"/>
            <ac:picMk id="9" creationId="{DBDBE581-2C95-44F7-ABB9-C0C6EEEFE160}"/>
          </ac:picMkLst>
        </pc:picChg>
        <pc:cxnChg chg="add mod">
          <ac:chgData name="ROBERT Steven" userId="13204532-49f5-4332-ae05-4f431e629b77" providerId="ADAL" clId="{C4018E6F-9B0C-47DE-B615-75D3425599E4}" dt="2019-11-25T07:20:16.640" v="88" actId="1076"/>
          <ac:cxnSpMkLst>
            <pc:docMk/>
            <pc:sldMk cId="4150246629" sldId="270"/>
            <ac:cxnSpMk id="11" creationId="{4D2E65A8-F3DC-41E2-AE75-362A7C82EC83}"/>
          </ac:cxnSpMkLst>
        </pc:cxnChg>
        <pc:cxnChg chg="add mod">
          <ac:chgData name="ROBERT Steven" userId="13204532-49f5-4332-ae05-4f431e629b77" providerId="ADAL" clId="{C4018E6F-9B0C-47DE-B615-75D3425599E4}" dt="2019-11-25T07:20:32.945" v="91" actId="14100"/>
          <ac:cxnSpMkLst>
            <pc:docMk/>
            <pc:sldMk cId="4150246629" sldId="270"/>
            <ac:cxnSpMk id="12" creationId="{72BE7A32-32CE-48FE-B2E2-E8EBD28851F4}"/>
          </ac:cxnSpMkLst>
        </pc:cxnChg>
        <pc:cxnChg chg="add mod">
          <ac:chgData name="ROBERT Steven" userId="13204532-49f5-4332-ae05-4f431e629b77" providerId="ADAL" clId="{C4018E6F-9B0C-47DE-B615-75D3425599E4}" dt="2019-11-25T07:20:53.359" v="96" actId="14100"/>
          <ac:cxnSpMkLst>
            <pc:docMk/>
            <pc:sldMk cId="4150246629" sldId="270"/>
            <ac:cxnSpMk id="14" creationId="{B09F4691-0DCD-4876-973F-B126DFE453F2}"/>
          </ac:cxnSpMkLst>
        </pc:cxnChg>
        <pc:cxnChg chg="add mod">
          <ac:chgData name="ROBERT Steven" userId="13204532-49f5-4332-ae05-4f431e629b77" providerId="ADAL" clId="{C4018E6F-9B0C-47DE-B615-75D3425599E4}" dt="2019-11-25T07:21:06.079" v="99" actId="14100"/>
          <ac:cxnSpMkLst>
            <pc:docMk/>
            <pc:sldMk cId="4150246629" sldId="270"/>
            <ac:cxnSpMk id="16" creationId="{FB657796-0C5E-4577-ACB8-7E4AAECC457C}"/>
          </ac:cxnSpMkLst>
        </pc:cxnChg>
        <pc:cxnChg chg="add mod">
          <ac:chgData name="ROBERT Steven" userId="13204532-49f5-4332-ae05-4f431e629b77" providerId="ADAL" clId="{C4018E6F-9B0C-47DE-B615-75D3425599E4}" dt="2019-11-25T07:32:57.807" v="374" actId="1076"/>
          <ac:cxnSpMkLst>
            <pc:docMk/>
            <pc:sldMk cId="4150246629" sldId="270"/>
            <ac:cxnSpMk id="18" creationId="{E445680D-BDB3-4E7B-A96F-C8341D93A061}"/>
          </ac:cxnSpMkLst>
        </pc:cxnChg>
        <pc:cxnChg chg="add mod">
          <ac:chgData name="ROBERT Steven" userId="13204532-49f5-4332-ae05-4f431e629b77" providerId="ADAL" clId="{C4018E6F-9B0C-47DE-B615-75D3425599E4}" dt="2019-11-25T07:21:31.164" v="106" actId="14100"/>
          <ac:cxnSpMkLst>
            <pc:docMk/>
            <pc:sldMk cId="4150246629" sldId="270"/>
            <ac:cxnSpMk id="20" creationId="{7D278E1F-96C0-44E8-B0FA-06A72AEAA7F9}"/>
          </ac:cxnSpMkLst>
        </pc:cxnChg>
        <pc:cxnChg chg="add mod">
          <ac:chgData name="ROBERT Steven" userId="13204532-49f5-4332-ae05-4f431e629b77" providerId="ADAL" clId="{C4018E6F-9B0C-47DE-B615-75D3425599E4}" dt="2019-11-25T07:21:37.559" v="108" actId="1076"/>
          <ac:cxnSpMkLst>
            <pc:docMk/>
            <pc:sldMk cId="4150246629" sldId="270"/>
            <ac:cxnSpMk id="22" creationId="{E5C14D7C-2386-42FA-9A2C-93C888656C85}"/>
          </ac:cxnSpMkLst>
        </pc:cxnChg>
        <pc:cxnChg chg="add mod">
          <ac:chgData name="ROBERT Steven" userId="13204532-49f5-4332-ae05-4f431e629b77" providerId="ADAL" clId="{C4018E6F-9B0C-47DE-B615-75D3425599E4}" dt="2019-11-25T07:21:40.639" v="110" actId="1076"/>
          <ac:cxnSpMkLst>
            <pc:docMk/>
            <pc:sldMk cId="4150246629" sldId="270"/>
            <ac:cxnSpMk id="23" creationId="{BFF78759-5A40-4298-AB0F-F2B7CEEC007B}"/>
          </ac:cxnSpMkLst>
        </pc:cxnChg>
        <pc:cxnChg chg="add mod">
          <ac:chgData name="ROBERT Steven" userId="13204532-49f5-4332-ae05-4f431e629b77" providerId="ADAL" clId="{C4018E6F-9B0C-47DE-B615-75D3425599E4}" dt="2019-11-25T07:21:46.466" v="113" actId="14100"/>
          <ac:cxnSpMkLst>
            <pc:docMk/>
            <pc:sldMk cId="4150246629" sldId="270"/>
            <ac:cxnSpMk id="24" creationId="{CD59D8A6-AD61-48D3-845F-3EE5403877B3}"/>
          </ac:cxnSpMkLst>
        </pc:cxnChg>
        <pc:cxnChg chg="add mod">
          <ac:chgData name="ROBERT Steven" userId="13204532-49f5-4332-ae05-4f431e629b77" providerId="ADAL" clId="{C4018E6F-9B0C-47DE-B615-75D3425599E4}" dt="2019-11-25T07:21:50.675" v="116" actId="14100"/>
          <ac:cxnSpMkLst>
            <pc:docMk/>
            <pc:sldMk cId="4150246629" sldId="270"/>
            <ac:cxnSpMk id="26" creationId="{A5B2938C-B248-4B51-BB34-B450F43BA176}"/>
          </ac:cxnSpMkLst>
        </pc:cxnChg>
        <pc:cxnChg chg="add del mod">
          <ac:chgData name="ROBERT Steven" userId="13204532-49f5-4332-ae05-4f431e629b77" providerId="ADAL" clId="{C4018E6F-9B0C-47DE-B615-75D3425599E4}" dt="2019-11-25T07:22:12.555" v="124" actId="478"/>
          <ac:cxnSpMkLst>
            <pc:docMk/>
            <pc:sldMk cId="4150246629" sldId="270"/>
            <ac:cxnSpMk id="28" creationId="{52616642-8E59-4B64-8F5C-37C2C7F21A9F}"/>
          </ac:cxnSpMkLst>
        </pc:cxnChg>
        <pc:cxnChg chg="add del mod">
          <ac:chgData name="ROBERT Steven" userId="13204532-49f5-4332-ae05-4f431e629b77" providerId="ADAL" clId="{C4018E6F-9B0C-47DE-B615-75D3425599E4}" dt="2019-11-25T07:44:29.958" v="615" actId="478"/>
          <ac:cxnSpMkLst>
            <pc:docMk/>
            <pc:sldMk cId="4150246629" sldId="270"/>
            <ac:cxnSpMk id="35" creationId="{01239D08-D924-40A6-8DD4-63A5986F3E62}"/>
          </ac:cxnSpMkLst>
        </pc:cxnChg>
        <pc:cxnChg chg="add del mod">
          <ac:chgData name="ROBERT Steven" userId="13204532-49f5-4332-ae05-4f431e629b77" providerId="ADAL" clId="{C4018E6F-9B0C-47DE-B615-75D3425599E4}" dt="2019-11-25T07:26:48.135" v="201" actId="14100"/>
          <ac:cxnSpMkLst>
            <pc:docMk/>
            <pc:sldMk cId="4150246629" sldId="270"/>
            <ac:cxnSpMk id="41" creationId="{CB0CCC69-8EC7-4F84-A7B9-4CD95F14A745}"/>
          </ac:cxnSpMkLst>
        </pc:cxnChg>
        <pc:cxnChg chg="add mod">
          <ac:chgData name="ROBERT Steven" userId="13204532-49f5-4332-ae05-4f431e629b77" providerId="ADAL" clId="{C4018E6F-9B0C-47DE-B615-75D3425599E4}" dt="2019-11-25T07:30:22.406" v="314" actId="1076"/>
          <ac:cxnSpMkLst>
            <pc:docMk/>
            <pc:sldMk cId="4150246629" sldId="270"/>
            <ac:cxnSpMk id="53" creationId="{07355E78-3FE4-4620-8BE9-7A9F103E8A5E}"/>
          </ac:cxnSpMkLst>
        </pc:cxnChg>
        <pc:cxnChg chg="add mod">
          <ac:chgData name="ROBERT Steven" userId="13204532-49f5-4332-ae05-4f431e629b77" providerId="ADAL" clId="{C4018E6F-9B0C-47DE-B615-75D3425599E4}" dt="2019-11-25T07:29:44.139" v="260" actId="1076"/>
          <ac:cxnSpMkLst>
            <pc:docMk/>
            <pc:sldMk cId="4150246629" sldId="270"/>
            <ac:cxnSpMk id="56" creationId="{6EE10AC6-427A-4BF4-9346-1AF24571B023}"/>
          </ac:cxnSpMkLst>
        </pc:cxnChg>
        <pc:cxnChg chg="add mod">
          <ac:chgData name="ROBERT Steven" userId="13204532-49f5-4332-ae05-4f431e629b77" providerId="ADAL" clId="{C4018E6F-9B0C-47DE-B615-75D3425599E4}" dt="2019-11-25T07:29:56.892" v="278" actId="1076"/>
          <ac:cxnSpMkLst>
            <pc:docMk/>
            <pc:sldMk cId="4150246629" sldId="270"/>
            <ac:cxnSpMk id="58" creationId="{AE49F4F8-33B9-4F3F-BB62-00845AC741AA}"/>
          </ac:cxnSpMkLst>
        </pc:cxnChg>
        <pc:cxnChg chg="add mod">
          <ac:chgData name="ROBERT Steven" userId="13204532-49f5-4332-ae05-4f431e629b77" providerId="ADAL" clId="{C4018E6F-9B0C-47DE-B615-75D3425599E4}" dt="2019-11-25T07:33:14.764" v="382" actId="1076"/>
          <ac:cxnSpMkLst>
            <pc:docMk/>
            <pc:sldMk cId="4150246629" sldId="270"/>
            <ac:cxnSpMk id="62" creationId="{CF1E37E2-5728-456E-8F7C-61612AE53660}"/>
          </ac:cxnSpMkLst>
        </pc:cxnChg>
        <pc:cxnChg chg="add mod">
          <ac:chgData name="ROBERT Steven" userId="13204532-49f5-4332-ae05-4f431e629b77" providerId="ADAL" clId="{C4018E6F-9B0C-47DE-B615-75D3425599E4}" dt="2019-11-25T07:34:12.338" v="396" actId="14100"/>
          <ac:cxnSpMkLst>
            <pc:docMk/>
            <pc:sldMk cId="4150246629" sldId="270"/>
            <ac:cxnSpMk id="66" creationId="{E3C44754-DA29-4EAC-9F9E-BA200031D233}"/>
          </ac:cxnSpMkLst>
        </pc:cxnChg>
        <pc:cxnChg chg="add mod">
          <ac:chgData name="ROBERT Steven" userId="13204532-49f5-4332-ae05-4f431e629b77" providerId="ADAL" clId="{C4018E6F-9B0C-47DE-B615-75D3425599E4}" dt="2019-11-25T07:35:01.561" v="406" actId="14100"/>
          <ac:cxnSpMkLst>
            <pc:docMk/>
            <pc:sldMk cId="4150246629" sldId="270"/>
            <ac:cxnSpMk id="70" creationId="{0590C579-AACE-4AE9-B99D-63B63FD39A5C}"/>
          </ac:cxnSpMkLst>
        </pc:cxnChg>
        <pc:cxnChg chg="add mod">
          <ac:chgData name="ROBERT Steven" userId="13204532-49f5-4332-ae05-4f431e629b77" providerId="ADAL" clId="{C4018E6F-9B0C-47DE-B615-75D3425599E4}" dt="2019-11-25T07:35:20.208" v="415" actId="14100"/>
          <ac:cxnSpMkLst>
            <pc:docMk/>
            <pc:sldMk cId="4150246629" sldId="270"/>
            <ac:cxnSpMk id="74" creationId="{D3E5C774-4AB7-4D13-9792-E280B26939AC}"/>
          </ac:cxnSpMkLst>
        </pc:cxnChg>
        <pc:cxnChg chg="add mod">
          <ac:chgData name="ROBERT Steven" userId="13204532-49f5-4332-ae05-4f431e629b77" providerId="ADAL" clId="{C4018E6F-9B0C-47DE-B615-75D3425599E4}" dt="2019-11-25T07:45:48.810" v="708" actId="14100"/>
          <ac:cxnSpMkLst>
            <pc:docMk/>
            <pc:sldMk cId="4150246629" sldId="270"/>
            <ac:cxnSpMk id="78" creationId="{73416B65-F1D3-4B05-A55F-7E5239C264A3}"/>
          </ac:cxnSpMkLst>
        </pc:cxnChg>
        <pc:cxnChg chg="add del mod">
          <ac:chgData name="ROBERT Steven" userId="13204532-49f5-4332-ae05-4f431e629b77" providerId="ADAL" clId="{C4018E6F-9B0C-47DE-B615-75D3425599E4}" dt="2019-11-25T07:47:26.788" v="730" actId="478"/>
          <ac:cxnSpMkLst>
            <pc:docMk/>
            <pc:sldMk cId="4150246629" sldId="270"/>
            <ac:cxnSpMk id="82" creationId="{44BBC5A4-2015-497C-80E6-DF6A596EB959}"/>
          </ac:cxnSpMkLst>
        </pc:cxnChg>
      </pc:sldChg>
      <pc:sldChg chg="del">
        <pc:chgData name="ROBERT Steven" userId="13204532-49f5-4332-ae05-4f431e629b77" providerId="ADAL" clId="{C4018E6F-9B0C-47DE-B615-75D3425599E4}" dt="2019-11-25T07:35:51.628" v="417" actId="2696"/>
        <pc:sldMkLst>
          <pc:docMk/>
          <pc:sldMk cId="155923607" sldId="271"/>
        </pc:sldMkLst>
      </pc:sldChg>
      <pc:sldChg chg="del">
        <pc:chgData name="ROBERT Steven" userId="13204532-49f5-4332-ae05-4f431e629b77" providerId="ADAL" clId="{C4018E6F-9B0C-47DE-B615-75D3425599E4}" dt="2019-11-25T07:35:52.689" v="418" actId="2696"/>
        <pc:sldMkLst>
          <pc:docMk/>
          <pc:sldMk cId="1798922144" sldId="272"/>
        </pc:sldMkLst>
      </pc:sldChg>
      <pc:sldChg chg="del">
        <pc:chgData name="ROBERT Steven" userId="13204532-49f5-4332-ae05-4f431e629b77" providerId="ADAL" clId="{C4018E6F-9B0C-47DE-B615-75D3425599E4}" dt="2019-11-25T07:35:53.307" v="419" actId="2696"/>
        <pc:sldMkLst>
          <pc:docMk/>
          <pc:sldMk cId="1380303512" sldId="273"/>
        </pc:sldMkLst>
      </pc:sldChg>
      <pc:sldChg chg="del">
        <pc:chgData name="ROBERT Steven" userId="13204532-49f5-4332-ae05-4f431e629b77" providerId="ADAL" clId="{C4018E6F-9B0C-47DE-B615-75D3425599E4}" dt="2019-11-25T07:35:53.911" v="420" actId="2696"/>
        <pc:sldMkLst>
          <pc:docMk/>
          <pc:sldMk cId="1961911670" sldId="274"/>
        </pc:sldMkLst>
      </pc:sldChg>
      <pc:sldChg chg="del">
        <pc:chgData name="ROBERT Steven" userId="13204532-49f5-4332-ae05-4f431e629b77" providerId="ADAL" clId="{C4018E6F-9B0C-47DE-B615-75D3425599E4}" dt="2019-11-25T07:35:54.512" v="421" actId="2696"/>
        <pc:sldMkLst>
          <pc:docMk/>
          <pc:sldMk cId="3127159773" sldId="275"/>
        </pc:sldMkLst>
      </pc:sldChg>
      <pc:sldChg chg="del">
        <pc:chgData name="ROBERT Steven" userId="13204532-49f5-4332-ae05-4f431e629b77" providerId="ADAL" clId="{C4018E6F-9B0C-47DE-B615-75D3425599E4}" dt="2019-11-25T07:35:55.468" v="422" actId="2696"/>
        <pc:sldMkLst>
          <pc:docMk/>
          <pc:sldMk cId="1758261993" sldId="276"/>
        </pc:sldMkLst>
      </pc:sldChg>
      <pc:sldChg chg="del">
        <pc:chgData name="ROBERT Steven" userId="13204532-49f5-4332-ae05-4f431e629b77" providerId="ADAL" clId="{C4018E6F-9B0C-47DE-B615-75D3425599E4}" dt="2019-11-25T07:16:32.014" v="4" actId="2696"/>
        <pc:sldMkLst>
          <pc:docMk/>
          <pc:sldMk cId="1131801126" sldId="277"/>
        </pc:sldMkLst>
      </pc:sldChg>
      <pc:sldChg chg="modSp setBg">
        <pc:chgData name="ROBERT Steven" userId="13204532-49f5-4332-ae05-4f431e629b77" providerId="ADAL" clId="{C4018E6F-9B0C-47DE-B615-75D3425599E4}" dt="2019-11-25T07:36:57.350" v="436"/>
        <pc:sldMkLst>
          <pc:docMk/>
          <pc:sldMk cId="1379771714" sldId="278"/>
        </pc:sldMkLst>
        <pc:spChg chg="mod">
          <ac:chgData name="ROBERT Steven" userId="13204532-49f5-4332-ae05-4f431e629b77" providerId="ADAL" clId="{C4018E6F-9B0C-47DE-B615-75D3425599E4}" dt="2019-11-25T07:16:18.781" v="3" actId="114"/>
          <ac:spMkLst>
            <pc:docMk/>
            <pc:sldMk cId="1379771714" sldId="278"/>
            <ac:spMk id="37" creationId="{8D99AAC4-7D65-494A-B1D4-40B9E137BBB2}"/>
          </ac:spMkLst>
        </pc:spChg>
      </pc:sldChg>
      <pc:sldChg chg="setBg">
        <pc:chgData name="ROBERT Steven" userId="13204532-49f5-4332-ae05-4f431e629b77" providerId="ADAL" clId="{C4018E6F-9B0C-47DE-B615-75D3425599E4}" dt="2019-11-25T07:37:01.236" v="437"/>
        <pc:sldMkLst>
          <pc:docMk/>
          <pc:sldMk cId="859844713" sldId="279"/>
        </pc:sldMkLst>
      </pc:sldChg>
      <pc:sldChg chg="modSp setBg">
        <pc:chgData name="ROBERT Steven" userId="13204532-49f5-4332-ae05-4f431e629b77" providerId="ADAL" clId="{C4018E6F-9B0C-47DE-B615-75D3425599E4}" dt="2019-11-25T07:37:08.353" v="439"/>
        <pc:sldMkLst>
          <pc:docMk/>
          <pc:sldMk cId="2507966849" sldId="280"/>
        </pc:sldMkLst>
        <pc:spChg chg="mod">
          <ac:chgData name="ROBERT Steven" userId="13204532-49f5-4332-ae05-4f431e629b77" providerId="ADAL" clId="{C4018E6F-9B0C-47DE-B615-75D3425599E4}" dt="2019-11-25T07:18:41.631" v="37" actId="1076"/>
          <ac:spMkLst>
            <pc:docMk/>
            <pc:sldMk cId="2507966849" sldId="280"/>
            <ac:spMk id="6" creationId="{4A77A89B-0468-4D58-9089-DC08C3F3C675}"/>
          </ac:spMkLst>
        </pc:spChg>
      </pc:sldChg>
      <pc:sldChg chg="del setBg">
        <pc:chgData name="ROBERT Steven" userId="13204532-49f5-4332-ae05-4f431e629b77" providerId="ADAL" clId="{C4018E6F-9B0C-47DE-B615-75D3425599E4}" dt="2019-11-25T07:58:05.902" v="1051" actId="2696"/>
        <pc:sldMkLst>
          <pc:docMk/>
          <pc:sldMk cId="2648186543" sldId="281"/>
        </pc:sldMkLst>
      </pc:sldChg>
      <pc:sldChg chg="setBg">
        <pc:chgData name="ROBERT Steven" userId="13204532-49f5-4332-ae05-4f431e629b77" providerId="ADAL" clId="{C4018E6F-9B0C-47DE-B615-75D3425599E4}" dt="2019-11-25T07:37:37.154" v="448"/>
        <pc:sldMkLst>
          <pc:docMk/>
          <pc:sldMk cId="625102735" sldId="282"/>
        </pc:sldMkLst>
      </pc:sldChg>
      <pc:sldChg chg="setBg">
        <pc:chgData name="ROBERT Steven" userId="13204532-49f5-4332-ae05-4f431e629b77" providerId="ADAL" clId="{C4018E6F-9B0C-47DE-B615-75D3425599E4}" dt="2019-11-25T07:37:44.829" v="451"/>
        <pc:sldMkLst>
          <pc:docMk/>
          <pc:sldMk cId="1927466009" sldId="284"/>
        </pc:sldMkLst>
      </pc:sldChg>
      <pc:sldChg chg="setBg">
        <pc:chgData name="ROBERT Steven" userId="13204532-49f5-4332-ae05-4f431e629b77" providerId="ADAL" clId="{C4018E6F-9B0C-47DE-B615-75D3425599E4}" dt="2019-11-25T07:37:50.295" v="454"/>
        <pc:sldMkLst>
          <pc:docMk/>
          <pc:sldMk cId="1119710172" sldId="285"/>
        </pc:sldMkLst>
      </pc:sldChg>
      <pc:sldChg chg="setBg">
        <pc:chgData name="ROBERT Steven" userId="13204532-49f5-4332-ae05-4f431e629b77" providerId="ADAL" clId="{C4018E6F-9B0C-47DE-B615-75D3425599E4}" dt="2019-11-25T07:37:54.252" v="457"/>
        <pc:sldMkLst>
          <pc:docMk/>
          <pc:sldMk cId="1200145889" sldId="286"/>
        </pc:sldMkLst>
      </pc:sldChg>
      <pc:sldChg chg="setBg">
        <pc:chgData name="ROBERT Steven" userId="13204532-49f5-4332-ae05-4f431e629b77" providerId="ADAL" clId="{C4018E6F-9B0C-47DE-B615-75D3425599E4}" dt="2019-11-25T07:37:59.348" v="458"/>
        <pc:sldMkLst>
          <pc:docMk/>
          <pc:sldMk cId="1047750306" sldId="287"/>
        </pc:sldMkLst>
      </pc:sldChg>
      <pc:sldChg chg="setBg">
        <pc:chgData name="ROBERT Steven" userId="13204532-49f5-4332-ae05-4f431e629b77" providerId="ADAL" clId="{C4018E6F-9B0C-47DE-B615-75D3425599E4}" dt="2019-11-25T07:38:02.206" v="459"/>
        <pc:sldMkLst>
          <pc:docMk/>
          <pc:sldMk cId="4004970976" sldId="288"/>
        </pc:sldMkLst>
      </pc:sldChg>
      <pc:sldChg chg="modSp setBg">
        <pc:chgData name="ROBERT Steven" userId="13204532-49f5-4332-ae05-4f431e629b77" providerId="ADAL" clId="{C4018E6F-9B0C-47DE-B615-75D3425599E4}" dt="2019-11-25T07:37:20.082" v="442"/>
        <pc:sldMkLst>
          <pc:docMk/>
          <pc:sldMk cId="342554560" sldId="289"/>
        </pc:sldMkLst>
        <pc:spChg chg="mod">
          <ac:chgData name="ROBERT Steven" userId="13204532-49f5-4332-ae05-4f431e629b77" providerId="ADAL" clId="{C4018E6F-9B0C-47DE-B615-75D3425599E4}" dt="2019-11-25T07:31:29.813" v="335" actId="14100"/>
          <ac:spMkLst>
            <pc:docMk/>
            <pc:sldMk cId="342554560" sldId="289"/>
            <ac:spMk id="9" creationId="{287D644F-9726-4C55-B32B-2D8AA845BB03}"/>
          </ac:spMkLst>
        </pc:spChg>
        <pc:spChg chg="mod">
          <ac:chgData name="ROBERT Steven" userId="13204532-49f5-4332-ae05-4f431e629b77" providerId="ADAL" clId="{C4018E6F-9B0C-47DE-B615-75D3425599E4}" dt="2019-11-25T07:32:34.122" v="373" actId="1076"/>
          <ac:spMkLst>
            <pc:docMk/>
            <pc:sldMk cId="342554560" sldId="289"/>
            <ac:spMk id="42" creationId="{23154243-D0A9-4BBD-A5C5-C11D7D9733F8}"/>
          </ac:spMkLst>
        </pc:spChg>
        <pc:spChg chg="mod">
          <ac:chgData name="ROBERT Steven" userId="13204532-49f5-4332-ae05-4f431e629b77" providerId="ADAL" clId="{C4018E6F-9B0C-47DE-B615-75D3425599E4}" dt="2019-11-25T07:31:34.100" v="337" actId="20577"/>
          <ac:spMkLst>
            <pc:docMk/>
            <pc:sldMk cId="342554560" sldId="289"/>
            <ac:spMk id="44" creationId="{99BEAB97-6BAA-4978-9DB1-48EB44EC5F15}"/>
          </ac:spMkLst>
        </pc:spChg>
      </pc:sldChg>
      <pc:sldChg chg="setBg">
        <pc:chgData name="ROBERT Steven" userId="13204532-49f5-4332-ae05-4f431e629b77" providerId="ADAL" clId="{C4018E6F-9B0C-47DE-B615-75D3425599E4}" dt="2019-11-25T07:37:25.533" v="443"/>
        <pc:sldMkLst>
          <pc:docMk/>
          <pc:sldMk cId="4043202868" sldId="290"/>
        </pc:sldMkLst>
      </pc:sldChg>
      <pc:sldChg chg="setBg">
        <pc:chgData name="ROBERT Steven" userId="13204532-49f5-4332-ae05-4f431e629b77" providerId="ADAL" clId="{C4018E6F-9B0C-47DE-B615-75D3425599E4}" dt="2019-11-25T07:37:28.536" v="444"/>
        <pc:sldMkLst>
          <pc:docMk/>
          <pc:sldMk cId="3795014321" sldId="291"/>
        </pc:sldMkLst>
      </pc:sldChg>
      <pc:sldChg chg="addSp modSp setBg">
        <pc:chgData name="ROBERT Steven" userId="13204532-49f5-4332-ae05-4f431e629b77" providerId="ADAL" clId="{C4018E6F-9B0C-47DE-B615-75D3425599E4}" dt="2019-11-25T07:42:50.053" v="479" actId="1076"/>
        <pc:sldMkLst>
          <pc:docMk/>
          <pc:sldMk cId="567094236" sldId="292"/>
        </pc:sldMkLst>
        <pc:spChg chg="mod">
          <ac:chgData name="ROBERT Steven" userId="13204532-49f5-4332-ae05-4f431e629b77" providerId="ADAL" clId="{C4018E6F-9B0C-47DE-B615-75D3425599E4}" dt="2019-11-25T07:42:50.053" v="479" actId="1076"/>
          <ac:spMkLst>
            <pc:docMk/>
            <pc:sldMk cId="567094236" sldId="292"/>
            <ac:spMk id="10" creationId="{0AE3389D-A808-4307-920E-CFA491DB9772}"/>
          </ac:spMkLst>
        </pc:spChg>
        <pc:spChg chg="add mod">
          <ac:chgData name="ROBERT Steven" userId="13204532-49f5-4332-ae05-4f431e629b77" providerId="ADAL" clId="{C4018E6F-9B0C-47DE-B615-75D3425599E4}" dt="2019-11-25T07:17:15.612" v="7" actId="1076"/>
          <ac:spMkLst>
            <pc:docMk/>
            <pc:sldMk cId="567094236" sldId="292"/>
            <ac:spMk id="11" creationId="{6378CCC5-AD75-4D27-B870-7DE16B27D7CF}"/>
          </ac:spMkLst>
        </pc:spChg>
        <pc:picChg chg="add mod">
          <ac:chgData name="ROBERT Steven" userId="13204532-49f5-4332-ae05-4f431e629b77" providerId="ADAL" clId="{C4018E6F-9B0C-47DE-B615-75D3425599E4}" dt="2019-11-25T07:17:15.612" v="7" actId="1076"/>
          <ac:picMkLst>
            <pc:docMk/>
            <pc:sldMk cId="567094236" sldId="292"/>
            <ac:picMk id="8" creationId="{ED2FAAB8-21E1-42EB-A7BB-47757BD1D508}"/>
          </ac:picMkLst>
        </pc:picChg>
        <pc:picChg chg="add mod">
          <ac:chgData name="ROBERT Steven" userId="13204532-49f5-4332-ae05-4f431e629b77" providerId="ADAL" clId="{C4018E6F-9B0C-47DE-B615-75D3425599E4}" dt="2019-11-25T07:17:17.964" v="8" actId="1076"/>
          <ac:picMkLst>
            <pc:docMk/>
            <pc:sldMk cId="567094236" sldId="292"/>
            <ac:picMk id="12" creationId="{269DEA83-0C47-4995-9B3E-9431D35B1158}"/>
          </ac:picMkLst>
        </pc:picChg>
      </pc:sldChg>
      <pc:sldChg chg="addSp delSp modSp add ord setBg">
        <pc:chgData name="ROBERT Steven" userId="13204532-49f5-4332-ae05-4f431e629b77" providerId="ADAL" clId="{C4018E6F-9B0C-47DE-B615-75D3425599E4}" dt="2019-11-25T07:52:08.991" v="859" actId="20577"/>
        <pc:sldMkLst>
          <pc:docMk/>
          <pc:sldMk cId="3494587474" sldId="293"/>
        </pc:sldMkLst>
        <pc:spChg chg="add del mod">
          <ac:chgData name="ROBERT Steven" userId="13204532-49f5-4332-ae05-4f431e629b77" providerId="ADAL" clId="{C4018E6F-9B0C-47DE-B615-75D3425599E4}" dt="2019-11-25T07:39:53.097" v="464"/>
          <ac:spMkLst>
            <pc:docMk/>
            <pc:sldMk cId="3494587474" sldId="293"/>
            <ac:spMk id="8" creationId="{0AF62C7C-72B6-41E2-8B22-540D53BB5720}"/>
          </ac:spMkLst>
        </pc:spChg>
        <pc:spChg chg="add mod">
          <ac:chgData name="ROBERT Steven" userId="13204532-49f5-4332-ae05-4f431e629b77" providerId="ADAL" clId="{C4018E6F-9B0C-47DE-B615-75D3425599E4}" dt="2019-11-25T07:43:36.287" v="590" actId="1076"/>
          <ac:spMkLst>
            <pc:docMk/>
            <pc:sldMk cId="3494587474" sldId="293"/>
            <ac:spMk id="15" creationId="{BB5F5BB4-739A-4082-9892-AB0D2373B417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32" creationId="{4D6C572A-89D1-4E0E-B820-3DADCA3A16ED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33" creationId="{BD1F7EAC-6A10-4664-B12A-10A0B3F7F789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34" creationId="{3AE0281D-4020-42D9-9AD3-AD6F9ADB580C}"/>
          </ac:spMkLst>
        </pc:spChg>
        <pc:spChg chg="del">
          <ac:chgData name="ROBERT Steven" userId="13204532-49f5-4332-ae05-4f431e629b77" providerId="ADAL" clId="{C4018E6F-9B0C-47DE-B615-75D3425599E4}" dt="2019-11-25T07:40:02.886" v="469" actId="478"/>
          <ac:spMkLst>
            <pc:docMk/>
            <pc:sldMk cId="3494587474" sldId="293"/>
            <ac:spMk id="38" creationId="{2814E21F-0E07-4F7E-B030-9D4BE9FF468E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39" creationId="{5C51B423-1030-47B4-94CB-0C31E9A1CD58}"/>
          </ac:spMkLst>
        </pc:spChg>
        <pc:spChg chg="del">
          <ac:chgData name="ROBERT Steven" userId="13204532-49f5-4332-ae05-4f431e629b77" providerId="ADAL" clId="{C4018E6F-9B0C-47DE-B615-75D3425599E4}" dt="2019-11-25T07:40:02.886" v="469" actId="478"/>
          <ac:spMkLst>
            <pc:docMk/>
            <pc:sldMk cId="3494587474" sldId="293"/>
            <ac:spMk id="40" creationId="{FB788B3F-8F0B-4F0B-9B28-75ECE30B5B61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45" creationId="{19ABCDAC-8793-4378-9BCF-1B1566659789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46" creationId="{781F7DBB-87CE-4B56-B60E-38596E54530C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47" creationId="{EFDA5A86-0211-413E-9225-96A196ED1E37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48" creationId="{22514D1D-AF25-4F1A-B003-1A3B677C5835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49" creationId="{D6E58A13-8AA5-4C7C-9C51-56DEB3779370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50" creationId="{97A8B64C-789F-46E5-AFBB-1FD2E17C2F7D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51" creationId="{95BB8B1E-58A9-44E1-B13F-921B7CF9F3EB}"/>
          </ac:spMkLst>
        </pc:spChg>
        <pc:spChg chg="del">
          <ac:chgData name="ROBERT Steven" userId="13204532-49f5-4332-ae05-4f431e629b77" providerId="ADAL" clId="{C4018E6F-9B0C-47DE-B615-75D3425599E4}" dt="2019-11-25T07:40:02.886" v="469" actId="478"/>
          <ac:spMkLst>
            <pc:docMk/>
            <pc:sldMk cId="3494587474" sldId="293"/>
            <ac:spMk id="52" creationId="{B2EDE222-F4D3-4E38-BAE1-0F4E5CFB913E}"/>
          </ac:spMkLst>
        </pc:spChg>
        <pc:spChg chg="del">
          <ac:chgData name="ROBERT Steven" userId="13204532-49f5-4332-ae05-4f431e629b77" providerId="ADAL" clId="{C4018E6F-9B0C-47DE-B615-75D3425599E4}" dt="2019-11-25T07:40:02.886" v="469" actId="478"/>
          <ac:spMkLst>
            <pc:docMk/>
            <pc:sldMk cId="3494587474" sldId="293"/>
            <ac:spMk id="57" creationId="{5B541706-53DA-42A9-9054-F1288A6460DE}"/>
          </ac:spMkLst>
        </pc:spChg>
        <pc:spChg chg="del">
          <ac:chgData name="ROBERT Steven" userId="13204532-49f5-4332-ae05-4f431e629b77" providerId="ADAL" clId="{C4018E6F-9B0C-47DE-B615-75D3425599E4}" dt="2019-11-25T07:40:02.886" v="469" actId="478"/>
          <ac:spMkLst>
            <pc:docMk/>
            <pc:sldMk cId="3494587474" sldId="293"/>
            <ac:spMk id="59" creationId="{1A470C18-F346-4F79-A83C-2946991F293D}"/>
          </ac:spMkLst>
        </pc:spChg>
        <pc:spChg chg="del">
          <ac:chgData name="ROBERT Steven" userId="13204532-49f5-4332-ae05-4f431e629b77" providerId="ADAL" clId="{C4018E6F-9B0C-47DE-B615-75D3425599E4}" dt="2019-11-25T07:40:02.886" v="469" actId="478"/>
          <ac:spMkLst>
            <pc:docMk/>
            <pc:sldMk cId="3494587474" sldId="293"/>
            <ac:spMk id="60" creationId="{D010A161-3A2C-4293-8191-BDCA197A53D5}"/>
          </ac:spMkLst>
        </pc:spChg>
        <pc:spChg chg="del">
          <ac:chgData name="ROBERT Steven" userId="13204532-49f5-4332-ae05-4f431e629b77" providerId="ADAL" clId="{C4018E6F-9B0C-47DE-B615-75D3425599E4}" dt="2019-11-25T07:40:02.886" v="469" actId="478"/>
          <ac:spMkLst>
            <pc:docMk/>
            <pc:sldMk cId="3494587474" sldId="293"/>
            <ac:spMk id="61" creationId="{293A8F14-4F52-4C9A-A09A-7BF8718A3A0D}"/>
          </ac:spMkLst>
        </pc:spChg>
        <pc:spChg chg="add del mod">
          <ac:chgData name="ROBERT Steven" userId="13204532-49f5-4332-ae05-4f431e629b77" providerId="ADAL" clId="{C4018E6F-9B0C-47DE-B615-75D3425599E4}" dt="2019-11-25T07:47:34.111" v="735" actId="478"/>
          <ac:spMkLst>
            <pc:docMk/>
            <pc:sldMk cId="3494587474" sldId="293"/>
            <ac:spMk id="63" creationId="{51D263A9-2326-46E0-B020-132516045E94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65" creationId="{4F693170-C774-44D9-962F-07A13E6E9D8F}"/>
          </ac:spMkLst>
        </pc:spChg>
        <pc:spChg chg="add del mod">
          <ac:chgData name="ROBERT Steven" userId="13204532-49f5-4332-ae05-4f431e629b77" providerId="ADAL" clId="{C4018E6F-9B0C-47DE-B615-75D3425599E4}" dt="2019-11-25T07:47:32.392" v="733" actId="478"/>
          <ac:spMkLst>
            <pc:docMk/>
            <pc:sldMk cId="3494587474" sldId="293"/>
            <ac:spMk id="67" creationId="{F2611370-F31E-4906-BDED-25EF79EC56F9}"/>
          </ac:spMkLst>
        </pc:spChg>
        <pc:spChg chg="add mod">
          <ac:chgData name="ROBERT Steven" userId="13204532-49f5-4332-ae05-4f431e629b77" providerId="ADAL" clId="{C4018E6F-9B0C-47DE-B615-75D3425599E4}" dt="2019-11-25T07:51:11.819" v="833" actId="20577"/>
          <ac:spMkLst>
            <pc:docMk/>
            <pc:sldMk cId="3494587474" sldId="293"/>
            <ac:spMk id="68" creationId="{640E5657-8728-46C0-B8F0-ABAD72BB2B66}"/>
          </ac:spMkLst>
        </pc:spChg>
        <pc:spChg chg="del">
          <ac:chgData name="ROBERT Steven" userId="13204532-49f5-4332-ae05-4f431e629b77" providerId="ADAL" clId="{C4018E6F-9B0C-47DE-B615-75D3425599E4}" dt="2019-11-25T07:40:02.886" v="469" actId="478"/>
          <ac:spMkLst>
            <pc:docMk/>
            <pc:sldMk cId="3494587474" sldId="293"/>
            <ac:spMk id="69" creationId="{997834FE-17A6-42CB-8089-9B7EF3A173F9}"/>
          </ac:spMkLst>
        </pc:spChg>
        <pc:spChg chg="del">
          <ac:chgData name="ROBERT Steven" userId="13204532-49f5-4332-ae05-4f431e629b77" providerId="ADAL" clId="{C4018E6F-9B0C-47DE-B615-75D3425599E4}" dt="2019-11-25T07:40:01.034" v="468" actId="478"/>
          <ac:spMkLst>
            <pc:docMk/>
            <pc:sldMk cId="3494587474" sldId="293"/>
            <ac:spMk id="72" creationId="{3E67CCB0-1E00-4242-9AE8-ECECC3C3FBE0}"/>
          </ac:spMkLst>
        </pc:spChg>
        <pc:spChg chg="del">
          <ac:chgData name="ROBERT Steven" userId="13204532-49f5-4332-ae05-4f431e629b77" providerId="ADAL" clId="{C4018E6F-9B0C-47DE-B615-75D3425599E4}" dt="2019-11-25T07:40:02.886" v="469" actId="478"/>
          <ac:spMkLst>
            <pc:docMk/>
            <pc:sldMk cId="3494587474" sldId="293"/>
            <ac:spMk id="73" creationId="{37E5C922-864D-4EAF-A43E-7C794CBBC625}"/>
          </ac:spMkLst>
        </pc:spChg>
        <pc:spChg chg="add mod">
          <ac:chgData name="ROBERT Steven" userId="13204532-49f5-4332-ae05-4f431e629b77" providerId="ADAL" clId="{C4018E6F-9B0C-47DE-B615-75D3425599E4}" dt="2019-11-25T07:48:12.449" v="750" actId="1076"/>
          <ac:spMkLst>
            <pc:docMk/>
            <pc:sldMk cId="3494587474" sldId="293"/>
            <ac:spMk id="75" creationId="{155D1570-71B8-4C69-9B40-8E38CA63AFBB}"/>
          </ac:spMkLst>
        </pc:spChg>
        <pc:spChg chg="add mod">
          <ac:chgData name="ROBERT Steven" userId="13204532-49f5-4332-ae05-4f431e629b77" providerId="ADAL" clId="{C4018E6F-9B0C-47DE-B615-75D3425599E4}" dt="2019-11-25T07:48:51.086" v="766" actId="1076"/>
          <ac:spMkLst>
            <pc:docMk/>
            <pc:sldMk cId="3494587474" sldId="293"/>
            <ac:spMk id="77" creationId="{6FFBA103-C5B3-402D-AF88-BAE3DCFD51AB}"/>
          </ac:spMkLst>
        </pc:spChg>
        <pc:spChg chg="add mod">
          <ac:chgData name="ROBERT Steven" userId="13204532-49f5-4332-ae05-4f431e629b77" providerId="ADAL" clId="{C4018E6F-9B0C-47DE-B615-75D3425599E4}" dt="2019-11-25T07:49:50.015" v="788" actId="20577"/>
          <ac:spMkLst>
            <pc:docMk/>
            <pc:sldMk cId="3494587474" sldId="293"/>
            <ac:spMk id="80" creationId="{FCF0C665-1B7F-4868-A9B7-B50B8ACD60A0}"/>
          </ac:spMkLst>
        </pc:spChg>
        <pc:spChg chg="add mod">
          <ac:chgData name="ROBERT Steven" userId="13204532-49f5-4332-ae05-4f431e629b77" providerId="ADAL" clId="{C4018E6F-9B0C-47DE-B615-75D3425599E4}" dt="2019-11-25T07:50:11.445" v="792" actId="1076"/>
          <ac:spMkLst>
            <pc:docMk/>
            <pc:sldMk cId="3494587474" sldId="293"/>
            <ac:spMk id="82" creationId="{68154F6C-54AD-4DA2-8DF6-0EB92CF622E6}"/>
          </ac:spMkLst>
        </pc:spChg>
        <pc:spChg chg="add mod">
          <ac:chgData name="ROBERT Steven" userId="13204532-49f5-4332-ae05-4f431e629b77" providerId="ADAL" clId="{C4018E6F-9B0C-47DE-B615-75D3425599E4}" dt="2019-11-25T07:50:16.562" v="796" actId="1076"/>
          <ac:spMkLst>
            <pc:docMk/>
            <pc:sldMk cId="3494587474" sldId="293"/>
            <ac:spMk id="84" creationId="{AA9E79DD-EC87-4EA4-B889-2686C41146EE}"/>
          </ac:spMkLst>
        </pc:spChg>
        <pc:spChg chg="add mod">
          <ac:chgData name="ROBERT Steven" userId="13204532-49f5-4332-ae05-4f431e629b77" providerId="ADAL" clId="{C4018E6F-9B0C-47DE-B615-75D3425599E4}" dt="2019-11-25T07:50:22.982" v="801" actId="1076"/>
          <ac:spMkLst>
            <pc:docMk/>
            <pc:sldMk cId="3494587474" sldId="293"/>
            <ac:spMk id="86" creationId="{93DDAD5C-B18A-4A99-A302-D507899431DA}"/>
          </ac:spMkLst>
        </pc:spChg>
        <pc:spChg chg="add mod">
          <ac:chgData name="ROBERT Steven" userId="13204532-49f5-4332-ae05-4f431e629b77" providerId="ADAL" clId="{C4018E6F-9B0C-47DE-B615-75D3425599E4}" dt="2019-11-25T07:50:46.231" v="809" actId="20577"/>
          <ac:spMkLst>
            <pc:docMk/>
            <pc:sldMk cId="3494587474" sldId="293"/>
            <ac:spMk id="89" creationId="{37DE5A96-35C6-4C43-81B5-70B1C67BA6FE}"/>
          </ac:spMkLst>
        </pc:spChg>
        <pc:spChg chg="add mod">
          <ac:chgData name="ROBERT Steven" userId="13204532-49f5-4332-ae05-4f431e629b77" providerId="ADAL" clId="{C4018E6F-9B0C-47DE-B615-75D3425599E4}" dt="2019-11-25T07:52:05.517" v="856" actId="1076"/>
          <ac:spMkLst>
            <pc:docMk/>
            <pc:sldMk cId="3494587474" sldId="293"/>
            <ac:spMk id="92" creationId="{01910508-AF66-4FB7-BD54-81420D468C70}"/>
          </ac:spMkLst>
        </pc:spChg>
        <pc:spChg chg="add mod">
          <ac:chgData name="ROBERT Steven" userId="13204532-49f5-4332-ae05-4f431e629b77" providerId="ADAL" clId="{C4018E6F-9B0C-47DE-B615-75D3425599E4}" dt="2019-11-25T07:52:08.991" v="859" actId="20577"/>
          <ac:spMkLst>
            <pc:docMk/>
            <pc:sldMk cId="3494587474" sldId="293"/>
            <ac:spMk id="93" creationId="{62D72660-24BE-4E21-A84F-26A5748EE8C5}"/>
          </ac:spMkLst>
        </pc:spChg>
        <pc:picChg chg="del">
          <ac:chgData name="ROBERT Steven" userId="13204532-49f5-4332-ae05-4f431e629b77" providerId="ADAL" clId="{C4018E6F-9B0C-47DE-B615-75D3425599E4}" dt="2019-11-25T07:39:38.535" v="463" actId="478"/>
          <ac:picMkLst>
            <pc:docMk/>
            <pc:sldMk cId="3494587474" sldId="293"/>
            <ac:picMk id="9" creationId="{DBDBE581-2C95-44F7-ABB9-C0C6EEEFE160}"/>
          </ac:picMkLst>
        </pc:picChg>
        <pc:picChg chg="add mod">
          <ac:chgData name="ROBERT Steven" userId="13204532-49f5-4332-ae05-4f431e629b77" providerId="ADAL" clId="{C4018E6F-9B0C-47DE-B615-75D3425599E4}" dt="2019-11-25T07:43:31.454" v="588" actId="14100"/>
          <ac:picMkLst>
            <pc:docMk/>
            <pc:sldMk cId="3494587474" sldId="293"/>
            <ac:picMk id="13" creationId="{35A1CB6A-45E4-4014-8FD9-BF88FC03ACB4}"/>
          </ac:picMkLst>
        </pc:pic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11" creationId="{4D2E65A8-F3DC-41E2-AE75-362A7C82EC83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12" creationId="{72BE7A32-32CE-48FE-B2E2-E8EBD28851F4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14" creationId="{B09F4691-0DCD-4876-973F-B126DFE453F2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16" creationId="{FB657796-0C5E-4577-ACB8-7E4AAECC457C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18" creationId="{E445680D-BDB3-4E7B-A96F-C8341D93A061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20" creationId="{7D278E1F-96C0-44E8-B0FA-06A72AEAA7F9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22" creationId="{E5C14D7C-2386-42FA-9A2C-93C888656C85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23" creationId="{BFF78759-5A40-4298-AB0F-F2B7CEEC007B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24" creationId="{CD59D8A6-AD61-48D3-845F-3EE5403877B3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26" creationId="{A5B2938C-B248-4B51-BB34-B450F43BA176}"/>
          </ac:cxnSpMkLst>
        </pc:cxnChg>
        <pc:cxnChg chg="del">
          <ac:chgData name="ROBERT Steven" userId="13204532-49f5-4332-ae05-4f431e629b77" providerId="ADAL" clId="{C4018E6F-9B0C-47DE-B615-75D3425599E4}" dt="2019-11-25T07:40:02.886" v="469" actId="478"/>
          <ac:cxnSpMkLst>
            <pc:docMk/>
            <pc:sldMk cId="3494587474" sldId="293"/>
            <ac:cxnSpMk id="35" creationId="{01239D08-D924-40A6-8DD4-63A5986F3E62}"/>
          </ac:cxnSpMkLst>
        </pc:cxnChg>
        <pc:cxnChg chg="del">
          <ac:chgData name="ROBERT Steven" userId="13204532-49f5-4332-ae05-4f431e629b77" providerId="ADAL" clId="{C4018E6F-9B0C-47DE-B615-75D3425599E4}" dt="2019-11-25T07:40:02.886" v="469" actId="478"/>
          <ac:cxnSpMkLst>
            <pc:docMk/>
            <pc:sldMk cId="3494587474" sldId="293"/>
            <ac:cxnSpMk id="41" creationId="{CB0CCC69-8EC7-4F84-A7B9-4CD95F14A745}"/>
          </ac:cxnSpMkLst>
        </pc:cxnChg>
        <pc:cxnChg chg="del">
          <ac:chgData name="ROBERT Steven" userId="13204532-49f5-4332-ae05-4f431e629b77" providerId="ADAL" clId="{C4018E6F-9B0C-47DE-B615-75D3425599E4}" dt="2019-11-25T07:40:02.886" v="469" actId="478"/>
          <ac:cxnSpMkLst>
            <pc:docMk/>
            <pc:sldMk cId="3494587474" sldId="293"/>
            <ac:cxnSpMk id="53" creationId="{07355E78-3FE4-4620-8BE9-7A9F103E8A5E}"/>
          </ac:cxnSpMkLst>
        </pc:cxnChg>
        <pc:cxnChg chg="add del mod">
          <ac:chgData name="ROBERT Steven" userId="13204532-49f5-4332-ae05-4f431e629b77" providerId="ADAL" clId="{C4018E6F-9B0C-47DE-B615-75D3425599E4}" dt="2019-11-25T07:47:35.075" v="736" actId="478"/>
          <ac:cxnSpMkLst>
            <pc:docMk/>
            <pc:sldMk cId="3494587474" sldId="293"/>
            <ac:cxnSpMk id="54" creationId="{EE7996D6-5FC3-43E3-B444-E9402BA01609}"/>
          </ac:cxnSpMkLst>
        </pc:cxnChg>
        <pc:cxnChg chg="del">
          <ac:chgData name="ROBERT Steven" userId="13204532-49f5-4332-ae05-4f431e629b77" providerId="ADAL" clId="{C4018E6F-9B0C-47DE-B615-75D3425599E4}" dt="2019-11-25T07:40:02.886" v="469" actId="478"/>
          <ac:cxnSpMkLst>
            <pc:docMk/>
            <pc:sldMk cId="3494587474" sldId="293"/>
            <ac:cxnSpMk id="56" creationId="{6EE10AC6-427A-4BF4-9346-1AF24571B023}"/>
          </ac:cxnSpMkLst>
        </pc:cxnChg>
        <pc:cxnChg chg="del">
          <ac:chgData name="ROBERT Steven" userId="13204532-49f5-4332-ae05-4f431e629b77" providerId="ADAL" clId="{C4018E6F-9B0C-47DE-B615-75D3425599E4}" dt="2019-11-25T07:40:02.886" v="469" actId="478"/>
          <ac:cxnSpMkLst>
            <pc:docMk/>
            <pc:sldMk cId="3494587474" sldId="293"/>
            <ac:cxnSpMk id="58" creationId="{AE49F4F8-33B9-4F3F-BB62-00845AC741AA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62" creationId="{CF1E37E2-5728-456E-8F7C-61612AE53660}"/>
          </ac:cxnSpMkLst>
        </pc:cxnChg>
        <pc:cxnChg chg="add del mod">
          <ac:chgData name="ROBERT Steven" userId="13204532-49f5-4332-ae05-4f431e629b77" providerId="ADAL" clId="{C4018E6F-9B0C-47DE-B615-75D3425599E4}" dt="2019-11-25T07:47:32.977" v="734" actId="478"/>
          <ac:cxnSpMkLst>
            <pc:docMk/>
            <pc:sldMk cId="3494587474" sldId="293"/>
            <ac:cxnSpMk id="64" creationId="{469D3DBC-6393-46CE-958C-59F53A98014D}"/>
          </ac:cxnSpMkLst>
        </pc:cxnChg>
        <pc:cxnChg chg="del">
          <ac:chgData name="ROBERT Steven" userId="13204532-49f5-4332-ae05-4f431e629b77" providerId="ADAL" clId="{C4018E6F-9B0C-47DE-B615-75D3425599E4}" dt="2019-11-25T07:40:02.886" v="469" actId="478"/>
          <ac:cxnSpMkLst>
            <pc:docMk/>
            <pc:sldMk cId="3494587474" sldId="293"/>
            <ac:cxnSpMk id="66" creationId="{E3C44754-DA29-4EAC-9F9E-BA200031D233}"/>
          </ac:cxnSpMkLst>
        </pc:cxnChg>
        <pc:cxnChg chg="del">
          <ac:chgData name="ROBERT Steven" userId="13204532-49f5-4332-ae05-4f431e629b77" providerId="ADAL" clId="{C4018E6F-9B0C-47DE-B615-75D3425599E4}" dt="2019-11-25T07:40:01.034" v="468" actId="478"/>
          <ac:cxnSpMkLst>
            <pc:docMk/>
            <pc:sldMk cId="3494587474" sldId="293"/>
            <ac:cxnSpMk id="70" creationId="{0590C579-AACE-4AE9-B99D-63B63FD39A5C}"/>
          </ac:cxnSpMkLst>
        </pc:cxnChg>
        <pc:cxnChg chg="add mod">
          <ac:chgData name="ROBERT Steven" userId="13204532-49f5-4332-ae05-4f431e629b77" providerId="ADAL" clId="{C4018E6F-9B0C-47DE-B615-75D3425599E4}" dt="2019-11-25T07:47:39.927" v="738" actId="1076"/>
          <ac:cxnSpMkLst>
            <pc:docMk/>
            <pc:sldMk cId="3494587474" sldId="293"/>
            <ac:cxnSpMk id="71" creationId="{663F0C03-C552-45A8-A803-F6200AF92FB3}"/>
          </ac:cxnSpMkLst>
        </pc:cxnChg>
        <pc:cxnChg chg="del">
          <ac:chgData name="ROBERT Steven" userId="13204532-49f5-4332-ae05-4f431e629b77" providerId="ADAL" clId="{C4018E6F-9B0C-47DE-B615-75D3425599E4}" dt="2019-11-25T07:40:02.886" v="469" actId="478"/>
          <ac:cxnSpMkLst>
            <pc:docMk/>
            <pc:sldMk cId="3494587474" sldId="293"/>
            <ac:cxnSpMk id="74" creationId="{D3E5C774-4AB7-4D13-9792-E280B26939AC}"/>
          </ac:cxnSpMkLst>
        </pc:cxnChg>
        <pc:cxnChg chg="add mod">
          <ac:chgData name="ROBERT Steven" userId="13204532-49f5-4332-ae05-4f431e629b77" providerId="ADAL" clId="{C4018E6F-9B0C-47DE-B615-75D3425599E4}" dt="2019-11-25T07:48:53.533" v="767" actId="1076"/>
          <ac:cxnSpMkLst>
            <pc:docMk/>
            <pc:sldMk cId="3494587474" sldId="293"/>
            <ac:cxnSpMk id="76" creationId="{C0CA4BB4-CBA6-4FE7-B532-28ABFD812478}"/>
          </ac:cxnSpMkLst>
        </pc:cxnChg>
        <pc:cxnChg chg="add del mod">
          <ac:chgData name="ROBERT Steven" userId="13204532-49f5-4332-ae05-4f431e629b77" providerId="ADAL" clId="{C4018E6F-9B0C-47DE-B615-75D3425599E4}" dt="2019-11-25T07:49:37.919" v="779" actId="478"/>
          <ac:cxnSpMkLst>
            <pc:docMk/>
            <pc:sldMk cId="3494587474" sldId="293"/>
            <ac:cxnSpMk id="78" creationId="{2D143133-5334-49D2-B574-8D9940DD3304}"/>
          </ac:cxnSpMkLst>
        </pc:cxnChg>
        <pc:cxnChg chg="add mod">
          <ac:chgData name="ROBERT Steven" userId="13204532-49f5-4332-ae05-4f431e629b77" providerId="ADAL" clId="{C4018E6F-9B0C-47DE-B615-75D3425599E4}" dt="2019-11-25T07:49:44.914" v="783" actId="1076"/>
          <ac:cxnSpMkLst>
            <pc:docMk/>
            <pc:sldMk cId="3494587474" sldId="293"/>
            <ac:cxnSpMk id="79" creationId="{5A781D6F-B860-4522-9711-9AF0E2022FFC}"/>
          </ac:cxnSpMkLst>
        </pc:cxnChg>
        <pc:cxnChg chg="add mod">
          <ac:chgData name="ROBERT Steven" userId="13204532-49f5-4332-ae05-4f431e629b77" providerId="ADAL" clId="{C4018E6F-9B0C-47DE-B615-75D3425599E4}" dt="2019-11-25T07:50:20.245" v="799" actId="1076"/>
          <ac:cxnSpMkLst>
            <pc:docMk/>
            <pc:sldMk cId="3494587474" sldId="293"/>
            <ac:cxnSpMk id="81" creationId="{512C926D-8A43-49FA-A6CC-174A845E6475}"/>
          </ac:cxnSpMkLst>
        </pc:cxnChg>
        <pc:cxnChg chg="add mod">
          <ac:chgData name="ROBERT Steven" userId="13204532-49f5-4332-ae05-4f431e629b77" providerId="ADAL" clId="{C4018E6F-9B0C-47DE-B615-75D3425599E4}" dt="2019-11-25T07:50:13.917" v="794" actId="1076"/>
          <ac:cxnSpMkLst>
            <pc:docMk/>
            <pc:sldMk cId="3494587474" sldId="293"/>
            <ac:cxnSpMk id="83" creationId="{54A53BFB-9078-46BF-A82A-AA04640739D8}"/>
          </ac:cxnSpMkLst>
        </pc:cxnChg>
        <pc:cxnChg chg="add mod">
          <ac:chgData name="ROBERT Steven" userId="13204532-49f5-4332-ae05-4f431e629b77" providerId="ADAL" clId="{C4018E6F-9B0C-47DE-B615-75D3425599E4}" dt="2019-11-25T07:50:18.895" v="798" actId="1076"/>
          <ac:cxnSpMkLst>
            <pc:docMk/>
            <pc:sldMk cId="3494587474" sldId="293"/>
            <ac:cxnSpMk id="85" creationId="{71F7C3B9-6355-4390-AF05-1812A35BDFAF}"/>
          </ac:cxnSpMkLst>
        </pc:cxnChg>
        <pc:cxnChg chg="add mod">
          <ac:chgData name="ROBERT Steven" userId="13204532-49f5-4332-ae05-4f431e629b77" providerId="ADAL" clId="{C4018E6F-9B0C-47DE-B615-75D3425599E4}" dt="2019-11-25T07:50:39.828" v="803" actId="1076"/>
          <ac:cxnSpMkLst>
            <pc:docMk/>
            <pc:sldMk cId="3494587474" sldId="293"/>
            <ac:cxnSpMk id="87" creationId="{A79F8841-409E-46BE-BFC5-ADBB460FFA62}"/>
          </ac:cxnSpMkLst>
        </pc:cxnChg>
        <pc:cxnChg chg="add mod">
          <ac:chgData name="ROBERT Steven" userId="13204532-49f5-4332-ae05-4f431e629b77" providerId="ADAL" clId="{C4018E6F-9B0C-47DE-B615-75D3425599E4}" dt="2019-11-25T07:50:41.740" v="805" actId="1076"/>
          <ac:cxnSpMkLst>
            <pc:docMk/>
            <pc:sldMk cId="3494587474" sldId="293"/>
            <ac:cxnSpMk id="88" creationId="{8EC49767-0567-4C4D-9768-6E69718AACE6}"/>
          </ac:cxnSpMkLst>
        </pc:cxnChg>
        <pc:cxnChg chg="add mod">
          <ac:chgData name="ROBERT Steven" userId="13204532-49f5-4332-ae05-4f431e629b77" providerId="ADAL" clId="{C4018E6F-9B0C-47DE-B615-75D3425599E4}" dt="2019-11-25T07:51:57.026" v="849" actId="1076"/>
          <ac:cxnSpMkLst>
            <pc:docMk/>
            <pc:sldMk cId="3494587474" sldId="293"/>
            <ac:cxnSpMk id="90" creationId="{839AA5A6-9A4E-4D3B-9A69-710AEE8444D6}"/>
          </ac:cxnSpMkLst>
        </pc:cxnChg>
        <pc:cxnChg chg="add mod">
          <ac:chgData name="ROBERT Steven" userId="13204532-49f5-4332-ae05-4f431e629b77" providerId="ADAL" clId="{C4018E6F-9B0C-47DE-B615-75D3425599E4}" dt="2019-11-25T07:51:58.903" v="851" actId="1076"/>
          <ac:cxnSpMkLst>
            <pc:docMk/>
            <pc:sldMk cId="3494587474" sldId="293"/>
            <ac:cxnSpMk id="91" creationId="{BECDE2B0-3C51-4D12-8B1B-866EA3086364}"/>
          </ac:cxnSpMkLst>
        </pc:cxnChg>
      </pc:sldChg>
      <pc:sldChg chg="addSp delSp modSp del">
        <pc:chgData name="ROBERT Steven" userId="13204532-49f5-4332-ae05-4f431e629b77" providerId="ADAL" clId="{C4018E6F-9B0C-47DE-B615-75D3425599E4}" dt="2019-11-25T07:37:31.608" v="445" actId="2696"/>
        <pc:sldMkLst>
          <pc:docMk/>
          <pc:sldMk cId="3602242298" sldId="293"/>
        </pc:sldMkLst>
        <pc:spChg chg="add mod">
          <ac:chgData name="ROBERT Steven" userId="13204532-49f5-4332-ae05-4f431e629b77" providerId="ADAL" clId="{C4018E6F-9B0C-47DE-B615-75D3425599E4}" dt="2019-11-25T07:17:04.983" v="5"/>
          <ac:spMkLst>
            <pc:docMk/>
            <pc:sldMk cId="3602242298" sldId="293"/>
            <ac:spMk id="2" creationId="{6272E059-3984-49F1-BEA3-2C8F4F33685E}"/>
          </ac:spMkLst>
        </pc:spChg>
        <pc:spChg chg="del">
          <ac:chgData name="ROBERT Steven" userId="13204532-49f5-4332-ae05-4f431e629b77" providerId="ADAL" clId="{C4018E6F-9B0C-47DE-B615-75D3425599E4}" dt="2019-11-25T07:17:04.983" v="5"/>
          <ac:spMkLst>
            <pc:docMk/>
            <pc:sldMk cId="3602242298" sldId="293"/>
            <ac:spMk id="9" creationId="{BB54A54A-AB5E-44B0-BF76-0BE3CBB681B2}"/>
          </ac:spMkLst>
        </pc:spChg>
        <pc:picChg chg="del">
          <ac:chgData name="ROBERT Steven" userId="13204532-49f5-4332-ae05-4f431e629b77" providerId="ADAL" clId="{C4018E6F-9B0C-47DE-B615-75D3425599E4}" dt="2019-11-25T07:17:04.983" v="5"/>
          <ac:picMkLst>
            <pc:docMk/>
            <pc:sldMk cId="3602242298" sldId="293"/>
            <ac:picMk id="8" creationId="{369420C7-6BA3-441B-B6D3-B5C82F3F87E3}"/>
          </ac:picMkLst>
        </pc:picChg>
        <pc:picChg chg="del">
          <ac:chgData name="ROBERT Steven" userId="13204532-49f5-4332-ae05-4f431e629b77" providerId="ADAL" clId="{C4018E6F-9B0C-47DE-B615-75D3425599E4}" dt="2019-11-25T07:17:04.983" v="5"/>
          <ac:picMkLst>
            <pc:docMk/>
            <pc:sldMk cId="3602242298" sldId="293"/>
            <ac:picMk id="14" creationId="{E4F1A92D-2BC9-4065-AEE7-8E9B9DC04E77}"/>
          </ac:picMkLst>
        </pc:picChg>
      </pc:sldChg>
      <pc:sldChg chg="addSp delSp modSp add setBg">
        <pc:chgData name="ROBERT Steven" userId="13204532-49f5-4332-ae05-4f431e629b77" providerId="ADAL" clId="{C4018E6F-9B0C-47DE-B615-75D3425599E4}" dt="2019-11-25T07:57:04.264" v="951" actId="1076"/>
        <pc:sldMkLst>
          <pc:docMk/>
          <pc:sldMk cId="3414288319" sldId="294"/>
        </pc:sldMkLst>
        <pc:spChg chg="add del mod">
          <ac:chgData name="ROBERT Steven" userId="13204532-49f5-4332-ae05-4f431e629b77" providerId="ADAL" clId="{C4018E6F-9B0C-47DE-B615-75D3425599E4}" dt="2019-11-25T07:52:47.990" v="865"/>
          <ac:spMkLst>
            <pc:docMk/>
            <pc:sldMk cId="3414288319" sldId="294"/>
            <ac:spMk id="8" creationId="{C38D5D60-270D-43AE-B2DA-489E265AAC3C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32" creationId="{4D6C572A-89D1-4E0E-B820-3DADCA3A16ED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33" creationId="{BD1F7EAC-6A10-4664-B12A-10A0B3F7F789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34" creationId="{3AE0281D-4020-42D9-9AD3-AD6F9ADB580C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38" creationId="{2814E21F-0E07-4F7E-B030-9D4BE9FF468E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39" creationId="{5C51B423-1030-47B4-94CB-0C31E9A1CD58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40" creationId="{FB788B3F-8F0B-4F0B-9B28-75ECE30B5B61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45" creationId="{19ABCDAC-8793-4378-9BCF-1B1566659789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46" creationId="{781F7DBB-87CE-4B56-B60E-38596E54530C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47" creationId="{EFDA5A86-0211-413E-9225-96A196ED1E37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48" creationId="{22514D1D-AF25-4F1A-B003-1A3B677C5835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49" creationId="{D6E58A13-8AA5-4C7C-9C51-56DEB3779370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50" creationId="{97A8B64C-789F-46E5-AFBB-1FD2E17C2F7D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51" creationId="{95BB8B1E-58A9-44E1-B13F-921B7CF9F3EB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52" creationId="{B2EDE222-F4D3-4E38-BAE1-0F4E5CFB913E}"/>
          </ac:spMkLst>
        </pc:spChg>
        <pc:spChg chg="add mod">
          <ac:chgData name="ROBERT Steven" userId="13204532-49f5-4332-ae05-4f431e629b77" providerId="ADAL" clId="{C4018E6F-9B0C-47DE-B615-75D3425599E4}" dt="2019-11-25T07:52:58.074" v="871" actId="1076"/>
          <ac:spMkLst>
            <pc:docMk/>
            <pc:sldMk cId="3414288319" sldId="294"/>
            <ac:spMk id="54" creationId="{A8168D6C-354C-45DD-93CC-52F5C7F71082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57" creationId="{5B541706-53DA-42A9-9054-F1288A6460DE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59" creationId="{1A470C18-F346-4F79-A83C-2946991F293D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60" creationId="{D010A161-3A2C-4293-8191-BDCA197A53D5}"/>
          </ac:spMkLst>
        </pc:spChg>
        <pc:spChg chg="del">
          <ac:chgData name="ROBERT Steven" userId="13204532-49f5-4332-ae05-4f431e629b77" providerId="ADAL" clId="{C4018E6F-9B0C-47DE-B615-75D3425599E4}" dt="2019-11-25T07:52:34.745" v="861" actId="478"/>
          <ac:spMkLst>
            <pc:docMk/>
            <pc:sldMk cId="3414288319" sldId="294"/>
            <ac:spMk id="61" creationId="{293A8F14-4F52-4C9A-A09A-7BF8718A3A0D}"/>
          </ac:spMkLst>
        </pc:spChg>
        <pc:spChg chg="add mod">
          <ac:chgData name="ROBERT Steven" userId="13204532-49f5-4332-ae05-4f431e629b77" providerId="ADAL" clId="{C4018E6F-9B0C-47DE-B615-75D3425599E4}" dt="2019-11-25T07:55:56.463" v="922" actId="1076"/>
          <ac:spMkLst>
            <pc:docMk/>
            <pc:sldMk cId="3414288319" sldId="294"/>
            <ac:spMk id="63" creationId="{4D99E4A3-BA69-405B-9091-3F0168BAFD2B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65" creationId="{4F693170-C774-44D9-962F-07A13E6E9D8F}"/>
          </ac:spMkLst>
        </pc:spChg>
        <pc:spChg chg="add mod">
          <ac:chgData name="ROBERT Steven" userId="13204532-49f5-4332-ae05-4f431e629b77" providerId="ADAL" clId="{C4018E6F-9B0C-47DE-B615-75D3425599E4}" dt="2019-11-25T07:55:52.338" v="920" actId="1076"/>
          <ac:spMkLst>
            <pc:docMk/>
            <pc:sldMk cId="3414288319" sldId="294"/>
            <ac:spMk id="67" creationId="{4079EA52-0602-4D0A-9597-7BBFEC0C6A23}"/>
          </ac:spMkLst>
        </pc:spChg>
        <pc:spChg chg="add del">
          <ac:chgData name="ROBERT Steven" userId="13204532-49f5-4332-ae05-4f431e629b77" providerId="ADAL" clId="{C4018E6F-9B0C-47DE-B615-75D3425599E4}" dt="2019-11-25T07:54:59.547" v="907"/>
          <ac:spMkLst>
            <pc:docMk/>
            <pc:sldMk cId="3414288319" sldId="294"/>
            <ac:spMk id="68" creationId="{B616BBE7-6CD4-4ED0-8A05-D259A75A9D60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69" creationId="{997834FE-17A6-42CB-8089-9B7EF3A173F9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72" creationId="{3E67CCB0-1E00-4242-9AE8-ECECC3C3FBE0}"/>
          </ac:spMkLst>
        </pc:spChg>
        <pc:spChg chg="del">
          <ac:chgData name="ROBERT Steven" userId="13204532-49f5-4332-ae05-4f431e629b77" providerId="ADAL" clId="{C4018E6F-9B0C-47DE-B615-75D3425599E4}" dt="2019-11-25T07:52:32.556" v="860" actId="478"/>
          <ac:spMkLst>
            <pc:docMk/>
            <pc:sldMk cId="3414288319" sldId="294"/>
            <ac:spMk id="73" creationId="{37E5C922-864D-4EAF-A43E-7C794CBBC625}"/>
          </ac:spMkLst>
        </pc:spChg>
        <pc:spChg chg="add mod">
          <ac:chgData name="ROBERT Steven" userId="13204532-49f5-4332-ae05-4f431e629b77" providerId="ADAL" clId="{C4018E6F-9B0C-47DE-B615-75D3425599E4}" dt="2019-11-25T07:56:09.915" v="928" actId="20577"/>
          <ac:spMkLst>
            <pc:docMk/>
            <pc:sldMk cId="3414288319" sldId="294"/>
            <ac:spMk id="77" creationId="{A8B207D8-DF8D-419C-89A8-0C149701427C}"/>
          </ac:spMkLst>
        </pc:spChg>
        <pc:spChg chg="add mod">
          <ac:chgData name="ROBERT Steven" userId="13204532-49f5-4332-ae05-4f431e629b77" providerId="ADAL" clId="{C4018E6F-9B0C-47DE-B615-75D3425599E4}" dt="2019-11-25T07:56:21.713" v="934" actId="20577"/>
          <ac:spMkLst>
            <pc:docMk/>
            <pc:sldMk cId="3414288319" sldId="294"/>
            <ac:spMk id="79" creationId="{25118356-DAA5-44E7-AAB2-3AA5194F4E24}"/>
          </ac:spMkLst>
        </pc:spChg>
        <pc:spChg chg="add mod">
          <ac:chgData name="ROBERT Steven" userId="13204532-49f5-4332-ae05-4f431e629b77" providerId="ADAL" clId="{C4018E6F-9B0C-47DE-B615-75D3425599E4}" dt="2019-11-25T07:56:53.444" v="945" actId="20577"/>
          <ac:spMkLst>
            <pc:docMk/>
            <pc:sldMk cId="3414288319" sldId="294"/>
            <ac:spMk id="81" creationId="{91197DEB-45B7-43B7-8725-E947CE2A9315}"/>
          </ac:spMkLst>
        </pc:spChg>
        <pc:spChg chg="add mod">
          <ac:chgData name="ROBERT Steven" userId="13204532-49f5-4332-ae05-4f431e629b77" providerId="ADAL" clId="{C4018E6F-9B0C-47DE-B615-75D3425599E4}" dt="2019-11-25T07:56:59.449" v="947" actId="1076"/>
          <ac:spMkLst>
            <pc:docMk/>
            <pc:sldMk cId="3414288319" sldId="294"/>
            <ac:spMk id="83" creationId="{29AA9188-8C61-457B-9885-1B5482753777}"/>
          </ac:spMkLst>
        </pc:spChg>
        <pc:spChg chg="add mod">
          <ac:chgData name="ROBERT Steven" userId="13204532-49f5-4332-ae05-4f431e629b77" providerId="ADAL" clId="{C4018E6F-9B0C-47DE-B615-75D3425599E4}" dt="2019-11-25T07:57:01.422" v="949" actId="1076"/>
          <ac:spMkLst>
            <pc:docMk/>
            <pc:sldMk cId="3414288319" sldId="294"/>
            <ac:spMk id="85" creationId="{1227A41A-E9F1-4A9A-AF72-FB42A6B2A2AB}"/>
          </ac:spMkLst>
        </pc:spChg>
        <pc:spChg chg="add mod">
          <ac:chgData name="ROBERT Steven" userId="13204532-49f5-4332-ae05-4f431e629b77" providerId="ADAL" clId="{C4018E6F-9B0C-47DE-B615-75D3425599E4}" dt="2019-11-25T07:57:04.264" v="951" actId="1076"/>
          <ac:spMkLst>
            <pc:docMk/>
            <pc:sldMk cId="3414288319" sldId="294"/>
            <ac:spMk id="87" creationId="{65BA3459-F55C-495F-B71D-087149207BD2}"/>
          </ac:spMkLst>
        </pc:spChg>
        <pc:picChg chg="del">
          <ac:chgData name="ROBERT Steven" userId="13204532-49f5-4332-ae05-4f431e629b77" providerId="ADAL" clId="{C4018E6F-9B0C-47DE-B615-75D3425599E4}" dt="2019-11-25T07:52:32.556" v="860" actId="478"/>
          <ac:picMkLst>
            <pc:docMk/>
            <pc:sldMk cId="3414288319" sldId="294"/>
            <ac:picMk id="9" creationId="{DBDBE581-2C95-44F7-ABB9-C0C6EEEFE160}"/>
          </ac:picMkLst>
        </pc:picChg>
        <pc:picChg chg="add mod">
          <ac:chgData name="ROBERT Steven" userId="13204532-49f5-4332-ae05-4f431e629b77" providerId="ADAL" clId="{C4018E6F-9B0C-47DE-B615-75D3425599E4}" dt="2019-11-25T07:52:52.836" v="869" actId="1076"/>
          <ac:picMkLst>
            <pc:docMk/>
            <pc:sldMk cId="3414288319" sldId="294"/>
            <ac:picMk id="13" creationId="{19AFBFBF-32EC-4E73-B25C-77CBFB375A16}"/>
          </ac:picMkLst>
        </pc:pic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11" creationId="{4D2E65A8-F3DC-41E2-AE75-362A7C82EC83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12" creationId="{72BE7A32-32CE-48FE-B2E2-E8EBD28851F4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14" creationId="{B09F4691-0DCD-4876-973F-B126DFE453F2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16" creationId="{FB657796-0C5E-4577-ACB8-7E4AAECC457C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18" creationId="{E445680D-BDB3-4E7B-A96F-C8341D93A061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20" creationId="{7D278E1F-96C0-44E8-B0FA-06A72AEAA7F9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22" creationId="{E5C14D7C-2386-42FA-9A2C-93C888656C85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23" creationId="{BFF78759-5A40-4298-AB0F-F2B7CEEC007B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24" creationId="{CD59D8A6-AD61-48D3-845F-3EE5403877B3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26" creationId="{A5B2938C-B248-4B51-BB34-B450F43BA176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35" creationId="{01239D08-D924-40A6-8DD4-63A5986F3E62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41" creationId="{CB0CCC69-8EC7-4F84-A7B9-4CD95F14A745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53" creationId="{07355E78-3FE4-4620-8BE9-7A9F103E8A5E}"/>
          </ac:cxnSpMkLst>
        </pc:cxnChg>
        <pc:cxnChg chg="add mod">
          <ac:chgData name="ROBERT Steven" userId="13204532-49f5-4332-ae05-4f431e629b77" providerId="ADAL" clId="{C4018E6F-9B0C-47DE-B615-75D3425599E4}" dt="2019-11-25T07:55:54.064" v="921" actId="1076"/>
          <ac:cxnSpMkLst>
            <pc:docMk/>
            <pc:sldMk cId="3414288319" sldId="294"/>
            <ac:cxnSpMk id="55" creationId="{1DC182B8-CDB6-4F15-8570-6691CF71F29A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56" creationId="{6EE10AC6-427A-4BF4-9346-1AF24571B023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58" creationId="{AE49F4F8-33B9-4F3F-BB62-00845AC741AA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62" creationId="{CF1E37E2-5728-456E-8F7C-61612AE53660}"/>
          </ac:cxnSpMkLst>
        </pc:cxnChg>
        <pc:cxnChg chg="add del mod">
          <ac:chgData name="ROBERT Steven" userId="13204532-49f5-4332-ae05-4f431e629b77" providerId="ADAL" clId="{C4018E6F-9B0C-47DE-B615-75D3425599E4}" dt="2019-11-25T07:55:10.760" v="914" actId="478"/>
          <ac:cxnSpMkLst>
            <pc:docMk/>
            <pc:sldMk cId="3414288319" sldId="294"/>
            <ac:cxnSpMk id="64" creationId="{6F211178-54BB-4982-BD6C-2E39E8C65E3E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66" creationId="{E3C44754-DA29-4EAC-9F9E-BA200031D233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70" creationId="{0590C579-AACE-4AE9-B99D-63B63FD39A5C}"/>
          </ac:cxnSpMkLst>
        </pc:cxnChg>
        <pc:cxnChg chg="add del mod">
          <ac:chgData name="ROBERT Steven" userId="13204532-49f5-4332-ae05-4f431e629b77" providerId="ADAL" clId="{C4018E6F-9B0C-47DE-B615-75D3425599E4}" dt="2019-11-25T07:55:09.843" v="913" actId="478"/>
          <ac:cxnSpMkLst>
            <pc:docMk/>
            <pc:sldMk cId="3414288319" sldId="294"/>
            <ac:cxnSpMk id="71" creationId="{AF09677A-E28E-4D52-94C8-5BC6C872A66C}"/>
          </ac:cxnSpMkLst>
        </pc:cxnChg>
        <pc:cxnChg chg="del">
          <ac:chgData name="ROBERT Steven" userId="13204532-49f5-4332-ae05-4f431e629b77" providerId="ADAL" clId="{C4018E6F-9B0C-47DE-B615-75D3425599E4}" dt="2019-11-25T07:52:32.556" v="860" actId="478"/>
          <ac:cxnSpMkLst>
            <pc:docMk/>
            <pc:sldMk cId="3414288319" sldId="294"/>
            <ac:cxnSpMk id="74" creationId="{D3E5C774-4AB7-4D13-9792-E280B26939AC}"/>
          </ac:cxnSpMkLst>
        </pc:cxnChg>
        <pc:cxnChg chg="add mod">
          <ac:chgData name="ROBERT Steven" userId="13204532-49f5-4332-ae05-4f431e629b77" providerId="ADAL" clId="{C4018E6F-9B0C-47DE-B615-75D3425599E4}" dt="2019-11-25T07:55:47.878" v="919" actId="14100"/>
          <ac:cxnSpMkLst>
            <pc:docMk/>
            <pc:sldMk cId="3414288319" sldId="294"/>
            <ac:cxnSpMk id="75" creationId="{53E436FE-22BA-470B-A12A-839560D6A4BB}"/>
          </ac:cxnSpMkLst>
        </pc:cxnChg>
        <pc:cxnChg chg="add mod">
          <ac:chgData name="ROBERT Steven" userId="13204532-49f5-4332-ae05-4f431e629b77" providerId="ADAL" clId="{C4018E6F-9B0C-47DE-B615-75D3425599E4}" dt="2019-11-25T07:56:05.283" v="924" actId="1076"/>
          <ac:cxnSpMkLst>
            <pc:docMk/>
            <pc:sldMk cId="3414288319" sldId="294"/>
            <ac:cxnSpMk id="76" creationId="{97AE3689-AD4F-4103-8D74-3AC1AFB2CA51}"/>
          </ac:cxnSpMkLst>
        </pc:cxnChg>
        <pc:cxnChg chg="add mod">
          <ac:chgData name="ROBERT Steven" userId="13204532-49f5-4332-ae05-4f431e629b77" providerId="ADAL" clId="{C4018E6F-9B0C-47DE-B615-75D3425599E4}" dt="2019-11-25T07:56:17.192" v="930" actId="1076"/>
          <ac:cxnSpMkLst>
            <pc:docMk/>
            <pc:sldMk cId="3414288319" sldId="294"/>
            <ac:cxnSpMk id="78" creationId="{BD4F08A9-0320-4726-97DF-5EE1BD13EA62}"/>
          </ac:cxnSpMkLst>
        </pc:cxnChg>
        <pc:cxnChg chg="add mod">
          <ac:chgData name="ROBERT Steven" userId="13204532-49f5-4332-ae05-4f431e629b77" providerId="ADAL" clId="{C4018E6F-9B0C-47DE-B615-75D3425599E4}" dt="2019-11-25T07:56:47.918" v="939" actId="1076"/>
          <ac:cxnSpMkLst>
            <pc:docMk/>
            <pc:sldMk cId="3414288319" sldId="294"/>
            <ac:cxnSpMk id="80" creationId="{601D74B3-1AC7-41A9-8F30-92F12C268D37}"/>
          </ac:cxnSpMkLst>
        </pc:cxnChg>
        <pc:cxnChg chg="add mod">
          <ac:chgData name="ROBERT Steven" userId="13204532-49f5-4332-ae05-4f431e629b77" providerId="ADAL" clId="{C4018E6F-9B0C-47DE-B615-75D3425599E4}" dt="2019-11-25T07:56:59.449" v="947" actId="1076"/>
          <ac:cxnSpMkLst>
            <pc:docMk/>
            <pc:sldMk cId="3414288319" sldId="294"/>
            <ac:cxnSpMk id="82" creationId="{94B801A7-96D7-44C5-AEEE-FFAD1EF45532}"/>
          </ac:cxnSpMkLst>
        </pc:cxnChg>
        <pc:cxnChg chg="add mod">
          <ac:chgData name="ROBERT Steven" userId="13204532-49f5-4332-ae05-4f431e629b77" providerId="ADAL" clId="{C4018E6F-9B0C-47DE-B615-75D3425599E4}" dt="2019-11-25T07:57:01.422" v="949" actId="1076"/>
          <ac:cxnSpMkLst>
            <pc:docMk/>
            <pc:sldMk cId="3414288319" sldId="294"/>
            <ac:cxnSpMk id="84" creationId="{19469B9E-2E07-4673-8F6C-B6429BB55118}"/>
          </ac:cxnSpMkLst>
        </pc:cxnChg>
        <pc:cxnChg chg="add mod">
          <ac:chgData name="ROBERT Steven" userId="13204532-49f5-4332-ae05-4f431e629b77" providerId="ADAL" clId="{C4018E6F-9B0C-47DE-B615-75D3425599E4}" dt="2019-11-25T07:57:04.264" v="951" actId="1076"/>
          <ac:cxnSpMkLst>
            <pc:docMk/>
            <pc:sldMk cId="3414288319" sldId="294"/>
            <ac:cxnSpMk id="86" creationId="{8910E150-45BE-41E6-971E-26F4983CFF43}"/>
          </ac:cxnSpMkLst>
        </pc:cxnChg>
      </pc:sldChg>
      <pc:sldChg chg="addSp delSp modSp add setBg">
        <pc:chgData name="ROBERT Steven" userId="13204532-49f5-4332-ae05-4f431e629b77" providerId="ADAL" clId="{C4018E6F-9B0C-47DE-B615-75D3425599E4}" dt="2019-11-25T08:05:15.139" v="1465" actId="1076"/>
        <pc:sldMkLst>
          <pc:docMk/>
          <pc:sldMk cId="2402445127" sldId="295"/>
        </pc:sldMkLst>
        <pc:spChg chg="mod">
          <ac:chgData name="ROBERT Steven" userId="13204532-49f5-4332-ae05-4f431e629b77" providerId="ADAL" clId="{C4018E6F-9B0C-47DE-B615-75D3425599E4}" dt="2019-11-25T08:00:51.135" v="1289" actId="1076"/>
          <ac:spMkLst>
            <pc:docMk/>
            <pc:sldMk cId="2402445127" sldId="295"/>
            <ac:spMk id="4" creationId="{B9847265-E434-4FCD-897E-B2A1CBD4A5E1}"/>
          </ac:spMkLst>
        </pc:spChg>
        <pc:spChg chg="mod">
          <ac:chgData name="ROBERT Steven" userId="13204532-49f5-4332-ae05-4f431e629b77" providerId="ADAL" clId="{C4018E6F-9B0C-47DE-B615-75D3425599E4}" dt="2019-11-25T08:00:46.720" v="1287" actId="20577"/>
          <ac:spMkLst>
            <pc:docMk/>
            <pc:sldMk cId="2402445127" sldId="295"/>
            <ac:spMk id="6" creationId="{4A77A89B-0468-4D58-9089-DC08C3F3C675}"/>
          </ac:spMkLst>
        </pc:spChg>
        <pc:spChg chg="add del mod">
          <ac:chgData name="ROBERT Steven" userId="13204532-49f5-4332-ae05-4f431e629b77" providerId="ADAL" clId="{C4018E6F-9B0C-47DE-B615-75D3425599E4}" dt="2019-11-25T08:01:11.499" v="1294"/>
          <ac:spMkLst>
            <pc:docMk/>
            <pc:sldMk cId="2402445127" sldId="295"/>
            <ac:spMk id="8" creationId="{E54BE25A-A3D1-42A3-8A98-9A32DAE55A1E}"/>
          </ac:spMkLst>
        </pc:spChg>
        <pc:spChg chg="add mod">
          <ac:chgData name="ROBERT Steven" userId="13204532-49f5-4332-ae05-4f431e629b77" providerId="ADAL" clId="{C4018E6F-9B0C-47DE-B615-75D3425599E4}" dt="2019-11-25T08:01:58.788" v="1324" actId="1076"/>
          <ac:spMkLst>
            <pc:docMk/>
            <pc:sldMk cId="2402445127" sldId="295"/>
            <ac:spMk id="32" creationId="{92AC9602-0938-48EF-82B7-848F274EE713}"/>
          </ac:spMkLst>
        </pc:spChg>
        <pc:spChg chg="add mod">
          <ac:chgData name="ROBERT Steven" userId="13204532-49f5-4332-ae05-4f431e629b77" providerId="ADAL" clId="{C4018E6F-9B0C-47DE-B615-75D3425599E4}" dt="2019-11-25T08:02:38.798" v="1352" actId="14100"/>
          <ac:spMkLst>
            <pc:docMk/>
            <pc:sldMk cId="2402445127" sldId="295"/>
            <ac:spMk id="36" creationId="{C963C448-3BFF-4A1B-96F6-FC92EF634138}"/>
          </ac:spMkLst>
        </pc:spChg>
        <pc:spChg chg="add mod">
          <ac:chgData name="ROBERT Steven" userId="13204532-49f5-4332-ae05-4f431e629b77" providerId="ADAL" clId="{C4018E6F-9B0C-47DE-B615-75D3425599E4}" dt="2019-11-25T08:03:09.130" v="1371" actId="20577"/>
          <ac:spMkLst>
            <pc:docMk/>
            <pc:sldMk cId="2402445127" sldId="295"/>
            <ac:spMk id="39" creationId="{FFE85E56-9D99-4C7D-BEF4-7A89EFC39EAA}"/>
          </ac:spMkLst>
        </pc:spChg>
        <pc:spChg chg="add mod">
          <ac:chgData name="ROBERT Steven" userId="13204532-49f5-4332-ae05-4f431e629b77" providerId="ADAL" clId="{C4018E6F-9B0C-47DE-B615-75D3425599E4}" dt="2019-11-25T08:04:00.041" v="1455" actId="1076"/>
          <ac:spMkLst>
            <pc:docMk/>
            <pc:sldMk cId="2402445127" sldId="295"/>
            <ac:spMk id="40" creationId="{8C020FC1-1B69-460D-916A-7EF22C29D32B}"/>
          </ac:spMkLst>
        </pc:spChg>
        <pc:spChg chg="add mod">
          <ac:chgData name="ROBERT Steven" userId="13204532-49f5-4332-ae05-4f431e629b77" providerId="ADAL" clId="{C4018E6F-9B0C-47DE-B615-75D3425599E4}" dt="2019-11-25T08:04:18.016" v="1462" actId="20577"/>
          <ac:spMkLst>
            <pc:docMk/>
            <pc:sldMk cId="2402445127" sldId="295"/>
            <ac:spMk id="43" creationId="{29E521B8-B083-42A8-AA11-4C219569CC85}"/>
          </ac:spMkLst>
        </pc:spChg>
        <pc:spChg chg="del">
          <ac:chgData name="ROBERT Steven" userId="13204532-49f5-4332-ae05-4f431e629b77" providerId="ADAL" clId="{C4018E6F-9B0C-47DE-B615-75D3425599E4}" dt="2019-11-25T08:00:09.901" v="1263" actId="478"/>
          <ac:spMkLst>
            <pc:docMk/>
            <pc:sldMk cId="2402445127" sldId="295"/>
            <ac:spMk id="54" creationId="{A8168D6C-354C-45DD-93CC-52F5C7F71082}"/>
          </ac:spMkLst>
        </pc:spChg>
        <pc:spChg chg="del">
          <ac:chgData name="ROBERT Steven" userId="13204532-49f5-4332-ae05-4f431e629b77" providerId="ADAL" clId="{C4018E6F-9B0C-47DE-B615-75D3425599E4}" dt="2019-11-25T08:00:52.574" v="1290" actId="478"/>
          <ac:spMkLst>
            <pc:docMk/>
            <pc:sldMk cId="2402445127" sldId="295"/>
            <ac:spMk id="63" creationId="{4D99E4A3-BA69-405B-9091-3F0168BAFD2B}"/>
          </ac:spMkLst>
        </pc:spChg>
        <pc:spChg chg="del">
          <ac:chgData name="ROBERT Steven" userId="13204532-49f5-4332-ae05-4f431e629b77" providerId="ADAL" clId="{C4018E6F-9B0C-47DE-B615-75D3425599E4}" dt="2019-11-25T08:00:55.529" v="1292" actId="478"/>
          <ac:spMkLst>
            <pc:docMk/>
            <pc:sldMk cId="2402445127" sldId="295"/>
            <ac:spMk id="67" creationId="{4079EA52-0602-4D0A-9597-7BBFEC0C6A23}"/>
          </ac:spMkLst>
        </pc:spChg>
        <pc:spChg chg="del">
          <ac:chgData name="ROBERT Steven" userId="13204532-49f5-4332-ae05-4f431e629b77" providerId="ADAL" clId="{C4018E6F-9B0C-47DE-B615-75D3425599E4}" dt="2019-11-25T08:00:55.529" v="1292" actId="478"/>
          <ac:spMkLst>
            <pc:docMk/>
            <pc:sldMk cId="2402445127" sldId="295"/>
            <ac:spMk id="77" creationId="{A8B207D8-DF8D-419C-89A8-0C149701427C}"/>
          </ac:spMkLst>
        </pc:spChg>
        <pc:spChg chg="del">
          <ac:chgData name="ROBERT Steven" userId="13204532-49f5-4332-ae05-4f431e629b77" providerId="ADAL" clId="{C4018E6F-9B0C-47DE-B615-75D3425599E4}" dt="2019-11-25T08:00:55.529" v="1292" actId="478"/>
          <ac:spMkLst>
            <pc:docMk/>
            <pc:sldMk cId="2402445127" sldId="295"/>
            <ac:spMk id="79" creationId="{25118356-DAA5-44E7-AAB2-3AA5194F4E24}"/>
          </ac:spMkLst>
        </pc:spChg>
        <pc:spChg chg="del">
          <ac:chgData name="ROBERT Steven" userId="13204532-49f5-4332-ae05-4f431e629b77" providerId="ADAL" clId="{C4018E6F-9B0C-47DE-B615-75D3425599E4}" dt="2019-11-25T08:00:57.841" v="1293" actId="478"/>
          <ac:spMkLst>
            <pc:docMk/>
            <pc:sldMk cId="2402445127" sldId="295"/>
            <ac:spMk id="81" creationId="{91197DEB-45B7-43B7-8725-E947CE2A9315}"/>
          </ac:spMkLst>
        </pc:spChg>
        <pc:spChg chg="del">
          <ac:chgData name="ROBERT Steven" userId="13204532-49f5-4332-ae05-4f431e629b77" providerId="ADAL" clId="{C4018E6F-9B0C-47DE-B615-75D3425599E4}" dt="2019-11-25T08:00:57.841" v="1293" actId="478"/>
          <ac:spMkLst>
            <pc:docMk/>
            <pc:sldMk cId="2402445127" sldId="295"/>
            <ac:spMk id="83" creationId="{29AA9188-8C61-457B-9885-1B5482753777}"/>
          </ac:spMkLst>
        </pc:spChg>
        <pc:spChg chg="del">
          <ac:chgData name="ROBERT Steven" userId="13204532-49f5-4332-ae05-4f431e629b77" providerId="ADAL" clId="{C4018E6F-9B0C-47DE-B615-75D3425599E4}" dt="2019-11-25T08:00:57.841" v="1293" actId="478"/>
          <ac:spMkLst>
            <pc:docMk/>
            <pc:sldMk cId="2402445127" sldId="295"/>
            <ac:spMk id="85" creationId="{1227A41A-E9F1-4A9A-AF72-FB42A6B2A2AB}"/>
          </ac:spMkLst>
        </pc:spChg>
        <pc:spChg chg="del">
          <ac:chgData name="ROBERT Steven" userId="13204532-49f5-4332-ae05-4f431e629b77" providerId="ADAL" clId="{C4018E6F-9B0C-47DE-B615-75D3425599E4}" dt="2019-11-25T08:00:57.841" v="1293" actId="478"/>
          <ac:spMkLst>
            <pc:docMk/>
            <pc:sldMk cId="2402445127" sldId="295"/>
            <ac:spMk id="87" creationId="{65BA3459-F55C-495F-B71D-087149207BD2}"/>
          </ac:spMkLst>
        </pc:spChg>
        <pc:picChg chg="add mod">
          <ac:chgData name="ROBERT Steven" userId="13204532-49f5-4332-ae05-4f431e629b77" providerId="ADAL" clId="{C4018E6F-9B0C-47DE-B615-75D3425599E4}" dt="2019-11-25T08:01:19.818" v="1298" actId="1076"/>
          <ac:picMkLst>
            <pc:docMk/>
            <pc:sldMk cId="2402445127" sldId="295"/>
            <ac:picMk id="10" creationId="{A4EFC6A5-2DD4-4B81-B908-863CE6EAB9CC}"/>
          </ac:picMkLst>
        </pc:picChg>
        <pc:picChg chg="del">
          <ac:chgData name="ROBERT Steven" userId="13204532-49f5-4332-ae05-4f431e629b77" providerId="ADAL" clId="{C4018E6F-9B0C-47DE-B615-75D3425599E4}" dt="2019-11-25T08:00:55.529" v="1292" actId="478"/>
          <ac:picMkLst>
            <pc:docMk/>
            <pc:sldMk cId="2402445127" sldId="295"/>
            <ac:picMk id="13" creationId="{19AFBFBF-32EC-4E73-B25C-77CBFB375A16}"/>
          </ac:picMkLst>
        </pc:picChg>
        <pc:cxnChg chg="add del mod">
          <ac:chgData name="ROBERT Steven" userId="13204532-49f5-4332-ae05-4f431e629b77" providerId="ADAL" clId="{C4018E6F-9B0C-47DE-B615-75D3425599E4}" dt="2019-11-25T08:01:39.641" v="1301" actId="478"/>
          <ac:cxnSpMkLst>
            <pc:docMk/>
            <pc:sldMk cId="2402445127" sldId="295"/>
            <ac:cxnSpMk id="29" creationId="{1F32C4B9-5CCC-4FE9-A97E-FB39F83E5C97}"/>
          </ac:cxnSpMkLst>
        </pc:cxnChg>
        <pc:cxnChg chg="add mod">
          <ac:chgData name="ROBERT Steven" userId="13204532-49f5-4332-ae05-4f431e629b77" providerId="ADAL" clId="{C4018E6F-9B0C-47DE-B615-75D3425599E4}" dt="2019-11-25T08:01:47.105" v="1304" actId="1076"/>
          <ac:cxnSpMkLst>
            <pc:docMk/>
            <pc:sldMk cId="2402445127" sldId="295"/>
            <ac:cxnSpMk id="30" creationId="{E6D9FABA-CDD7-4CAE-972E-FC3886E12A38}"/>
          </ac:cxnSpMkLst>
        </pc:cxnChg>
        <pc:cxnChg chg="add mod">
          <ac:chgData name="ROBERT Steven" userId="13204532-49f5-4332-ae05-4f431e629b77" providerId="ADAL" clId="{C4018E6F-9B0C-47DE-B615-75D3425599E4}" dt="2019-11-25T08:02:19.577" v="1329" actId="14100"/>
          <ac:cxnSpMkLst>
            <pc:docMk/>
            <pc:sldMk cId="2402445127" sldId="295"/>
            <ac:cxnSpMk id="33" creationId="{BF899CB2-A391-4967-A31D-F6305310CB3C}"/>
          </ac:cxnSpMkLst>
        </pc:cxnChg>
        <pc:cxnChg chg="add mod">
          <ac:chgData name="ROBERT Steven" userId="13204532-49f5-4332-ae05-4f431e629b77" providerId="ADAL" clId="{C4018E6F-9B0C-47DE-B615-75D3425599E4}" dt="2019-11-25T08:03:01.249" v="1357" actId="14100"/>
          <ac:cxnSpMkLst>
            <pc:docMk/>
            <pc:sldMk cId="2402445127" sldId="295"/>
            <ac:cxnSpMk id="37" creationId="{EF292FFC-3CD8-4160-BCE4-5B782F59C781}"/>
          </ac:cxnSpMkLst>
        </pc:cxnChg>
        <pc:cxnChg chg="add mod">
          <ac:chgData name="ROBERT Steven" userId="13204532-49f5-4332-ae05-4f431e629b77" providerId="ADAL" clId="{C4018E6F-9B0C-47DE-B615-75D3425599E4}" dt="2019-11-25T08:04:12.326" v="1457" actId="1076"/>
          <ac:cxnSpMkLst>
            <pc:docMk/>
            <pc:sldMk cId="2402445127" sldId="295"/>
            <ac:cxnSpMk id="41" creationId="{DF09D92F-7B9E-4ABD-8CDF-BD5FB053FFD0}"/>
          </ac:cxnSpMkLst>
        </pc:cxnChg>
        <pc:cxnChg chg="add del">
          <ac:chgData name="ROBERT Steven" userId="13204532-49f5-4332-ae05-4f431e629b77" providerId="ADAL" clId="{C4018E6F-9B0C-47DE-B615-75D3425599E4}" dt="2019-11-25T08:04:14.351" v="1459"/>
          <ac:cxnSpMkLst>
            <pc:docMk/>
            <pc:sldMk cId="2402445127" sldId="295"/>
            <ac:cxnSpMk id="42" creationId="{58F5DC53-E880-425F-9F75-A77D2107CD48}"/>
          </ac:cxnSpMkLst>
        </pc:cxnChg>
        <pc:cxnChg chg="add mod">
          <ac:chgData name="ROBERT Steven" userId="13204532-49f5-4332-ae05-4f431e629b77" providerId="ADAL" clId="{C4018E6F-9B0C-47DE-B615-75D3425599E4}" dt="2019-11-25T08:05:15.139" v="1465" actId="1076"/>
          <ac:cxnSpMkLst>
            <pc:docMk/>
            <pc:sldMk cId="2402445127" sldId="295"/>
            <ac:cxnSpMk id="44" creationId="{1F83FB02-40DD-4787-B540-FB2C68DF120B}"/>
          </ac:cxnSpMkLst>
        </pc:cxnChg>
        <pc:cxnChg chg="del">
          <ac:chgData name="ROBERT Steven" userId="13204532-49f5-4332-ae05-4f431e629b77" providerId="ADAL" clId="{C4018E6F-9B0C-47DE-B615-75D3425599E4}" dt="2019-11-25T08:00:53.230" v="1291" actId="478"/>
          <ac:cxnSpMkLst>
            <pc:docMk/>
            <pc:sldMk cId="2402445127" sldId="295"/>
            <ac:cxnSpMk id="55" creationId="{1DC182B8-CDB6-4F15-8570-6691CF71F29A}"/>
          </ac:cxnSpMkLst>
        </pc:cxnChg>
        <pc:cxnChg chg="del">
          <ac:chgData name="ROBERT Steven" userId="13204532-49f5-4332-ae05-4f431e629b77" providerId="ADAL" clId="{C4018E6F-9B0C-47DE-B615-75D3425599E4}" dt="2019-11-25T08:00:55.529" v="1292" actId="478"/>
          <ac:cxnSpMkLst>
            <pc:docMk/>
            <pc:sldMk cId="2402445127" sldId="295"/>
            <ac:cxnSpMk id="75" creationId="{53E436FE-22BA-470B-A12A-839560D6A4BB}"/>
          </ac:cxnSpMkLst>
        </pc:cxnChg>
        <pc:cxnChg chg="del">
          <ac:chgData name="ROBERT Steven" userId="13204532-49f5-4332-ae05-4f431e629b77" providerId="ADAL" clId="{C4018E6F-9B0C-47DE-B615-75D3425599E4}" dt="2019-11-25T08:00:55.529" v="1292" actId="478"/>
          <ac:cxnSpMkLst>
            <pc:docMk/>
            <pc:sldMk cId="2402445127" sldId="295"/>
            <ac:cxnSpMk id="76" creationId="{97AE3689-AD4F-4103-8D74-3AC1AFB2CA51}"/>
          </ac:cxnSpMkLst>
        </pc:cxnChg>
        <pc:cxnChg chg="del">
          <ac:chgData name="ROBERT Steven" userId="13204532-49f5-4332-ae05-4f431e629b77" providerId="ADAL" clId="{C4018E6F-9B0C-47DE-B615-75D3425599E4}" dt="2019-11-25T08:00:55.529" v="1292" actId="478"/>
          <ac:cxnSpMkLst>
            <pc:docMk/>
            <pc:sldMk cId="2402445127" sldId="295"/>
            <ac:cxnSpMk id="78" creationId="{BD4F08A9-0320-4726-97DF-5EE1BD13EA62}"/>
          </ac:cxnSpMkLst>
        </pc:cxnChg>
        <pc:cxnChg chg="del">
          <ac:chgData name="ROBERT Steven" userId="13204532-49f5-4332-ae05-4f431e629b77" providerId="ADAL" clId="{C4018E6F-9B0C-47DE-B615-75D3425599E4}" dt="2019-11-25T08:00:55.529" v="1292" actId="478"/>
          <ac:cxnSpMkLst>
            <pc:docMk/>
            <pc:sldMk cId="2402445127" sldId="295"/>
            <ac:cxnSpMk id="80" creationId="{601D74B3-1AC7-41A9-8F30-92F12C268D37}"/>
          </ac:cxnSpMkLst>
        </pc:cxnChg>
        <pc:cxnChg chg="del">
          <ac:chgData name="ROBERT Steven" userId="13204532-49f5-4332-ae05-4f431e629b77" providerId="ADAL" clId="{C4018E6F-9B0C-47DE-B615-75D3425599E4}" dt="2019-11-25T08:00:55.529" v="1292" actId="478"/>
          <ac:cxnSpMkLst>
            <pc:docMk/>
            <pc:sldMk cId="2402445127" sldId="295"/>
            <ac:cxnSpMk id="82" creationId="{94B801A7-96D7-44C5-AEEE-FFAD1EF45532}"/>
          </ac:cxnSpMkLst>
        </pc:cxnChg>
        <pc:cxnChg chg="del">
          <ac:chgData name="ROBERT Steven" userId="13204532-49f5-4332-ae05-4f431e629b77" providerId="ADAL" clId="{C4018E6F-9B0C-47DE-B615-75D3425599E4}" dt="2019-11-25T08:00:55.529" v="1292" actId="478"/>
          <ac:cxnSpMkLst>
            <pc:docMk/>
            <pc:sldMk cId="2402445127" sldId="295"/>
            <ac:cxnSpMk id="84" creationId="{19469B9E-2E07-4673-8F6C-B6429BB55118}"/>
          </ac:cxnSpMkLst>
        </pc:cxnChg>
        <pc:cxnChg chg="del">
          <ac:chgData name="ROBERT Steven" userId="13204532-49f5-4332-ae05-4f431e629b77" providerId="ADAL" clId="{C4018E6F-9B0C-47DE-B615-75D3425599E4}" dt="2019-11-25T08:00:55.529" v="1292" actId="478"/>
          <ac:cxnSpMkLst>
            <pc:docMk/>
            <pc:sldMk cId="2402445127" sldId="295"/>
            <ac:cxnSpMk id="86" creationId="{8910E150-45BE-41E6-971E-26F4983CFF43}"/>
          </ac:cxnSpMkLst>
        </pc:cxnChg>
      </pc:sldChg>
      <pc:sldChg chg="addSp delSp modSp add setBg">
        <pc:chgData name="ROBERT Steven" userId="13204532-49f5-4332-ae05-4f431e629b77" providerId="ADAL" clId="{C4018E6F-9B0C-47DE-B615-75D3425599E4}" dt="2019-11-25T08:00:32.016" v="1276" actId="478"/>
        <pc:sldMkLst>
          <pc:docMk/>
          <pc:sldMk cId="949744118" sldId="296"/>
        </pc:sldMkLst>
        <pc:spChg chg="mod">
          <ac:chgData name="ROBERT Steven" userId="13204532-49f5-4332-ae05-4f431e629b77" providerId="ADAL" clId="{C4018E6F-9B0C-47DE-B615-75D3425599E4}" dt="2019-11-25T08:00:11.874" v="1264" actId="20577"/>
          <ac:spMkLst>
            <pc:docMk/>
            <pc:sldMk cId="949744118" sldId="296"/>
            <ac:spMk id="6" creationId="{4A77A89B-0468-4D58-9089-DC08C3F3C675}"/>
          </ac:spMkLst>
        </pc:spChg>
        <pc:spChg chg="add del mod">
          <ac:chgData name="ROBERT Steven" userId="13204532-49f5-4332-ae05-4f431e629b77" providerId="ADAL" clId="{C4018E6F-9B0C-47DE-B615-75D3425599E4}" dt="2019-11-25T08:00:24.604" v="1269" actId="478"/>
          <ac:spMkLst>
            <pc:docMk/>
            <pc:sldMk cId="949744118" sldId="296"/>
            <ac:spMk id="8" creationId="{EA6CFED1-7E5F-49D8-AAC0-760E25EBFF2D}"/>
          </ac:spMkLst>
        </pc:spChg>
        <pc:spChg chg="del">
          <ac:chgData name="ROBERT Steven" userId="13204532-49f5-4332-ae05-4f431e629b77" providerId="ADAL" clId="{C4018E6F-9B0C-47DE-B615-75D3425599E4}" dt="2019-11-25T08:00:21.571" v="1266" actId="478"/>
          <ac:spMkLst>
            <pc:docMk/>
            <pc:sldMk cId="949744118" sldId="296"/>
            <ac:spMk id="63" creationId="{4D99E4A3-BA69-405B-9091-3F0168BAFD2B}"/>
          </ac:spMkLst>
        </pc:spChg>
        <pc:spChg chg="del">
          <ac:chgData name="ROBERT Steven" userId="13204532-49f5-4332-ae05-4f431e629b77" providerId="ADAL" clId="{C4018E6F-9B0C-47DE-B615-75D3425599E4}" dt="2019-11-25T08:00:23.770" v="1268" actId="478"/>
          <ac:spMkLst>
            <pc:docMk/>
            <pc:sldMk cId="949744118" sldId="296"/>
            <ac:spMk id="67" creationId="{4079EA52-0602-4D0A-9597-7BBFEC0C6A23}"/>
          </ac:spMkLst>
        </pc:spChg>
        <pc:spChg chg="del">
          <ac:chgData name="ROBERT Steven" userId="13204532-49f5-4332-ae05-4f431e629b77" providerId="ADAL" clId="{C4018E6F-9B0C-47DE-B615-75D3425599E4}" dt="2019-11-25T08:00:26.904" v="1271" actId="478"/>
          <ac:spMkLst>
            <pc:docMk/>
            <pc:sldMk cId="949744118" sldId="296"/>
            <ac:spMk id="77" creationId="{A8B207D8-DF8D-419C-89A8-0C149701427C}"/>
          </ac:spMkLst>
        </pc:spChg>
        <pc:spChg chg="del">
          <ac:chgData name="ROBERT Steven" userId="13204532-49f5-4332-ae05-4f431e629b77" providerId="ADAL" clId="{C4018E6F-9B0C-47DE-B615-75D3425599E4}" dt="2019-11-25T08:00:28.587" v="1273" actId="478"/>
          <ac:spMkLst>
            <pc:docMk/>
            <pc:sldMk cId="949744118" sldId="296"/>
            <ac:spMk id="79" creationId="{25118356-DAA5-44E7-AAB2-3AA5194F4E24}"/>
          </ac:spMkLst>
        </pc:spChg>
        <pc:spChg chg="del">
          <ac:chgData name="ROBERT Steven" userId="13204532-49f5-4332-ae05-4f431e629b77" providerId="ADAL" clId="{C4018E6F-9B0C-47DE-B615-75D3425599E4}" dt="2019-11-25T08:00:31.046" v="1275" actId="478"/>
          <ac:spMkLst>
            <pc:docMk/>
            <pc:sldMk cId="949744118" sldId="296"/>
            <ac:spMk id="81" creationId="{91197DEB-45B7-43B7-8725-E947CE2A9315}"/>
          </ac:spMkLst>
        </pc:spChg>
        <pc:spChg chg="del">
          <ac:chgData name="ROBERT Steven" userId="13204532-49f5-4332-ae05-4f431e629b77" providerId="ADAL" clId="{C4018E6F-9B0C-47DE-B615-75D3425599E4}" dt="2019-11-25T08:00:31.046" v="1275" actId="478"/>
          <ac:spMkLst>
            <pc:docMk/>
            <pc:sldMk cId="949744118" sldId="296"/>
            <ac:spMk id="83" creationId="{29AA9188-8C61-457B-9885-1B5482753777}"/>
          </ac:spMkLst>
        </pc:spChg>
        <pc:spChg chg="del">
          <ac:chgData name="ROBERT Steven" userId="13204532-49f5-4332-ae05-4f431e629b77" providerId="ADAL" clId="{C4018E6F-9B0C-47DE-B615-75D3425599E4}" dt="2019-11-25T08:00:31.046" v="1275" actId="478"/>
          <ac:spMkLst>
            <pc:docMk/>
            <pc:sldMk cId="949744118" sldId="296"/>
            <ac:spMk id="85" creationId="{1227A41A-E9F1-4A9A-AF72-FB42A6B2A2AB}"/>
          </ac:spMkLst>
        </pc:spChg>
        <pc:spChg chg="del">
          <ac:chgData name="ROBERT Steven" userId="13204532-49f5-4332-ae05-4f431e629b77" providerId="ADAL" clId="{C4018E6F-9B0C-47DE-B615-75D3425599E4}" dt="2019-11-25T08:00:32.016" v="1276" actId="478"/>
          <ac:spMkLst>
            <pc:docMk/>
            <pc:sldMk cId="949744118" sldId="296"/>
            <ac:spMk id="87" creationId="{65BA3459-F55C-495F-B71D-087149207BD2}"/>
          </ac:spMkLst>
        </pc:spChg>
        <pc:picChg chg="del">
          <ac:chgData name="ROBERT Steven" userId="13204532-49f5-4332-ae05-4f431e629b77" providerId="ADAL" clId="{C4018E6F-9B0C-47DE-B615-75D3425599E4}" dt="2019-11-25T08:00:22.015" v="1267" actId="478"/>
          <ac:picMkLst>
            <pc:docMk/>
            <pc:sldMk cId="949744118" sldId="296"/>
            <ac:picMk id="13" creationId="{19AFBFBF-32EC-4E73-B25C-77CBFB375A16}"/>
          </ac:picMkLst>
        </pc:picChg>
        <pc:cxnChg chg="del">
          <ac:chgData name="ROBERT Steven" userId="13204532-49f5-4332-ae05-4f431e629b77" providerId="ADAL" clId="{C4018E6F-9B0C-47DE-B615-75D3425599E4}" dt="2019-11-25T08:00:20.815" v="1265" actId="478"/>
          <ac:cxnSpMkLst>
            <pc:docMk/>
            <pc:sldMk cId="949744118" sldId="296"/>
            <ac:cxnSpMk id="55" creationId="{1DC182B8-CDB6-4F15-8570-6691CF71F29A}"/>
          </ac:cxnSpMkLst>
        </pc:cxnChg>
        <pc:cxnChg chg="del">
          <ac:chgData name="ROBERT Steven" userId="13204532-49f5-4332-ae05-4f431e629b77" providerId="ADAL" clId="{C4018E6F-9B0C-47DE-B615-75D3425599E4}" dt="2019-11-25T08:00:29.290" v="1274" actId="478"/>
          <ac:cxnSpMkLst>
            <pc:docMk/>
            <pc:sldMk cId="949744118" sldId="296"/>
            <ac:cxnSpMk id="75" creationId="{53E436FE-22BA-470B-A12A-839560D6A4BB}"/>
          </ac:cxnSpMkLst>
        </pc:cxnChg>
        <pc:cxnChg chg="del">
          <ac:chgData name="ROBERT Steven" userId="13204532-49f5-4332-ae05-4f431e629b77" providerId="ADAL" clId="{C4018E6F-9B0C-47DE-B615-75D3425599E4}" dt="2019-11-25T08:00:26.064" v="1270" actId="478"/>
          <ac:cxnSpMkLst>
            <pc:docMk/>
            <pc:sldMk cId="949744118" sldId="296"/>
            <ac:cxnSpMk id="76" creationId="{97AE3689-AD4F-4103-8D74-3AC1AFB2CA51}"/>
          </ac:cxnSpMkLst>
        </pc:cxnChg>
        <pc:cxnChg chg="del">
          <ac:chgData name="ROBERT Steven" userId="13204532-49f5-4332-ae05-4f431e629b77" providerId="ADAL" clId="{C4018E6F-9B0C-47DE-B615-75D3425599E4}" dt="2019-11-25T08:00:27.500" v="1272" actId="478"/>
          <ac:cxnSpMkLst>
            <pc:docMk/>
            <pc:sldMk cId="949744118" sldId="296"/>
            <ac:cxnSpMk id="78" creationId="{BD4F08A9-0320-4726-97DF-5EE1BD13EA62}"/>
          </ac:cxnSpMkLst>
        </pc:cxnChg>
        <pc:cxnChg chg="del">
          <ac:chgData name="ROBERT Steven" userId="13204532-49f5-4332-ae05-4f431e629b77" providerId="ADAL" clId="{C4018E6F-9B0C-47DE-B615-75D3425599E4}" dt="2019-11-25T08:00:31.046" v="1275" actId="478"/>
          <ac:cxnSpMkLst>
            <pc:docMk/>
            <pc:sldMk cId="949744118" sldId="296"/>
            <ac:cxnSpMk id="80" creationId="{601D74B3-1AC7-41A9-8F30-92F12C268D37}"/>
          </ac:cxnSpMkLst>
        </pc:cxnChg>
        <pc:cxnChg chg="del">
          <ac:chgData name="ROBERT Steven" userId="13204532-49f5-4332-ae05-4f431e629b77" providerId="ADAL" clId="{C4018E6F-9B0C-47DE-B615-75D3425599E4}" dt="2019-11-25T08:00:31.046" v="1275" actId="478"/>
          <ac:cxnSpMkLst>
            <pc:docMk/>
            <pc:sldMk cId="949744118" sldId="296"/>
            <ac:cxnSpMk id="82" creationId="{94B801A7-96D7-44C5-AEEE-FFAD1EF45532}"/>
          </ac:cxnSpMkLst>
        </pc:cxnChg>
        <pc:cxnChg chg="del">
          <ac:chgData name="ROBERT Steven" userId="13204532-49f5-4332-ae05-4f431e629b77" providerId="ADAL" clId="{C4018E6F-9B0C-47DE-B615-75D3425599E4}" dt="2019-11-25T08:00:31.046" v="1275" actId="478"/>
          <ac:cxnSpMkLst>
            <pc:docMk/>
            <pc:sldMk cId="949744118" sldId="296"/>
            <ac:cxnSpMk id="84" creationId="{19469B9E-2E07-4673-8F6C-B6429BB55118}"/>
          </ac:cxnSpMkLst>
        </pc:cxnChg>
        <pc:cxnChg chg="del">
          <ac:chgData name="ROBERT Steven" userId="13204532-49f5-4332-ae05-4f431e629b77" providerId="ADAL" clId="{C4018E6F-9B0C-47DE-B615-75D3425599E4}" dt="2019-11-25T08:00:31.046" v="1275" actId="478"/>
          <ac:cxnSpMkLst>
            <pc:docMk/>
            <pc:sldMk cId="949744118" sldId="296"/>
            <ac:cxnSpMk id="86" creationId="{8910E150-45BE-41E6-971E-26F4983CFF43}"/>
          </ac:cxnSpMkLst>
        </pc:cxnChg>
      </pc:sldChg>
      <pc:sldChg chg="addSp delSp modSp add setBg">
        <pc:chgData name="ROBERT Steven" userId="13204532-49f5-4332-ae05-4f431e629b77" providerId="ADAL" clId="{C4018E6F-9B0C-47DE-B615-75D3425599E4}" dt="2019-11-25T08:00:39.675" v="1281" actId="478"/>
        <pc:sldMkLst>
          <pc:docMk/>
          <pc:sldMk cId="1813705910" sldId="297"/>
        </pc:sldMkLst>
        <pc:spChg chg="add mod">
          <ac:chgData name="ROBERT Steven" userId="13204532-49f5-4332-ae05-4f431e629b77" providerId="ADAL" clId="{C4018E6F-9B0C-47DE-B615-75D3425599E4}" dt="2019-11-25T08:00:36.857" v="1279" actId="478"/>
          <ac:spMkLst>
            <pc:docMk/>
            <pc:sldMk cId="1813705910" sldId="297"/>
            <ac:spMk id="8" creationId="{98BB3D1C-C2CC-4229-AD70-660FEFBA91FD}"/>
          </ac:spMkLst>
        </pc:spChg>
        <pc:spChg chg="del">
          <ac:chgData name="ROBERT Steven" userId="13204532-49f5-4332-ae05-4f431e629b77" providerId="ADAL" clId="{C4018E6F-9B0C-47DE-B615-75D3425599E4}" dt="2019-11-25T08:00:34.380" v="1277" actId="478"/>
          <ac:spMkLst>
            <pc:docMk/>
            <pc:sldMk cId="1813705910" sldId="297"/>
            <ac:spMk id="63" creationId="{4D99E4A3-BA69-405B-9091-3F0168BAFD2B}"/>
          </ac:spMkLst>
        </pc:spChg>
        <pc:spChg chg="del">
          <ac:chgData name="ROBERT Steven" userId="13204532-49f5-4332-ae05-4f431e629b77" providerId="ADAL" clId="{C4018E6F-9B0C-47DE-B615-75D3425599E4}" dt="2019-11-25T08:00:38.158" v="1280" actId="478"/>
          <ac:spMkLst>
            <pc:docMk/>
            <pc:sldMk cId="1813705910" sldId="297"/>
            <ac:spMk id="67" creationId="{4079EA52-0602-4D0A-9597-7BBFEC0C6A23}"/>
          </ac:spMkLst>
        </pc:spChg>
        <pc:spChg chg="del">
          <ac:chgData name="ROBERT Steven" userId="13204532-49f5-4332-ae05-4f431e629b77" providerId="ADAL" clId="{C4018E6F-9B0C-47DE-B615-75D3425599E4}" dt="2019-11-25T08:00:39.675" v="1281" actId="478"/>
          <ac:spMkLst>
            <pc:docMk/>
            <pc:sldMk cId="1813705910" sldId="297"/>
            <ac:spMk id="77" creationId="{A8B207D8-DF8D-419C-89A8-0C149701427C}"/>
          </ac:spMkLst>
        </pc:spChg>
        <pc:spChg chg="del">
          <ac:chgData name="ROBERT Steven" userId="13204532-49f5-4332-ae05-4f431e629b77" providerId="ADAL" clId="{C4018E6F-9B0C-47DE-B615-75D3425599E4}" dt="2019-11-25T08:00:39.675" v="1281" actId="478"/>
          <ac:spMkLst>
            <pc:docMk/>
            <pc:sldMk cId="1813705910" sldId="297"/>
            <ac:spMk id="79" creationId="{25118356-DAA5-44E7-AAB2-3AA5194F4E24}"/>
          </ac:spMkLst>
        </pc:spChg>
        <pc:spChg chg="del">
          <ac:chgData name="ROBERT Steven" userId="13204532-49f5-4332-ae05-4f431e629b77" providerId="ADAL" clId="{C4018E6F-9B0C-47DE-B615-75D3425599E4}" dt="2019-11-25T08:00:39.675" v="1281" actId="478"/>
          <ac:spMkLst>
            <pc:docMk/>
            <pc:sldMk cId="1813705910" sldId="297"/>
            <ac:spMk id="81" creationId="{91197DEB-45B7-43B7-8725-E947CE2A9315}"/>
          </ac:spMkLst>
        </pc:spChg>
        <pc:spChg chg="del">
          <ac:chgData name="ROBERT Steven" userId="13204532-49f5-4332-ae05-4f431e629b77" providerId="ADAL" clId="{C4018E6F-9B0C-47DE-B615-75D3425599E4}" dt="2019-11-25T08:00:39.675" v="1281" actId="478"/>
          <ac:spMkLst>
            <pc:docMk/>
            <pc:sldMk cId="1813705910" sldId="297"/>
            <ac:spMk id="83" creationId="{29AA9188-8C61-457B-9885-1B5482753777}"/>
          </ac:spMkLst>
        </pc:spChg>
        <pc:spChg chg="del">
          <ac:chgData name="ROBERT Steven" userId="13204532-49f5-4332-ae05-4f431e629b77" providerId="ADAL" clId="{C4018E6F-9B0C-47DE-B615-75D3425599E4}" dt="2019-11-25T08:00:39.675" v="1281" actId="478"/>
          <ac:spMkLst>
            <pc:docMk/>
            <pc:sldMk cId="1813705910" sldId="297"/>
            <ac:spMk id="85" creationId="{1227A41A-E9F1-4A9A-AF72-FB42A6B2A2AB}"/>
          </ac:spMkLst>
        </pc:spChg>
        <pc:spChg chg="del">
          <ac:chgData name="ROBERT Steven" userId="13204532-49f5-4332-ae05-4f431e629b77" providerId="ADAL" clId="{C4018E6F-9B0C-47DE-B615-75D3425599E4}" dt="2019-11-25T08:00:39.675" v="1281" actId="478"/>
          <ac:spMkLst>
            <pc:docMk/>
            <pc:sldMk cId="1813705910" sldId="297"/>
            <ac:spMk id="87" creationId="{65BA3459-F55C-495F-B71D-087149207BD2}"/>
          </ac:spMkLst>
        </pc:spChg>
        <pc:picChg chg="del">
          <ac:chgData name="ROBERT Steven" userId="13204532-49f5-4332-ae05-4f431e629b77" providerId="ADAL" clId="{C4018E6F-9B0C-47DE-B615-75D3425599E4}" dt="2019-11-25T08:00:36.857" v="1279" actId="478"/>
          <ac:picMkLst>
            <pc:docMk/>
            <pc:sldMk cId="1813705910" sldId="297"/>
            <ac:picMk id="13" creationId="{19AFBFBF-32EC-4E73-B25C-77CBFB375A16}"/>
          </ac:picMkLst>
        </pc:picChg>
        <pc:cxnChg chg="del">
          <ac:chgData name="ROBERT Steven" userId="13204532-49f5-4332-ae05-4f431e629b77" providerId="ADAL" clId="{C4018E6F-9B0C-47DE-B615-75D3425599E4}" dt="2019-11-25T08:00:35.138" v="1278" actId="478"/>
          <ac:cxnSpMkLst>
            <pc:docMk/>
            <pc:sldMk cId="1813705910" sldId="297"/>
            <ac:cxnSpMk id="55" creationId="{1DC182B8-CDB6-4F15-8570-6691CF71F29A}"/>
          </ac:cxnSpMkLst>
        </pc:cxnChg>
        <pc:cxnChg chg="del">
          <ac:chgData name="ROBERT Steven" userId="13204532-49f5-4332-ae05-4f431e629b77" providerId="ADAL" clId="{C4018E6F-9B0C-47DE-B615-75D3425599E4}" dt="2019-11-25T08:00:38.158" v="1280" actId="478"/>
          <ac:cxnSpMkLst>
            <pc:docMk/>
            <pc:sldMk cId="1813705910" sldId="297"/>
            <ac:cxnSpMk id="75" creationId="{53E436FE-22BA-470B-A12A-839560D6A4BB}"/>
          </ac:cxnSpMkLst>
        </pc:cxnChg>
        <pc:cxnChg chg="del">
          <ac:chgData name="ROBERT Steven" userId="13204532-49f5-4332-ae05-4f431e629b77" providerId="ADAL" clId="{C4018E6F-9B0C-47DE-B615-75D3425599E4}" dt="2019-11-25T08:00:39.675" v="1281" actId="478"/>
          <ac:cxnSpMkLst>
            <pc:docMk/>
            <pc:sldMk cId="1813705910" sldId="297"/>
            <ac:cxnSpMk id="76" creationId="{97AE3689-AD4F-4103-8D74-3AC1AFB2CA51}"/>
          </ac:cxnSpMkLst>
        </pc:cxnChg>
        <pc:cxnChg chg="del">
          <ac:chgData name="ROBERT Steven" userId="13204532-49f5-4332-ae05-4f431e629b77" providerId="ADAL" clId="{C4018E6F-9B0C-47DE-B615-75D3425599E4}" dt="2019-11-25T08:00:39.675" v="1281" actId="478"/>
          <ac:cxnSpMkLst>
            <pc:docMk/>
            <pc:sldMk cId="1813705910" sldId="297"/>
            <ac:cxnSpMk id="78" creationId="{BD4F08A9-0320-4726-97DF-5EE1BD13EA62}"/>
          </ac:cxnSpMkLst>
        </pc:cxnChg>
        <pc:cxnChg chg="del">
          <ac:chgData name="ROBERT Steven" userId="13204532-49f5-4332-ae05-4f431e629b77" providerId="ADAL" clId="{C4018E6F-9B0C-47DE-B615-75D3425599E4}" dt="2019-11-25T08:00:39.675" v="1281" actId="478"/>
          <ac:cxnSpMkLst>
            <pc:docMk/>
            <pc:sldMk cId="1813705910" sldId="297"/>
            <ac:cxnSpMk id="80" creationId="{601D74B3-1AC7-41A9-8F30-92F12C268D37}"/>
          </ac:cxnSpMkLst>
        </pc:cxnChg>
        <pc:cxnChg chg="del">
          <ac:chgData name="ROBERT Steven" userId="13204532-49f5-4332-ae05-4f431e629b77" providerId="ADAL" clId="{C4018E6F-9B0C-47DE-B615-75D3425599E4}" dt="2019-11-25T08:00:39.675" v="1281" actId="478"/>
          <ac:cxnSpMkLst>
            <pc:docMk/>
            <pc:sldMk cId="1813705910" sldId="297"/>
            <ac:cxnSpMk id="82" creationId="{94B801A7-96D7-44C5-AEEE-FFAD1EF45532}"/>
          </ac:cxnSpMkLst>
        </pc:cxnChg>
        <pc:cxnChg chg="del">
          <ac:chgData name="ROBERT Steven" userId="13204532-49f5-4332-ae05-4f431e629b77" providerId="ADAL" clId="{C4018E6F-9B0C-47DE-B615-75D3425599E4}" dt="2019-11-25T08:00:39.675" v="1281" actId="478"/>
          <ac:cxnSpMkLst>
            <pc:docMk/>
            <pc:sldMk cId="1813705910" sldId="297"/>
            <ac:cxnSpMk id="84" creationId="{19469B9E-2E07-4673-8F6C-B6429BB55118}"/>
          </ac:cxnSpMkLst>
        </pc:cxnChg>
        <pc:cxnChg chg="del">
          <ac:chgData name="ROBERT Steven" userId="13204532-49f5-4332-ae05-4f431e629b77" providerId="ADAL" clId="{C4018E6F-9B0C-47DE-B615-75D3425599E4}" dt="2019-11-25T08:00:39.675" v="1281" actId="478"/>
          <ac:cxnSpMkLst>
            <pc:docMk/>
            <pc:sldMk cId="1813705910" sldId="297"/>
            <ac:cxnSpMk id="86" creationId="{8910E150-45BE-41E6-971E-26F4983CFF43}"/>
          </ac:cxnSpMkLst>
        </pc:cxnChg>
      </pc:sldChg>
    </pc:docChg>
  </pc:docChgLst>
  <pc:docChgLst>
    <pc:chgData name="Steven ROBERT" userId="13204532-49f5-4332-ae05-4f431e629b77" providerId="ADAL" clId="{767C4683-8F77-451B-ADEB-3346F8E79C33}"/>
    <pc:docChg chg="undo redo custSel addSld delSld modSld sldOrd modMainMaster">
      <pc:chgData name="Steven ROBERT" userId="13204532-49f5-4332-ae05-4f431e629b77" providerId="ADAL" clId="{767C4683-8F77-451B-ADEB-3346F8E79C33}" dt="2019-11-23T20:21:40.890" v="2793" actId="20577"/>
      <pc:docMkLst>
        <pc:docMk/>
      </pc:docMkLst>
      <pc:sldChg chg="addSp delSp modSp setBg">
        <pc:chgData name="Steven ROBERT" userId="13204532-49f5-4332-ae05-4f431e629b77" providerId="ADAL" clId="{767C4683-8F77-451B-ADEB-3346F8E79C33}" dt="2019-11-23T15:30:16.565" v="78" actId="2711"/>
        <pc:sldMkLst>
          <pc:docMk/>
          <pc:sldMk cId="2818555012" sldId="256"/>
        </pc:sldMkLst>
        <pc:spChg chg="mod">
          <ac:chgData name="Steven ROBERT" userId="13204532-49f5-4332-ae05-4f431e629b77" providerId="ADAL" clId="{767C4683-8F77-451B-ADEB-3346F8E79C33}" dt="2019-11-23T15:30:11.537" v="77" actId="2711"/>
          <ac:spMkLst>
            <pc:docMk/>
            <pc:sldMk cId="2818555012" sldId="256"/>
            <ac:spMk id="2" creationId="{8CD5F00D-35FC-4361-A428-F22CEB58B1C8}"/>
          </ac:spMkLst>
        </pc:spChg>
        <pc:spChg chg="mod">
          <ac:chgData name="Steven ROBERT" userId="13204532-49f5-4332-ae05-4f431e629b77" providerId="ADAL" clId="{767C4683-8F77-451B-ADEB-3346F8E79C33}" dt="2019-11-23T15:30:16.565" v="78" actId="2711"/>
          <ac:spMkLst>
            <pc:docMk/>
            <pc:sldMk cId="2818555012" sldId="256"/>
            <ac:spMk id="3" creationId="{4D063858-56DF-4319-B832-4D7C2D614A69}"/>
          </ac:spMkLst>
        </pc:spChg>
        <pc:picChg chg="add del mod">
          <ac:chgData name="Steven ROBERT" userId="13204532-49f5-4332-ae05-4f431e629b77" providerId="ADAL" clId="{767C4683-8F77-451B-ADEB-3346F8E79C33}" dt="2019-11-23T10:07:24.087" v="6" actId="478"/>
          <ac:picMkLst>
            <pc:docMk/>
            <pc:sldMk cId="2818555012" sldId="256"/>
            <ac:picMk id="5" creationId="{B3CC7D9C-C73D-4D7A-99D0-E72FB3DC8841}"/>
          </ac:picMkLst>
        </pc:picChg>
        <pc:cxnChg chg="add mod">
          <ac:chgData name="Steven ROBERT" userId="13204532-49f5-4332-ae05-4f431e629b77" providerId="ADAL" clId="{767C4683-8F77-451B-ADEB-3346F8E79C33}" dt="2019-11-23T15:29:15.006" v="51" actId="1076"/>
          <ac:cxnSpMkLst>
            <pc:docMk/>
            <pc:sldMk cId="2818555012" sldId="256"/>
            <ac:cxnSpMk id="7" creationId="{EC0F57AD-F628-49E2-9F73-65D3C3E624AB}"/>
          </ac:cxnSpMkLst>
        </pc:cxnChg>
      </pc:sldChg>
      <pc:sldChg chg="addSp delSp modSp add setBg">
        <pc:chgData name="Steven ROBERT" userId="13204532-49f5-4332-ae05-4f431e629b77" providerId="ADAL" clId="{767C4683-8F77-451B-ADEB-3346F8E79C33}" dt="2019-11-23T15:33:17.015" v="118" actId="478"/>
        <pc:sldMkLst>
          <pc:docMk/>
          <pc:sldMk cId="3019384723" sldId="257"/>
        </pc:sldMkLst>
        <pc:spChg chg="del">
          <ac:chgData name="Steven ROBERT" userId="13204532-49f5-4332-ae05-4f431e629b77" providerId="ADAL" clId="{767C4683-8F77-451B-ADEB-3346F8E79C33}" dt="2019-11-23T15:32:44.581" v="115"/>
          <ac:spMkLst>
            <pc:docMk/>
            <pc:sldMk cId="3019384723" sldId="257"/>
            <ac:spMk id="2" creationId="{13A99F64-E10C-473C-B79A-E0791B72FEA3}"/>
          </ac:spMkLst>
        </pc:spChg>
        <pc:spChg chg="del mod">
          <ac:chgData name="Steven ROBERT" userId="13204532-49f5-4332-ae05-4f431e629b77" providerId="ADAL" clId="{767C4683-8F77-451B-ADEB-3346F8E79C33}" dt="2019-11-23T15:32:44.581" v="115"/>
          <ac:spMkLst>
            <pc:docMk/>
            <pc:sldMk cId="3019384723" sldId="257"/>
            <ac:spMk id="3" creationId="{CCF16140-74FF-4D8F-A80A-A8B07A2D4B44}"/>
          </ac:spMkLst>
        </pc:spChg>
        <pc:spChg chg="add del mod">
          <ac:chgData name="Steven ROBERT" userId="13204532-49f5-4332-ae05-4f431e629b77" providerId="ADAL" clId="{767C4683-8F77-451B-ADEB-3346F8E79C33}" dt="2019-11-23T15:33:17.015" v="118" actId="478"/>
          <ac:spMkLst>
            <pc:docMk/>
            <pc:sldMk cId="3019384723" sldId="257"/>
            <ac:spMk id="4" creationId="{B9847265-E434-4FCD-897E-B2A1CBD4A5E1}"/>
          </ac:spMkLst>
        </pc:spChg>
        <pc:spChg chg="add del mod">
          <ac:chgData name="Steven ROBERT" userId="13204532-49f5-4332-ae05-4f431e629b77" providerId="ADAL" clId="{767C4683-8F77-451B-ADEB-3346F8E79C33}" dt="2019-11-23T15:33:17.015" v="118" actId="478"/>
          <ac:spMkLst>
            <pc:docMk/>
            <pc:sldMk cId="3019384723" sldId="257"/>
            <ac:spMk id="5" creationId="{28870C6C-ECBE-4B76-9AD6-90150463F9A5}"/>
          </ac:spMkLst>
        </pc:spChg>
        <pc:spChg chg="add del mod">
          <ac:chgData name="Steven ROBERT" userId="13204532-49f5-4332-ae05-4f431e629b77" providerId="ADAL" clId="{767C4683-8F77-451B-ADEB-3346F8E79C33}" dt="2019-11-23T15:33:17.015" v="118" actId="478"/>
          <ac:spMkLst>
            <pc:docMk/>
            <pc:sldMk cId="3019384723" sldId="257"/>
            <ac:spMk id="6" creationId="{4A77A89B-0468-4D58-9089-DC08C3F3C675}"/>
          </ac:spMkLst>
        </pc:spChg>
        <pc:spChg chg="add del mod">
          <ac:chgData name="Steven ROBERT" userId="13204532-49f5-4332-ae05-4f431e629b77" providerId="ADAL" clId="{767C4683-8F77-451B-ADEB-3346F8E79C33}" dt="2019-11-23T15:33:17.015" v="118" actId="478"/>
          <ac:spMkLst>
            <pc:docMk/>
            <pc:sldMk cId="3019384723" sldId="257"/>
            <ac:spMk id="7" creationId="{0C7742A0-6E72-4A6A-95B5-DC63B9AF10B7}"/>
          </ac:spMkLst>
        </pc:spChg>
        <pc:spChg chg="add mod">
          <ac:chgData name="Steven ROBERT" userId="13204532-49f5-4332-ae05-4f431e629b77" providerId="ADAL" clId="{767C4683-8F77-451B-ADEB-3346F8E79C33}" dt="2019-11-23T15:32:44.581" v="115"/>
          <ac:spMkLst>
            <pc:docMk/>
            <pc:sldMk cId="3019384723" sldId="257"/>
            <ac:spMk id="8" creationId="{2A895133-9ECC-42E4-8C59-57284B64F0E6}"/>
          </ac:spMkLst>
        </pc:spChg>
      </pc:sldChg>
      <pc:sldChg chg="addSp delSp modSp add setBg">
        <pc:chgData name="Steven ROBERT" userId="13204532-49f5-4332-ae05-4f431e629b77" providerId="ADAL" clId="{767C4683-8F77-451B-ADEB-3346F8E79C33}" dt="2019-11-23T15:34:41.156" v="132"/>
        <pc:sldMkLst>
          <pc:docMk/>
          <pc:sldMk cId="59618463" sldId="259"/>
        </pc:sldMkLst>
        <pc:spChg chg="del">
          <ac:chgData name="Steven ROBERT" userId="13204532-49f5-4332-ae05-4f431e629b77" providerId="ADAL" clId="{767C4683-8F77-451B-ADEB-3346F8E79C33}" dt="2019-11-23T15:32:51.141" v="116"/>
          <ac:spMkLst>
            <pc:docMk/>
            <pc:sldMk cId="59618463" sldId="259"/>
            <ac:spMk id="2" creationId="{13A99F64-E10C-473C-B79A-E0791B72FEA3}"/>
          </ac:spMkLst>
        </pc:spChg>
        <pc:spChg chg="del">
          <ac:chgData name="Steven ROBERT" userId="13204532-49f5-4332-ae05-4f431e629b77" providerId="ADAL" clId="{767C4683-8F77-451B-ADEB-3346F8E79C33}" dt="2019-11-23T15:32:51.141" v="116"/>
          <ac:spMkLst>
            <pc:docMk/>
            <pc:sldMk cId="59618463" sldId="259"/>
            <ac:spMk id="3" creationId="{CCF16140-74FF-4D8F-A80A-A8B07A2D4B44}"/>
          </ac:spMkLst>
        </pc:spChg>
        <pc:spChg chg="mod">
          <ac:chgData name="Steven ROBERT" userId="13204532-49f5-4332-ae05-4f431e629b77" providerId="ADAL" clId="{767C4683-8F77-451B-ADEB-3346F8E79C33}" dt="2019-11-23T15:33:25.273" v="125" actId="20577"/>
          <ac:spMkLst>
            <pc:docMk/>
            <pc:sldMk cId="59618463" sldId="259"/>
            <ac:spMk id="6" creationId="{4A77A89B-0468-4D58-9089-DC08C3F3C675}"/>
          </ac:spMkLst>
        </pc:spChg>
        <pc:spChg chg="add mod">
          <ac:chgData name="Steven ROBERT" userId="13204532-49f5-4332-ae05-4f431e629b77" providerId="ADAL" clId="{767C4683-8F77-451B-ADEB-3346F8E79C33}" dt="2019-11-23T15:32:51.141" v="116"/>
          <ac:spMkLst>
            <pc:docMk/>
            <pc:sldMk cId="59618463" sldId="259"/>
            <ac:spMk id="7" creationId="{FE1CC9F7-6F3B-4A82-B6CD-65D64038A71B}"/>
          </ac:spMkLst>
        </pc:spChg>
        <pc:spChg chg="add mod">
          <ac:chgData name="Steven ROBERT" userId="13204532-49f5-4332-ae05-4f431e629b77" providerId="ADAL" clId="{767C4683-8F77-451B-ADEB-3346F8E79C33}" dt="2019-11-23T15:32:51.141" v="116"/>
          <ac:spMkLst>
            <pc:docMk/>
            <pc:sldMk cId="59618463" sldId="259"/>
            <ac:spMk id="8" creationId="{6055D1F9-EC15-4033-B46B-DA264459C76A}"/>
          </ac:spMkLst>
        </pc:spChg>
      </pc:sldChg>
      <pc:sldChg chg="modSp add setBg">
        <pc:chgData name="Steven ROBERT" userId="13204532-49f5-4332-ae05-4f431e629b77" providerId="ADAL" clId="{767C4683-8F77-451B-ADEB-3346F8E79C33}" dt="2019-11-23T20:05:56.524" v="2750" actId="113"/>
        <pc:sldMkLst>
          <pc:docMk/>
          <pc:sldMk cId="984294486" sldId="260"/>
        </pc:sldMkLst>
        <pc:spChg chg="mod">
          <ac:chgData name="Steven ROBERT" userId="13204532-49f5-4332-ae05-4f431e629b77" providerId="ADAL" clId="{767C4683-8F77-451B-ADEB-3346F8E79C33}" dt="2019-11-23T15:35:09.071" v="161" actId="20577"/>
          <ac:spMkLst>
            <pc:docMk/>
            <pc:sldMk cId="984294486" sldId="260"/>
            <ac:spMk id="6" creationId="{4A77A89B-0468-4D58-9089-DC08C3F3C675}"/>
          </ac:spMkLst>
        </pc:spChg>
        <pc:spChg chg="mod">
          <ac:chgData name="Steven ROBERT" userId="13204532-49f5-4332-ae05-4f431e629b77" providerId="ADAL" clId="{767C4683-8F77-451B-ADEB-3346F8E79C33}" dt="2019-11-23T20:05:56.524" v="2750" actId="113"/>
          <ac:spMkLst>
            <pc:docMk/>
            <pc:sldMk cId="984294486" sldId="260"/>
            <ac:spMk id="8" creationId="{6055D1F9-EC15-4033-B46B-DA264459C76A}"/>
          </ac:spMkLst>
        </pc:spChg>
      </pc:sldChg>
      <pc:sldChg chg="addSp delSp modSp add setBg">
        <pc:chgData name="Steven ROBERT" userId="13204532-49f5-4332-ae05-4f431e629b77" providerId="ADAL" clId="{767C4683-8F77-451B-ADEB-3346F8E79C33}" dt="2019-11-23T16:02:02.910" v="535" actId="1076"/>
        <pc:sldMkLst>
          <pc:docMk/>
          <pc:sldMk cId="1821008236" sldId="261"/>
        </pc:sldMkLst>
        <pc:spChg chg="mod">
          <ac:chgData name="Steven ROBERT" userId="13204532-49f5-4332-ae05-4f431e629b77" providerId="ADAL" clId="{767C4683-8F77-451B-ADEB-3346F8E79C33}" dt="2019-11-23T15:35:21.223" v="169" actId="20577"/>
          <ac:spMkLst>
            <pc:docMk/>
            <pc:sldMk cId="1821008236" sldId="261"/>
            <ac:spMk id="6" creationId="{4A77A89B-0468-4D58-9089-DC08C3F3C675}"/>
          </ac:spMkLst>
        </pc:spChg>
        <pc:spChg chg="del">
          <ac:chgData name="Steven ROBERT" userId="13204532-49f5-4332-ae05-4f431e629b77" providerId="ADAL" clId="{767C4683-8F77-451B-ADEB-3346F8E79C33}" dt="2019-11-23T15:54:34.554" v="361"/>
          <ac:spMkLst>
            <pc:docMk/>
            <pc:sldMk cId="1821008236" sldId="261"/>
            <ac:spMk id="8" creationId="{6055D1F9-EC15-4033-B46B-DA264459C76A}"/>
          </ac:spMkLst>
        </pc:spChg>
        <pc:spChg chg="add mod">
          <ac:chgData name="Steven ROBERT" userId="13204532-49f5-4332-ae05-4f431e629b77" providerId="ADAL" clId="{767C4683-8F77-451B-ADEB-3346F8E79C33}" dt="2019-11-23T16:02:02.910" v="535" actId="1076"/>
          <ac:spMkLst>
            <pc:docMk/>
            <pc:sldMk cId="1821008236" sldId="261"/>
            <ac:spMk id="11" creationId="{7D767E8E-14DE-4781-9B2F-402D0E65F202}"/>
          </ac:spMkLst>
        </pc:spChg>
        <pc:spChg chg="add mod">
          <ac:chgData name="Steven ROBERT" userId="13204532-49f5-4332-ae05-4f431e629b77" providerId="ADAL" clId="{767C4683-8F77-451B-ADEB-3346F8E79C33}" dt="2019-11-23T16:02:00.438" v="534" actId="1076"/>
          <ac:spMkLst>
            <pc:docMk/>
            <pc:sldMk cId="1821008236" sldId="261"/>
            <ac:spMk id="12" creationId="{3BA6B999-2A27-457E-A176-D07DE0EDC6EE}"/>
          </ac:spMkLst>
        </pc:spChg>
        <pc:picChg chg="add mod">
          <ac:chgData name="Steven ROBERT" userId="13204532-49f5-4332-ae05-4f431e629b77" providerId="ADAL" clId="{767C4683-8F77-451B-ADEB-3346F8E79C33}" dt="2019-11-23T15:58:47.686" v="509" actId="1076"/>
          <ac:picMkLst>
            <pc:docMk/>
            <pc:sldMk cId="1821008236" sldId="261"/>
            <ac:picMk id="3" creationId="{134CA3CA-C5DD-45BD-8D5F-575B671B3620}"/>
          </ac:picMkLst>
        </pc:picChg>
        <pc:picChg chg="add mod">
          <ac:chgData name="Steven ROBERT" userId="13204532-49f5-4332-ae05-4f431e629b77" providerId="ADAL" clId="{767C4683-8F77-451B-ADEB-3346F8E79C33}" dt="2019-11-23T16:00:02.446" v="529" actId="1076"/>
          <ac:picMkLst>
            <pc:docMk/>
            <pc:sldMk cId="1821008236" sldId="261"/>
            <ac:picMk id="10" creationId="{08A7A099-70E0-492D-8B94-41ABAA025580}"/>
          </ac:picMkLst>
        </pc:picChg>
      </pc:sldChg>
      <pc:sldChg chg="addSp delSp modSp add setBg">
        <pc:chgData name="Steven ROBERT" userId="13204532-49f5-4332-ae05-4f431e629b77" providerId="ADAL" clId="{767C4683-8F77-451B-ADEB-3346F8E79C33}" dt="2019-11-23T19:43:48.531" v="1976" actId="27636"/>
        <pc:sldMkLst>
          <pc:docMk/>
          <pc:sldMk cId="3970036956" sldId="262"/>
        </pc:sldMkLst>
        <pc:spChg chg="add mod">
          <ac:chgData name="Steven ROBERT" userId="13204532-49f5-4332-ae05-4f431e629b77" providerId="ADAL" clId="{767C4683-8F77-451B-ADEB-3346F8E79C33}" dt="2019-11-23T16:06:45.143" v="542" actId="1076"/>
          <ac:spMkLst>
            <pc:docMk/>
            <pc:sldMk cId="3970036956" sldId="262"/>
            <ac:spMk id="2" creationId="{33CCFFEC-9CA9-4573-814D-2CB03905343F}"/>
          </ac:spMkLst>
        </pc:spChg>
        <pc:spChg chg="add del mod">
          <ac:chgData name="Steven ROBERT" userId="13204532-49f5-4332-ae05-4f431e629b77" providerId="ADAL" clId="{767C4683-8F77-451B-ADEB-3346F8E79C33}" dt="2019-11-23T16:07:18.293" v="553"/>
          <ac:spMkLst>
            <pc:docMk/>
            <pc:sldMk cId="3970036956" sldId="262"/>
            <ac:spMk id="3" creationId="{1CDB53DC-CD38-4DED-A7F3-D21869973DB0}"/>
          </ac:spMkLst>
        </pc:spChg>
        <pc:spChg chg="mod">
          <ac:chgData name="Steven ROBERT" userId="13204532-49f5-4332-ae05-4f431e629b77" providerId="ADAL" clId="{767C4683-8F77-451B-ADEB-3346F8E79C33}" dt="2019-11-23T15:35:48.639" v="188" actId="20577"/>
          <ac:spMkLst>
            <pc:docMk/>
            <pc:sldMk cId="3970036956" sldId="262"/>
            <ac:spMk id="6" creationId="{4A77A89B-0468-4D58-9089-DC08C3F3C675}"/>
          </ac:spMkLst>
        </pc:spChg>
        <pc:spChg chg="del">
          <ac:chgData name="Steven ROBERT" userId="13204532-49f5-4332-ae05-4f431e629b77" providerId="ADAL" clId="{767C4683-8F77-451B-ADEB-3346F8E79C33}" dt="2019-11-23T16:07:00.607" v="549" actId="478"/>
          <ac:spMkLst>
            <pc:docMk/>
            <pc:sldMk cId="3970036956" sldId="262"/>
            <ac:spMk id="8" creationId="{6055D1F9-EC15-4033-B46B-DA264459C76A}"/>
          </ac:spMkLst>
        </pc:spChg>
        <pc:spChg chg="add mod">
          <ac:chgData name="Steven ROBERT" userId="13204532-49f5-4332-ae05-4f431e629b77" providerId="ADAL" clId="{767C4683-8F77-451B-ADEB-3346F8E79C33}" dt="2019-11-23T16:10:59.876" v="633" actId="208"/>
          <ac:spMkLst>
            <pc:docMk/>
            <pc:sldMk cId="3970036956" sldId="262"/>
            <ac:spMk id="9" creationId="{1F4ECC73-EE9D-4079-8CF7-43ECBCF40BA1}"/>
          </ac:spMkLst>
        </pc:spChg>
        <pc:spChg chg="add mod">
          <ac:chgData name="Steven ROBERT" userId="13204532-49f5-4332-ae05-4f431e629b77" providerId="ADAL" clId="{767C4683-8F77-451B-ADEB-3346F8E79C33}" dt="2019-11-23T16:12:06.382" v="644" actId="208"/>
          <ac:spMkLst>
            <pc:docMk/>
            <pc:sldMk cId="3970036956" sldId="262"/>
            <ac:spMk id="10" creationId="{78D77DBC-FA6C-45FE-A1B9-09F177483534}"/>
          </ac:spMkLst>
        </pc:spChg>
        <pc:spChg chg="add mod">
          <ac:chgData name="Steven ROBERT" userId="13204532-49f5-4332-ae05-4f431e629b77" providerId="ADAL" clId="{767C4683-8F77-451B-ADEB-3346F8E79C33}" dt="2019-11-23T16:08:38.695" v="583" actId="1076"/>
          <ac:spMkLst>
            <pc:docMk/>
            <pc:sldMk cId="3970036956" sldId="262"/>
            <ac:spMk id="11" creationId="{65ED14CC-605C-4BDE-B197-980BBECA2E61}"/>
          </ac:spMkLst>
        </pc:spChg>
        <pc:spChg chg="add mod">
          <ac:chgData name="Steven ROBERT" userId="13204532-49f5-4332-ae05-4f431e629b77" providerId="ADAL" clId="{767C4683-8F77-451B-ADEB-3346F8E79C33}" dt="2019-11-23T16:09:06.576" v="609" actId="20577"/>
          <ac:spMkLst>
            <pc:docMk/>
            <pc:sldMk cId="3970036956" sldId="262"/>
            <ac:spMk id="12" creationId="{48C4DAEB-A128-459E-BD35-D4BBBDF9D722}"/>
          </ac:spMkLst>
        </pc:spChg>
        <pc:spChg chg="add mod">
          <ac:chgData name="Steven ROBERT" userId="13204532-49f5-4332-ae05-4f431e629b77" providerId="ADAL" clId="{767C4683-8F77-451B-ADEB-3346F8E79C33}" dt="2019-11-23T16:10:11.175" v="632" actId="20577"/>
          <ac:spMkLst>
            <pc:docMk/>
            <pc:sldMk cId="3970036956" sldId="262"/>
            <ac:spMk id="13" creationId="{BDEB7BFC-4D7A-4A00-83B4-5C34F4CFF1C2}"/>
          </ac:spMkLst>
        </pc:spChg>
        <pc:spChg chg="add mod">
          <ac:chgData name="Steven ROBERT" userId="13204532-49f5-4332-ae05-4f431e629b77" providerId="ADAL" clId="{767C4683-8F77-451B-ADEB-3346F8E79C33}" dt="2019-11-23T16:09:59.541" v="623"/>
          <ac:spMkLst>
            <pc:docMk/>
            <pc:sldMk cId="3970036956" sldId="262"/>
            <ac:spMk id="14" creationId="{1221F4CE-EC9C-4E41-8351-3C6EBC6E8FBD}"/>
          </ac:spMkLst>
        </pc:spChg>
        <pc:spChg chg="add mod">
          <ac:chgData name="Steven ROBERT" userId="13204532-49f5-4332-ae05-4f431e629b77" providerId="ADAL" clId="{767C4683-8F77-451B-ADEB-3346F8E79C33}" dt="2019-11-23T16:11:12.928" v="642" actId="20577"/>
          <ac:spMkLst>
            <pc:docMk/>
            <pc:sldMk cId="3970036956" sldId="262"/>
            <ac:spMk id="15" creationId="{B3218143-86B7-478E-BACF-3F93446508DC}"/>
          </ac:spMkLst>
        </pc:spChg>
        <pc:spChg chg="add mod">
          <ac:chgData name="Steven ROBERT" userId="13204532-49f5-4332-ae05-4f431e629b77" providerId="ADAL" clId="{767C4683-8F77-451B-ADEB-3346F8E79C33}" dt="2019-11-23T16:11:21.606" v="643"/>
          <ac:spMkLst>
            <pc:docMk/>
            <pc:sldMk cId="3970036956" sldId="262"/>
            <ac:spMk id="16" creationId="{A0D0AB5A-5EFC-479E-A1A4-ECD543733BFC}"/>
          </ac:spMkLst>
        </pc:spChg>
        <pc:spChg chg="add del mod">
          <ac:chgData name="Steven ROBERT" userId="13204532-49f5-4332-ae05-4f431e629b77" providerId="ADAL" clId="{767C4683-8F77-451B-ADEB-3346F8E79C33}" dt="2019-11-23T16:16:14.712" v="817"/>
          <ac:spMkLst>
            <pc:docMk/>
            <pc:sldMk cId="3970036956" sldId="262"/>
            <ac:spMk id="17" creationId="{32B1FA2B-3F38-479E-A945-6851FD1EBE1B}"/>
          </ac:spMkLst>
        </pc:spChg>
        <pc:spChg chg="add mod">
          <ac:chgData name="Steven ROBERT" userId="13204532-49f5-4332-ae05-4f431e629b77" providerId="ADAL" clId="{767C4683-8F77-451B-ADEB-3346F8E79C33}" dt="2019-11-23T19:43:23.078" v="1944" actId="1076"/>
          <ac:spMkLst>
            <pc:docMk/>
            <pc:sldMk cId="3970036956" sldId="262"/>
            <ac:spMk id="18" creationId="{AA79C0B0-AAB5-4448-BD39-9F419B22A830}"/>
          </ac:spMkLst>
        </pc:spChg>
        <pc:spChg chg="add del mod">
          <ac:chgData name="Steven ROBERT" userId="13204532-49f5-4332-ae05-4f431e629b77" providerId="ADAL" clId="{767C4683-8F77-451B-ADEB-3346F8E79C33}" dt="2019-11-23T19:21:36.655" v="1665" actId="478"/>
          <ac:spMkLst>
            <pc:docMk/>
            <pc:sldMk cId="3970036956" sldId="262"/>
            <ac:spMk id="19" creationId="{9F576D32-FBD6-486D-8404-19787926E9A7}"/>
          </ac:spMkLst>
        </pc:spChg>
        <pc:spChg chg="add mod">
          <ac:chgData name="Steven ROBERT" userId="13204532-49f5-4332-ae05-4f431e629b77" providerId="ADAL" clId="{767C4683-8F77-451B-ADEB-3346F8E79C33}" dt="2019-11-23T19:43:48.531" v="1976" actId="27636"/>
          <ac:spMkLst>
            <pc:docMk/>
            <pc:sldMk cId="3970036956" sldId="262"/>
            <ac:spMk id="20" creationId="{772EBECE-C70D-4C73-9CB9-4BF77E0CDE57}"/>
          </ac:spMkLst>
        </pc:spChg>
      </pc:sldChg>
      <pc:sldChg chg="addSp delSp modSp add setBg">
        <pc:chgData name="Steven ROBERT" userId="13204532-49f5-4332-ae05-4f431e629b77" providerId="ADAL" clId="{767C4683-8F77-451B-ADEB-3346F8E79C33}" dt="2019-11-23T20:20:27.223" v="2759" actId="1076"/>
        <pc:sldMkLst>
          <pc:docMk/>
          <pc:sldMk cId="2453000037" sldId="263"/>
        </pc:sldMkLst>
        <pc:spChg chg="mod">
          <ac:chgData name="Steven ROBERT" userId="13204532-49f5-4332-ae05-4f431e629b77" providerId="ADAL" clId="{767C4683-8F77-451B-ADEB-3346F8E79C33}" dt="2019-11-23T16:57:34.409" v="1472" actId="20577"/>
          <ac:spMkLst>
            <pc:docMk/>
            <pc:sldMk cId="2453000037" sldId="263"/>
            <ac:spMk id="6" creationId="{4A77A89B-0468-4D58-9089-DC08C3F3C675}"/>
          </ac:spMkLst>
        </pc:spChg>
        <pc:spChg chg="del">
          <ac:chgData name="Steven ROBERT" userId="13204532-49f5-4332-ae05-4f431e629b77" providerId="ADAL" clId="{767C4683-8F77-451B-ADEB-3346F8E79C33}" dt="2019-11-23T16:30:23.302" v="835"/>
          <ac:spMkLst>
            <pc:docMk/>
            <pc:sldMk cId="2453000037" sldId="263"/>
            <ac:spMk id="8" creationId="{6055D1F9-EC15-4033-B46B-DA264459C76A}"/>
          </ac:spMkLst>
        </pc:spChg>
        <pc:spChg chg="add del mod">
          <ac:chgData name="Steven ROBERT" userId="13204532-49f5-4332-ae05-4f431e629b77" providerId="ADAL" clId="{767C4683-8F77-451B-ADEB-3346F8E79C33}" dt="2019-11-23T16:30:54.040" v="844" actId="478"/>
          <ac:spMkLst>
            <pc:docMk/>
            <pc:sldMk cId="2453000037" sldId="263"/>
            <ac:spMk id="18" creationId="{A6D2303E-07C3-420F-932C-21C6C324C99E}"/>
          </ac:spMkLst>
        </pc:spChg>
        <pc:spChg chg="add mod">
          <ac:chgData name="Steven ROBERT" userId="13204532-49f5-4332-ae05-4f431e629b77" providerId="ADAL" clId="{767C4683-8F77-451B-ADEB-3346F8E79C33}" dt="2019-11-23T16:54:35.167" v="1366" actId="1076"/>
          <ac:spMkLst>
            <pc:docMk/>
            <pc:sldMk cId="2453000037" sldId="263"/>
            <ac:spMk id="37" creationId="{8D99AAC4-7D65-494A-B1D4-40B9E137BBB2}"/>
          </ac:spMkLst>
        </pc:spChg>
        <pc:spChg chg="add mod">
          <ac:chgData name="Steven ROBERT" userId="13204532-49f5-4332-ae05-4f431e629b77" providerId="ADAL" clId="{767C4683-8F77-451B-ADEB-3346F8E79C33}" dt="2019-11-23T20:20:25.511" v="2758" actId="1076"/>
          <ac:spMkLst>
            <pc:docMk/>
            <pc:sldMk cId="2453000037" sldId="263"/>
            <ac:spMk id="38" creationId="{6A5F239A-9C98-4879-8BC5-9F572CD59399}"/>
          </ac:spMkLst>
        </pc:spChg>
        <pc:spChg chg="add mod">
          <ac:chgData name="Steven ROBERT" userId="13204532-49f5-4332-ae05-4f431e629b77" providerId="ADAL" clId="{767C4683-8F77-451B-ADEB-3346F8E79C33}" dt="2019-11-23T16:53:04.783" v="1355" actId="1076"/>
          <ac:spMkLst>
            <pc:docMk/>
            <pc:sldMk cId="2453000037" sldId="263"/>
            <ac:spMk id="39" creationId="{14BDDA82-7F51-4FCB-BFCD-B02443E06754}"/>
          </ac:spMkLst>
        </pc:spChg>
        <pc:spChg chg="add mod">
          <ac:chgData name="Steven ROBERT" userId="13204532-49f5-4332-ae05-4f431e629b77" providerId="ADAL" clId="{767C4683-8F77-451B-ADEB-3346F8E79C33}" dt="2019-11-23T16:53:04.783" v="1355" actId="1076"/>
          <ac:spMkLst>
            <pc:docMk/>
            <pc:sldMk cId="2453000037" sldId="263"/>
            <ac:spMk id="42" creationId="{1711A2D3-B1BB-4EB1-B738-4AEA8749A9B1}"/>
          </ac:spMkLst>
        </pc:spChg>
        <pc:spChg chg="add mod">
          <ac:chgData name="Steven ROBERT" userId="13204532-49f5-4332-ae05-4f431e629b77" providerId="ADAL" clId="{767C4683-8F77-451B-ADEB-3346F8E79C33}" dt="2019-11-23T16:54:15.670" v="1365" actId="1076"/>
          <ac:spMkLst>
            <pc:docMk/>
            <pc:sldMk cId="2453000037" sldId="263"/>
            <ac:spMk id="45" creationId="{392C4CE5-B3B2-4400-B122-9CBCD61F8D91}"/>
          </ac:spMkLst>
        </pc:spChg>
        <pc:spChg chg="add mod">
          <ac:chgData name="Steven ROBERT" userId="13204532-49f5-4332-ae05-4f431e629b77" providerId="ADAL" clId="{767C4683-8F77-451B-ADEB-3346F8E79C33}" dt="2019-11-23T20:20:21.862" v="2757" actId="1076"/>
          <ac:spMkLst>
            <pc:docMk/>
            <pc:sldMk cId="2453000037" sldId="263"/>
            <ac:spMk id="46" creationId="{6F2F893C-94C0-4D10-A10D-58844F780FCF}"/>
          </ac:spMkLst>
        </pc:spChg>
        <pc:spChg chg="add mod">
          <ac:chgData name="Steven ROBERT" userId="13204532-49f5-4332-ae05-4f431e629b77" providerId="ADAL" clId="{767C4683-8F77-451B-ADEB-3346F8E79C33}" dt="2019-11-23T20:20:27.223" v="2759" actId="1076"/>
          <ac:spMkLst>
            <pc:docMk/>
            <pc:sldMk cId="2453000037" sldId="263"/>
            <ac:spMk id="47" creationId="{B3DCE020-57EC-4F11-A544-308F87D47EBE}"/>
          </ac:spMkLst>
        </pc:spChg>
        <pc:spChg chg="add mod">
          <ac:chgData name="Steven ROBERT" userId="13204532-49f5-4332-ae05-4f431e629b77" providerId="ADAL" clId="{767C4683-8F77-451B-ADEB-3346F8E79C33}" dt="2019-11-23T20:20:11.255" v="2754" actId="1076"/>
          <ac:spMkLst>
            <pc:docMk/>
            <pc:sldMk cId="2453000037" sldId="263"/>
            <ac:spMk id="48" creationId="{3DF67BE6-DB97-4A12-95B1-17884D12A2C0}"/>
          </ac:spMkLst>
        </pc:spChg>
        <pc:spChg chg="add mod">
          <ac:chgData name="Steven ROBERT" userId="13204532-49f5-4332-ae05-4f431e629b77" providerId="ADAL" clId="{767C4683-8F77-451B-ADEB-3346F8E79C33}" dt="2019-11-23T20:20:09.088" v="2753" actId="1076"/>
          <ac:spMkLst>
            <pc:docMk/>
            <pc:sldMk cId="2453000037" sldId="263"/>
            <ac:spMk id="49" creationId="{6DF11CB0-677C-4B67-AC88-2E9FF274F037}"/>
          </ac:spMkLst>
        </pc:spChg>
        <pc:spChg chg="add mod">
          <ac:chgData name="Steven ROBERT" userId="13204532-49f5-4332-ae05-4f431e629b77" providerId="ADAL" clId="{767C4683-8F77-451B-ADEB-3346F8E79C33}" dt="2019-11-23T16:53:04.783" v="1355" actId="1076"/>
          <ac:spMkLst>
            <pc:docMk/>
            <pc:sldMk cId="2453000037" sldId="263"/>
            <ac:spMk id="50" creationId="{EB1B91FE-3FAC-44E3-97EC-06133F422492}"/>
          </ac:spMkLst>
        </pc:spChg>
        <pc:spChg chg="add mod">
          <ac:chgData name="Steven ROBERT" userId="13204532-49f5-4332-ae05-4f431e629b77" providerId="ADAL" clId="{767C4683-8F77-451B-ADEB-3346F8E79C33}" dt="2019-11-23T20:20:15.151" v="2755" actId="1076"/>
          <ac:spMkLst>
            <pc:docMk/>
            <pc:sldMk cId="2453000037" sldId="263"/>
            <ac:spMk id="51" creationId="{E221DEE3-F02B-4696-B3EE-A6F17996C2CF}"/>
          </ac:spMkLst>
        </pc:spChg>
        <pc:spChg chg="add del">
          <ac:chgData name="Steven ROBERT" userId="13204532-49f5-4332-ae05-4f431e629b77" providerId="ADAL" clId="{767C4683-8F77-451B-ADEB-3346F8E79C33}" dt="2019-11-23T16:56:24.607" v="1429"/>
          <ac:spMkLst>
            <pc:docMk/>
            <pc:sldMk cId="2453000037" sldId="263"/>
            <ac:spMk id="52" creationId="{A4C161EC-7542-4EF3-998A-6E4CC2FF1E96}"/>
          </ac:spMkLst>
        </pc:spChg>
        <pc:spChg chg="add del">
          <ac:chgData name="Steven ROBERT" userId="13204532-49f5-4332-ae05-4f431e629b77" providerId="ADAL" clId="{767C4683-8F77-451B-ADEB-3346F8E79C33}" dt="2019-11-23T16:56:28.135" v="1431"/>
          <ac:spMkLst>
            <pc:docMk/>
            <pc:sldMk cId="2453000037" sldId="263"/>
            <ac:spMk id="53" creationId="{FB14197E-BA66-4EFA-982C-BAE90C3FEFE0}"/>
          </ac:spMkLst>
        </pc:spChg>
        <pc:picChg chg="add del mod">
          <ac:chgData name="Steven ROBERT" userId="13204532-49f5-4332-ae05-4f431e629b77" providerId="ADAL" clId="{767C4683-8F77-451B-ADEB-3346F8E79C33}" dt="2019-11-23T16:30:36.768" v="843" actId="478"/>
          <ac:picMkLst>
            <pc:docMk/>
            <pc:sldMk cId="2453000037" sldId="263"/>
            <ac:picMk id="3" creationId="{EA16BD1E-4941-4D0C-851B-950A06A215AD}"/>
          </ac:picMkLst>
        </pc:picChg>
        <pc:picChg chg="add del mod">
          <ac:chgData name="Steven ROBERT" userId="13204532-49f5-4332-ae05-4f431e629b77" providerId="ADAL" clId="{767C4683-8F77-451B-ADEB-3346F8E79C33}" dt="2019-11-23T16:30:35.647" v="842" actId="478"/>
          <ac:picMkLst>
            <pc:docMk/>
            <pc:sldMk cId="2453000037" sldId="263"/>
            <ac:picMk id="10" creationId="{5BF6C485-01FF-499B-A50B-299BAC26C855}"/>
          </ac:picMkLst>
        </pc:picChg>
        <pc:picChg chg="add del mod">
          <ac:chgData name="Steven ROBERT" userId="13204532-49f5-4332-ae05-4f431e629b77" providerId="ADAL" clId="{767C4683-8F77-451B-ADEB-3346F8E79C33}" dt="2019-11-23T16:30:35.647" v="842" actId="478"/>
          <ac:picMkLst>
            <pc:docMk/>
            <pc:sldMk cId="2453000037" sldId="263"/>
            <ac:picMk id="12" creationId="{F6EA9977-5772-4A18-AE3C-8910ABA151D0}"/>
          </ac:picMkLst>
        </pc:picChg>
        <pc:picChg chg="add del mod">
          <ac:chgData name="Steven ROBERT" userId="13204532-49f5-4332-ae05-4f431e629b77" providerId="ADAL" clId="{767C4683-8F77-451B-ADEB-3346F8E79C33}" dt="2019-11-23T16:30:36.768" v="843" actId="478"/>
          <ac:picMkLst>
            <pc:docMk/>
            <pc:sldMk cId="2453000037" sldId="263"/>
            <ac:picMk id="14" creationId="{278DE40D-99CE-417E-A7BB-0672F1EB4264}"/>
          </ac:picMkLst>
        </pc:picChg>
        <pc:picChg chg="add del mod">
          <ac:chgData name="Steven ROBERT" userId="13204532-49f5-4332-ae05-4f431e629b77" providerId="ADAL" clId="{767C4683-8F77-451B-ADEB-3346F8E79C33}" dt="2019-11-23T16:30:36.768" v="843" actId="478"/>
          <ac:picMkLst>
            <pc:docMk/>
            <pc:sldMk cId="2453000037" sldId="263"/>
            <ac:picMk id="16" creationId="{9AA99EED-DB56-4823-B47E-C9EDB476B203}"/>
          </ac:picMkLst>
        </pc:picChg>
        <pc:picChg chg="add mod">
          <ac:chgData name="Steven ROBERT" userId="13204532-49f5-4332-ae05-4f431e629b77" providerId="ADAL" clId="{767C4683-8F77-451B-ADEB-3346F8E79C33}" dt="2019-11-23T16:54:35.167" v="1366" actId="1076"/>
          <ac:picMkLst>
            <pc:docMk/>
            <pc:sldMk cId="2453000037" sldId="263"/>
            <ac:picMk id="20" creationId="{8FE7DC8A-95C5-4DA0-90FD-A78C6090CAED}"/>
          </ac:picMkLst>
        </pc:picChg>
        <pc:picChg chg="add mod">
          <ac:chgData name="Steven ROBERT" userId="13204532-49f5-4332-ae05-4f431e629b77" providerId="ADAL" clId="{767C4683-8F77-451B-ADEB-3346F8E79C33}" dt="2019-11-23T16:54:35.167" v="1366" actId="1076"/>
          <ac:picMkLst>
            <pc:docMk/>
            <pc:sldMk cId="2453000037" sldId="263"/>
            <ac:picMk id="22" creationId="{05C95EE2-EFE4-49E3-9A74-4BE4438682D5}"/>
          </ac:picMkLst>
        </pc:picChg>
        <pc:picChg chg="add mod">
          <ac:chgData name="Steven ROBERT" userId="13204532-49f5-4332-ae05-4f431e629b77" providerId="ADAL" clId="{767C4683-8F77-451B-ADEB-3346F8E79C33}" dt="2019-11-23T16:54:35.167" v="1366" actId="1076"/>
          <ac:picMkLst>
            <pc:docMk/>
            <pc:sldMk cId="2453000037" sldId="263"/>
            <ac:picMk id="24" creationId="{1D62524D-5ED4-4C7E-B1FF-2E0D05C40321}"/>
          </ac:picMkLst>
        </pc:picChg>
        <pc:picChg chg="add mod">
          <ac:chgData name="Steven ROBERT" userId="13204532-49f5-4332-ae05-4f431e629b77" providerId="ADAL" clId="{767C4683-8F77-451B-ADEB-3346F8E79C33}" dt="2019-11-23T16:54:15.670" v="1365" actId="1076"/>
          <ac:picMkLst>
            <pc:docMk/>
            <pc:sldMk cId="2453000037" sldId="263"/>
            <ac:picMk id="26" creationId="{59446207-293A-4D24-BEFF-2ACB29019229}"/>
          </ac:picMkLst>
        </pc:picChg>
        <pc:picChg chg="add mod">
          <ac:chgData name="Steven ROBERT" userId="13204532-49f5-4332-ae05-4f431e629b77" providerId="ADAL" clId="{767C4683-8F77-451B-ADEB-3346F8E79C33}" dt="2019-11-23T16:53:04.783" v="1355" actId="1076"/>
          <ac:picMkLst>
            <pc:docMk/>
            <pc:sldMk cId="2453000037" sldId="263"/>
            <ac:picMk id="28" creationId="{D35D3B38-2662-42D0-994A-49D30CC617E1}"/>
          </ac:picMkLst>
        </pc:picChg>
        <pc:picChg chg="add mod">
          <ac:chgData name="Steven ROBERT" userId="13204532-49f5-4332-ae05-4f431e629b77" providerId="ADAL" clId="{767C4683-8F77-451B-ADEB-3346F8E79C33}" dt="2019-11-23T16:54:15.670" v="1365" actId="1076"/>
          <ac:picMkLst>
            <pc:docMk/>
            <pc:sldMk cId="2453000037" sldId="263"/>
            <ac:picMk id="30" creationId="{DA5EC062-4226-4F16-AE65-55B3A5F90F97}"/>
          </ac:picMkLst>
        </pc:picChg>
        <pc:picChg chg="add mod">
          <ac:chgData name="Steven ROBERT" userId="13204532-49f5-4332-ae05-4f431e629b77" providerId="ADAL" clId="{767C4683-8F77-451B-ADEB-3346F8E79C33}" dt="2019-11-23T16:53:04.783" v="1355" actId="1076"/>
          <ac:picMkLst>
            <pc:docMk/>
            <pc:sldMk cId="2453000037" sldId="263"/>
            <ac:picMk id="32" creationId="{A471A0DE-C3B8-4445-917A-FB243444B331}"/>
          </ac:picMkLst>
        </pc:picChg>
        <pc:picChg chg="add mod">
          <ac:chgData name="Steven ROBERT" userId="13204532-49f5-4332-ae05-4f431e629b77" providerId="ADAL" clId="{767C4683-8F77-451B-ADEB-3346F8E79C33}" dt="2019-11-23T16:54:15.670" v="1365" actId="1076"/>
          <ac:picMkLst>
            <pc:docMk/>
            <pc:sldMk cId="2453000037" sldId="263"/>
            <ac:picMk id="34" creationId="{47C4258D-49B7-4EF4-99F1-FD77C0B16284}"/>
          </ac:picMkLst>
        </pc:picChg>
        <pc:picChg chg="add mod">
          <ac:chgData name="Steven ROBERT" userId="13204532-49f5-4332-ae05-4f431e629b77" providerId="ADAL" clId="{767C4683-8F77-451B-ADEB-3346F8E79C33}" dt="2019-11-23T16:54:15.670" v="1365" actId="1076"/>
          <ac:picMkLst>
            <pc:docMk/>
            <pc:sldMk cId="2453000037" sldId="263"/>
            <ac:picMk id="36" creationId="{0055E781-DD2B-4558-A47A-29FB55EBED96}"/>
          </ac:picMkLst>
        </pc:picChg>
        <pc:picChg chg="add mod">
          <ac:chgData name="Steven ROBERT" userId="13204532-49f5-4332-ae05-4f431e629b77" providerId="ADAL" clId="{767C4683-8F77-451B-ADEB-3346F8E79C33}" dt="2019-11-23T16:53:04.783" v="1355" actId="1076"/>
          <ac:picMkLst>
            <pc:docMk/>
            <pc:sldMk cId="2453000037" sldId="263"/>
            <ac:picMk id="41" creationId="{21167CE4-0EF7-4DCC-AB2E-B1809DD902FA}"/>
          </ac:picMkLst>
        </pc:picChg>
        <pc:picChg chg="add mod">
          <ac:chgData name="Steven ROBERT" userId="13204532-49f5-4332-ae05-4f431e629b77" providerId="ADAL" clId="{767C4683-8F77-451B-ADEB-3346F8E79C33}" dt="2019-11-23T16:53:04.783" v="1355" actId="1076"/>
          <ac:picMkLst>
            <pc:docMk/>
            <pc:sldMk cId="2453000037" sldId="263"/>
            <ac:picMk id="44" creationId="{827826E2-8645-46B8-8E63-5D6BCBBBFDB7}"/>
          </ac:picMkLst>
        </pc:picChg>
      </pc:sldChg>
      <pc:sldChg chg="modSp add setBg">
        <pc:chgData name="Steven ROBERT" userId="13204532-49f5-4332-ae05-4f431e629b77" providerId="ADAL" clId="{767C4683-8F77-451B-ADEB-3346F8E79C33}" dt="2019-11-23T15:37:09.576" v="245" actId="20577"/>
        <pc:sldMkLst>
          <pc:docMk/>
          <pc:sldMk cId="848645996" sldId="264"/>
        </pc:sldMkLst>
        <pc:spChg chg="mod">
          <ac:chgData name="Steven ROBERT" userId="13204532-49f5-4332-ae05-4f431e629b77" providerId="ADAL" clId="{767C4683-8F77-451B-ADEB-3346F8E79C33}" dt="2019-11-23T15:37:09.576" v="245" actId="20577"/>
          <ac:spMkLst>
            <pc:docMk/>
            <pc:sldMk cId="848645996" sldId="264"/>
            <ac:spMk id="6" creationId="{4A77A89B-0468-4D58-9089-DC08C3F3C675}"/>
          </ac:spMkLst>
        </pc:spChg>
      </pc:sldChg>
      <pc:sldChg chg="addSp modSp add setBg">
        <pc:chgData name="Steven ROBERT" userId="13204532-49f5-4332-ae05-4f431e629b77" providerId="ADAL" clId="{767C4683-8F77-451B-ADEB-3346F8E79C33}" dt="2019-11-23T19:53:23.951" v="2145" actId="1076"/>
        <pc:sldMkLst>
          <pc:docMk/>
          <pc:sldMk cId="3725000790" sldId="265"/>
        </pc:sldMkLst>
        <pc:spChg chg="add mod">
          <ac:chgData name="Steven ROBERT" userId="13204532-49f5-4332-ae05-4f431e629b77" providerId="ADAL" clId="{767C4683-8F77-451B-ADEB-3346F8E79C33}" dt="2019-11-23T19:53:23.951" v="2145" actId="1076"/>
          <ac:spMkLst>
            <pc:docMk/>
            <pc:sldMk cId="3725000790" sldId="265"/>
            <ac:spMk id="2" creationId="{66D515FD-7107-43E6-89EC-6599AD1E77A0}"/>
          </ac:spMkLst>
        </pc:spChg>
        <pc:spChg chg="add mod">
          <ac:chgData name="Steven ROBERT" userId="13204532-49f5-4332-ae05-4f431e629b77" providerId="ADAL" clId="{767C4683-8F77-451B-ADEB-3346F8E79C33}" dt="2019-11-23T19:53:23.951" v="2145" actId="1076"/>
          <ac:spMkLst>
            <pc:docMk/>
            <pc:sldMk cId="3725000790" sldId="265"/>
            <ac:spMk id="3" creationId="{B0DB1875-559F-4853-B94D-EBE6CCDA9A8F}"/>
          </ac:spMkLst>
        </pc:spChg>
        <pc:spChg chg="mod">
          <ac:chgData name="Steven ROBERT" userId="13204532-49f5-4332-ae05-4f431e629b77" providerId="ADAL" clId="{767C4683-8F77-451B-ADEB-3346F8E79C33}" dt="2019-11-23T19:53:15.976" v="2144" actId="20577"/>
          <ac:spMkLst>
            <pc:docMk/>
            <pc:sldMk cId="3725000790" sldId="265"/>
            <ac:spMk id="6" creationId="{4A77A89B-0468-4D58-9089-DC08C3F3C675}"/>
          </ac:spMkLst>
        </pc:spChg>
        <pc:spChg chg="mod">
          <ac:chgData name="Steven ROBERT" userId="13204532-49f5-4332-ae05-4f431e629b77" providerId="ADAL" clId="{767C4683-8F77-451B-ADEB-3346F8E79C33}" dt="2019-11-23T19:49:39.391" v="2000" actId="1076"/>
          <ac:spMkLst>
            <pc:docMk/>
            <pc:sldMk cId="3725000790" sldId="265"/>
            <ac:spMk id="8" creationId="{6055D1F9-EC15-4033-B46B-DA264459C76A}"/>
          </ac:spMkLst>
        </pc:spChg>
        <pc:spChg chg="add mod">
          <ac:chgData name="Steven ROBERT" userId="13204532-49f5-4332-ae05-4f431e629b77" providerId="ADAL" clId="{767C4683-8F77-451B-ADEB-3346F8E79C33}" dt="2019-11-23T19:53:23.951" v="2145" actId="1076"/>
          <ac:spMkLst>
            <pc:docMk/>
            <pc:sldMk cId="3725000790" sldId="265"/>
            <ac:spMk id="9" creationId="{287D644F-9726-4C55-B32B-2D8AA845BB03}"/>
          </ac:spMkLst>
        </pc:spChg>
      </pc:sldChg>
      <pc:sldChg chg="modSp add setBg">
        <pc:chgData name="Steven ROBERT" userId="13204532-49f5-4332-ae05-4f431e629b77" providerId="ADAL" clId="{767C4683-8F77-451B-ADEB-3346F8E79C33}" dt="2019-11-23T20:21:40.890" v="2793" actId="20577"/>
        <pc:sldMkLst>
          <pc:docMk/>
          <pc:sldMk cId="2960227238" sldId="268"/>
        </pc:sldMkLst>
        <pc:spChg chg="mod">
          <ac:chgData name="Steven ROBERT" userId="13204532-49f5-4332-ae05-4f431e629b77" providerId="ADAL" clId="{767C4683-8F77-451B-ADEB-3346F8E79C33}" dt="2019-11-23T15:38:07.640" v="315" actId="20577"/>
          <ac:spMkLst>
            <pc:docMk/>
            <pc:sldMk cId="2960227238" sldId="268"/>
            <ac:spMk id="6" creationId="{4A77A89B-0468-4D58-9089-DC08C3F3C675}"/>
          </ac:spMkLst>
        </pc:spChg>
        <pc:spChg chg="mod">
          <ac:chgData name="Steven ROBERT" userId="13204532-49f5-4332-ae05-4f431e629b77" providerId="ADAL" clId="{767C4683-8F77-451B-ADEB-3346F8E79C33}" dt="2019-11-23T20:21:40.890" v="2793" actId="20577"/>
          <ac:spMkLst>
            <pc:docMk/>
            <pc:sldMk cId="2960227238" sldId="268"/>
            <ac:spMk id="8" creationId="{6055D1F9-EC15-4033-B46B-DA264459C76A}"/>
          </ac:spMkLst>
        </pc:spChg>
      </pc:sldChg>
      <pc:sldChg chg="modSp add setBg">
        <pc:chgData name="Steven ROBERT" userId="13204532-49f5-4332-ae05-4f431e629b77" providerId="ADAL" clId="{767C4683-8F77-451B-ADEB-3346F8E79C33}" dt="2019-11-23T15:38:37.391" v="360" actId="20577"/>
        <pc:sldMkLst>
          <pc:docMk/>
          <pc:sldMk cId="4150246629" sldId="270"/>
        </pc:sldMkLst>
        <pc:spChg chg="mod">
          <ac:chgData name="Steven ROBERT" userId="13204532-49f5-4332-ae05-4f431e629b77" providerId="ADAL" clId="{767C4683-8F77-451B-ADEB-3346F8E79C33}" dt="2019-11-23T15:38:37.391" v="360" actId="20577"/>
          <ac:spMkLst>
            <pc:docMk/>
            <pc:sldMk cId="4150246629" sldId="270"/>
            <ac:spMk id="6" creationId="{4A77A89B-0468-4D58-9089-DC08C3F3C675}"/>
          </ac:spMkLst>
        </pc:spChg>
      </pc:sldChg>
      <pc:sldChg chg="addSp delSp modSp add">
        <pc:chgData name="Steven ROBERT" userId="13204532-49f5-4332-ae05-4f431e629b77" providerId="ADAL" clId="{767C4683-8F77-451B-ADEB-3346F8E79C33}" dt="2019-11-23T17:12:04.184" v="1571" actId="313"/>
        <pc:sldMkLst>
          <pc:docMk/>
          <pc:sldMk cId="1379771714" sldId="278"/>
        </pc:sldMkLst>
        <pc:spChg chg="mod">
          <ac:chgData name="Steven ROBERT" userId="13204532-49f5-4332-ae05-4f431e629b77" providerId="ADAL" clId="{767C4683-8F77-451B-ADEB-3346F8E79C33}" dt="2019-11-23T17:12:04.184" v="1571" actId="313"/>
          <ac:spMkLst>
            <pc:docMk/>
            <pc:sldMk cId="1379771714" sldId="278"/>
            <ac:spMk id="6" creationId="{4A77A89B-0468-4D58-9089-DC08C3F3C675}"/>
          </ac:spMkLst>
        </pc:spChg>
        <pc:spChg chg="add mod">
          <ac:chgData name="Steven ROBERT" userId="13204532-49f5-4332-ae05-4f431e629b77" providerId="ADAL" clId="{767C4683-8F77-451B-ADEB-3346F8E79C33}" dt="2019-11-23T17:09:52.441" v="1566" actId="20577"/>
          <ac:spMkLst>
            <pc:docMk/>
            <pc:sldMk cId="1379771714" sldId="278"/>
            <ac:spMk id="35" creationId="{DC0388A9-9C15-4964-8ACA-A581B8022732}"/>
          </ac:spMkLst>
        </pc:spChg>
        <pc:spChg chg="mod">
          <ac:chgData name="Steven ROBERT" userId="13204532-49f5-4332-ae05-4f431e629b77" providerId="ADAL" clId="{767C4683-8F77-451B-ADEB-3346F8E79C33}" dt="2019-11-23T17:08:18.430" v="1492" actId="1076"/>
          <ac:spMkLst>
            <pc:docMk/>
            <pc:sldMk cId="1379771714" sldId="278"/>
            <ac:spMk id="38" creationId="{6A5F239A-9C98-4879-8BC5-9F572CD59399}"/>
          </ac:spMkLst>
        </pc:spChg>
        <pc:spChg chg="add mod">
          <ac:chgData name="Steven ROBERT" userId="13204532-49f5-4332-ae05-4f431e629b77" providerId="ADAL" clId="{767C4683-8F77-451B-ADEB-3346F8E79C33}" dt="2019-11-23T17:09:44.624" v="1561" actId="20577"/>
          <ac:spMkLst>
            <pc:docMk/>
            <pc:sldMk cId="1379771714" sldId="278"/>
            <ac:spMk id="40" creationId="{2D74657A-0EFA-4DED-BA38-CD5B844C3174}"/>
          </ac:spMkLst>
        </pc:spChg>
        <pc:spChg chg="del">
          <ac:chgData name="Steven ROBERT" userId="13204532-49f5-4332-ae05-4f431e629b77" providerId="ADAL" clId="{767C4683-8F77-451B-ADEB-3346F8E79C33}" dt="2019-11-23T17:00:24.703" v="1476" actId="478"/>
          <ac:spMkLst>
            <pc:docMk/>
            <pc:sldMk cId="1379771714" sldId="278"/>
            <ac:spMk id="45" creationId="{392C4CE5-B3B2-4400-B122-9CBCD61F8D91}"/>
          </ac:spMkLst>
        </pc:spChg>
        <pc:spChg chg="del">
          <ac:chgData name="Steven ROBERT" userId="13204532-49f5-4332-ae05-4f431e629b77" providerId="ADAL" clId="{767C4683-8F77-451B-ADEB-3346F8E79C33}" dt="2019-11-23T17:00:23.528" v="1475" actId="478"/>
          <ac:spMkLst>
            <pc:docMk/>
            <pc:sldMk cId="1379771714" sldId="278"/>
            <ac:spMk id="46" creationId="{6F2F893C-94C0-4D10-A10D-58844F780FCF}"/>
          </ac:spMkLst>
        </pc:spChg>
        <pc:spChg chg="mod">
          <ac:chgData name="Steven ROBERT" userId="13204532-49f5-4332-ae05-4f431e629b77" providerId="ADAL" clId="{767C4683-8F77-451B-ADEB-3346F8E79C33}" dt="2019-11-23T17:08:29.173" v="1497" actId="1076"/>
          <ac:spMkLst>
            <pc:docMk/>
            <pc:sldMk cId="1379771714" sldId="278"/>
            <ac:spMk id="47" creationId="{B3DCE020-57EC-4F11-A544-308F87D47EBE}"/>
          </ac:spMkLst>
        </pc:spChg>
        <pc:spChg chg="mod">
          <ac:chgData name="Steven ROBERT" userId="13204532-49f5-4332-ae05-4f431e629b77" providerId="ADAL" clId="{767C4683-8F77-451B-ADEB-3346F8E79C33}" dt="2019-11-23T17:10:06.773" v="1570" actId="1076"/>
          <ac:spMkLst>
            <pc:docMk/>
            <pc:sldMk cId="1379771714" sldId="278"/>
            <ac:spMk id="48" creationId="{3DF67BE6-DB97-4A12-95B1-17884D12A2C0}"/>
          </ac:spMkLst>
        </pc:spChg>
        <pc:spChg chg="mod">
          <ac:chgData name="Steven ROBERT" userId="13204532-49f5-4332-ae05-4f431e629b77" providerId="ADAL" clId="{767C4683-8F77-451B-ADEB-3346F8E79C33}" dt="2019-11-23T17:09:58.646" v="1567" actId="1076"/>
          <ac:spMkLst>
            <pc:docMk/>
            <pc:sldMk cId="1379771714" sldId="278"/>
            <ac:spMk id="49" creationId="{6DF11CB0-677C-4B67-AC88-2E9FF274F037}"/>
          </ac:spMkLst>
        </pc:spChg>
        <pc:spChg chg="mod">
          <ac:chgData name="Steven ROBERT" userId="13204532-49f5-4332-ae05-4f431e629b77" providerId="ADAL" clId="{767C4683-8F77-451B-ADEB-3346F8E79C33}" dt="2019-11-23T17:10:00.415" v="1568" actId="1076"/>
          <ac:spMkLst>
            <pc:docMk/>
            <pc:sldMk cId="1379771714" sldId="278"/>
            <ac:spMk id="51" creationId="{E221DEE3-F02B-4696-B3EE-A6F17996C2CF}"/>
          </ac:spMkLst>
        </pc:spChg>
        <pc:picChg chg="add del mod">
          <ac:chgData name="Steven ROBERT" userId="13204532-49f5-4332-ae05-4f431e629b77" providerId="ADAL" clId="{767C4683-8F77-451B-ADEB-3346F8E79C33}" dt="2019-11-23T17:07:17.792" v="1483" actId="478"/>
          <ac:picMkLst>
            <pc:docMk/>
            <pc:sldMk cId="1379771714" sldId="278"/>
            <ac:picMk id="3" creationId="{8CB68C53-4567-4692-B7C8-D410B3257286}"/>
          </ac:picMkLst>
        </pc:picChg>
        <pc:picChg chg="add mod">
          <ac:chgData name="Steven ROBERT" userId="13204532-49f5-4332-ae05-4f431e629b77" providerId="ADAL" clId="{767C4683-8F77-451B-ADEB-3346F8E79C33}" dt="2019-11-23T17:08:03.774" v="1488" actId="1076"/>
          <ac:picMkLst>
            <pc:docMk/>
            <pc:sldMk cId="1379771714" sldId="278"/>
            <ac:picMk id="9" creationId="{E480C77F-811A-456A-8463-69333100E255}"/>
          </ac:picMkLst>
        </pc:picChg>
        <pc:picChg chg="add mod">
          <ac:chgData name="Steven ROBERT" userId="13204532-49f5-4332-ae05-4f431e629b77" providerId="ADAL" clId="{767C4683-8F77-451B-ADEB-3346F8E79C33}" dt="2019-11-23T17:08:07.159" v="1489" actId="1076"/>
          <ac:picMkLst>
            <pc:docMk/>
            <pc:sldMk cId="1379771714" sldId="278"/>
            <ac:picMk id="11" creationId="{7DD00172-C1EA-4B43-9002-54598B1005A6}"/>
          </ac:picMkLst>
        </pc:picChg>
        <pc:picChg chg="mod">
          <ac:chgData name="Steven ROBERT" userId="13204532-49f5-4332-ae05-4f431e629b77" providerId="ADAL" clId="{767C4683-8F77-451B-ADEB-3346F8E79C33}" dt="2019-11-23T17:08:12.574" v="1490" actId="1076"/>
          <ac:picMkLst>
            <pc:docMk/>
            <pc:sldMk cId="1379771714" sldId="278"/>
            <ac:picMk id="26" creationId="{59446207-293A-4D24-BEFF-2ACB29019229}"/>
          </ac:picMkLst>
        </pc:picChg>
        <pc:picChg chg="del">
          <ac:chgData name="Steven ROBERT" userId="13204532-49f5-4332-ae05-4f431e629b77" providerId="ADAL" clId="{767C4683-8F77-451B-ADEB-3346F8E79C33}" dt="2019-11-23T17:00:21.143" v="1474" actId="478"/>
          <ac:picMkLst>
            <pc:docMk/>
            <pc:sldMk cId="1379771714" sldId="278"/>
            <ac:picMk id="34" creationId="{47C4258D-49B7-4EF4-99F1-FD77C0B16284}"/>
          </ac:picMkLst>
        </pc:picChg>
        <pc:picChg chg="del">
          <ac:chgData name="Steven ROBERT" userId="13204532-49f5-4332-ae05-4f431e629b77" providerId="ADAL" clId="{767C4683-8F77-451B-ADEB-3346F8E79C33}" dt="2019-11-23T17:00:20.419" v="1473" actId="478"/>
          <ac:picMkLst>
            <pc:docMk/>
            <pc:sldMk cId="1379771714" sldId="278"/>
            <ac:picMk id="36" creationId="{0055E781-DD2B-4558-A47A-29FB55EBED96}"/>
          </ac:picMkLst>
        </pc:picChg>
      </pc:sldChg>
      <pc:sldChg chg="delSp modSp add">
        <pc:chgData name="Steven ROBERT" userId="13204532-49f5-4332-ae05-4f431e629b77" providerId="ADAL" clId="{767C4683-8F77-451B-ADEB-3346F8E79C33}" dt="2019-11-23T17:14:08.566" v="1577" actId="1076"/>
        <pc:sldMkLst>
          <pc:docMk/>
          <pc:sldMk cId="859844713" sldId="279"/>
        </pc:sldMkLst>
        <pc:spChg chg="mod">
          <ac:chgData name="Steven ROBERT" userId="13204532-49f5-4332-ae05-4f431e629b77" providerId="ADAL" clId="{767C4683-8F77-451B-ADEB-3346F8E79C33}" dt="2019-11-23T16:56:47.329" v="1458" actId="20577"/>
          <ac:spMkLst>
            <pc:docMk/>
            <pc:sldMk cId="859844713" sldId="279"/>
            <ac:spMk id="6" creationId="{4A77A89B-0468-4D58-9089-DC08C3F3C675}"/>
          </ac:spMkLst>
        </pc:spChg>
        <pc:spChg chg="mod">
          <ac:chgData name="Steven ROBERT" userId="13204532-49f5-4332-ae05-4f431e629b77" providerId="ADAL" clId="{767C4683-8F77-451B-ADEB-3346F8E79C33}" dt="2019-11-23T17:13:54.167" v="1573" actId="1076"/>
          <ac:spMkLst>
            <pc:docMk/>
            <pc:sldMk cId="859844713" sldId="279"/>
            <ac:spMk id="38" creationId="{6A5F239A-9C98-4879-8BC5-9F572CD59399}"/>
          </ac:spMkLst>
        </pc:spChg>
        <pc:spChg chg="del">
          <ac:chgData name="Steven ROBERT" userId="13204532-49f5-4332-ae05-4f431e629b77" providerId="ADAL" clId="{767C4683-8F77-451B-ADEB-3346F8E79C33}" dt="2019-11-23T17:13:49.360" v="1572" actId="478"/>
          <ac:spMkLst>
            <pc:docMk/>
            <pc:sldMk cId="859844713" sldId="279"/>
            <ac:spMk id="45" creationId="{392C4CE5-B3B2-4400-B122-9CBCD61F8D91}"/>
          </ac:spMkLst>
        </pc:spChg>
        <pc:spChg chg="del">
          <ac:chgData name="Steven ROBERT" userId="13204532-49f5-4332-ae05-4f431e629b77" providerId="ADAL" clId="{767C4683-8F77-451B-ADEB-3346F8E79C33}" dt="2019-11-23T17:13:49.360" v="1572" actId="478"/>
          <ac:spMkLst>
            <pc:docMk/>
            <pc:sldMk cId="859844713" sldId="279"/>
            <ac:spMk id="46" creationId="{6F2F893C-94C0-4D10-A10D-58844F780FCF}"/>
          </ac:spMkLst>
        </pc:spChg>
        <pc:spChg chg="mod">
          <ac:chgData name="Steven ROBERT" userId="13204532-49f5-4332-ae05-4f431e629b77" providerId="ADAL" clId="{767C4683-8F77-451B-ADEB-3346F8E79C33}" dt="2019-11-23T17:13:58.215" v="1574" actId="1076"/>
          <ac:spMkLst>
            <pc:docMk/>
            <pc:sldMk cId="859844713" sldId="279"/>
            <ac:spMk id="47" creationId="{B3DCE020-57EC-4F11-A544-308F87D47EBE}"/>
          </ac:spMkLst>
        </pc:spChg>
        <pc:spChg chg="mod">
          <ac:chgData name="Steven ROBERT" userId="13204532-49f5-4332-ae05-4f431e629b77" providerId="ADAL" clId="{767C4683-8F77-451B-ADEB-3346F8E79C33}" dt="2019-11-23T17:14:08.566" v="1577" actId="1076"/>
          <ac:spMkLst>
            <pc:docMk/>
            <pc:sldMk cId="859844713" sldId="279"/>
            <ac:spMk id="48" creationId="{3DF67BE6-DB97-4A12-95B1-17884D12A2C0}"/>
          </ac:spMkLst>
        </pc:spChg>
        <pc:spChg chg="mod">
          <ac:chgData name="Steven ROBERT" userId="13204532-49f5-4332-ae05-4f431e629b77" providerId="ADAL" clId="{767C4683-8F77-451B-ADEB-3346F8E79C33}" dt="2019-11-23T17:14:05.430" v="1576" actId="1076"/>
          <ac:spMkLst>
            <pc:docMk/>
            <pc:sldMk cId="859844713" sldId="279"/>
            <ac:spMk id="49" creationId="{6DF11CB0-677C-4B67-AC88-2E9FF274F037}"/>
          </ac:spMkLst>
        </pc:spChg>
        <pc:picChg chg="mod">
          <ac:chgData name="Steven ROBERT" userId="13204532-49f5-4332-ae05-4f431e629b77" providerId="ADAL" clId="{767C4683-8F77-451B-ADEB-3346F8E79C33}" dt="2019-11-23T17:13:54.167" v="1573" actId="1076"/>
          <ac:picMkLst>
            <pc:docMk/>
            <pc:sldMk cId="859844713" sldId="279"/>
            <ac:picMk id="26" creationId="{59446207-293A-4D24-BEFF-2ACB29019229}"/>
          </ac:picMkLst>
        </pc:picChg>
        <pc:picChg chg="del">
          <ac:chgData name="Steven ROBERT" userId="13204532-49f5-4332-ae05-4f431e629b77" providerId="ADAL" clId="{767C4683-8F77-451B-ADEB-3346F8E79C33}" dt="2019-11-23T17:13:49.360" v="1572" actId="478"/>
          <ac:picMkLst>
            <pc:docMk/>
            <pc:sldMk cId="859844713" sldId="279"/>
            <ac:picMk id="34" creationId="{47C4258D-49B7-4EF4-99F1-FD77C0B16284}"/>
          </ac:picMkLst>
        </pc:picChg>
        <pc:picChg chg="del">
          <ac:chgData name="Steven ROBERT" userId="13204532-49f5-4332-ae05-4f431e629b77" providerId="ADAL" clId="{767C4683-8F77-451B-ADEB-3346F8E79C33}" dt="2019-11-23T17:13:49.360" v="1572" actId="478"/>
          <ac:picMkLst>
            <pc:docMk/>
            <pc:sldMk cId="859844713" sldId="279"/>
            <ac:picMk id="36" creationId="{0055E781-DD2B-4558-A47A-29FB55EBED96}"/>
          </ac:picMkLst>
        </pc:picChg>
      </pc:sldChg>
      <pc:sldChg chg="delSp modSp add">
        <pc:chgData name="Steven ROBERT" userId="13204532-49f5-4332-ae05-4f431e629b77" providerId="ADAL" clId="{767C4683-8F77-451B-ADEB-3346F8E79C33}" dt="2019-11-23T19:17:37.508" v="1595" actId="478"/>
        <pc:sldMkLst>
          <pc:docMk/>
          <pc:sldMk cId="2507966849" sldId="280"/>
        </pc:sldMkLst>
        <pc:spChg chg="mod">
          <ac:chgData name="Steven ROBERT" userId="13204532-49f5-4332-ae05-4f431e629b77" providerId="ADAL" clId="{767C4683-8F77-451B-ADEB-3346F8E79C33}" dt="2019-11-23T19:17:33.360" v="1594" actId="20577"/>
          <ac:spMkLst>
            <pc:docMk/>
            <pc:sldMk cId="2507966849" sldId="280"/>
            <ac:spMk id="6" creationId="{4A77A89B-0468-4D58-9089-DC08C3F3C675}"/>
          </ac:spMkLst>
        </pc:spChg>
        <pc:spChg chg="del">
          <ac:chgData name="Steven ROBERT" userId="13204532-49f5-4332-ae05-4f431e629b77" providerId="ADAL" clId="{767C4683-8F77-451B-ADEB-3346F8E79C33}" dt="2019-11-23T19:17:37.508" v="1595" actId="478"/>
          <ac:spMkLst>
            <pc:docMk/>
            <pc:sldMk cId="2507966849" sldId="280"/>
            <ac:spMk id="8" creationId="{6055D1F9-EC15-4033-B46B-DA264459C76A}"/>
          </ac:spMkLst>
        </pc:spChg>
      </pc:sldChg>
      <pc:sldMasterChg chg="setBg modSldLayout">
        <pc:chgData name="Steven ROBERT" userId="13204532-49f5-4332-ae05-4f431e629b77" providerId="ADAL" clId="{767C4683-8F77-451B-ADEB-3346F8E79C33}" dt="2019-11-23T10:18:49.356" v="18"/>
        <pc:sldMasterMkLst>
          <pc:docMk/>
          <pc:sldMasterMk cId="141055382" sldId="2147483818"/>
        </pc:sldMasterMkLst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3598519185" sldId="2147483819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1147761101" sldId="2147483820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1290187498" sldId="2147483821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290401205" sldId="2147483822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3919247442" sldId="2147483823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3260455525" sldId="2147483824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853566995" sldId="2147483825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1921133698" sldId="2147483826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1262278549" sldId="2147483827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574369093" sldId="2147483828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2440141759" sldId="2147483829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500049457" sldId="2147483830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2832437108" sldId="2147483831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795140892" sldId="2147483832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3668594048" sldId="2147483833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3783325645" sldId="2147483834"/>
          </pc:sldLayoutMkLst>
        </pc:sldLayoutChg>
        <pc:sldLayoutChg chg="setBg">
          <pc:chgData name="Steven ROBERT" userId="13204532-49f5-4332-ae05-4f431e629b77" providerId="ADAL" clId="{767C4683-8F77-451B-ADEB-3346F8E79C33}" dt="2019-11-23T10:18:49.356" v="18"/>
          <pc:sldLayoutMkLst>
            <pc:docMk/>
            <pc:sldMasterMk cId="141055382" sldId="2147483818"/>
            <pc:sldLayoutMk cId="3165806059" sldId="214748383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C590C1D-049D-407B-B8DB-4404610430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24065-041D-4EE3-A823-48B8E4C4F2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99963-0203-4AC3-A496-1D3BF2F1CB0E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B6F73B-356F-4387-87DE-82F2965C06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5BDC78-3FA7-4174-BCC8-B2731738D0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B661-FC41-40BE-B50C-271932D3F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506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C73F3-0C22-49BD-AFB6-7522BD2C2803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D1306-207A-4709-BF32-120555CBB5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92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7DFBC0-1DA7-4A6F-95F8-32097058DB8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3AA-14CE-4C6D-BA03-8DC819CA34A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6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A229-1862-4E08-8781-A99AA72E043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4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FF3-7AAE-450D-A50C-67F4A4C5354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49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A5E1-5B0E-40E4-ABF6-B94D8DB4CE63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3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55B0-E279-438B-845C-4162A2BE776B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40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B1A3-6E55-49EA-B39B-560E7297D583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9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EB3AD6-3169-4ED5-9BE1-E33209773ED4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2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B873773-74B7-43CE-BE77-1CE211018F8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5941-B6E5-491A-B557-AAE25073CA2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1515-394A-416B-9334-59B3842F43FC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8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21B8-EC84-4C60-B23B-3481ACF6614B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5F23-C4AB-47B4-8A21-AB11CF8B68A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FD1C-E44D-4D5E-B688-DB487DF99F04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5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129C-CB7E-410B-9DEC-3DA6B31E200F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6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551-A930-44DF-B086-9E6E758C73DF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D008-E572-4E10-A058-E4FD306F8DE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70BB9F-EC08-4B23-B4F0-0ACC96471CFC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?selection.family=Robot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5F00D-35FC-4361-A428-F22CEB58B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CHARTE</a:t>
            </a:r>
            <a:r>
              <a:rPr lang="fr-FR" dirty="0"/>
              <a:t> 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GRAPHIQUE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063858-56DF-4319-B832-4D7C2D614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73" y="4777381"/>
            <a:ext cx="8560590" cy="861420"/>
          </a:xfrm>
        </p:spPr>
        <p:txBody>
          <a:bodyPr>
            <a:norm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Site web de SOLUS’IMMO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C0F57AD-F628-49E2-9F73-65D3C3E624AB}"/>
              </a:ext>
            </a:extLst>
          </p:cNvPr>
          <p:cNvCxnSpPr>
            <a:cxnSpLocks/>
          </p:cNvCxnSpPr>
          <p:nvPr/>
        </p:nvCxnSpPr>
        <p:spPr>
          <a:xfrm flipH="1">
            <a:off x="749300" y="2437686"/>
            <a:ext cx="1" cy="259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34213F-5CEA-479F-ABD0-A143C5EB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5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4BCE36C6-4440-4E0A-9249-40320D17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AE3389D-A808-4307-920E-CFA491DB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169743"/>
            <a:ext cx="8825659" cy="3416300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Les pictogrammes utilisés pour la version mobile non citées ici, sont les mêmes que pour la version ordinateur. Ils n’ont pas de taille prédéfinies, ils devront s’adapter au format mobile.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9E4787-8EB8-4669-B9C8-51EE3166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76300" y="535696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PICTOGRAMMES UTILISÉES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 mobile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D2FAAB8-21E1-42EB-A7BB-47757BD1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42" y="3763593"/>
            <a:ext cx="323850" cy="228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78CCC5-AD75-4D27-B870-7DE16B27D7CF}"/>
              </a:ext>
            </a:extLst>
          </p:cNvPr>
          <p:cNvSpPr/>
          <p:nvPr/>
        </p:nvSpPr>
        <p:spPr>
          <a:xfrm>
            <a:off x="1792206" y="3633844"/>
            <a:ext cx="8560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158x167 pixels.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une interface permettant d’accéder au menu et aux langues.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Un effet d’opacité et de transition est à ajouter.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69DEA83-0C47-4995-9B3E-9431D35B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744194"/>
            <a:ext cx="3881437" cy="19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5EFB5B2-B06B-463D-85FE-9CFB1955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FB04EC1-21F3-4BB4-8348-7553311E2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81" y="5001870"/>
            <a:ext cx="753154" cy="796055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13341E-EB66-46B4-99A8-1D1FB731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718781" y="517586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IMAGES UTILISÉES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version ordinateur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D4EA80-B724-46AC-9831-193C80DC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3" y="2171854"/>
            <a:ext cx="2200275" cy="6762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ED65866-330E-4FCE-BDAC-3C1FBE32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057711"/>
            <a:ext cx="3547542" cy="92287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2993A26-36F4-428D-B65D-8FEA78AE2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723" y="3286229"/>
            <a:ext cx="753154" cy="75315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2C64355-4DC9-4EE0-9009-04639DCA1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150" y="2256368"/>
            <a:ext cx="876300" cy="79718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67F3CBE-448B-4E8A-B76D-389E94372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03" y="5899773"/>
            <a:ext cx="602831" cy="82386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5ED562-58C6-4C57-8FAB-81C6BE788B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5733" y="4209110"/>
            <a:ext cx="1751134" cy="19526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319CF88-B6AC-4002-88AE-D016EBA61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4082437"/>
            <a:ext cx="1012982" cy="81758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720CA0E-5E3C-4E1E-A2C3-87679F94860F}"/>
              </a:ext>
            </a:extLst>
          </p:cNvPr>
          <p:cNvSpPr txBox="1"/>
          <p:nvPr/>
        </p:nvSpPr>
        <p:spPr>
          <a:xfrm>
            <a:off x="3081707" y="2353584"/>
            <a:ext cx="315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231x71 pixels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9F00BF-0F72-415B-AE4B-F3343A9BFF87}"/>
              </a:ext>
            </a:extLst>
          </p:cNvPr>
          <p:cNvSpPr txBox="1"/>
          <p:nvPr/>
        </p:nvSpPr>
        <p:spPr>
          <a:xfrm>
            <a:off x="3970677" y="3158865"/>
            <a:ext cx="376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1903x458 pixels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Sur un écran 1980 pixels de large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A5AF081-18FA-4FE4-A3C5-58371CE2DEE0}"/>
              </a:ext>
            </a:extLst>
          </p:cNvPr>
          <p:cNvSpPr txBox="1"/>
          <p:nvPr/>
        </p:nvSpPr>
        <p:spPr>
          <a:xfrm>
            <a:off x="1904128" y="4284934"/>
            <a:ext cx="315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197x159 pixels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18898BD-8E76-4DC1-9495-E24DC5F20C94}"/>
              </a:ext>
            </a:extLst>
          </p:cNvPr>
          <p:cNvSpPr txBox="1"/>
          <p:nvPr/>
        </p:nvSpPr>
        <p:spPr>
          <a:xfrm>
            <a:off x="1904128" y="5185422"/>
            <a:ext cx="315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158x167 pixels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B1CAEF-E0F2-4800-97D0-AF966E1122D2}"/>
              </a:ext>
            </a:extLst>
          </p:cNvPr>
          <p:cNvSpPr txBox="1"/>
          <p:nvPr/>
        </p:nvSpPr>
        <p:spPr>
          <a:xfrm>
            <a:off x="1904128" y="6116164"/>
            <a:ext cx="315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150x205 pixels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A0A1D3F-59CB-42C6-BE9D-9D504EFC8DF5}"/>
              </a:ext>
            </a:extLst>
          </p:cNvPr>
          <p:cNvSpPr txBox="1"/>
          <p:nvPr/>
        </p:nvSpPr>
        <p:spPr>
          <a:xfrm>
            <a:off x="9534124" y="2478835"/>
            <a:ext cx="315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144x231 pixels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500FB09-C392-497F-A9A3-08807FB616F1}"/>
              </a:ext>
            </a:extLst>
          </p:cNvPr>
          <p:cNvSpPr txBox="1"/>
          <p:nvPr/>
        </p:nvSpPr>
        <p:spPr>
          <a:xfrm>
            <a:off x="9534124" y="3503599"/>
            <a:ext cx="315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146x146 pixels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8B61B3-6DA8-4D4B-BA35-7B40F0E17DD5}"/>
              </a:ext>
            </a:extLst>
          </p:cNvPr>
          <p:cNvSpPr txBox="1"/>
          <p:nvPr/>
        </p:nvSpPr>
        <p:spPr>
          <a:xfrm>
            <a:off x="9534124" y="5001870"/>
            <a:ext cx="315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956x1006 pixels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55D1F9-EC15-4033-B46B-DA264459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Les images utilisés pour la version mobile non citées ici, sont les mêmes que pour la version ordinateur. Ils n’ont pas de taille prédéfinies, ils devront s’adapter au format mobile.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695325" y="576510"/>
            <a:ext cx="1131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IMAGES UTILISÉES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version mobile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A6ECEC-1DDD-4E9F-BD43-A96D4166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55D1F9-EC15-4033-B46B-DA264459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7213916"/>
            <a:ext cx="8825659" cy="34163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76300" y="558632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BOUTONS/LIENS/FORMULAIRES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d’accueil version ordinateur</a:t>
            </a:r>
            <a:endParaRPr lang="fr-FR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F511CE-CC58-444F-A6C8-6AE26A59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6" y="2099072"/>
            <a:ext cx="9379603" cy="252366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7D69A61-B2DF-4C88-8EDE-428984739ECC}"/>
              </a:ext>
            </a:extLst>
          </p:cNvPr>
          <p:cNvCxnSpPr>
            <a:cxnSpLocks/>
          </p:cNvCxnSpPr>
          <p:nvPr/>
        </p:nvCxnSpPr>
        <p:spPr>
          <a:xfrm>
            <a:off x="958302" y="2385329"/>
            <a:ext cx="0" cy="274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C856FD7-7562-4F60-B2EF-AD0B89C7E138}"/>
              </a:ext>
            </a:extLst>
          </p:cNvPr>
          <p:cNvCxnSpPr>
            <a:cxnSpLocks/>
          </p:cNvCxnSpPr>
          <p:nvPr/>
        </p:nvCxnSpPr>
        <p:spPr>
          <a:xfrm>
            <a:off x="6894982" y="2385329"/>
            <a:ext cx="0" cy="274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E22AACC-E3D2-457E-9C0A-9E03C77FF636}"/>
              </a:ext>
            </a:extLst>
          </p:cNvPr>
          <p:cNvCxnSpPr>
            <a:cxnSpLocks/>
          </p:cNvCxnSpPr>
          <p:nvPr/>
        </p:nvCxnSpPr>
        <p:spPr>
          <a:xfrm>
            <a:off x="8062798" y="2385329"/>
            <a:ext cx="0" cy="274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A186CB-6013-4D6C-BC03-0FE7B0CB4CA6}"/>
              </a:ext>
            </a:extLst>
          </p:cNvPr>
          <p:cNvCxnSpPr>
            <a:cxnSpLocks/>
          </p:cNvCxnSpPr>
          <p:nvPr/>
        </p:nvCxnSpPr>
        <p:spPr>
          <a:xfrm>
            <a:off x="9342958" y="2385329"/>
            <a:ext cx="0" cy="274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7D15C2C-2712-4D19-80CF-E57A5C6EC485}"/>
              </a:ext>
            </a:extLst>
          </p:cNvPr>
          <p:cNvSpPr txBox="1"/>
          <p:nvPr/>
        </p:nvSpPr>
        <p:spPr>
          <a:xfrm>
            <a:off x="403859" y="2614950"/>
            <a:ext cx="4259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Permet de traduire la page en allemand, français ou anglais.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Effet au survol : l’icone s’agrandit avec une transition.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915FA9-93AF-4D72-96CA-73CF6DF09F79}"/>
              </a:ext>
            </a:extLst>
          </p:cNvPr>
          <p:cNvSpPr txBox="1"/>
          <p:nvPr/>
        </p:nvSpPr>
        <p:spPr>
          <a:xfrm>
            <a:off x="5304420" y="2639112"/>
            <a:ext cx="242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une fenêtre qui compose le numéro de téléphone.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22D406-1480-4464-9CCE-BA5B89EF0050}"/>
              </a:ext>
            </a:extLst>
          </p:cNvPr>
          <p:cNvSpPr txBox="1"/>
          <p:nvPr/>
        </p:nvSpPr>
        <p:spPr>
          <a:xfrm>
            <a:off x="7625803" y="2639112"/>
            <a:ext cx="165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, ou une fenêtre d’email.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6CB8AF1-6B53-4C5F-AD4E-6007D6823E9B}"/>
              </a:ext>
            </a:extLst>
          </p:cNvPr>
          <p:cNvSpPr txBox="1"/>
          <p:nvPr/>
        </p:nvSpPr>
        <p:spPr>
          <a:xfrm>
            <a:off x="9221285" y="2661116"/>
            <a:ext cx="224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une page de connexion.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407D2C5-4A85-480F-B715-1B4AC61EF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435"/>
          <a:stretch/>
        </p:blipFill>
        <p:spPr>
          <a:xfrm>
            <a:off x="212524" y="4175103"/>
            <a:ext cx="2463564" cy="578075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F3AC7F8-EC58-498F-8173-58455DCF569E}"/>
              </a:ext>
            </a:extLst>
          </p:cNvPr>
          <p:cNvCxnSpPr>
            <a:cxnSpLocks/>
          </p:cNvCxnSpPr>
          <p:nvPr/>
        </p:nvCxnSpPr>
        <p:spPr>
          <a:xfrm>
            <a:off x="783370" y="4883590"/>
            <a:ext cx="0" cy="426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333C95C-D9AD-433B-92CA-0F8FB40E7F07}"/>
              </a:ext>
            </a:extLst>
          </p:cNvPr>
          <p:cNvCxnSpPr>
            <a:cxnSpLocks/>
          </p:cNvCxnSpPr>
          <p:nvPr/>
        </p:nvCxnSpPr>
        <p:spPr>
          <a:xfrm>
            <a:off x="5896114" y="4753177"/>
            <a:ext cx="0" cy="274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98792B4-4712-478B-99B4-B4EC821A1524}"/>
              </a:ext>
            </a:extLst>
          </p:cNvPr>
          <p:cNvCxnSpPr>
            <a:cxnSpLocks/>
          </p:cNvCxnSpPr>
          <p:nvPr/>
        </p:nvCxnSpPr>
        <p:spPr>
          <a:xfrm>
            <a:off x="6911297" y="4753176"/>
            <a:ext cx="0" cy="274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DE91E3D-3A13-4C49-92CA-71881CCCF737}"/>
              </a:ext>
            </a:extLst>
          </p:cNvPr>
          <p:cNvCxnSpPr>
            <a:cxnSpLocks/>
          </p:cNvCxnSpPr>
          <p:nvPr/>
        </p:nvCxnSpPr>
        <p:spPr>
          <a:xfrm>
            <a:off x="8464937" y="4753176"/>
            <a:ext cx="0" cy="274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8F82F009-0FDC-4202-BBAB-A2A642444A10}"/>
              </a:ext>
            </a:extLst>
          </p:cNvPr>
          <p:cNvSpPr txBox="1"/>
          <p:nvPr/>
        </p:nvSpPr>
        <p:spPr>
          <a:xfrm>
            <a:off x="212523" y="5286661"/>
            <a:ext cx="481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Permet de retourner à la page d’accueil.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0A95224-B2EC-4517-AE28-B4901A783BD4}"/>
              </a:ext>
            </a:extLst>
          </p:cNvPr>
          <p:cNvSpPr txBox="1"/>
          <p:nvPr/>
        </p:nvSpPr>
        <p:spPr>
          <a:xfrm>
            <a:off x="4800509" y="5027227"/>
            <a:ext cx="170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Permet de retourner à la page d’accueil.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80836B2-1529-42DF-B031-A73D2A836DE8}"/>
              </a:ext>
            </a:extLst>
          </p:cNvPr>
          <p:cNvSpPr txBox="1"/>
          <p:nvPr/>
        </p:nvSpPr>
        <p:spPr>
          <a:xfrm>
            <a:off x="6367113" y="5009662"/>
            <a:ext cx="161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la page d’annonces.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AB98276-738D-4980-A7DD-7B65F2545C93}"/>
              </a:ext>
            </a:extLst>
          </p:cNvPr>
          <p:cNvSpPr txBox="1"/>
          <p:nvPr/>
        </p:nvSpPr>
        <p:spPr>
          <a:xfrm>
            <a:off x="7973056" y="4992097"/>
            <a:ext cx="15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la page de présentation.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71FC9E3-68E4-4B2D-9574-7684A95A0EB6}"/>
              </a:ext>
            </a:extLst>
          </p:cNvPr>
          <p:cNvSpPr txBox="1"/>
          <p:nvPr/>
        </p:nvSpPr>
        <p:spPr>
          <a:xfrm>
            <a:off x="9377509" y="4992097"/>
            <a:ext cx="176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la page de contact.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C1AEFE9-626A-43E5-85CA-E8C5B51B0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30"/>
          <a:stretch/>
        </p:blipFill>
        <p:spPr>
          <a:xfrm>
            <a:off x="2461073" y="4135514"/>
            <a:ext cx="7519540" cy="578075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7349AF2-0690-420A-A424-EB9C8C301144}"/>
              </a:ext>
            </a:extLst>
          </p:cNvPr>
          <p:cNvCxnSpPr>
            <a:cxnSpLocks/>
          </p:cNvCxnSpPr>
          <p:nvPr/>
        </p:nvCxnSpPr>
        <p:spPr>
          <a:xfrm>
            <a:off x="9657571" y="4746564"/>
            <a:ext cx="0" cy="274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u numéro de diapositive 48">
            <a:extLst>
              <a:ext uri="{FF2B5EF4-FFF2-40B4-BE49-F238E27FC236}">
                <a16:creationId xmlns:a16="http://schemas.microsoft.com/office/drawing/2014/main" id="{E2798A71-0D88-4237-B7EE-83EEC90A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C4B36D-D081-45A0-BBCA-50DD111813A1}"/>
              </a:ext>
            </a:extLst>
          </p:cNvPr>
          <p:cNvSpPr/>
          <p:nvPr/>
        </p:nvSpPr>
        <p:spPr>
          <a:xfrm>
            <a:off x="3472946" y="5949772"/>
            <a:ext cx="871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Effet au survol : la bordure du bas s’applique à l’élément survolé.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Une bordure de 3 pixels, en bas de l’élément est actif en fonction de la page ouverte.</a:t>
            </a:r>
          </a:p>
        </p:txBody>
      </p:sp>
    </p:spTree>
    <p:extLst>
      <p:ext uri="{BB962C8B-B14F-4D97-AF65-F5344CB8AC3E}">
        <p14:creationId xmlns:p14="http://schemas.microsoft.com/office/powerpoint/2010/main" val="372500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55D1F9-EC15-4033-B46B-DA264459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7213916"/>
            <a:ext cx="8825659" cy="34163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515FD-7107-43E6-89EC-6599AD1E77A0}"/>
              </a:ext>
            </a:extLst>
          </p:cNvPr>
          <p:cNvSpPr/>
          <p:nvPr/>
        </p:nvSpPr>
        <p:spPr>
          <a:xfrm>
            <a:off x="538164" y="3137144"/>
            <a:ext cx="1347788" cy="395152"/>
          </a:xfrm>
          <a:prstGeom prst="rect">
            <a:avLst/>
          </a:prstGeom>
          <a:solidFill>
            <a:srgbClr val="6B89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DB1875-559F-4853-B94D-EBE6CCDA9A8F}"/>
              </a:ext>
            </a:extLst>
          </p:cNvPr>
          <p:cNvSpPr txBox="1"/>
          <p:nvPr/>
        </p:nvSpPr>
        <p:spPr>
          <a:xfrm>
            <a:off x="671514" y="3172179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S’abonner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7D644F-9726-4C55-B32B-2D8AA845BB03}"/>
              </a:ext>
            </a:extLst>
          </p:cNvPr>
          <p:cNvSpPr txBox="1"/>
          <p:nvPr/>
        </p:nvSpPr>
        <p:spPr>
          <a:xfrm>
            <a:off x="2019301" y="3016185"/>
            <a:ext cx="4448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bouton s’abonner pour la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 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sera au format 130x41 pixels avec un texte de 16 pixels. Couleur : #6b8927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50201B83-32B5-4808-AD17-AE8B6B16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6" y="2139333"/>
            <a:ext cx="1562100" cy="40005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086D0E04-3AEE-4BF2-B8CE-8E49112BB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2460700"/>
            <a:ext cx="2152650" cy="49530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1904CEB3-45A9-4785-857B-89210AF7CDFA}"/>
              </a:ext>
            </a:extLst>
          </p:cNvPr>
          <p:cNvSpPr txBox="1"/>
          <p:nvPr/>
        </p:nvSpPr>
        <p:spPr>
          <a:xfrm>
            <a:off x="2585787" y="2148656"/>
            <a:ext cx="349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la page de présentation.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6BC15F6-6684-4099-9BE6-67E24288593E}"/>
              </a:ext>
            </a:extLst>
          </p:cNvPr>
          <p:cNvSpPr txBox="1"/>
          <p:nvPr/>
        </p:nvSpPr>
        <p:spPr>
          <a:xfrm>
            <a:off x="2596369" y="2543562"/>
            <a:ext cx="349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la page de contact.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DC70D12-79DE-47DC-ACA2-B4A5DAEB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4" y="4889942"/>
            <a:ext cx="381000" cy="390525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A29D4F8-F741-4C5B-A8D6-329C962F8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50" y="4146868"/>
            <a:ext cx="2555352" cy="38703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23154243-D0A9-4BBD-A5C5-C11D7D9733F8}"/>
              </a:ext>
            </a:extLst>
          </p:cNvPr>
          <p:cNvSpPr txBox="1"/>
          <p:nvPr/>
        </p:nvSpPr>
        <p:spPr>
          <a:xfrm>
            <a:off x="3130292" y="4042806"/>
            <a:ext cx="734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L’input de la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 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fera 334x45 pixels avec un texte de 16 pixels.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Bordure de 3 pixels, couleur #6b8927. </a:t>
            </a:r>
            <a:endParaRPr lang="fr-FR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00A87E3-0393-42B5-BBC7-8B68CF2A4BAC}"/>
              </a:ext>
            </a:extLst>
          </p:cNvPr>
          <p:cNvSpPr txBox="1"/>
          <p:nvPr/>
        </p:nvSpPr>
        <p:spPr>
          <a:xfrm>
            <a:off x="1000886" y="4900538"/>
            <a:ext cx="734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la page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fr-FR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C6B09D2-2D7A-4683-B2E7-E7AFA774DE8A}"/>
              </a:ext>
            </a:extLst>
          </p:cNvPr>
          <p:cNvSpPr txBox="1"/>
          <p:nvPr/>
        </p:nvSpPr>
        <p:spPr>
          <a:xfrm>
            <a:off x="876300" y="534590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BOUTONS/LIENS/FORMULAIRES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d’accueil version ordinateur (suite)</a:t>
            </a:r>
            <a:endParaRPr lang="fr-FR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362A12C-2508-4E9B-AD33-89B886ED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BEAB97-6BAA-4978-9DB1-48EB44EC5F15}"/>
              </a:ext>
            </a:extLst>
          </p:cNvPr>
          <p:cNvSpPr/>
          <p:nvPr/>
        </p:nvSpPr>
        <p:spPr>
          <a:xfrm>
            <a:off x="6803523" y="3084716"/>
            <a:ext cx="4317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Effet au survol : le bouton à une opacité 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et une transition.</a:t>
            </a:r>
          </a:p>
        </p:txBody>
      </p:sp>
    </p:spTree>
    <p:extLst>
      <p:ext uri="{BB962C8B-B14F-4D97-AF65-F5344CB8AC3E}">
        <p14:creationId xmlns:p14="http://schemas.microsoft.com/office/powerpoint/2010/main" val="34255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85A495A1-408A-41FE-B0CC-BB976E9C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48A99FF-41AE-42C9-B8E4-94EDF766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La taille des boutons et les liens pour le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, le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menu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, la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et le </a:t>
            </a:r>
            <a:r>
              <a:rPr lang="fr-FR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footer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restent égale à la page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d’accueil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C6B09D2-2D7A-4683-B2E7-E7AFA774DE8A}"/>
              </a:ext>
            </a:extLst>
          </p:cNvPr>
          <p:cNvSpPr txBox="1"/>
          <p:nvPr/>
        </p:nvSpPr>
        <p:spPr>
          <a:xfrm>
            <a:off x="876300" y="534590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BOUTONS/LIENS/FORMULAIRES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de présentation version ordinateur</a:t>
            </a:r>
            <a:endParaRPr lang="fr-FR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2663266-104D-426E-82B9-2E04E057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19476"/>
            <a:ext cx="1790700" cy="3714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1238599-F0E9-465E-B9C4-2E6ACC77BF8A}"/>
              </a:ext>
            </a:extLst>
          </p:cNvPr>
          <p:cNvSpPr txBox="1"/>
          <p:nvPr/>
        </p:nvSpPr>
        <p:spPr>
          <a:xfrm>
            <a:off x="4399708" y="3412093"/>
            <a:ext cx="489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la page de contact.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AF11153-E34E-4F34-BF67-0F675D72D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1"/>
          <a:stretch/>
        </p:blipFill>
        <p:spPr>
          <a:xfrm>
            <a:off x="3055937" y="3429000"/>
            <a:ext cx="1233488" cy="3524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768539C-4374-4B9D-9C42-F89BE925F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53" t="-3603" r="-457" b="3603"/>
          <a:stretch/>
        </p:blipFill>
        <p:spPr>
          <a:xfrm>
            <a:off x="1154954" y="3908614"/>
            <a:ext cx="1474204" cy="35242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1BC5A1D-591C-47CC-93CA-0A601D878285}"/>
              </a:ext>
            </a:extLst>
          </p:cNvPr>
          <p:cNvSpPr txBox="1"/>
          <p:nvPr/>
        </p:nvSpPr>
        <p:spPr>
          <a:xfrm>
            <a:off x="2629158" y="3908614"/>
            <a:ext cx="489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Ouvre la page d’annonces.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924F5FC-6778-49FE-9202-17BD6428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DBFE68-DE47-4D78-B655-C96242EB974C}"/>
              </a:ext>
            </a:extLst>
          </p:cNvPr>
          <p:cNvSpPr/>
          <p:nvPr/>
        </p:nvSpPr>
        <p:spPr>
          <a:xfrm>
            <a:off x="1154954" y="4467686"/>
            <a:ext cx="6447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Effet au survol : les boutons ont une opacité et une transition.</a:t>
            </a:r>
          </a:p>
        </p:txBody>
      </p:sp>
    </p:spTree>
    <p:extLst>
      <p:ext uri="{BB962C8B-B14F-4D97-AF65-F5344CB8AC3E}">
        <p14:creationId xmlns:p14="http://schemas.microsoft.com/office/powerpoint/2010/main" val="404320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45DC0FB0-E939-4893-81C8-2AA64322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5C9C8755-521E-4A8F-909F-EDF6778F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241550"/>
            <a:ext cx="8825659" cy="1765142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Sur cette page un formulaire est à intégrer.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premier input permet, quand on clique dessus,</a:t>
            </a:r>
          </a:p>
          <a:p>
            <a:pPr marL="0" indent="0">
              <a:buNone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de choisir la demande de contact. Format 760x52 pixels.</a:t>
            </a:r>
          </a:p>
          <a:p>
            <a:pPr marL="0" indent="0">
              <a:buNone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Il y à une icone à droite format 29x16 pixels.</a:t>
            </a:r>
          </a:p>
          <a:p>
            <a:pPr marL="0" indent="0">
              <a:buNone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379E80-4762-4495-985D-E56D7486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C6B09D2-2D7A-4683-B2E7-E7AFA774DE8A}"/>
              </a:ext>
            </a:extLst>
          </p:cNvPr>
          <p:cNvSpPr txBox="1"/>
          <p:nvPr/>
        </p:nvSpPr>
        <p:spPr>
          <a:xfrm>
            <a:off x="876300" y="534590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BOUTONS/LIENS/FORMULAIRES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de contact version ordinateur </a:t>
            </a:r>
            <a:endParaRPr lang="fr-FR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0508967-AA43-4AEB-A21F-D4160076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49" y="3029479"/>
            <a:ext cx="5019102" cy="3416300"/>
          </a:xfrm>
          <a:prstGeom prst="rect">
            <a:avLst/>
          </a:prstGeom>
        </p:spPr>
      </p:pic>
      <p:sp>
        <p:nvSpPr>
          <p:cNvPr id="22" name="Espace réservé du contenu 10">
            <a:extLst>
              <a:ext uri="{FF2B5EF4-FFF2-40B4-BE49-F238E27FC236}">
                <a16:creationId xmlns:a16="http://schemas.microsoft.com/office/drawing/2014/main" id="{BCAF2616-E0BE-4AA6-89DF-CA4E498CE268}"/>
              </a:ext>
            </a:extLst>
          </p:cNvPr>
          <p:cNvSpPr txBox="1">
            <a:spLocks/>
          </p:cNvSpPr>
          <p:nvPr/>
        </p:nvSpPr>
        <p:spPr>
          <a:xfrm>
            <a:off x="876300" y="3784858"/>
            <a:ext cx="8825659" cy="118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Les quatre suivants, nom, prénom, e-mail et téléphone</a:t>
            </a:r>
          </a:p>
          <a:p>
            <a:pPr marL="0" indent="0">
              <a:buNone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Auront une taille de 370x52 pixels.</a:t>
            </a:r>
          </a:p>
        </p:txBody>
      </p:sp>
      <p:sp>
        <p:nvSpPr>
          <p:cNvPr id="23" name="Espace réservé du contenu 10">
            <a:extLst>
              <a:ext uri="{FF2B5EF4-FFF2-40B4-BE49-F238E27FC236}">
                <a16:creationId xmlns:a16="http://schemas.microsoft.com/office/drawing/2014/main" id="{3CF4735D-3DAC-4B80-A23E-179EB6668482}"/>
              </a:ext>
            </a:extLst>
          </p:cNvPr>
          <p:cNvSpPr txBox="1">
            <a:spLocks/>
          </p:cNvSpPr>
          <p:nvPr/>
        </p:nvSpPr>
        <p:spPr>
          <a:xfrm>
            <a:off x="876300" y="4543425"/>
            <a:ext cx="8825659" cy="126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dernier est un input où on peut écrire la demande de</a:t>
            </a:r>
          </a:p>
          <a:p>
            <a:pPr marL="0" indent="0">
              <a:buNone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contact avec possibilité d’agrandir l’encadré en fonction</a:t>
            </a:r>
          </a:p>
          <a:p>
            <a:pPr marL="0" indent="0">
              <a:buNone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du texte. Le format est 760x235 pixels.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B373E4F2-7B23-4741-93F4-BBB5F5D4AA52}"/>
              </a:ext>
            </a:extLst>
          </p:cNvPr>
          <p:cNvSpPr txBox="1">
            <a:spLocks/>
          </p:cNvSpPr>
          <p:nvPr/>
        </p:nvSpPr>
        <p:spPr>
          <a:xfrm>
            <a:off x="876300" y="5722037"/>
            <a:ext cx="8825659" cy="126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bouton envoyé sera arrondi sur les bords.</a:t>
            </a:r>
          </a:p>
          <a:p>
            <a:pPr marL="0" indent="0">
              <a:buNone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Il sera au format de 760x40 pixels (arrondi compris).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E0F44A-60EE-46C9-9E76-403133B5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49" y="2343508"/>
            <a:ext cx="4384663" cy="584013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630B19F-D042-42D5-ADF6-835E52A4960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372225" y="2635515"/>
            <a:ext cx="567024" cy="193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BD6A708-AFA8-4314-A41E-E793753FE31F}"/>
              </a:ext>
            </a:extLst>
          </p:cNvPr>
          <p:cNvSpPr txBox="1"/>
          <p:nvPr/>
        </p:nvSpPr>
        <p:spPr>
          <a:xfrm>
            <a:off x="8919026" y="2465943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760x100 pixels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E55F7A-9529-4EAA-8B69-03BC5E4A8175}"/>
              </a:ext>
            </a:extLst>
          </p:cNvPr>
          <p:cNvSpPr txBox="1"/>
          <p:nvPr/>
        </p:nvSpPr>
        <p:spPr>
          <a:xfrm>
            <a:off x="9216683" y="3066018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760x52 pixels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F46C84-9D47-49AF-9C85-F7190A3B482D}"/>
              </a:ext>
            </a:extLst>
          </p:cNvPr>
          <p:cNvSpPr txBox="1"/>
          <p:nvPr/>
        </p:nvSpPr>
        <p:spPr>
          <a:xfrm>
            <a:off x="7644654" y="3637550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370x52 pixels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ABC3BD6-5D85-4C84-A140-11D782CA29B6}"/>
              </a:ext>
            </a:extLst>
          </p:cNvPr>
          <p:cNvSpPr txBox="1"/>
          <p:nvPr/>
        </p:nvSpPr>
        <p:spPr>
          <a:xfrm>
            <a:off x="10352538" y="3654166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370x52 pixels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8575B17-545E-4EAE-B0D9-98FC77634DE5}"/>
              </a:ext>
            </a:extLst>
          </p:cNvPr>
          <p:cNvSpPr txBox="1"/>
          <p:nvPr/>
        </p:nvSpPr>
        <p:spPr>
          <a:xfrm>
            <a:off x="10352539" y="4242314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370x52 pixels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9602638-68A1-41B0-8772-43A3EA7C2E66}"/>
              </a:ext>
            </a:extLst>
          </p:cNvPr>
          <p:cNvSpPr txBox="1"/>
          <p:nvPr/>
        </p:nvSpPr>
        <p:spPr>
          <a:xfrm>
            <a:off x="7644654" y="4213741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370x52 pixels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A6F3C1-DBF3-4A2A-BBBA-7344CEEEE6D5}"/>
              </a:ext>
            </a:extLst>
          </p:cNvPr>
          <p:cNvSpPr txBox="1"/>
          <p:nvPr/>
        </p:nvSpPr>
        <p:spPr>
          <a:xfrm>
            <a:off x="8499926" y="5166108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760x235 pixels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2DFDEF-73F1-4829-A4F5-9F4557CD9F43}"/>
              </a:ext>
            </a:extLst>
          </p:cNvPr>
          <p:cNvSpPr txBox="1"/>
          <p:nvPr/>
        </p:nvSpPr>
        <p:spPr>
          <a:xfrm>
            <a:off x="9979818" y="6015655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760x40 pixels</a:t>
            </a:r>
          </a:p>
        </p:txBody>
      </p:sp>
    </p:spTree>
    <p:extLst>
      <p:ext uri="{BB962C8B-B14F-4D97-AF65-F5344CB8AC3E}">
        <p14:creationId xmlns:p14="http://schemas.microsoft.com/office/powerpoint/2010/main" val="379501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55D1F9-EC15-4033-B46B-DA264459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30787"/>
            <a:ext cx="8825659" cy="4572017"/>
          </a:xfrm>
        </p:spPr>
        <p:txBody>
          <a:bodyPr>
            <a:no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Header : 16 pixels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Menu : 20 pixels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Les conteneurs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"notre vision"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"votre projet"  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auront une taille </a:t>
            </a:r>
          </a:p>
          <a:p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20 pixels pour les titres et 18 pixels pour le texte.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586355" y="523513"/>
            <a:ext cx="11019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TAILLE DE LA TYPOGRAPHIE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d’accueil version ordinateur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28BB855-93C3-4632-915C-8E843333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39" y="2956287"/>
            <a:ext cx="5105400" cy="112395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4728B4C-B6A4-4662-9BC2-3EC165D16925}"/>
              </a:ext>
            </a:extLst>
          </p:cNvPr>
          <p:cNvCxnSpPr/>
          <p:nvPr/>
        </p:nvCxnSpPr>
        <p:spPr>
          <a:xfrm>
            <a:off x="6096000" y="3377834"/>
            <a:ext cx="7046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48F1DDE-B35A-464F-A92B-126C2A7B6BB8}"/>
              </a:ext>
            </a:extLst>
          </p:cNvPr>
          <p:cNvCxnSpPr>
            <a:cxnSpLocks/>
          </p:cNvCxnSpPr>
          <p:nvPr/>
        </p:nvCxnSpPr>
        <p:spPr>
          <a:xfrm>
            <a:off x="5870546" y="3706402"/>
            <a:ext cx="9301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C1B9913-A13F-49A0-BC3C-009868C4C6DC}"/>
              </a:ext>
            </a:extLst>
          </p:cNvPr>
          <p:cNvSpPr txBox="1"/>
          <p:nvPr/>
        </p:nvSpPr>
        <p:spPr>
          <a:xfrm>
            <a:off x="6878972" y="3193168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30 pixels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736E0-B85B-4E0C-951B-67E1AF8EC814}"/>
              </a:ext>
            </a:extLst>
          </p:cNvPr>
          <p:cNvSpPr txBox="1"/>
          <p:nvPr/>
        </p:nvSpPr>
        <p:spPr>
          <a:xfrm>
            <a:off x="6878972" y="3518262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20 pixels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73ED8BF-4CCB-42BF-9E83-A0CAA767F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744" y="3959190"/>
            <a:ext cx="3405708" cy="1331382"/>
          </a:xfrm>
          <a:prstGeom prst="rect">
            <a:avLst/>
          </a:prstGeom>
        </p:spPr>
      </p:pic>
      <p:sp>
        <p:nvSpPr>
          <p:cNvPr id="15" name="Espace réservé du contenu 7">
            <a:extLst>
              <a:ext uri="{FF2B5EF4-FFF2-40B4-BE49-F238E27FC236}">
                <a16:creationId xmlns:a16="http://schemas.microsoft.com/office/drawing/2014/main" id="{15C6F3E4-1FB6-4298-8F26-231CD0437522}"/>
              </a:ext>
            </a:extLst>
          </p:cNvPr>
          <p:cNvSpPr txBox="1">
            <a:spLocks/>
          </p:cNvSpPr>
          <p:nvPr/>
        </p:nvSpPr>
        <p:spPr>
          <a:xfrm>
            <a:off x="1122830" y="306419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84F3CE40-A184-40AB-9DE4-7CF957373B4C}"/>
              </a:ext>
            </a:extLst>
          </p:cNvPr>
          <p:cNvSpPr txBox="1">
            <a:spLocks/>
          </p:cNvSpPr>
          <p:nvPr/>
        </p:nvSpPr>
        <p:spPr>
          <a:xfrm>
            <a:off x="1090706" y="341548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7">
            <a:extLst>
              <a:ext uri="{FF2B5EF4-FFF2-40B4-BE49-F238E27FC236}">
                <a16:creationId xmlns:a16="http://schemas.microsoft.com/office/drawing/2014/main" id="{C39BE935-B977-47DF-A58A-DB6089CFEDB0}"/>
              </a:ext>
            </a:extLst>
          </p:cNvPr>
          <p:cNvSpPr txBox="1">
            <a:spLocks/>
          </p:cNvSpPr>
          <p:nvPr/>
        </p:nvSpPr>
        <p:spPr>
          <a:xfrm>
            <a:off x="1182919" y="4969913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titre de la 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fera 35 pixels et le texte 20 pixels, pour le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bouton s’abonner ce sera 16 pixels.</a:t>
            </a:r>
          </a:p>
          <a:p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 titres du </a:t>
            </a:r>
            <a:r>
              <a:rPr lang="fr-FR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footer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seront à 22 pixels, le texte à 18 pixels et les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copyrights à 16 pixels.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0641BAFE-292E-4425-BB72-0CFDE141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0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586355" y="523513"/>
            <a:ext cx="11019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TAILLE DE LA TYPOGRAPHIE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de présentation version ordinateur</a:t>
            </a:r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84F3CE40-A184-40AB-9DE4-7CF957373B4C}"/>
              </a:ext>
            </a:extLst>
          </p:cNvPr>
          <p:cNvSpPr txBox="1">
            <a:spLocks/>
          </p:cNvSpPr>
          <p:nvPr/>
        </p:nvSpPr>
        <p:spPr>
          <a:xfrm>
            <a:off x="1090706" y="341548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E975F85-2683-474E-B74F-B42C59FD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260" y="2603500"/>
            <a:ext cx="8825659" cy="3730987"/>
          </a:xfrm>
        </p:spPr>
        <p:txBody>
          <a:bodyPr>
            <a:normAutofit/>
          </a:bodyPr>
          <a:lstStyle/>
          <a:p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La taille des textes pour le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, le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menu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, la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et le </a:t>
            </a:r>
            <a:r>
              <a:rPr lang="fr-FR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footer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restent égale à la page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d’accueil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texte des boutons auront une taille de 18 pixels.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Pour les conteneurs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"notre-priorité"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"</a:t>
            </a:r>
            <a:r>
              <a:rPr lang="fr-FR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ecoute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auront une taille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20 pixels pour les titres et 18 pixels pour le texte.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97E7467-7308-4E43-A0CC-564CF539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73" y="3762321"/>
            <a:ext cx="3651064" cy="668721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74FB0B9-F662-49C1-84F0-E21BDE54850B}"/>
              </a:ext>
            </a:extLst>
          </p:cNvPr>
          <p:cNvCxnSpPr/>
          <p:nvPr/>
        </p:nvCxnSpPr>
        <p:spPr>
          <a:xfrm>
            <a:off x="4971875" y="4224639"/>
            <a:ext cx="7046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7D27909-82E6-4D9C-8901-F753E27395D8}"/>
              </a:ext>
            </a:extLst>
          </p:cNvPr>
          <p:cNvSpPr txBox="1"/>
          <p:nvPr/>
        </p:nvSpPr>
        <p:spPr>
          <a:xfrm>
            <a:off x="3571910" y="4869718"/>
            <a:ext cx="118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20 pixels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DBE5FA1-78C2-48CE-B0A2-120032FA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72" y="4443021"/>
            <a:ext cx="1501185" cy="853394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A653EB-E606-44B7-BE4B-7F7373B208AC}"/>
              </a:ext>
            </a:extLst>
          </p:cNvPr>
          <p:cNvCxnSpPr>
            <a:cxnSpLocks/>
          </p:cNvCxnSpPr>
          <p:nvPr/>
        </p:nvCxnSpPr>
        <p:spPr>
          <a:xfrm>
            <a:off x="2514898" y="4572730"/>
            <a:ext cx="9078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590FBA3-4EF6-43E1-B894-4C8E3B35924C}"/>
              </a:ext>
            </a:extLst>
          </p:cNvPr>
          <p:cNvCxnSpPr/>
          <p:nvPr/>
        </p:nvCxnSpPr>
        <p:spPr>
          <a:xfrm>
            <a:off x="2867235" y="5060690"/>
            <a:ext cx="7046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1571786-F3D6-4CB8-BEA4-141271B4715B}"/>
              </a:ext>
            </a:extLst>
          </p:cNvPr>
          <p:cNvCxnSpPr>
            <a:cxnSpLocks/>
          </p:cNvCxnSpPr>
          <p:nvPr/>
        </p:nvCxnSpPr>
        <p:spPr>
          <a:xfrm>
            <a:off x="2382072" y="4684585"/>
            <a:ext cx="1040636" cy="122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1C2FB-C1C7-4CC8-8974-4954789F89F2}"/>
              </a:ext>
            </a:extLst>
          </p:cNvPr>
          <p:cNvSpPr txBox="1"/>
          <p:nvPr/>
        </p:nvSpPr>
        <p:spPr>
          <a:xfrm>
            <a:off x="5742089" y="4039973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18 pixels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1E46273-9F46-463C-9774-76C2B9D121BA}"/>
              </a:ext>
            </a:extLst>
          </p:cNvPr>
          <p:cNvCxnSpPr>
            <a:cxnSpLocks/>
          </p:cNvCxnSpPr>
          <p:nvPr/>
        </p:nvCxnSpPr>
        <p:spPr>
          <a:xfrm>
            <a:off x="4372562" y="3890477"/>
            <a:ext cx="1303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BBC5037-58A9-4084-9009-8A1CE2D0374E}"/>
              </a:ext>
            </a:extLst>
          </p:cNvPr>
          <p:cNvSpPr txBox="1"/>
          <p:nvPr/>
        </p:nvSpPr>
        <p:spPr>
          <a:xfrm>
            <a:off x="5742089" y="3705811"/>
            <a:ext cx="607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25 pixels (la même taille pour l’autre titre)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82267B61-2CB7-4670-94B4-0984B187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731" y="5123631"/>
            <a:ext cx="3129268" cy="1079818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5D49DE22-AA9E-4D99-8F8E-E5C9D7A7964E}"/>
              </a:ext>
            </a:extLst>
          </p:cNvPr>
          <p:cNvSpPr txBox="1"/>
          <p:nvPr/>
        </p:nvSpPr>
        <p:spPr>
          <a:xfrm>
            <a:off x="3422708" y="4593216"/>
            <a:ext cx="118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18 pixels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37F187E-A2AE-4E69-B6D0-B6DC086A0759}"/>
              </a:ext>
            </a:extLst>
          </p:cNvPr>
          <p:cNvSpPr txBox="1"/>
          <p:nvPr/>
        </p:nvSpPr>
        <p:spPr>
          <a:xfrm>
            <a:off x="3422707" y="4326058"/>
            <a:ext cx="118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20 pixels</a:t>
            </a:r>
          </a:p>
        </p:txBody>
      </p: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36E627E2-16FE-4EC1-97D3-8CBF7352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6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586355" y="523513"/>
            <a:ext cx="11019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TAILLE DE LA TYPOGRAPHIE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de contact version ordinateur</a:t>
            </a:r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84F3CE40-A184-40AB-9DE4-7CF957373B4C}"/>
              </a:ext>
            </a:extLst>
          </p:cNvPr>
          <p:cNvSpPr txBox="1">
            <a:spLocks/>
          </p:cNvSpPr>
          <p:nvPr/>
        </p:nvSpPr>
        <p:spPr>
          <a:xfrm>
            <a:off x="1090706" y="341548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E975F85-2683-474E-B74F-B42C59FD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260" y="2603500"/>
            <a:ext cx="8825659" cy="3730987"/>
          </a:xfrm>
        </p:spPr>
        <p:txBody>
          <a:bodyPr>
            <a:normAutofit/>
          </a:bodyPr>
          <a:lstStyle/>
          <a:p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La taille des textes pour le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, le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menu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, la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et le </a:t>
            </a:r>
            <a:r>
              <a:rPr lang="fr-FR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footer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restent égale à la page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d’accueil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titre à gauche sera à 50 pixels et le titre à droite 45 pixels.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texte dans le formulaire fera 20 pixels.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texte du bouton envoyer fera 16 pixels.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Les informations sur les données des utilisateurs seront à 14 pixels.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9634640-11FE-4DFF-B2D1-E01B5AD3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841" y="3272710"/>
            <a:ext cx="2973834" cy="39129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F927D59-06BA-4A4A-8DF0-59F15414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15" y="4856748"/>
            <a:ext cx="5461017" cy="772265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2ED3A3C-73B6-4400-A16C-F349A926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1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C7742A0-6E72-4A6A-95B5-DC63B9AF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A895133-9ECC-42E4-8C59-57284B64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49180"/>
            <a:ext cx="8825659" cy="3970620"/>
          </a:xfrm>
        </p:spPr>
        <p:txBody>
          <a:bodyPr/>
          <a:lstStyle/>
          <a:p>
            <a:r>
              <a:rPr lang="fr-FR" dirty="0"/>
              <a:t>p.4 Introduction</a:t>
            </a:r>
          </a:p>
          <a:p>
            <a:r>
              <a:rPr lang="fr-FR" dirty="0"/>
              <a:t>P.5 logotype</a:t>
            </a:r>
          </a:p>
          <a:p>
            <a:r>
              <a:rPr lang="fr-FR" dirty="0"/>
              <a:t>P.6 Couleurs dominantes</a:t>
            </a:r>
          </a:p>
          <a:p>
            <a:r>
              <a:rPr lang="fr-FR" dirty="0"/>
              <a:t>P.7 Typographie</a:t>
            </a:r>
          </a:p>
          <a:p>
            <a:r>
              <a:rPr lang="fr-FR" dirty="0"/>
              <a:t>P.8 – p.11 Pictogrammes utilisés</a:t>
            </a:r>
          </a:p>
          <a:p>
            <a:r>
              <a:rPr lang="fr-FR" dirty="0"/>
              <a:t>P.12 – 13 Images utilisées</a:t>
            </a:r>
          </a:p>
          <a:p>
            <a:r>
              <a:rPr lang="fr-FR" dirty="0"/>
              <a:t>P.14 – P.17 Boutons/Liens/Formulaires</a:t>
            </a:r>
          </a:p>
          <a:p>
            <a:r>
              <a:rPr lang="fr-FR" dirty="0"/>
              <a:t>P.18 – P.22 Taille de la typographie</a:t>
            </a:r>
          </a:p>
          <a:p>
            <a:r>
              <a:rPr lang="fr-FR" dirty="0"/>
              <a:t>P.23 – 26 Dimensions des éléments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76300" y="745135"/>
            <a:ext cx="857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SOMMAIRE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1D5785-6B0D-4149-B101-231F629E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84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586355" y="523513"/>
            <a:ext cx="11019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TAILLE DE LA TYPOGRAPHIE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d’accueil version mobile</a:t>
            </a:r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84F3CE40-A184-40AB-9DE4-7CF957373B4C}"/>
              </a:ext>
            </a:extLst>
          </p:cNvPr>
          <p:cNvSpPr txBox="1">
            <a:spLocks/>
          </p:cNvSpPr>
          <p:nvPr/>
        </p:nvSpPr>
        <p:spPr>
          <a:xfrm>
            <a:off x="1090706" y="341548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E975F85-2683-474E-B74F-B42C59FD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260" y="2326394"/>
            <a:ext cx="8825659" cy="4505387"/>
          </a:xfrm>
        </p:spPr>
        <p:txBody>
          <a:bodyPr>
            <a:norm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header,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numéro de téléphone fera 18 pixels.</a:t>
            </a:r>
          </a:p>
          <a:p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Les conteneurs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"notre vision"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"votre projet"  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auront une taille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16 pixels pour les titres et 15 pixels pour le texte.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titre de la 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fera 20 pixels et le texte 18 pixels, pour le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bouton s’abonner ce sera 12 pixels.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12F9136-8B98-42F7-AE9E-42210A5B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50" y="2834932"/>
            <a:ext cx="3368575" cy="611958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8E1D422-486E-4716-AD85-375C638D6885}"/>
              </a:ext>
            </a:extLst>
          </p:cNvPr>
          <p:cNvCxnSpPr>
            <a:cxnSpLocks/>
          </p:cNvCxnSpPr>
          <p:nvPr/>
        </p:nvCxnSpPr>
        <p:spPr>
          <a:xfrm>
            <a:off x="4781725" y="3003993"/>
            <a:ext cx="511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353F51-BFE1-4A2D-A07E-6052D6854A22}"/>
              </a:ext>
            </a:extLst>
          </p:cNvPr>
          <p:cNvCxnSpPr>
            <a:cxnSpLocks/>
          </p:cNvCxnSpPr>
          <p:nvPr/>
        </p:nvCxnSpPr>
        <p:spPr>
          <a:xfrm>
            <a:off x="4781725" y="3248672"/>
            <a:ext cx="511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31693BC-EA50-4C38-8789-49A8C3984898}"/>
              </a:ext>
            </a:extLst>
          </p:cNvPr>
          <p:cNvSpPr txBox="1"/>
          <p:nvPr/>
        </p:nvSpPr>
        <p:spPr>
          <a:xfrm>
            <a:off x="5341712" y="2819078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22 pixels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C9ED657-F2A8-4A97-8536-D501A35996DA}"/>
              </a:ext>
            </a:extLst>
          </p:cNvPr>
          <p:cNvSpPr txBox="1"/>
          <p:nvPr/>
        </p:nvSpPr>
        <p:spPr>
          <a:xfrm>
            <a:off x="5341712" y="3067097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17 pixels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C5ED307-EA65-400B-BE2B-54B58D0E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278" y="3088044"/>
            <a:ext cx="1191670" cy="168308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A0226C6-168E-4F71-8E93-2416E9753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50" y="4382006"/>
            <a:ext cx="2208999" cy="1483250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53CB3C1-1710-4ABA-993B-BF263CC9EE9C}"/>
              </a:ext>
            </a:extLst>
          </p:cNvPr>
          <p:cNvCxnSpPr>
            <a:cxnSpLocks/>
          </p:cNvCxnSpPr>
          <p:nvPr/>
        </p:nvCxnSpPr>
        <p:spPr>
          <a:xfrm>
            <a:off x="3692555" y="4541975"/>
            <a:ext cx="511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4A00B99-E80F-41E4-854A-F3F3F66A9ED2}"/>
              </a:ext>
            </a:extLst>
          </p:cNvPr>
          <p:cNvCxnSpPr>
            <a:cxnSpLocks/>
          </p:cNvCxnSpPr>
          <p:nvPr/>
        </p:nvCxnSpPr>
        <p:spPr>
          <a:xfrm>
            <a:off x="3691157" y="4946045"/>
            <a:ext cx="511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11BB279-AFD7-49F2-8613-E5C494642E21}"/>
              </a:ext>
            </a:extLst>
          </p:cNvPr>
          <p:cNvCxnSpPr>
            <a:cxnSpLocks/>
          </p:cNvCxnSpPr>
          <p:nvPr/>
        </p:nvCxnSpPr>
        <p:spPr>
          <a:xfrm>
            <a:off x="3691157" y="5333337"/>
            <a:ext cx="511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BD7426-08B4-492F-ADDD-3C0F578FCF86}"/>
              </a:ext>
            </a:extLst>
          </p:cNvPr>
          <p:cNvCxnSpPr>
            <a:cxnSpLocks/>
          </p:cNvCxnSpPr>
          <p:nvPr/>
        </p:nvCxnSpPr>
        <p:spPr>
          <a:xfrm>
            <a:off x="3691157" y="5703851"/>
            <a:ext cx="511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12647FE-F79C-4B69-ACDE-EF6B43CF186B}"/>
              </a:ext>
            </a:extLst>
          </p:cNvPr>
          <p:cNvSpPr txBox="1"/>
          <p:nvPr/>
        </p:nvSpPr>
        <p:spPr>
          <a:xfrm>
            <a:off x="4202885" y="4353814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23 pixels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7ACE68-839C-43A1-90C2-272F206B8E13}"/>
              </a:ext>
            </a:extLst>
          </p:cNvPr>
          <p:cNvSpPr txBox="1"/>
          <p:nvPr/>
        </p:nvSpPr>
        <p:spPr>
          <a:xfrm>
            <a:off x="4202885" y="4754299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16 pixels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F05FBB-86FF-4072-8245-81234B3F54AF}"/>
              </a:ext>
            </a:extLst>
          </p:cNvPr>
          <p:cNvSpPr txBox="1"/>
          <p:nvPr/>
        </p:nvSpPr>
        <p:spPr>
          <a:xfrm>
            <a:off x="4202885" y="5515000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16 pixels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46614F-15C6-4F92-A39F-D3FF91DBC4F1}"/>
              </a:ext>
            </a:extLst>
          </p:cNvPr>
          <p:cNvSpPr txBox="1"/>
          <p:nvPr/>
        </p:nvSpPr>
        <p:spPr>
          <a:xfrm>
            <a:off x="4202885" y="5154039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18 pixels</a:t>
            </a: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8F4542C9-5BD1-4031-8580-C74776EA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45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586355" y="523513"/>
            <a:ext cx="11019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TAILLE DE LA TYPOGRAPHIE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de présentation version mobile</a:t>
            </a:r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84F3CE40-A184-40AB-9DE4-7CF957373B4C}"/>
              </a:ext>
            </a:extLst>
          </p:cNvPr>
          <p:cNvSpPr txBox="1">
            <a:spLocks/>
          </p:cNvSpPr>
          <p:nvPr/>
        </p:nvSpPr>
        <p:spPr>
          <a:xfrm>
            <a:off x="1090706" y="341548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E975F85-2683-474E-B74F-B42C59FD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260" y="2153345"/>
            <a:ext cx="8825659" cy="4542730"/>
          </a:xfrm>
        </p:spPr>
        <p:txBody>
          <a:bodyPr>
            <a:normAutofit/>
          </a:bodyPr>
          <a:lstStyle/>
          <a:p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La taille des textes pour le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, le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menu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, la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et le </a:t>
            </a:r>
            <a:r>
              <a:rPr lang="fr-FR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footer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restent égale à la page </a:t>
            </a:r>
            <a:r>
              <a:rPr lang="fr-FR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d’accueil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La taille du texte des boutons seront à 15 pixels.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Pour les conteneurs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"notre-priorité"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"</a:t>
            </a:r>
            <a:r>
              <a:rPr lang="fr-FR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ecoute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auront une taille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16 pixels pour les titres et 15 pixels pour le texte.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C75BC-82B9-43DA-A041-839B36B3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942768"/>
            <a:ext cx="3562350" cy="1114425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08F44D1-E05A-4170-9635-A92851A99A32}"/>
              </a:ext>
            </a:extLst>
          </p:cNvPr>
          <p:cNvCxnSpPr>
            <a:cxnSpLocks/>
          </p:cNvCxnSpPr>
          <p:nvPr/>
        </p:nvCxnSpPr>
        <p:spPr>
          <a:xfrm>
            <a:off x="5039312" y="3109427"/>
            <a:ext cx="5613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5F62A2A-C062-42B2-A45A-A2389DBE5BD6}"/>
              </a:ext>
            </a:extLst>
          </p:cNvPr>
          <p:cNvCxnSpPr>
            <a:cxnSpLocks/>
          </p:cNvCxnSpPr>
          <p:nvPr/>
        </p:nvCxnSpPr>
        <p:spPr>
          <a:xfrm>
            <a:off x="5039312" y="3680927"/>
            <a:ext cx="5613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522C5E0-669E-4E05-B739-6CCB693D0F5C}"/>
              </a:ext>
            </a:extLst>
          </p:cNvPr>
          <p:cNvSpPr txBox="1"/>
          <p:nvPr/>
        </p:nvSpPr>
        <p:spPr>
          <a:xfrm>
            <a:off x="5600700" y="2924761"/>
            <a:ext cx="6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20 pixels (la même taille pour l’autre titre)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EEC39E-8D82-436E-9865-D3DFCD4EBCB2}"/>
              </a:ext>
            </a:extLst>
          </p:cNvPr>
          <p:cNvSpPr txBox="1"/>
          <p:nvPr/>
        </p:nvSpPr>
        <p:spPr>
          <a:xfrm>
            <a:off x="5596572" y="349998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15 pixels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5500F59-1AFA-48F8-BDE6-EE9748EE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223976"/>
            <a:ext cx="2200275" cy="895350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1195F76-56AF-4B9E-B515-6D02566F656F}"/>
              </a:ext>
            </a:extLst>
          </p:cNvPr>
          <p:cNvCxnSpPr>
            <a:cxnSpLocks/>
          </p:cNvCxnSpPr>
          <p:nvPr/>
        </p:nvCxnSpPr>
        <p:spPr>
          <a:xfrm>
            <a:off x="3190875" y="4347677"/>
            <a:ext cx="847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E6F2136-CCED-4F0C-8D16-E2E9ABE9C7C7}"/>
              </a:ext>
            </a:extLst>
          </p:cNvPr>
          <p:cNvCxnSpPr>
            <a:cxnSpLocks/>
          </p:cNvCxnSpPr>
          <p:nvPr/>
        </p:nvCxnSpPr>
        <p:spPr>
          <a:xfrm>
            <a:off x="3186112" y="4595327"/>
            <a:ext cx="847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F935451-AB6A-40DF-8CE7-F46D5EC056C1}"/>
              </a:ext>
            </a:extLst>
          </p:cNvPr>
          <p:cNvCxnSpPr>
            <a:cxnSpLocks/>
          </p:cNvCxnSpPr>
          <p:nvPr/>
        </p:nvCxnSpPr>
        <p:spPr>
          <a:xfrm>
            <a:off x="3609974" y="4909652"/>
            <a:ext cx="423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2B90F92-ACDD-41AD-BDEB-96D8239B1E28}"/>
              </a:ext>
            </a:extLst>
          </p:cNvPr>
          <p:cNvSpPr txBox="1"/>
          <p:nvPr/>
        </p:nvSpPr>
        <p:spPr>
          <a:xfrm>
            <a:off x="4119982" y="412397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15 pixels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425B8E4-F090-4E75-9900-2F59B0412568}"/>
              </a:ext>
            </a:extLst>
          </p:cNvPr>
          <p:cNvSpPr txBox="1"/>
          <p:nvPr/>
        </p:nvSpPr>
        <p:spPr>
          <a:xfrm>
            <a:off x="4119982" y="4419502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12 pixels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7185F1-3B1D-4991-A633-5F5094000B6D}"/>
              </a:ext>
            </a:extLst>
          </p:cNvPr>
          <p:cNvSpPr txBox="1"/>
          <p:nvPr/>
        </p:nvSpPr>
        <p:spPr>
          <a:xfrm>
            <a:off x="4119982" y="4747972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15 pixels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46EB5CBB-B59E-4EB2-993F-1F222FA1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586355" y="523513"/>
            <a:ext cx="11019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TAILLE DE LA TYPOGRAPHIE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de contact version mobile</a:t>
            </a:r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84F3CE40-A184-40AB-9DE4-7CF957373B4C}"/>
              </a:ext>
            </a:extLst>
          </p:cNvPr>
          <p:cNvSpPr txBox="1">
            <a:spLocks/>
          </p:cNvSpPr>
          <p:nvPr/>
        </p:nvSpPr>
        <p:spPr>
          <a:xfrm>
            <a:off x="1090706" y="341548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E975F85-2683-474E-B74F-B42C59FD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260" y="2153345"/>
            <a:ext cx="8825659" cy="3730987"/>
          </a:xfrm>
        </p:spPr>
        <p:txBody>
          <a:bodyPr>
            <a:normAutofit/>
          </a:bodyPr>
          <a:lstStyle/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texte dans le formulaire aura une taille de 15 pixels.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 texte du bouton envoyer fera 15 pixels avec une épaisseur 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gras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Les informations sur les données des utilisateurs seront à 11 pixels.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2FB748-CD78-4886-AEA3-2A30CD90A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67" y="2057731"/>
            <a:ext cx="1604963" cy="2048084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80F7288-68EC-488C-844D-18074A6C4FFE}"/>
              </a:ext>
            </a:extLst>
          </p:cNvPr>
          <p:cNvCxnSpPr>
            <a:cxnSpLocks/>
          </p:cNvCxnSpPr>
          <p:nvPr/>
        </p:nvCxnSpPr>
        <p:spPr>
          <a:xfrm>
            <a:off x="2839037" y="2154291"/>
            <a:ext cx="5613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4E8A41C-12D1-4599-8F05-FCEC46C100D2}"/>
              </a:ext>
            </a:extLst>
          </p:cNvPr>
          <p:cNvCxnSpPr>
            <a:cxnSpLocks/>
          </p:cNvCxnSpPr>
          <p:nvPr/>
        </p:nvCxnSpPr>
        <p:spPr>
          <a:xfrm>
            <a:off x="2839037" y="3992616"/>
            <a:ext cx="5613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39FB8AA-61DE-4A9E-BC2C-3493F00EC269}"/>
              </a:ext>
            </a:extLst>
          </p:cNvPr>
          <p:cNvSpPr txBox="1"/>
          <p:nvPr/>
        </p:nvSpPr>
        <p:spPr>
          <a:xfrm>
            <a:off x="3400425" y="1989331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30 pixels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6C76A-014D-47DC-9EF7-3F71E86C94E3}"/>
              </a:ext>
            </a:extLst>
          </p:cNvPr>
          <p:cNvSpPr txBox="1"/>
          <p:nvPr/>
        </p:nvSpPr>
        <p:spPr>
          <a:xfrm>
            <a:off x="3448018" y="3807950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20 pixels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8E1C5F-1914-4A9D-9153-41B371C4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48" y="5367004"/>
            <a:ext cx="2208134" cy="1313156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B126BD7C-637C-4556-ACCA-1EEE5557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70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BDBE581-2C95-44F7-ABB9-C0C6EEEFE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008" y="1905183"/>
            <a:ext cx="5107303" cy="489183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01655" y="559645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DIMENSIONS DES ELEMENTS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d’accueil version ordinateur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7A2C86-789E-4687-9F86-10D7C3F5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D2E65A8-F3DC-41E2-AE75-362A7C82EC83}"/>
              </a:ext>
            </a:extLst>
          </p:cNvPr>
          <p:cNvCxnSpPr/>
          <p:nvPr/>
        </p:nvCxnSpPr>
        <p:spPr>
          <a:xfrm>
            <a:off x="2871787" y="1905183"/>
            <a:ext cx="0" cy="17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2BE7A32-32CE-48FE-B2E2-E8EBD28851F4}"/>
              </a:ext>
            </a:extLst>
          </p:cNvPr>
          <p:cNvCxnSpPr>
            <a:cxnSpLocks/>
          </p:cNvCxnSpPr>
          <p:nvPr/>
        </p:nvCxnSpPr>
        <p:spPr>
          <a:xfrm>
            <a:off x="2871787" y="2076450"/>
            <a:ext cx="0" cy="242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09F4691-0DCD-4876-973F-B126DFE453F2}"/>
              </a:ext>
            </a:extLst>
          </p:cNvPr>
          <p:cNvCxnSpPr>
            <a:cxnSpLocks/>
          </p:cNvCxnSpPr>
          <p:nvPr/>
        </p:nvCxnSpPr>
        <p:spPr>
          <a:xfrm>
            <a:off x="2871787" y="2319338"/>
            <a:ext cx="0" cy="1362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B657796-0C5E-4577-ACB8-7E4AAECC457C}"/>
              </a:ext>
            </a:extLst>
          </p:cNvPr>
          <p:cNvCxnSpPr>
            <a:cxnSpLocks/>
          </p:cNvCxnSpPr>
          <p:nvPr/>
        </p:nvCxnSpPr>
        <p:spPr>
          <a:xfrm>
            <a:off x="2871787" y="3681413"/>
            <a:ext cx="0" cy="1747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45680D-BDB3-4E7B-A96F-C8341D93A061}"/>
              </a:ext>
            </a:extLst>
          </p:cNvPr>
          <p:cNvCxnSpPr>
            <a:cxnSpLocks/>
          </p:cNvCxnSpPr>
          <p:nvPr/>
        </p:nvCxnSpPr>
        <p:spPr>
          <a:xfrm>
            <a:off x="2871787" y="5429250"/>
            <a:ext cx="0" cy="7191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278E1F-96C0-44E8-B0FA-06A72AEAA7F9}"/>
              </a:ext>
            </a:extLst>
          </p:cNvPr>
          <p:cNvCxnSpPr>
            <a:cxnSpLocks/>
          </p:cNvCxnSpPr>
          <p:nvPr/>
        </p:nvCxnSpPr>
        <p:spPr>
          <a:xfrm>
            <a:off x="2871787" y="6234112"/>
            <a:ext cx="0" cy="56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5C14D7C-2386-42FA-9A2C-93C888656C85}"/>
              </a:ext>
            </a:extLst>
          </p:cNvPr>
          <p:cNvCxnSpPr>
            <a:cxnSpLocks/>
          </p:cNvCxnSpPr>
          <p:nvPr/>
        </p:nvCxnSpPr>
        <p:spPr>
          <a:xfrm>
            <a:off x="3724275" y="3900487"/>
            <a:ext cx="0" cy="56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FF78759-5A40-4298-AB0F-F2B7CEEC007B}"/>
              </a:ext>
            </a:extLst>
          </p:cNvPr>
          <p:cNvCxnSpPr>
            <a:cxnSpLocks/>
          </p:cNvCxnSpPr>
          <p:nvPr/>
        </p:nvCxnSpPr>
        <p:spPr>
          <a:xfrm>
            <a:off x="3719512" y="4595812"/>
            <a:ext cx="0" cy="56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D59D8A6-AD61-48D3-845F-3EE5403877B3}"/>
              </a:ext>
            </a:extLst>
          </p:cNvPr>
          <p:cNvCxnSpPr>
            <a:cxnSpLocks/>
          </p:cNvCxnSpPr>
          <p:nvPr/>
        </p:nvCxnSpPr>
        <p:spPr>
          <a:xfrm>
            <a:off x="3729036" y="3681413"/>
            <a:ext cx="0" cy="219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5B2938C-B248-4B51-BB34-B450F43BA176}"/>
              </a:ext>
            </a:extLst>
          </p:cNvPr>
          <p:cNvCxnSpPr>
            <a:cxnSpLocks/>
          </p:cNvCxnSpPr>
          <p:nvPr/>
        </p:nvCxnSpPr>
        <p:spPr>
          <a:xfrm>
            <a:off x="3719512" y="5158722"/>
            <a:ext cx="9524" cy="270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C572A-89D1-4E0E-B820-3DADCA3A16ED}"/>
              </a:ext>
            </a:extLst>
          </p:cNvPr>
          <p:cNvSpPr txBox="1"/>
          <p:nvPr/>
        </p:nvSpPr>
        <p:spPr>
          <a:xfrm>
            <a:off x="1774507" y="18061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55 pixels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D1F7EAC-6A10-4664-B12A-10A0B3F7F789}"/>
              </a:ext>
            </a:extLst>
          </p:cNvPr>
          <p:cNvSpPr txBox="1"/>
          <p:nvPr/>
        </p:nvSpPr>
        <p:spPr>
          <a:xfrm>
            <a:off x="1569721" y="2035639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107 pixels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E0281D-4020-42D9-9AD3-AD6F9ADB580C}"/>
              </a:ext>
            </a:extLst>
          </p:cNvPr>
          <p:cNvSpPr txBox="1"/>
          <p:nvPr/>
        </p:nvSpPr>
        <p:spPr>
          <a:xfrm>
            <a:off x="1569721" y="2755133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107 pixels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814E21F-0E07-4F7E-B030-9D4BE9FF468E}"/>
              </a:ext>
            </a:extLst>
          </p:cNvPr>
          <p:cNvSpPr txBox="1"/>
          <p:nvPr/>
        </p:nvSpPr>
        <p:spPr>
          <a:xfrm>
            <a:off x="8150747" y="2933954"/>
            <a:ext cx="246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Bordure 3 pixels</a:t>
            </a:r>
          </a:p>
          <a:p>
            <a:r>
              <a:rPr lang="fr-FR" dirty="0">
                <a:latin typeface="Roboto" pitchFamily="2" charset="0"/>
                <a:ea typeface="Roboto" pitchFamily="2" charset="0"/>
              </a:rPr>
              <a:t>Couleur #a1c74d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51B423-1030-47B4-94CB-0C31E9A1CD58}"/>
              </a:ext>
            </a:extLst>
          </p:cNvPr>
          <p:cNvSpPr/>
          <p:nvPr/>
        </p:nvSpPr>
        <p:spPr>
          <a:xfrm>
            <a:off x="3969067" y="1787248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Couleur #a1c74d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788B3F-8F0B-4F0B-9B28-75ECE30B5B61}"/>
              </a:ext>
            </a:extLst>
          </p:cNvPr>
          <p:cNvSpPr/>
          <p:nvPr/>
        </p:nvSpPr>
        <p:spPr>
          <a:xfrm>
            <a:off x="8582025" y="1815590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Couleur #80ba00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B0CCC69-8EC7-4F84-A7B9-4CD95F14A745}"/>
              </a:ext>
            </a:extLst>
          </p:cNvPr>
          <p:cNvCxnSpPr>
            <a:cxnSpLocks/>
          </p:cNvCxnSpPr>
          <p:nvPr/>
        </p:nvCxnSpPr>
        <p:spPr>
          <a:xfrm flipH="1">
            <a:off x="8112786" y="1988253"/>
            <a:ext cx="469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19ABCDAC-8793-4378-9BCF-1B1566659789}"/>
              </a:ext>
            </a:extLst>
          </p:cNvPr>
          <p:cNvSpPr txBox="1"/>
          <p:nvPr/>
        </p:nvSpPr>
        <p:spPr>
          <a:xfrm>
            <a:off x="1587009" y="4295602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666 pixels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81F7DBB-87CE-4B56-B60E-38596E54530C}"/>
              </a:ext>
            </a:extLst>
          </p:cNvPr>
          <p:cNvSpPr txBox="1"/>
          <p:nvPr/>
        </p:nvSpPr>
        <p:spPr>
          <a:xfrm>
            <a:off x="1618506" y="5531233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280 pixels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FDA5A86-0211-413E-9225-96A196ED1E37}"/>
              </a:ext>
            </a:extLst>
          </p:cNvPr>
          <p:cNvSpPr txBox="1"/>
          <p:nvPr/>
        </p:nvSpPr>
        <p:spPr>
          <a:xfrm>
            <a:off x="1627213" y="6295549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220 pixels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2514D1D-AF25-4F1A-B003-1A3B677C5835}"/>
              </a:ext>
            </a:extLst>
          </p:cNvPr>
          <p:cNvSpPr txBox="1"/>
          <p:nvPr/>
        </p:nvSpPr>
        <p:spPr>
          <a:xfrm>
            <a:off x="3749859" y="3595323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89 pixels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6E58A13-8AA5-4C7C-9C51-56DEB3779370}"/>
              </a:ext>
            </a:extLst>
          </p:cNvPr>
          <p:cNvSpPr txBox="1"/>
          <p:nvPr/>
        </p:nvSpPr>
        <p:spPr>
          <a:xfrm>
            <a:off x="2484399" y="3961924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210 pixels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7A8B64C-789F-46E5-AFBB-1FD2E17C2F7D}"/>
              </a:ext>
            </a:extLst>
          </p:cNvPr>
          <p:cNvSpPr txBox="1"/>
          <p:nvPr/>
        </p:nvSpPr>
        <p:spPr>
          <a:xfrm>
            <a:off x="2484399" y="4703538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210 pixels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5BB8B1E-58A9-44E1-B13F-921B7CF9F3EB}"/>
              </a:ext>
            </a:extLst>
          </p:cNvPr>
          <p:cNvSpPr txBox="1"/>
          <p:nvPr/>
        </p:nvSpPr>
        <p:spPr>
          <a:xfrm>
            <a:off x="3790472" y="5109320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106 pixels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2EDE222-F4D3-4E38-BAE1-0F4E5CFB913E}"/>
              </a:ext>
            </a:extLst>
          </p:cNvPr>
          <p:cNvSpPr txBox="1"/>
          <p:nvPr/>
        </p:nvSpPr>
        <p:spPr>
          <a:xfrm>
            <a:off x="7930991" y="4400428"/>
            <a:ext cx="378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45 pixels entre les deux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7355E78-3FE4-4620-8BE9-7A9F103E8A5E}"/>
              </a:ext>
            </a:extLst>
          </p:cNvPr>
          <p:cNvCxnSpPr>
            <a:cxnSpLocks/>
          </p:cNvCxnSpPr>
          <p:nvPr/>
        </p:nvCxnSpPr>
        <p:spPr>
          <a:xfrm flipH="1">
            <a:off x="7179339" y="4538662"/>
            <a:ext cx="7516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EE10AC6-427A-4BF4-9346-1AF24571B023}"/>
              </a:ext>
            </a:extLst>
          </p:cNvPr>
          <p:cNvCxnSpPr>
            <a:cxnSpLocks/>
          </p:cNvCxnSpPr>
          <p:nvPr/>
        </p:nvCxnSpPr>
        <p:spPr>
          <a:xfrm flipH="1">
            <a:off x="7179339" y="4161156"/>
            <a:ext cx="7516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5B541706-53DA-42A9-9054-F1288A6460DE}"/>
              </a:ext>
            </a:extLst>
          </p:cNvPr>
          <p:cNvSpPr txBox="1"/>
          <p:nvPr/>
        </p:nvSpPr>
        <p:spPr>
          <a:xfrm>
            <a:off x="7930991" y="3813974"/>
            <a:ext cx="435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1240 pixels de largeur , centré au milieu de la page, 193 pixels de hauteur.</a:t>
            </a:r>
          </a:p>
          <a:p>
            <a:endParaRPr lang="fr-FR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E49F4F8-33B9-4F3F-BB62-00845AC741AA}"/>
              </a:ext>
            </a:extLst>
          </p:cNvPr>
          <p:cNvCxnSpPr>
            <a:cxnSpLocks/>
          </p:cNvCxnSpPr>
          <p:nvPr/>
        </p:nvCxnSpPr>
        <p:spPr>
          <a:xfrm flipH="1">
            <a:off x="7179339" y="4915510"/>
            <a:ext cx="7516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1A470C18-F346-4F79-A83C-2946991F293D}"/>
              </a:ext>
            </a:extLst>
          </p:cNvPr>
          <p:cNvSpPr txBox="1"/>
          <p:nvPr/>
        </p:nvSpPr>
        <p:spPr>
          <a:xfrm>
            <a:off x="7847648" y="4751806"/>
            <a:ext cx="434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1240 pixels de largeur, centré au milieu de la page, 193 pixels de hauteur.</a:t>
            </a:r>
          </a:p>
          <a:p>
            <a:endParaRPr lang="fr-FR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10A161-3A2C-4293-8191-BDCA197A53D5}"/>
              </a:ext>
            </a:extLst>
          </p:cNvPr>
          <p:cNvSpPr/>
          <p:nvPr/>
        </p:nvSpPr>
        <p:spPr>
          <a:xfrm>
            <a:off x="6671193" y="5770061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Couleur #a1c74d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3A8F14-4F52-4C9A-A09A-7BF8718A3A0D}"/>
              </a:ext>
            </a:extLst>
          </p:cNvPr>
          <p:cNvSpPr/>
          <p:nvPr/>
        </p:nvSpPr>
        <p:spPr>
          <a:xfrm>
            <a:off x="7223141" y="6511847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Couleur #b8bbbe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F1E37E2-5728-456E-8F7C-61612AE53660}"/>
              </a:ext>
            </a:extLst>
          </p:cNvPr>
          <p:cNvCxnSpPr>
            <a:cxnSpLocks/>
          </p:cNvCxnSpPr>
          <p:nvPr/>
        </p:nvCxnSpPr>
        <p:spPr>
          <a:xfrm flipH="1">
            <a:off x="2982008" y="5745800"/>
            <a:ext cx="8946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4F693170-C774-44D9-962F-07A13E6E9D8F}"/>
              </a:ext>
            </a:extLst>
          </p:cNvPr>
          <p:cNvSpPr txBox="1"/>
          <p:nvPr/>
        </p:nvSpPr>
        <p:spPr>
          <a:xfrm>
            <a:off x="2778309" y="5400729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340 pixels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E3C44754-DA29-4EAC-9F9E-BA200031D233}"/>
              </a:ext>
            </a:extLst>
          </p:cNvPr>
          <p:cNvCxnSpPr>
            <a:cxnSpLocks/>
          </p:cNvCxnSpPr>
          <p:nvPr/>
        </p:nvCxnSpPr>
        <p:spPr>
          <a:xfrm flipH="1">
            <a:off x="6541165" y="5715899"/>
            <a:ext cx="1548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997834FE-17A6-42CB-8089-9B7EF3A173F9}"/>
              </a:ext>
            </a:extLst>
          </p:cNvPr>
          <p:cNvSpPr txBox="1"/>
          <p:nvPr/>
        </p:nvSpPr>
        <p:spPr>
          <a:xfrm>
            <a:off x="6664205" y="5372352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586 pixels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590C579-AACE-4AE9-B99D-63B63FD39A5C}"/>
              </a:ext>
            </a:extLst>
          </p:cNvPr>
          <p:cNvCxnSpPr>
            <a:cxnSpLocks/>
          </p:cNvCxnSpPr>
          <p:nvPr/>
        </p:nvCxnSpPr>
        <p:spPr>
          <a:xfrm flipH="1">
            <a:off x="2982008" y="6509649"/>
            <a:ext cx="1215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3E67CCB0-1E00-4242-9AE8-ECECC3C3FBE0}"/>
              </a:ext>
            </a:extLst>
          </p:cNvPr>
          <p:cNvSpPr txBox="1"/>
          <p:nvPr/>
        </p:nvSpPr>
        <p:spPr>
          <a:xfrm>
            <a:off x="2982008" y="6148388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380 pixels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7E5C922-864D-4EAF-A43E-7C794CBBC625}"/>
              </a:ext>
            </a:extLst>
          </p:cNvPr>
          <p:cNvSpPr txBox="1"/>
          <p:nvPr/>
        </p:nvSpPr>
        <p:spPr>
          <a:xfrm>
            <a:off x="7054576" y="6126706"/>
            <a:ext cx="13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380 pixels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D3E5C774-4AB7-4D13-9792-E280B26939AC}"/>
              </a:ext>
            </a:extLst>
          </p:cNvPr>
          <p:cNvCxnSpPr>
            <a:cxnSpLocks/>
          </p:cNvCxnSpPr>
          <p:nvPr/>
        </p:nvCxnSpPr>
        <p:spPr>
          <a:xfrm flipH="1">
            <a:off x="7116039" y="6454354"/>
            <a:ext cx="973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CB18218-5A5B-42E5-9521-274A1221197D}"/>
              </a:ext>
            </a:extLst>
          </p:cNvPr>
          <p:cNvSpPr txBox="1"/>
          <p:nvPr/>
        </p:nvSpPr>
        <p:spPr>
          <a:xfrm>
            <a:off x="3589679" y="2037748"/>
            <a:ext cx="255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35 pixels sur la gauche</a:t>
            </a:r>
          </a:p>
          <a:p>
            <a:r>
              <a:rPr lang="fr-FR" dirty="0">
                <a:latin typeface="Roboto" pitchFamily="2" charset="0"/>
                <a:ea typeface="Roboto" pitchFamily="2" charset="0"/>
              </a:rPr>
              <a:t>pour le logo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3416B65-F1D3-4B05-A55F-7E5239C264A3}"/>
              </a:ext>
            </a:extLst>
          </p:cNvPr>
          <p:cNvCxnSpPr>
            <a:cxnSpLocks/>
          </p:cNvCxnSpPr>
          <p:nvPr/>
        </p:nvCxnSpPr>
        <p:spPr>
          <a:xfrm flipH="1" flipV="1">
            <a:off x="8087570" y="2343745"/>
            <a:ext cx="111960" cy="629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1A123039-3831-407F-BFDC-F4660FB929A1}"/>
              </a:ext>
            </a:extLst>
          </p:cNvPr>
          <p:cNvSpPr txBox="1"/>
          <p:nvPr/>
        </p:nvSpPr>
        <p:spPr>
          <a:xfrm>
            <a:off x="8310855" y="2035112"/>
            <a:ext cx="2460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60 pixels entre chaque bouton et 140 pixels sur la gauche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C51D0D-EA2B-409B-8C32-517B4C10DEF1}"/>
              </a:ext>
            </a:extLst>
          </p:cNvPr>
          <p:cNvSpPr/>
          <p:nvPr/>
        </p:nvSpPr>
        <p:spPr>
          <a:xfrm>
            <a:off x="154349" y="3346620"/>
            <a:ext cx="2553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Le fond aura la couleur</a:t>
            </a:r>
          </a:p>
          <a:p>
            <a:r>
              <a:rPr lang="fr-FR" dirty="0">
                <a:latin typeface="Roboto" pitchFamily="2" charset="0"/>
                <a:ea typeface="Roboto" pitchFamily="2" charset="0"/>
              </a:rPr>
              <a:t>#f0f0f0</a:t>
            </a:r>
          </a:p>
        </p:txBody>
      </p:sp>
    </p:spTree>
    <p:extLst>
      <p:ext uri="{BB962C8B-B14F-4D97-AF65-F5344CB8AC3E}">
        <p14:creationId xmlns:p14="http://schemas.microsoft.com/office/powerpoint/2010/main" val="4150246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01655" y="559645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DIMENSIONS DES ELEMENTS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d’accueil version ordinateur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7A2C86-789E-4687-9F86-10D7C3F5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35A1CB6A-45E4-4014-8FD9-BF88FC03A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807" y="2215607"/>
            <a:ext cx="4467993" cy="4586675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B5F5BB4-739A-4082-9892-AB0D2373B417}"/>
              </a:ext>
            </a:extLst>
          </p:cNvPr>
          <p:cNvSpPr txBox="1"/>
          <p:nvPr/>
        </p:nvSpPr>
        <p:spPr>
          <a:xfrm>
            <a:off x="406851" y="1846275"/>
            <a:ext cx="1078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Les tailles des header, menu, newsletter et </a:t>
            </a:r>
            <a:r>
              <a:rPr lang="fr-FR" dirty="0" err="1">
                <a:latin typeface="Roboto" pitchFamily="2" charset="0"/>
                <a:ea typeface="Roboto" pitchFamily="2" charset="0"/>
              </a:rPr>
              <a:t>footer</a:t>
            </a:r>
            <a:r>
              <a:rPr lang="fr-FR" dirty="0">
                <a:latin typeface="Roboto" pitchFamily="2" charset="0"/>
                <a:ea typeface="Roboto" pitchFamily="2" charset="0"/>
              </a:rPr>
              <a:t> seront les mêmes que la page d’accueil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40E5657-8728-46C0-B8F0-ABAD72BB2B66}"/>
              </a:ext>
            </a:extLst>
          </p:cNvPr>
          <p:cNvSpPr txBox="1"/>
          <p:nvPr/>
        </p:nvSpPr>
        <p:spPr>
          <a:xfrm>
            <a:off x="8248491" y="4319228"/>
            <a:ext cx="3789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1240 pixels de largeur, centré au milieu de la page.</a:t>
            </a:r>
          </a:p>
          <a:p>
            <a:r>
              <a:rPr lang="fr-FR" dirty="0">
                <a:latin typeface="Roboto" pitchFamily="2" charset="0"/>
                <a:ea typeface="Roboto" pitchFamily="2" charset="0"/>
              </a:rPr>
              <a:t>193 pixels de hauteur.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63F0C03-C552-45A8-A803-F6200AF92FB3}"/>
              </a:ext>
            </a:extLst>
          </p:cNvPr>
          <p:cNvCxnSpPr>
            <a:cxnSpLocks/>
          </p:cNvCxnSpPr>
          <p:nvPr/>
        </p:nvCxnSpPr>
        <p:spPr>
          <a:xfrm flipH="1">
            <a:off x="7496839" y="4547210"/>
            <a:ext cx="7516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155D1570-71B8-4C69-9B40-8E38CA63AFBB}"/>
              </a:ext>
            </a:extLst>
          </p:cNvPr>
          <p:cNvSpPr txBox="1"/>
          <p:nvPr/>
        </p:nvSpPr>
        <p:spPr>
          <a:xfrm>
            <a:off x="4906647" y="3429000"/>
            <a:ext cx="11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845x400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C0CA4BB4-CBA6-4FE7-B532-28ABFD812478}"/>
              </a:ext>
            </a:extLst>
          </p:cNvPr>
          <p:cNvCxnSpPr>
            <a:cxnSpLocks/>
          </p:cNvCxnSpPr>
          <p:nvPr/>
        </p:nvCxnSpPr>
        <p:spPr>
          <a:xfrm flipH="1">
            <a:off x="6372791" y="2956219"/>
            <a:ext cx="192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6FFBA103-C5B3-402D-AF88-BAE3DCFD51AB}"/>
              </a:ext>
            </a:extLst>
          </p:cNvPr>
          <p:cNvSpPr txBox="1"/>
          <p:nvPr/>
        </p:nvSpPr>
        <p:spPr>
          <a:xfrm>
            <a:off x="5944803" y="2584365"/>
            <a:ext cx="11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40 pixels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5A781D6F-B860-4522-9711-9AF0E2022FFC}"/>
              </a:ext>
            </a:extLst>
          </p:cNvPr>
          <p:cNvCxnSpPr>
            <a:cxnSpLocks/>
          </p:cNvCxnSpPr>
          <p:nvPr/>
        </p:nvCxnSpPr>
        <p:spPr>
          <a:xfrm>
            <a:off x="3866991" y="2883331"/>
            <a:ext cx="5589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CF0C665-1B7F-4868-A9B7-B50B8ACD60A0}"/>
              </a:ext>
            </a:extLst>
          </p:cNvPr>
          <p:cNvSpPr txBox="1"/>
          <p:nvPr/>
        </p:nvSpPr>
        <p:spPr>
          <a:xfrm>
            <a:off x="2791066" y="2678320"/>
            <a:ext cx="11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50 pixels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12C926D-8A43-49FA-A6CC-174A845E6475}"/>
              </a:ext>
            </a:extLst>
          </p:cNvPr>
          <p:cNvCxnSpPr>
            <a:cxnSpLocks/>
          </p:cNvCxnSpPr>
          <p:nvPr/>
        </p:nvCxnSpPr>
        <p:spPr>
          <a:xfrm>
            <a:off x="3846987" y="3977092"/>
            <a:ext cx="5589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68154F6C-54AD-4DA2-8DF6-0EB92CF622E6}"/>
              </a:ext>
            </a:extLst>
          </p:cNvPr>
          <p:cNvSpPr txBox="1"/>
          <p:nvPr/>
        </p:nvSpPr>
        <p:spPr>
          <a:xfrm>
            <a:off x="2791066" y="3798345"/>
            <a:ext cx="11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50 pixels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4A53BFB-9078-46BF-A82A-AA04640739D8}"/>
              </a:ext>
            </a:extLst>
          </p:cNvPr>
          <p:cNvCxnSpPr>
            <a:cxnSpLocks/>
          </p:cNvCxnSpPr>
          <p:nvPr/>
        </p:nvCxnSpPr>
        <p:spPr>
          <a:xfrm>
            <a:off x="3866990" y="4229531"/>
            <a:ext cx="5589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AA9E79DD-EC87-4EA4-B889-2686C41146EE}"/>
              </a:ext>
            </a:extLst>
          </p:cNvPr>
          <p:cNvSpPr txBox="1"/>
          <p:nvPr/>
        </p:nvSpPr>
        <p:spPr>
          <a:xfrm>
            <a:off x="2767809" y="4044865"/>
            <a:ext cx="11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50 pixels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71F7C3B9-6355-4390-AF05-1812A35BDFAF}"/>
              </a:ext>
            </a:extLst>
          </p:cNvPr>
          <p:cNvCxnSpPr>
            <a:cxnSpLocks/>
          </p:cNvCxnSpPr>
          <p:nvPr/>
        </p:nvCxnSpPr>
        <p:spPr>
          <a:xfrm>
            <a:off x="3866989" y="4807381"/>
            <a:ext cx="5589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93DDAD5C-B18A-4A99-A302-D507899431DA}"/>
              </a:ext>
            </a:extLst>
          </p:cNvPr>
          <p:cNvSpPr txBox="1"/>
          <p:nvPr/>
        </p:nvSpPr>
        <p:spPr>
          <a:xfrm>
            <a:off x="2791066" y="4622715"/>
            <a:ext cx="11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50 pixels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A79F8841-409E-46BE-BFC5-ADBB460FFA62}"/>
              </a:ext>
            </a:extLst>
          </p:cNvPr>
          <p:cNvCxnSpPr>
            <a:cxnSpLocks/>
          </p:cNvCxnSpPr>
          <p:nvPr/>
        </p:nvCxnSpPr>
        <p:spPr>
          <a:xfrm>
            <a:off x="3904219" y="5353481"/>
            <a:ext cx="5589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8EC49767-0567-4C4D-9768-6E69718AACE6}"/>
              </a:ext>
            </a:extLst>
          </p:cNvPr>
          <p:cNvCxnSpPr>
            <a:cxnSpLocks/>
          </p:cNvCxnSpPr>
          <p:nvPr/>
        </p:nvCxnSpPr>
        <p:spPr>
          <a:xfrm>
            <a:off x="3904219" y="5563031"/>
            <a:ext cx="5589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37DE5A96-35C6-4C43-81B5-70B1C67BA6FE}"/>
              </a:ext>
            </a:extLst>
          </p:cNvPr>
          <p:cNvSpPr txBox="1"/>
          <p:nvPr/>
        </p:nvSpPr>
        <p:spPr>
          <a:xfrm>
            <a:off x="2828294" y="5261437"/>
            <a:ext cx="11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40 pixels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839AA5A6-9A4E-4D3B-9A69-710AEE8444D6}"/>
              </a:ext>
            </a:extLst>
          </p:cNvPr>
          <p:cNvCxnSpPr>
            <a:cxnSpLocks/>
          </p:cNvCxnSpPr>
          <p:nvPr/>
        </p:nvCxnSpPr>
        <p:spPr>
          <a:xfrm flipH="1">
            <a:off x="7124002" y="3157029"/>
            <a:ext cx="611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ECDE2B0-3C51-4D12-8B1B-866EA3086364}"/>
              </a:ext>
            </a:extLst>
          </p:cNvPr>
          <p:cNvCxnSpPr>
            <a:cxnSpLocks/>
          </p:cNvCxnSpPr>
          <p:nvPr/>
        </p:nvCxnSpPr>
        <p:spPr>
          <a:xfrm flipH="1">
            <a:off x="7124002" y="3429000"/>
            <a:ext cx="611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01910508-AF66-4FB7-BD54-81420D468C70}"/>
              </a:ext>
            </a:extLst>
          </p:cNvPr>
          <p:cNvSpPr txBox="1"/>
          <p:nvPr/>
        </p:nvSpPr>
        <p:spPr>
          <a:xfrm>
            <a:off x="7735078" y="2972363"/>
            <a:ext cx="11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65 pixels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62D72660-24BE-4E21-A84F-26A5748EE8C5}"/>
              </a:ext>
            </a:extLst>
          </p:cNvPr>
          <p:cNvSpPr txBox="1"/>
          <p:nvPr/>
        </p:nvSpPr>
        <p:spPr>
          <a:xfrm>
            <a:off x="7735078" y="3254930"/>
            <a:ext cx="11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95 pixels</a:t>
            </a:r>
          </a:p>
        </p:txBody>
      </p:sp>
    </p:spTree>
    <p:extLst>
      <p:ext uri="{BB962C8B-B14F-4D97-AF65-F5344CB8AC3E}">
        <p14:creationId xmlns:p14="http://schemas.microsoft.com/office/powerpoint/2010/main" val="349458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01655" y="559645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DIMENSIONS DES ELEMENTS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d’accueil version ordinateur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7A2C86-789E-4687-9F86-10D7C3F5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19AFBFBF-32EC-4E73-B25C-77CBFB375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030" y="2094655"/>
            <a:ext cx="4691635" cy="4593893"/>
          </a:xfr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A8168D6C-354C-45DD-93CC-52F5C7F71082}"/>
              </a:ext>
            </a:extLst>
          </p:cNvPr>
          <p:cNvSpPr txBox="1"/>
          <p:nvPr/>
        </p:nvSpPr>
        <p:spPr>
          <a:xfrm>
            <a:off x="331787" y="1757444"/>
            <a:ext cx="1078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Les tailles des header, menu, newsletter et </a:t>
            </a:r>
            <a:r>
              <a:rPr lang="fr-FR" dirty="0" err="1">
                <a:latin typeface="Roboto" pitchFamily="2" charset="0"/>
                <a:ea typeface="Roboto" pitchFamily="2" charset="0"/>
              </a:rPr>
              <a:t>footer</a:t>
            </a:r>
            <a:r>
              <a:rPr lang="fr-FR" dirty="0">
                <a:latin typeface="Roboto" pitchFamily="2" charset="0"/>
                <a:ea typeface="Roboto" pitchFamily="2" charset="0"/>
              </a:rPr>
              <a:t> seront les mêmes que la page d’accueil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DC182B8-CDB6-4F15-8570-6691CF71F29A}"/>
              </a:ext>
            </a:extLst>
          </p:cNvPr>
          <p:cNvCxnSpPr>
            <a:cxnSpLocks/>
          </p:cNvCxnSpPr>
          <p:nvPr/>
        </p:nvCxnSpPr>
        <p:spPr>
          <a:xfrm>
            <a:off x="2552525" y="2519946"/>
            <a:ext cx="0" cy="2910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4D99E4A3-BA69-405B-9091-3F0168BAFD2B}"/>
              </a:ext>
            </a:extLst>
          </p:cNvPr>
          <p:cNvSpPr txBox="1"/>
          <p:nvPr/>
        </p:nvSpPr>
        <p:spPr>
          <a:xfrm>
            <a:off x="1255748" y="3599590"/>
            <a:ext cx="14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1200 pixels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079EA52-0602-4D0A-9597-7BBFEC0C6A23}"/>
              </a:ext>
            </a:extLst>
          </p:cNvPr>
          <p:cNvSpPr txBox="1"/>
          <p:nvPr/>
        </p:nvSpPr>
        <p:spPr>
          <a:xfrm>
            <a:off x="2699926" y="2397510"/>
            <a:ext cx="14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69 pixels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53E436FE-22BA-470B-A12A-839560D6A4BB}"/>
              </a:ext>
            </a:extLst>
          </p:cNvPr>
          <p:cNvCxnSpPr>
            <a:cxnSpLocks/>
          </p:cNvCxnSpPr>
          <p:nvPr/>
        </p:nvCxnSpPr>
        <p:spPr>
          <a:xfrm>
            <a:off x="3789298" y="2489074"/>
            <a:ext cx="0" cy="20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7AE3689-AD4F-4103-8D74-3AC1AFB2CA51}"/>
              </a:ext>
            </a:extLst>
          </p:cNvPr>
          <p:cNvCxnSpPr>
            <a:cxnSpLocks/>
          </p:cNvCxnSpPr>
          <p:nvPr/>
        </p:nvCxnSpPr>
        <p:spPr>
          <a:xfrm>
            <a:off x="7225918" y="2489074"/>
            <a:ext cx="0" cy="20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A8B207D8-DF8D-419C-89A8-0C149701427C}"/>
              </a:ext>
            </a:extLst>
          </p:cNvPr>
          <p:cNvSpPr txBox="1"/>
          <p:nvPr/>
        </p:nvSpPr>
        <p:spPr>
          <a:xfrm>
            <a:off x="7283576" y="2397510"/>
            <a:ext cx="14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90 pixels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D4F08A9-0320-4726-97DF-5EE1BD13EA62}"/>
              </a:ext>
            </a:extLst>
          </p:cNvPr>
          <p:cNvCxnSpPr>
            <a:cxnSpLocks/>
          </p:cNvCxnSpPr>
          <p:nvPr/>
        </p:nvCxnSpPr>
        <p:spPr>
          <a:xfrm>
            <a:off x="7149718" y="2969134"/>
            <a:ext cx="0" cy="20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25118356-DAA5-44E7-AAB2-3AA5194F4E24}"/>
              </a:ext>
            </a:extLst>
          </p:cNvPr>
          <p:cNvSpPr txBox="1"/>
          <p:nvPr/>
        </p:nvSpPr>
        <p:spPr>
          <a:xfrm>
            <a:off x="7175591" y="2870789"/>
            <a:ext cx="14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85 pixels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1D74B3-1AC7-41A9-8F30-92F12C268D37}"/>
              </a:ext>
            </a:extLst>
          </p:cNvPr>
          <p:cNvCxnSpPr>
            <a:cxnSpLocks/>
          </p:cNvCxnSpPr>
          <p:nvPr/>
        </p:nvCxnSpPr>
        <p:spPr>
          <a:xfrm flipH="1">
            <a:off x="7795903" y="3332890"/>
            <a:ext cx="5556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91197DEB-45B7-43B7-8725-E947CE2A9315}"/>
              </a:ext>
            </a:extLst>
          </p:cNvPr>
          <p:cNvSpPr txBox="1"/>
          <p:nvPr/>
        </p:nvSpPr>
        <p:spPr>
          <a:xfrm>
            <a:off x="8351520" y="3148224"/>
            <a:ext cx="14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40 pixels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4B801A7-96D7-44C5-AEEE-FFAD1EF45532}"/>
              </a:ext>
            </a:extLst>
          </p:cNvPr>
          <p:cNvCxnSpPr>
            <a:cxnSpLocks/>
          </p:cNvCxnSpPr>
          <p:nvPr/>
        </p:nvCxnSpPr>
        <p:spPr>
          <a:xfrm flipH="1">
            <a:off x="7774592" y="3585669"/>
            <a:ext cx="5556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29AA9188-8C61-457B-9885-1B5482753777}"/>
              </a:ext>
            </a:extLst>
          </p:cNvPr>
          <p:cNvSpPr txBox="1"/>
          <p:nvPr/>
        </p:nvSpPr>
        <p:spPr>
          <a:xfrm>
            <a:off x="8330209" y="3401003"/>
            <a:ext cx="14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40 pixels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19469B9E-2E07-4673-8F6C-B6429BB55118}"/>
              </a:ext>
            </a:extLst>
          </p:cNvPr>
          <p:cNvCxnSpPr>
            <a:cxnSpLocks/>
          </p:cNvCxnSpPr>
          <p:nvPr/>
        </p:nvCxnSpPr>
        <p:spPr>
          <a:xfrm flipH="1">
            <a:off x="7765405" y="3806169"/>
            <a:ext cx="5556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1227A41A-E9F1-4A9A-AF72-FB42A6B2A2AB}"/>
              </a:ext>
            </a:extLst>
          </p:cNvPr>
          <p:cNvSpPr txBox="1"/>
          <p:nvPr/>
        </p:nvSpPr>
        <p:spPr>
          <a:xfrm>
            <a:off x="8321022" y="3621503"/>
            <a:ext cx="14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40 pixels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910E150-45BE-41E6-971E-26F4983CFF43}"/>
              </a:ext>
            </a:extLst>
          </p:cNvPr>
          <p:cNvCxnSpPr>
            <a:cxnSpLocks/>
          </p:cNvCxnSpPr>
          <p:nvPr/>
        </p:nvCxnSpPr>
        <p:spPr>
          <a:xfrm flipH="1">
            <a:off x="7759334" y="4261569"/>
            <a:ext cx="5556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65BA3459-F55C-495F-B71D-087149207BD2}"/>
              </a:ext>
            </a:extLst>
          </p:cNvPr>
          <p:cNvSpPr txBox="1"/>
          <p:nvPr/>
        </p:nvSpPr>
        <p:spPr>
          <a:xfrm>
            <a:off x="8314951" y="4076903"/>
            <a:ext cx="14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40 pixels</a:t>
            </a:r>
          </a:p>
        </p:txBody>
      </p:sp>
    </p:spTree>
    <p:extLst>
      <p:ext uri="{BB962C8B-B14F-4D97-AF65-F5344CB8AC3E}">
        <p14:creationId xmlns:p14="http://schemas.microsoft.com/office/powerpoint/2010/main" val="3414288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01655" y="559645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DIMENSIONS DES ELEMENTS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d’accueil version mobile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7A2C86-789E-4687-9F86-10D7C3F5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4EFC6A5-2DD4-4B81-B908-863CE6EAB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622" y="1823403"/>
            <a:ext cx="957158" cy="4950634"/>
          </a:xfr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6D9FABA-CDD7-4CAE-972E-FC3886E12A38}"/>
              </a:ext>
            </a:extLst>
          </p:cNvPr>
          <p:cNvCxnSpPr>
            <a:cxnSpLocks/>
          </p:cNvCxnSpPr>
          <p:nvPr/>
        </p:nvCxnSpPr>
        <p:spPr>
          <a:xfrm>
            <a:off x="4373880" y="1892710"/>
            <a:ext cx="4578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92AC9602-0938-48EF-82B7-848F274EE713}"/>
              </a:ext>
            </a:extLst>
          </p:cNvPr>
          <p:cNvSpPr txBox="1"/>
          <p:nvPr/>
        </p:nvSpPr>
        <p:spPr>
          <a:xfrm>
            <a:off x="2484102" y="1725323"/>
            <a:ext cx="224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Header 38 pixels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F899CB2-A391-4967-A31D-F6305310CB3C}"/>
              </a:ext>
            </a:extLst>
          </p:cNvPr>
          <p:cNvCxnSpPr>
            <a:cxnSpLocks/>
          </p:cNvCxnSpPr>
          <p:nvPr/>
        </p:nvCxnSpPr>
        <p:spPr>
          <a:xfrm flipH="1">
            <a:off x="5901690" y="2037490"/>
            <a:ext cx="5829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963C448-3BFF-4A1B-96F6-FC92EF634138}"/>
              </a:ext>
            </a:extLst>
          </p:cNvPr>
          <p:cNvSpPr txBox="1"/>
          <p:nvPr/>
        </p:nvSpPr>
        <p:spPr>
          <a:xfrm>
            <a:off x="6526530" y="1852824"/>
            <a:ext cx="29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80 pixels de hauteur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F292FFC-3CD8-4160-BCE4-5B782F59C781}"/>
              </a:ext>
            </a:extLst>
          </p:cNvPr>
          <p:cNvCxnSpPr>
            <a:cxnSpLocks/>
          </p:cNvCxnSpPr>
          <p:nvPr/>
        </p:nvCxnSpPr>
        <p:spPr>
          <a:xfrm>
            <a:off x="6096000" y="2159595"/>
            <a:ext cx="0" cy="1269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FFE85E56-9D99-4C7D-BEF4-7A89EFC39EAA}"/>
              </a:ext>
            </a:extLst>
          </p:cNvPr>
          <p:cNvSpPr txBox="1"/>
          <p:nvPr/>
        </p:nvSpPr>
        <p:spPr>
          <a:xfrm>
            <a:off x="6096000" y="2609631"/>
            <a:ext cx="29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500 pixels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020FC1-1B69-460D-916A-7EF22C29D32B}"/>
              </a:ext>
            </a:extLst>
          </p:cNvPr>
          <p:cNvSpPr/>
          <p:nvPr/>
        </p:nvSpPr>
        <p:spPr>
          <a:xfrm>
            <a:off x="299129" y="3105834"/>
            <a:ext cx="2553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Le fond aura la couleur</a:t>
            </a:r>
          </a:p>
          <a:p>
            <a:r>
              <a:rPr lang="fr-FR" dirty="0">
                <a:latin typeface="Roboto" pitchFamily="2" charset="0"/>
                <a:ea typeface="Roboto" pitchFamily="2" charset="0"/>
              </a:rPr>
              <a:t>#f0f0f0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F09D92F-7B9E-4ABD-8CDF-BD5FB053FFD0}"/>
              </a:ext>
            </a:extLst>
          </p:cNvPr>
          <p:cNvCxnSpPr>
            <a:cxnSpLocks/>
          </p:cNvCxnSpPr>
          <p:nvPr/>
        </p:nvCxnSpPr>
        <p:spPr>
          <a:xfrm flipH="1">
            <a:off x="5901690" y="3492910"/>
            <a:ext cx="5829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29E521B8-B083-42A8-AA11-4C219569CC85}"/>
              </a:ext>
            </a:extLst>
          </p:cNvPr>
          <p:cNvSpPr txBox="1"/>
          <p:nvPr/>
        </p:nvSpPr>
        <p:spPr>
          <a:xfrm>
            <a:off x="6467125" y="3308244"/>
            <a:ext cx="29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30 pixels de hauteur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F83FB02-40DD-4787-B540-FB2C68DF120B}"/>
              </a:ext>
            </a:extLst>
          </p:cNvPr>
          <p:cNvCxnSpPr>
            <a:cxnSpLocks/>
          </p:cNvCxnSpPr>
          <p:nvPr/>
        </p:nvCxnSpPr>
        <p:spPr>
          <a:xfrm flipH="1">
            <a:off x="5901690" y="4171090"/>
            <a:ext cx="5829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45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01655" y="559645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DIMENSIONS DES ELEMENTS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version ordinateur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7A2C86-789E-4687-9F86-10D7C3F5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8168D6C-354C-45DD-93CC-52F5C7F71082}"/>
              </a:ext>
            </a:extLst>
          </p:cNvPr>
          <p:cNvSpPr txBox="1"/>
          <p:nvPr/>
        </p:nvSpPr>
        <p:spPr>
          <a:xfrm>
            <a:off x="331787" y="1757444"/>
            <a:ext cx="1078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Les tailles des header, menu, newsletter et </a:t>
            </a:r>
            <a:r>
              <a:rPr lang="fr-FR" dirty="0" err="1">
                <a:latin typeface="Roboto" pitchFamily="2" charset="0"/>
                <a:ea typeface="Roboto" pitchFamily="2" charset="0"/>
              </a:rPr>
              <a:t>footer</a:t>
            </a:r>
            <a:r>
              <a:rPr lang="fr-FR" dirty="0">
                <a:latin typeface="Roboto" pitchFamily="2" charset="0"/>
                <a:ea typeface="Roboto" pitchFamily="2" charset="0"/>
              </a:rPr>
              <a:t> seront les mêmes que la 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949744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01655" y="559645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DIMENSIONS DES ELEMENTS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d’accueil version ordinateur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7A2C86-789E-4687-9F86-10D7C3F5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8168D6C-354C-45DD-93CC-52F5C7F71082}"/>
              </a:ext>
            </a:extLst>
          </p:cNvPr>
          <p:cNvSpPr txBox="1"/>
          <p:nvPr/>
        </p:nvSpPr>
        <p:spPr>
          <a:xfrm>
            <a:off x="331787" y="1757444"/>
            <a:ext cx="1078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Les tailles des header, menu, newsletter et </a:t>
            </a:r>
            <a:r>
              <a:rPr lang="fr-FR" dirty="0" err="1">
                <a:latin typeface="Roboto" pitchFamily="2" charset="0"/>
                <a:ea typeface="Roboto" pitchFamily="2" charset="0"/>
              </a:rPr>
              <a:t>footer</a:t>
            </a:r>
            <a:r>
              <a:rPr lang="fr-FR" dirty="0">
                <a:latin typeface="Roboto" pitchFamily="2" charset="0"/>
                <a:ea typeface="Roboto" pitchFamily="2" charset="0"/>
              </a:rPr>
              <a:t> seront les mêmes que la page d’accueil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8BB3D1C-C2CC-4229-AD70-660FEFBA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70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55D1F9-EC15-4033-B46B-DA264459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 site web est consacré à l’agence immobilière </a:t>
            </a:r>
            <a:r>
              <a:rPr lang="fr-FR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Solus'</a:t>
            </a:r>
            <a:r>
              <a:rPr lang="fr-FR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Immo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située à Colmar et spécialisée dans l’estimation, l’achat et la vente de biens en Alsace.</a:t>
            </a:r>
          </a:p>
          <a:p>
            <a:pPr algn="just"/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but du site est de faire connaître l’entreprise grâce à cette refonte du site web moderne et très simple d’utilisation.</a:t>
            </a:r>
          </a:p>
          <a:p>
            <a:pPr algn="just"/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site est également fait pour promouvoir les annonces immobilières de l’agence </a:t>
            </a:r>
            <a:r>
              <a:rPr lang="fr-FR" b="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Solus’</a:t>
            </a:r>
            <a:r>
              <a:rPr lang="fr-FR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immo</a:t>
            </a:r>
            <a:r>
              <a:rPr lang="fr-FR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 la page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"annonces"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 site et de permettre aux utilisateurs de créer des annonces immobilières, dans la phase numéro 2 du projet.</a:t>
            </a:r>
            <a:endParaRPr lang="fr-FR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76300" y="745135"/>
            <a:ext cx="857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A54330-CC92-459D-AD06-970BE38D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9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134CA3CA-C5DD-45BD-8D5F-575B671B3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077" y="4035424"/>
            <a:ext cx="2200275" cy="67627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76300" y="745135"/>
            <a:ext cx="857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LOGOTYPE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A7A099-70E0-492D-8B94-41ABAA02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75" y="4130673"/>
            <a:ext cx="1571625" cy="4857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D767E8E-14DE-4781-9B2F-402D0E65F202}"/>
              </a:ext>
            </a:extLst>
          </p:cNvPr>
          <p:cNvSpPr txBox="1"/>
          <p:nvPr/>
        </p:nvSpPr>
        <p:spPr>
          <a:xfrm>
            <a:off x="1582409" y="3013501"/>
            <a:ext cx="3345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Le logo pour la version </a:t>
            </a:r>
            <a:r>
              <a:rPr lang="fr-FR" sz="16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ordinateur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aura une hauteur de 71 pixels et une largeur de 231 pixels.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BA6B999-2A27-457E-A176-D07DE0EDC6EE}"/>
              </a:ext>
            </a:extLst>
          </p:cNvPr>
          <p:cNvSpPr txBox="1"/>
          <p:nvPr/>
        </p:nvSpPr>
        <p:spPr>
          <a:xfrm>
            <a:off x="6990182" y="3013501"/>
            <a:ext cx="3345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Le logo pour la version </a:t>
            </a:r>
            <a:r>
              <a:rPr lang="fr-FR" sz="16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mobile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aura une hauteur de 51 pixels et une largeur de 165 pixels.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65BBF0-37DC-40F3-ADF6-1C15CED9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76300" y="745135"/>
            <a:ext cx="857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COULEURS DOMINANTES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CFFEC-9CA9-4573-814D-2CB03905343F}"/>
              </a:ext>
            </a:extLst>
          </p:cNvPr>
          <p:cNvSpPr/>
          <p:nvPr/>
        </p:nvSpPr>
        <p:spPr>
          <a:xfrm>
            <a:off x="1154954" y="2603500"/>
            <a:ext cx="1971675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4ECC73-EE9D-4079-8CF7-43ECBCF40BA1}"/>
              </a:ext>
            </a:extLst>
          </p:cNvPr>
          <p:cNvSpPr/>
          <p:nvPr/>
        </p:nvSpPr>
        <p:spPr>
          <a:xfrm>
            <a:off x="1154952" y="3692525"/>
            <a:ext cx="1971675" cy="825500"/>
          </a:xfrm>
          <a:prstGeom prst="rect">
            <a:avLst/>
          </a:prstGeom>
          <a:solidFill>
            <a:srgbClr val="BBBBBE"/>
          </a:solidFill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77DBC-FA6C-45FE-A1B9-09F177483534}"/>
              </a:ext>
            </a:extLst>
          </p:cNvPr>
          <p:cNvSpPr/>
          <p:nvPr/>
        </p:nvSpPr>
        <p:spPr>
          <a:xfrm>
            <a:off x="1154951" y="4768373"/>
            <a:ext cx="1971675" cy="825500"/>
          </a:xfrm>
          <a:prstGeom prst="rect">
            <a:avLst/>
          </a:prstGeom>
          <a:solidFill>
            <a:srgbClr val="6971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ED14CC-605C-4BDE-B197-980BBECA2E61}"/>
              </a:ext>
            </a:extLst>
          </p:cNvPr>
          <p:cNvSpPr txBox="1"/>
          <p:nvPr/>
        </p:nvSpPr>
        <p:spPr>
          <a:xfrm>
            <a:off x="3438525" y="26035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Code RVB : 161 199 77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C4DAEB-A128-459E-BD35-D4BBBDF9D722}"/>
              </a:ext>
            </a:extLst>
          </p:cNvPr>
          <p:cNvSpPr txBox="1"/>
          <p:nvPr/>
        </p:nvSpPr>
        <p:spPr>
          <a:xfrm>
            <a:off x="3438525" y="301625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Code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Hexadecimal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: #a1c74d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DEB7BFC-4D7A-4A00-83B4-5C34F4CFF1C2}"/>
              </a:ext>
            </a:extLst>
          </p:cNvPr>
          <p:cNvSpPr txBox="1"/>
          <p:nvPr/>
        </p:nvSpPr>
        <p:spPr>
          <a:xfrm>
            <a:off x="3438525" y="3669269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Code RVB : 184 187 190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21F4CE-EC9C-4E41-8351-3C6EBC6E8FBD}"/>
              </a:ext>
            </a:extLst>
          </p:cNvPr>
          <p:cNvSpPr txBox="1"/>
          <p:nvPr/>
        </p:nvSpPr>
        <p:spPr>
          <a:xfrm>
            <a:off x="3438525" y="4082019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Code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Hexadecimal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: #b8bbbe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3218143-86B7-478E-BACF-3F93446508DC}"/>
              </a:ext>
            </a:extLst>
          </p:cNvPr>
          <p:cNvSpPr txBox="1"/>
          <p:nvPr/>
        </p:nvSpPr>
        <p:spPr>
          <a:xfrm>
            <a:off x="3438525" y="4748291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Code RVB : 105 113 115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D0AB5A-5EFC-479E-A1A4-ECD543733BFC}"/>
              </a:ext>
            </a:extLst>
          </p:cNvPr>
          <p:cNvSpPr txBox="1"/>
          <p:nvPr/>
        </p:nvSpPr>
        <p:spPr>
          <a:xfrm>
            <a:off x="3438525" y="5161041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Code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Hexadecimal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: #697173 </a:t>
            </a:r>
          </a:p>
        </p:txBody>
      </p:sp>
      <p:sp>
        <p:nvSpPr>
          <p:cNvPr id="18" name="Espace réservé du contenu 7">
            <a:extLst>
              <a:ext uri="{FF2B5EF4-FFF2-40B4-BE49-F238E27FC236}">
                <a16:creationId xmlns:a16="http://schemas.microsoft.com/office/drawing/2014/main" id="{AA79C0B0-AAB5-4448-BD39-9F419B22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354" y="2603500"/>
            <a:ext cx="4698159" cy="3416300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 pour le fond du header, la newsletter, le texte du menu avec la bordure du bas et les icones.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 pour le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footer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20" name="Espace réservé du contenu 7">
            <a:extLst>
              <a:ext uri="{FF2B5EF4-FFF2-40B4-BE49-F238E27FC236}">
                <a16:creationId xmlns:a16="http://schemas.microsoft.com/office/drawing/2014/main" id="{772EBECE-C70D-4C73-9CB9-4BF77E0CDE57}"/>
              </a:ext>
            </a:extLst>
          </p:cNvPr>
          <p:cNvSpPr txBox="1">
            <a:spLocks/>
          </p:cNvSpPr>
          <p:nvPr/>
        </p:nvSpPr>
        <p:spPr>
          <a:xfrm>
            <a:off x="1059703" y="2000761"/>
            <a:ext cx="4698159" cy="352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Les trois couleurs du logo</a:t>
            </a:r>
          </a:p>
          <a:p>
            <a:pPr marL="0" indent="0">
              <a:buFont typeface="Wingdings 3" charset="2"/>
              <a:buNone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Font typeface="Wingdings 3" charset="2"/>
              <a:buNone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8D7822-83D5-4C18-8D89-386B2EAF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3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55D1F9-EC15-4033-B46B-DA264459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La police d’écriture utilisée sur l’ensemble du site est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. C’est une police moderne, destiné a l’usage digitale.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fr-FR" dirty="0" err="1"/>
              <a:t>abcdefghijklmnopqrstuvwxyz</a:t>
            </a:r>
            <a:endParaRPr lang="fr-FR" dirty="0"/>
          </a:p>
          <a:p>
            <a:pPr marL="0" indent="0" algn="ctr">
              <a:buNone/>
            </a:pPr>
            <a:r>
              <a:rPr lang="fr-FR" dirty="0"/>
              <a:t>ABCDEFGHIJKLMNOPQRSTUVWXYZ</a:t>
            </a:r>
          </a:p>
          <a:p>
            <a:pPr marL="0" indent="0" algn="ctr">
              <a:buNone/>
            </a:pPr>
            <a:r>
              <a:rPr lang="fr-FR" dirty="0"/>
              <a:t>#0123456789 ?!@$*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La typographie est disponible sur Google Font à l’adresse : </a:t>
            </a:r>
            <a:r>
              <a:rPr lang="fr-FR" dirty="0">
                <a:hlinkClick r:id="rId2"/>
              </a:rPr>
              <a:t>https://fonts.google.com/?selection.family=Roboto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76300" y="745135"/>
            <a:ext cx="857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TYPOGRAPHIE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41503E-A228-4F1C-A376-7B8DA493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76300" y="535696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PICTOGRAMMES UTILISÉES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d’accueil version ordinateur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FE7DC8A-95C5-4DA0-90FD-A78C6090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55" y="2787080"/>
            <a:ext cx="390525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5C95EE2-EFE4-49E3-9A74-4BE44386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6" y="2777873"/>
            <a:ext cx="390525" cy="2571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D62524D-5ED4-4C7E-B1FF-2E0D05C4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063" y="2777873"/>
            <a:ext cx="400050" cy="25717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9446207-293A-4D24-BEFF-2ACB29019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056" y="5404897"/>
            <a:ext cx="409575" cy="40957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35D3B38-2662-42D0-994A-49D30CC61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55" y="3643840"/>
            <a:ext cx="104775" cy="1809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A5EC062-4226-4F16-AE65-55B3A5F90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172" y="2849299"/>
            <a:ext cx="190500" cy="12382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47C4258D-49B7-4EF4-99F1-FD77C0B16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056" y="4456100"/>
            <a:ext cx="314325" cy="31432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0055E781-DD2B-4558-A47A-29FB55EBED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056" y="3649615"/>
            <a:ext cx="438150" cy="34290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D99AAC4-7D65-494A-B1D4-40B9E137BBB2}"/>
              </a:ext>
            </a:extLst>
          </p:cNvPr>
          <p:cNvSpPr txBox="1"/>
          <p:nvPr/>
        </p:nvSpPr>
        <p:spPr>
          <a:xfrm>
            <a:off x="2301335" y="2677167"/>
            <a:ext cx="275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41x27 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A5F239A-9C98-4879-8BC5-9F572CD59399}"/>
              </a:ext>
            </a:extLst>
          </p:cNvPr>
          <p:cNvSpPr txBox="1"/>
          <p:nvPr/>
        </p:nvSpPr>
        <p:spPr>
          <a:xfrm>
            <a:off x="6871084" y="5286518"/>
            <a:ext cx="407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la 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 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et le </a:t>
            </a:r>
            <a:r>
              <a:rPr lang="fr-FR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footer</a:t>
            </a:r>
            <a:endParaRPr lang="fr-FR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43x43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BDDA82-7F51-4FCB-BFCD-B02443E06754}"/>
              </a:ext>
            </a:extLst>
          </p:cNvPr>
          <p:cNvSpPr/>
          <p:nvPr/>
        </p:nvSpPr>
        <p:spPr>
          <a:xfrm>
            <a:off x="629960" y="4376068"/>
            <a:ext cx="416242" cy="30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1167CE4-0EF7-4DCC-AB2E-B1809DD902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306" y="4427271"/>
            <a:ext cx="209550" cy="2095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11A2D3-B1BB-4EB1-B738-4AEA8749A9B1}"/>
              </a:ext>
            </a:extLst>
          </p:cNvPr>
          <p:cNvSpPr/>
          <p:nvPr/>
        </p:nvSpPr>
        <p:spPr>
          <a:xfrm>
            <a:off x="557212" y="5036431"/>
            <a:ext cx="614123" cy="45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827826E2-8645-46B8-8E63-5D6BCBBBFD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896" y="5092786"/>
            <a:ext cx="342900" cy="342900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392C4CE5-B3B2-4400-B122-9CBCD61F8D91}"/>
              </a:ext>
            </a:extLst>
          </p:cNvPr>
          <p:cNvSpPr txBox="1"/>
          <p:nvPr/>
        </p:nvSpPr>
        <p:spPr>
          <a:xfrm>
            <a:off x="6871084" y="3497899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conteneur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"notre vision"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46x36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F2F893C-94C0-4D10-A10D-58844F780FCF}"/>
              </a:ext>
            </a:extLst>
          </p:cNvPr>
          <p:cNvSpPr txBox="1"/>
          <p:nvPr/>
        </p:nvSpPr>
        <p:spPr>
          <a:xfrm>
            <a:off x="6871084" y="4290096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conteneur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"votre projet"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33x33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DCE020-57EC-4F11-A544-308F87D47EBE}"/>
              </a:ext>
            </a:extLst>
          </p:cNvPr>
          <p:cNvSpPr txBox="1"/>
          <p:nvPr/>
        </p:nvSpPr>
        <p:spPr>
          <a:xfrm>
            <a:off x="6871084" y="2588045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20x13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DF11CB0-677C-4B67-AC88-2E9FF274F037}"/>
              </a:ext>
            </a:extLst>
          </p:cNvPr>
          <p:cNvSpPr txBox="1"/>
          <p:nvPr/>
        </p:nvSpPr>
        <p:spPr>
          <a:xfrm>
            <a:off x="1179590" y="3420400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11x19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1B91FE-3FAC-44E3-97EC-06133F422492}"/>
              </a:ext>
            </a:extLst>
          </p:cNvPr>
          <p:cNvSpPr txBox="1"/>
          <p:nvPr/>
        </p:nvSpPr>
        <p:spPr>
          <a:xfrm>
            <a:off x="1171335" y="4212743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22x22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221DEE3-F02B-4696-B3EE-A6F17996C2CF}"/>
              </a:ext>
            </a:extLst>
          </p:cNvPr>
          <p:cNvSpPr txBox="1"/>
          <p:nvPr/>
        </p:nvSpPr>
        <p:spPr>
          <a:xfrm>
            <a:off x="1255482" y="4940178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36x36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9E4787-8EB8-4669-B9C8-51EE3166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0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76300" y="535696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PICTOGRAMMES UTILISÉES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de présentation version ordinateur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FE7DC8A-95C5-4DA0-90FD-A78C6090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55" y="2787080"/>
            <a:ext cx="390525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5C95EE2-EFE4-49E3-9A74-4BE44386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6" y="2777873"/>
            <a:ext cx="390525" cy="2571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D62524D-5ED4-4C7E-B1FF-2E0D05C4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063" y="2777873"/>
            <a:ext cx="400050" cy="25717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9446207-293A-4D24-BEFF-2ACB29019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564" y="5216131"/>
            <a:ext cx="409575" cy="40957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35D3B38-2662-42D0-994A-49D30CC61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55" y="4483903"/>
            <a:ext cx="104775" cy="1809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A5EC062-4226-4F16-AE65-55B3A5F90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172" y="2849299"/>
            <a:ext cx="190500" cy="1238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471A0DE-C3B8-4445-917A-FB243444B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206" y="3647946"/>
            <a:ext cx="142875" cy="14287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D99AAC4-7D65-494A-B1D4-40B9E137BBB2}"/>
              </a:ext>
            </a:extLst>
          </p:cNvPr>
          <p:cNvSpPr txBox="1"/>
          <p:nvPr/>
        </p:nvSpPr>
        <p:spPr>
          <a:xfrm>
            <a:off x="2301335" y="2677167"/>
            <a:ext cx="275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41x27 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A5F239A-9C98-4879-8BC5-9F572CD59399}"/>
              </a:ext>
            </a:extLst>
          </p:cNvPr>
          <p:cNvSpPr txBox="1"/>
          <p:nvPr/>
        </p:nvSpPr>
        <p:spPr>
          <a:xfrm>
            <a:off x="6854616" y="5103366"/>
            <a:ext cx="407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la 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 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et le </a:t>
            </a:r>
            <a:r>
              <a:rPr lang="fr-FR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footer</a:t>
            </a:r>
            <a:endParaRPr lang="fr-FR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43x43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BDDA82-7F51-4FCB-BFCD-B02443E06754}"/>
              </a:ext>
            </a:extLst>
          </p:cNvPr>
          <p:cNvSpPr/>
          <p:nvPr/>
        </p:nvSpPr>
        <p:spPr>
          <a:xfrm>
            <a:off x="629960" y="5216131"/>
            <a:ext cx="416242" cy="30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1167CE4-0EF7-4DCC-AB2E-B1809DD902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306" y="5267334"/>
            <a:ext cx="209550" cy="2095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11A2D3-B1BB-4EB1-B738-4AEA8749A9B1}"/>
              </a:ext>
            </a:extLst>
          </p:cNvPr>
          <p:cNvSpPr/>
          <p:nvPr/>
        </p:nvSpPr>
        <p:spPr>
          <a:xfrm>
            <a:off x="557212" y="5876494"/>
            <a:ext cx="614123" cy="45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827826E2-8645-46B8-8E63-5D6BCBBBFD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896" y="5932849"/>
            <a:ext cx="342900" cy="342900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B3DCE020-57EC-4F11-A544-308F87D47EBE}"/>
              </a:ext>
            </a:extLst>
          </p:cNvPr>
          <p:cNvSpPr txBox="1"/>
          <p:nvPr/>
        </p:nvSpPr>
        <p:spPr>
          <a:xfrm>
            <a:off x="6816352" y="2591386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20x13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DF67BE6-DB97-4A12-95B1-17884D12A2C0}"/>
              </a:ext>
            </a:extLst>
          </p:cNvPr>
          <p:cNvSpPr txBox="1"/>
          <p:nvPr/>
        </p:nvSpPr>
        <p:spPr>
          <a:xfrm>
            <a:off x="1183685" y="3477567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15x15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DF11CB0-677C-4B67-AC88-2E9FF274F037}"/>
              </a:ext>
            </a:extLst>
          </p:cNvPr>
          <p:cNvSpPr txBox="1"/>
          <p:nvPr/>
        </p:nvSpPr>
        <p:spPr>
          <a:xfrm>
            <a:off x="1183685" y="4277968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11x19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1B91FE-3FAC-44E3-97EC-06133F422492}"/>
              </a:ext>
            </a:extLst>
          </p:cNvPr>
          <p:cNvSpPr txBox="1"/>
          <p:nvPr/>
        </p:nvSpPr>
        <p:spPr>
          <a:xfrm>
            <a:off x="1171335" y="5052806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22x22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221DEE3-F02B-4696-B3EE-A6F17996C2CF}"/>
              </a:ext>
            </a:extLst>
          </p:cNvPr>
          <p:cNvSpPr txBox="1"/>
          <p:nvPr/>
        </p:nvSpPr>
        <p:spPr>
          <a:xfrm>
            <a:off x="1227999" y="5781133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36x36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80C77F-811A-456A-8463-69333100E2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849" y="3576508"/>
            <a:ext cx="190500" cy="285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D00172-C1EA-4B43-9002-54598B1005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2849" y="4436277"/>
            <a:ext cx="276225" cy="27622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C0388A9-9C15-4964-8ACA-A581B8022732}"/>
              </a:ext>
            </a:extLst>
          </p:cNvPr>
          <p:cNvSpPr txBox="1"/>
          <p:nvPr/>
        </p:nvSpPr>
        <p:spPr>
          <a:xfrm>
            <a:off x="6816352" y="4251223"/>
            <a:ext cx="407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la conteneur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"</a:t>
            </a:r>
            <a:r>
              <a:rPr lang="fr-FR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maps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endParaRPr lang="fr-FR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29x29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D74657A-0EFA-4DED-BA38-CD5B844C3174}"/>
              </a:ext>
            </a:extLst>
          </p:cNvPr>
          <p:cNvSpPr txBox="1"/>
          <p:nvPr/>
        </p:nvSpPr>
        <p:spPr>
          <a:xfrm>
            <a:off x="6816352" y="3414856"/>
            <a:ext cx="407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conteneur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"</a:t>
            </a:r>
            <a:r>
              <a:rPr lang="fr-FR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maps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endParaRPr lang="fr-FR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20x30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8F75BC-DA17-4275-B17E-2F25CE0A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7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1CC9F7-6F3B-4A82-B6CD-65D64038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7265-E434-4FCD-897E-B2A1CBD4A5E1}"/>
              </a:ext>
            </a:extLst>
          </p:cNvPr>
          <p:cNvSpPr/>
          <p:nvPr/>
        </p:nvSpPr>
        <p:spPr>
          <a:xfrm>
            <a:off x="471487" y="377509"/>
            <a:ext cx="11249026" cy="1445894"/>
          </a:xfrm>
          <a:prstGeom prst="rect">
            <a:avLst/>
          </a:prstGeom>
          <a:ln>
            <a:solidFill>
              <a:srgbClr val="697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70C6C-ECBE-4B76-9AD6-90150463F9A5}"/>
              </a:ext>
            </a:extLst>
          </p:cNvPr>
          <p:cNvSpPr/>
          <p:nvPr/>
        </p:nvSpPr>
        <p:spPr>
          <a:xfrm>
            <a:off x="10476754" y="-21380"/>
            <a:ext cx="638921" cy="1162050"/>
          </a:xfrm>
          <a:prstGeom prst="rect">
            <a:avLst/>
          </a:prstGeom>
          <a:solidFill>
            <a:srgbClr val="69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7A89B-0468-4D58-9089-DC08C3F3C675}"/>
              </a:ext>
            </a:extLst>
          </p:cNvPr>
          <p:cNvSpPr txBox="1"/>
          <p:nvPr/>
        </p:nvSpPr>
        <p:spPr>
          <a:xfrm>
            <a:off x="876300" y="535696"/>
            <a:ext cx="857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PICTOGRAMMES UTILISÉES</a:t>
            </a:r>
          </a:p>
          <a:p>
            <a:r>
              <a:rPr lang="fr-F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la page de contact version ordinateur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FE7DC8A-95C5-4DA0-90FD-A78C6090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55" y="2787080"/>
            <a:ext cx="390525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5C95EE2-EFE4-49E3-9A74-4BE44386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6" y="2777873"/>
            <a:ext cx="390525" cy="2571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D62524D-5ED4-4C7E-B1FF-2E0D05C4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063" y="2777873"/>
            <a:ext cx="400050" cy="25717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9446207-293A-4D24-BEFF-2ACB29019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056" y="3547379"/>
            <a:ext cx="409575" cy="40957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35D3B38-2662-42D0-994A-49D30CC61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55" y="4483903"/>
            <a:ext cx="104775" cy="1809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A5EC062-4226-4F16-AE65-55B3A5F90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172" y="2849299"/>
            <a:ext cx="190500" cy="1238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471A0DE-C3B8-4445-917A-FB243444B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206" y="3647946"/>
            <a:ext cx="142875" cy="14287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D99AAC4-7D65-494A-B1D4-40B9E137BBB2}"/>
              </a:ext>
            </a:extLst>
          </p:cNvPr>
          <p:cNvSpPr txBox="1"/>
          <p:nvPr/>
        </p:nvSpPr>
        <p:spPr>
          <a:xfrm>
            <a:off x="2301335" y="2677167"/>
            <a:ext cx="275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41x27 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A5F239A-9C98-4879-8BC5-9F572CD59399}"/>
              </a:ext>
            </a:extLst>
          </p:cNvPr>
          <p:cNvSpPr txBox="1"/>
          <p:nvPr/>
        </p:nvSpPr>
        <p:spPr>
          <a:xfrm>
            <a:off x="6812361" y="3429000"/>
            <a:ext cx="407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la 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newsletter 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et le </a:t>
            </a:r>
            <a:r>
              <a:rPr lang="fr-FR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footer</a:t>
            </a:r>
            <a:endParaRPr lang="fr-FR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43x43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BDDA82-7F51-4FCB-BFCD-B02443E06754}"/>
              </a:ext>
            </a:extLst>
          </p:cNvPr>
          <p:cNvSpPr/>
          <p:nvPr/>
        </p:nvSpPr>
        <p:spPr>
          <a:xfrm>
            <a:off x="629960" y="5216131"/>
            <a:ext cx="416242" cy="30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1167CE4-0EF7-4DCC-AB2E-B1809DD902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306" y="5267334"/>
            <a:ext cx="209550" cy="2095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11A2D3-B1BB-4EB1-B738-4AEA8749A9B1}"/>
              </a:ext>
            </a:extLst>
          </p:cNvPr>
          <p:cNvSpPr/>
          <p:nvPr/>
        </p:nvSpPr>
        <p:spPr>
          <a:xfrm>
            <a:off x="557212" y="5876494"/>
            <a:ext cx="614123" cy="45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827826E2-8645-46B8-8E63-5D6BCBBBFD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896" y="5932849"/>
            <a:ext cx="342900" cy="342900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B3DCE020-57EC-4F11-A544-308F87D47EBE}"/>
              </a:ext>
            </a:extLst>
          </p:cNvPr>
          <p:cNvSpPr txBox="1"/>
          <p:nvPr/>
        </p:nvSpPr>
        <p:spPr>
          <a:xfrm>
            <a:off x="6812361" y="2588045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20x13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DF67BE6-DB97-4A12-95B1-17884D12A2C0}"/>
              </a:ext>
            </a:extLst>
          </p:cNvPr>
          <p:cNvSpPr txBox="1"/>
          <p:nvPr/>
        </p:nvSpPr>
        <p:spPr>
          <a:xfrm>
            <a:off x="1183685" y="3467655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15x15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DF11CB0-677C-4B67-AC88-2E9FF274F037}"/>
              </a:ext>
            </a:extLst>
          </p:cNvPr>
          <p:cNvSpPr txBox="1"/>
          <p:nvPr/>
        </p:nvSpPr>
        <p:spPr>
          <a:xfrm>
            <a:off x="1183685" y="4260463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11x19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1B91FE-3FAC-44E3-97EC-06133F422492}"/>
              </a:ext>
            </a:extLst>
          </p:cNvPr>
          <p:cNvSpPr txBox="1"/>
          <p:nvPr/>
        </p:nvSpPr>
        <p:spPr>
          <a:xfrm>
            <a:off x="1171335" y="5052806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22x22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221DEE3-F02B-4696-B3EE-A6F17996C2CF}"/>
              </a:ext>
            </a:extLst>
          </p:cNvPr>
          <p:cNvSpPr txBox="1"/>
          <p:nvPr/>
        </p:nvSpPr>
        <p:spPr>
          <a:xfrm>
            <a:off x="1171335" y="5780241"/>
            <a:ext cx="435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Utilisés dans le </a:t>
            </a:r>
            <a:r>
              <a:rPr lang="fr-FR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</a:p>
          <a:p>
            <a:pPr algn="just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</a:t>
            </a:r>
            <a:r>
              <a:rPr lang="fr-FR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36x36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DDC80D-5A5A-463C-B1CD-F2A6E9D2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1C74D"/>
      </a:accent1>
      <a:accent2>
        <a:srgbClr val="A1C74D"/>
      </a:accent2>
      <a:accent3>
        <a:srgbClr val="A1C74D"/>
      </a:accent3>
      <a:accent4>
        <a:srgbClr val="A1C74D"/>
      </a:accent4>
      <a:accent5>
        <a:srgbClr val="A1C74D"/>
      </a:accent5>
      <a:accent6>
        <a:srgbClr val="A1C74D"/>
      </a:accent6>
      <a:hlink>
        <a:srgbClr val="0563C1"/>
      </a:hlink>
      <a:folHlink>
        <a:srgbClr val="954F72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7EEECD1761974AB61407FE3D1F27EF" ma:contentTypeVersion="10" ma:contentTypeDescription="Crée un document." ma:contentTypeScope="" ma:versionID="d1fdabcc9f182bdba435b18416ca5237">
  <xsd:schema xmlns:xsd="http://www.w3.org/2001/XMLSchema" xmlns:xs="http://www.w3.org/2001/XMLSchema" xmlns:p="http://schemas.microsoft.com/office/2006/metadata/properties" xmlns:ns3="ea6f2ac1-8130-435f-a1aa-d2e5b8499e01" xmlns:ns4="59bb02d5-0422-4c1e-82b2-3003025abc8a" targetNamespace="http://schemas.microsoft.com/office/2006/metadata/properties" ma:root="true" ma:fieldsID="7ef6e29e430cd8d1bfd5fed8421cecf6" ns3:_="" ns4:_="">
    <xsd:import namespace="ea6f2ac1-8130-435f-a1aa-d2e5b8499e01"/>
    <xsd:import namespace="59bb02d5-0422-4c1e-82b2-3003025abc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f2ac1-8130-435f-a1aa-d2e5b8499e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02d5-0422-4c1e-82b2-3003025abc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C37897-218F-482E-AAF0-EBBD3E2417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8B2924-EC4F-42EE-9F11-1D56CCAEC6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6ACB58-E286-46C6-928F-26EB47ADF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6f2ac1-8130-435f-a1aa-d2e5b8499e01"/>
    <ds:schemaRef ds:uri="59bb02d5-0422-4c1e-82b2-3003025abc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1822</Words>
  <Application>Microsoft Office PowerPoint</Application>
  <PresentationFormat>Grand écran</PresentationFormat>
  <Paragraphs>350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Roboto</vt:lpstr>
      <vt:lpstr>Wingdings 3</vt:lpstr>
      <vt:lpstr>Salle d’ions</vt:lpstr>
      <vt:lpstr>CHARTE GRAPHIQUE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Steven</dc:creator>
  <cp:lastModifiedBy>ROBERT Steven</cp:lastModifiedBy>
  <cp:revision>34</cp:revision>
  <dcterms:created xsi:type="dcterms:W3CDTF">2019-11-23T09:43:14Z</dcterms:created>
  <dcterms:modified xsi:type="dcterms:W3CDTF">2019-11-25T08:05:21Z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0x010100A47EEECD1761974AB61407FE3D1F27EF</vt:lpwstr>
  </property>
</Properties>
</file>