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teven" userId="13204532-49f5-4332-ae05-4f431e629b77" providerId="ADAL" clId="{28D29C8A-AFE7-425B-B04F-2E412CD6B206}"/>
    <pc:docChg chg="custSel modSld">
      <pc:chgData name="ROBERT Steven" userId="13204532-49f5-4332-ae05-4f431e629b77" providerId="ADAL" clId="{28D29C8A-AFE7-425B-B04F-2E412CD6B206}" dt="2019-11-27T20:45:19.273" v="0" actId="478"/>
      <pc:docMkLst>
        <pc:docMk/>
      </pc:docMkLst>
      <pc:sldChg chg="delSp">
        <pc:chgData name="ROBERT Steven" userId="13204532-49f5-4332-ae05-4f431e629b77" providerId="ADAL" clId="{28D29C8A-AFE7-425B-B04F-2E412CD6B206}" dt="2019-11-27T20:45:19.273" v="0" actId="478"/>
        <pc:sldMkLst>
          <pc:docMk/>
          <pc:sldMk cId="2702715037" sldId="257"/>
        </pc:sldMkLst>
        <pc:picChg chg="del">
          <ac:chgData name="ROBERT Steven" userId="13204532-49f5-4332-ae05-4f431e629b77" providerId="ADAL" clId="{28D29C8A-AFE7-425B-B04F-2E412CD6B206}" dt="2019-11-27T20:45:19.273" v="0" actId="478"/>
          <ac:picMkLst>
            <pc:docMk/>
            <pc:sldMk cId="2702715037" sldId="257"/>
            <ac:picMk id="12" creationId="{A3F3AC54-A148-41F5-8521-5F2B2E3507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EED4A-6778-4F58-9E2E-2CD3EF53BC1D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C688-89BD-4D9A-A25E-91C006CCFB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5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EE2-8D7E-4297-A245-DF35916A3066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933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9967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3878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33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422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464-8C54-4F56-99DE-A2986CFD46D5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1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3CA-8282-43DE-A2A9-C49DCB0D654B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39-BCB9-4646-A22D-228DC9A8D67D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4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5E1F-92F2-404B-BDDE-7BCFB6F9F151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1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644B-EADC-47B4-88CA-DDC524F726D0}" type="datetime1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7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946-5E3D-46FD-94CE-01AA25AE7BE8}" type="datetime1">
              <a:rPr lang="fr-FR" smtClean="0"/>
              <a:t>27/11/2019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8F4C-C1FA-4107-A454-6EE29BE394A8}" type="datetime1">
              <a:rPr lang="fr-FR" smtClean="0"/>
              <a:t>27/11/2019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5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C5A-89E4-4AB2-9ED2-942188FEB9F5}" type="datetime1">
              <a:rPr lang="fr-FR" smtClean="0"/>
              <a:t>27/11/2019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77B-EC61-43D6-A767-55F493EB3133}" type="datetime1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61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A3C4-3714-4758-B06A-6552F3195439}" type="datetime1">
              <a:rPr lang="fr-FR" smtClean="0"/>
              <a:t>27/11/2019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6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40B0-9B6A-4490-BD3E-2DE6ADEE4153}" type="datetime1">
              <a:rPr lang="fr-FR" smtClean="0"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88E31E-5782-4946-9387-3D585123D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9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obste.formation-web-cci.aradev.fr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F3EE5-917C-4E7D-9F22-70C1740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2" y="209443"/>
            <a:ext cx="2096072" cy="6442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8A8E-B2D4-4808-B53B-7E32705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43E5B5-87DE-405E-A0AB-77D625491727}"/>
              </a:ext>
            </a:extLst>
          </p:cNvPr>
          <p:cNvSpPr txBox="1"/>
          <p:nvPr/>
        </p:nvSpPr>
        <p:spPr>
          <a:xfrm>
            <a:off x="2082217" y="1535185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Projet agence immobilière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Solus’immo</a:t>
            </a:r>
            <a:endParaRPr lang="fr-F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592025-F480-488A-94C9-B69813D0076D}"/>
              </a:ext>
            </a:extLst>
          </p:cNvPr>
          <p:cNvSpPr txBox="1"/>
          <p:nvPr/>
        </p:nvSpPr>
        <p:spPr>
          <a:xfrm>
            <a:off x="1857628" y="2921168"/>
            <a:ext cx="8027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Choix du site</a:t>
            </a:r>
          </a:p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Le design </a:t>
            </a:r>
          </a:p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Choix de la technologie</a:t>
            </a:r>
          </a:p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Démonstration</a:t>
            </a:r>
          </a:p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Retour d’</a:t>
            </a:r>
            <a:r>
              <a:rPr lang="fr-FR" sz="2000" dirty="0" err="1"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6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F3EE5-917C-4E7D-9F22-70C1740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2" y="209443"/>
            <a:ext cx="2096072" cy="6442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8A8E-B2D4-4808-B53B-7E32705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0242" y="4644376"/>
            <a:ext cx="683339" cy="365125"/>
          </a:xfrm>
        </p:spPr>
        <p:txBody>
          <a:bodyPr/>
          <a:lstStyle/>
          <a:p>
            <a:fld id="{0388E31E-5782-4946-9387-3D585123D662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43E5B5-87DE-405E-A0AB-77D625491727}"/>
              </a:ext>
            </a:extLst>
          </p:cNvPr>
          <p:cNvSpPr txBox="1"/>
          <p:nvPr/>
        </p:nvSpPr>
        <p:spPr>
          <a:xfrm>
            <a:off x="4164434" y="753804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Choix du design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62C1DC-6905-41BC-80D0-D4441262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07" y="1986751"/>
            <a:ext cx="7294989" cy="26576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CAD2D8C-CB59-4061-A947-4F3F8696250D}"/>
              </a:ext>
            </a:extLst>
          </p:cNvPr>
          <p:cNvSpPr txBox="1"/>
          <p:nvPr/>
        </p:nvSpPr>
        <p:spPr>
          <a:xfrm>
            <a:off x="744345" y="1438466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Inspiration du site Laforêt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9096A8-C4AE-4BF9-A288-B47D7D82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5" y="5263923"/>
            <a:ext cx="1943100" cy="14287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1455314-3710-446E-B69F-98D54844C687}"/>
              </a:ext>
            </a:extLst>
          </p:cNvPr>
          <p:cNvSpPr txBox="1"/>
          <p:nvPr/>
        </p:nvSpPr>
        <p:spPr>
          <a:xfrm>
            <a:off x="356518" y="4717113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Ancien logo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FEA92F0-13CC-4916-A6D0-0093667B6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59" y="5675156"/>
            <a:ext cx="2096072" cy="64424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427F8D4-7648-4B2A-B972-398195A3236E}"/>
              </a:ext>
            </a:extLst>
          </p:cNvPr>
          <p:cNvSpPr txBox="1"/>
          <p:nvPr/>
        </p:nvSpPr>
        <p:spPr>
          <a:xfrm>
            <a:off x="4995862" y="4971535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Nouveau logo</a:t>
            </a:r>
          </a:p>
        </p:txBody>
      </p:sp>
    </p:spTree>
    <p:extLst>
      <p:ext uri="{BB962C8B-B14F-4D97-AF65-F5344CB8AC3E}">
        <p14:creationId xmlns:p14="http://schemas.microsoft.com/office/powerpoint/2010/main" val="27027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F3EE5-917C-4E7D-9F22-70C1740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2" y="209443"/>
            <a:ext cx="2096072" cy="6442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8A8E-B2D4-4808-B53B-7E32705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43E5B5-87DE-405E-A0AB-77D625491727}"/>
              </a:ext>
            </a:extLst>
          </p:cNvPr>
          <p:cNvSpPr txBox="1"/>
          <p:nvPr/>
        </p:nvSpPr>
        <p:spPr>
          <a:xfrm>
            <a:off x="4164434" y="1246427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Choix technique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B0DC454-F160-43ED-87A1-A9B7F001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7" y="2720319"/>
            <a:ext cx="10145863" cy="25712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F302E8-4BD2-4182-AF79-F084629E862B}"/>
              </a:ext>
            </a:extLst>
          </p:cNvPr>
          <p:cNvSpPr txBox="1"/>
          <p:nvPr/>
        </p:nvSpPr>
        <p:spPr>
          <a:xfrm>
            <a:off x="563097" y="5931536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Pourquoi pas 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bootstrap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137722-4B02-4B90-9EFE-8A1A29101D70}"/>
              </a:ext>
            </a:extLst>
          </p:cNvPr>
          <p:cNvSpPr txBox="1"/>
          <p:nvPr/>
        </p:nvSpPr>
        <p:spPr>
          <a:xfrm>
            <a:off x="306307" y="1858777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Idées à garder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8CE9A5-1E6B-4C80-9DAA-6E75A9261323}"/>
              </a:ext>
            </a:extLst>
          </p:cNvPr>
          <p:cNvSpPr txBox="1"/>
          <p:nvPr/>
        </p:nvSpPr>
        <p:spPr>
          <a:xfrm>
            <a:off x="3204594" y="1886352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Les langues</a:t>
            </a:r>
          </a:p>
        </p:txBody>
      </p:sp>
    </p:spTree>
    <p:extLst>
      <p:ext uri="{BB962C8B-B14F-4D97-AF65-F5344CB8AC3E}">
        <p14:creationId xmlns:p14="http://schemas.microsoft.com/office/powerpoint/2010/main" val="14108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F3EE5-917C-4E7D-9F22-70C1740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2" y="209443"/>
            <a:ext cx="2096072" cy="6442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8A8E-B2D4-4808-B53B-7E32705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50C0DC-7940-42C1-B5E7-02F424BF2861}"/>
              </a:ext>
            </a:extLst>
          </p:cNvPr>
          <p:cNvSpPr txBox="1"/>
          <p:nvPr/>
        </p:nvSpPr>
        <p:spPr>
          <a:xfrm>
            <a:off x="4164434" y="1308836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Demonstration</a:t>
            </a:r>
            <a:endParaRPr lang="fr-F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EB4D4-719F-4D1D-BD34-F8881D1B002D}"/>
              </a:ext>
            </a:extLst>
          </p:cNvPr>
          <p:cNvSpPr/>
          <p:nvPr/>
        </p:nvSpPr>
        <p:spPr>
          <a:xfrm>
            <a:off x="1008442" y="3198167"/>
            <a:ext cx="12063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hlinkClick r:id="rId3"/>
              </a:rPr>
              <a:t>http://robste.formation-web-cci.aradev.fr/index.html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027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F3EE5-917C-4E7D-9F22-70C17401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2" y="209443"/>
            <a:ext cx="2096072" cy="6442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8A8E-B2D4-4808-B53B-7E32705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E31E-5782-4946-9387-3D585123D662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43E5B5-87DE-405E-A0AB-77D625491727}"/>
              </a:ext>
            </a:extLst>
          </p:cNvPr>
          <p:cNvSpPr txBox="1"/>
          <p:nvPr/>
        </p:nvSpPr>
        <p:spPr>
          <a:xfrm>
            <a:off x="3846849" y="1230385"/>
            <a:ext cx="80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Retour d’</a:t>
            </a:r>
            <a:r>
              <a:rPr lang="fr-FR" sz="3200" dirty="0" err="1"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559F90-0E6A-488A-AFAD-05704EB08FFB}"/>
              </a:ext>
            </a:extLst>
          </p:cNvPr>
          <p:cNvSpPr txBox="1"/>
          <p:nvPr/>
        </p:nvSpPr>
        <p:spPr>
          <a:xfrm>
            <a:off x="1512722" y="2397948"/>
            <a:ext cx="80275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Gestion du temps</a:t>
            </a:r>
          </a:p>
          <a:p>
            <a:pPr marL="457200" indent="-457200">
              <a:buFontTx/>
              <a:buChar char="-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Plus à l’aise avec le code</a:t>
            </a:r>
          </a:p>
          <a:p>
            <a:pPr marL="457200" indent="-457200">
              <a:buFontTx/>
              <a:buChar char="-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Nouvelles manières de coder</a:t>
            </a:r>
          </a:p>
          <a:p>
            <a:pPr marL="457200" indent="-457200">
              <a:buFontTx/>
              <a:buChar char="-"/>
            </a:pP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Phase 2 du projet</a:t>
            </a:r>
          </a:p>
        </p:txBody>
      </p:sp>
    </p:spTree>
    <p:extLst>
      <p:ext uri="{BB962C8B-B14F-4D97-AF65-F5344CB8AC3E}">
        <p14:creationId xmlns:p14="http://schemas.microsoft.com/office/powerpoint/2010/main" val="1343450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EEECD1761974AB61407FE3D1F27EF" ma:contentTypeVersion="11" ma:contentTypeDescription="Crée un document." ma:contentTypeScope="" ma:versionID="a787d459bab8ce8c4075e72bdb8794d7">
  <xsd:schema xmlns:xsd="http://www.w3.org/2001/XMLSchema" xmlns:xs="http://www.w3.org/2001/XMLSchema" xmlns:p="http://schemas.microsoft.com/office/2006/metadata/properties" xmlns:ns3="ea6f2ac1-8130-435f-a1aa-d2e5b8499e01" xmlns:ns4="59bb02d5-0422-4c1e-82b2-3003025abc8a" targetNamespace="http://schemas.microsoft.com/office/2006/metadata/properties" ma:root="true" ma:fieldsID="116c665abc90129f531ef3aa2475ec04" ns3:_="" ns4:_="">
    <xsd:import namespace="ea6f2ac1-8130-435f-a1aa-d2e5b8499e01"/>
    <xsd:import namespace="59bb02d5-0422-4c1e-82b2-3003025abc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f2ac1-8130-435f-a1aa-d2e5b8499e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02d5-0422-4c1e-82b2-3003025abc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147B5-BE8A-4C06-828C-DDF000C7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f2ac1-8130-435f-a1aa-d2e5b8499e01"/>
    <ds:schemaRef ds:uri="59bb02d5-0422-4c1e-82b2-3003025abc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24888F-9E0A-4EB8-BE0F-AC1BAA21D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EE802-7428-4D96-A42C-9D7DD81C94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77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 Steven</dc:creator>
  <cp:lastModifiedBy>ROBERT Steven</cp:lastModifiedBy>
  <cp:revision>3</cp:revision>
  <dcterms:created xsi:type="dcterms:W3CDTF">2019-11-27T20:18:33Z</dcterms:created>
  <dcterms:modified xsi:type="dcterms:W3CDTF">2019-11-27T20:45:29Z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0x010100A47EEECD1761974AB61407FE3D1F27EF</vt:lpwstr>
  </property>
</Properties>
</file>