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1T16:31:25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FFBAA54-3C0C-46AE-95F8-1290EC333958}" emma:medium="tactile" emma:mode="ink">
          <msink:context xmlns:msink="http://schemas.microsoft.com/ink/2010/main" type="writingRegion" rotatedBoundingBox="11635,1245 17225,-632 18023,1744 12433,3622"/>
        </emma:interpretation>
      </emma:emma>
    </inkml:annotationXML>
    <inkml:traceGroup>
      <inkml:annotationXML>
        <emma:emma xmlns:emma="http://www.w3.org/2003/04/emma" version="1.0">
          <emma:interpretation id="{F3F2269A-FAD1-441C-8752-D85B24F26454}" emma:medium="tactile" emma:mode="ink">
            <msink:context xmlns:msink="http://schemas.microsoft.com/ink/2010/main" type="paragraph" rotatedBoundingBox="11635,1245 17225,-632 18023,1744 12433,36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AEE492-024F-4282-AA7F-A55DF559E8C2}" emma:medium="tactile" emma:mode="ink">
              <msink:context xmlns:msink="http://schemas.microsoft.com/ink/2010/main" type="line" rotatedBoundingBox="11635,1245 17225,-632 18023,1744 12433,3622"/>
            </emma:interpretation>
          </emma:emma>
        </inkml:annotationXML>
        <inkml:traceGroup>
          <inkml:annotationXML>
            <emma:emma xmlns:emma="http://www.w3.org/2003/04/emma" version="1.0">
              <emma:interpretation id="{C6338751-7593-46FE-8BBB-B0340A56246C}" emma:medium="tactile" emma:mode="ink">
                <msink:context xmlns:msink="http://schemas.microsoft.com/ink/2010/main" type="inkWord" rotatedBoundingBox="11635,1245 12444,973 13117,2975 12307,3247"/>
              </emma:interpretation>
              <emma:one-of disjunction-type="recognition" id="oneOf0">
                <emma:interpretation id="interp0" emma:lang="" emma:confidence="1">
                  <emma:literal>(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[</emma:literal>
                </emma:interpretation>
                <emma:interpretation id="interp3" emma:lang="" emma:confidence="0">
                  <emma:literal>{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-102-298 1526 0,'0'0'208'0,"0"0"-139"16,0 0-8-16,0 0-25 0,0 0-18 16,0 0-5-1,0-13-1-15,0 13 0 0,0 0-5 16,0 0-1-16,0 0-1 16,-11 0-4-16,-9 0 0 15,-2 0-1-15,-4 6 0 16,-4 12 1-16,-2 2-1 15,-4 1 1-15,-1 5-2 16,3 3 2-16,-3 3-1 16,12 4 0-16,-1 6 0 15,2 1 0-15,5 6 1 16,0 8-1-16,5 3 0 16,1 14 0-16,0 8-1 15,0 3 1-15,-1 1 0 16,8-1 1-16,0-6-1 15,6 1 0-15,0-7 0 0,0-3 0 16,0-2 0-16,17-1 0 16,2 3 1-16,0-3 2 15,8 2-3-15,-4-2 2 16,2-3-2-16,-2-2 0 16,0-5 1-16,4 0 0 15,-1-7-1-15,2-7 0 16,6 2 0-16,-3-10 0 15,6-3 2-15,-4-5-2 16,2-9 0-16,4-3 0 16,0-4 0-16,7-4 0 15,-1-2 0-15,2-3 0 16,1 2 0-16,-8-2-1 0,-5 3-13 16,-11-5-44-16</inkml:trace>
        </inkml:traceGroup>
        <inkml:traceGroup>
          <inkml:annotationXML>
            <emma:emma xmlns:emma="http://www.w3.org/2003/04/emma" version="1.0">
              <emma:interpretation id="{3AD8CCBC-B48F-431D-A623-B7D8E86795F0}" emma:medium="tactile" emma:mode="ink">
                <msink:context xmlns:msink="http://schemas.microsoft.com/ink/2010/main" type="inkWord" rotatedBoundingBox="12368,1488 17372,-192 18023,1744 13019,3425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217.0756">4071-988 1576 0,'0'0'178'0,"0"0"-103"16,0 0-20-16,0 0-22 0,0 0-13 15,0 0-13-15,-62-13-3 16,36 13 1-16,-1 0-1 15,-2 16-2-15,1 4 1 16,-6 3 0-16,3 6-2 16,3 4 2-16,0 1-1 15,8 5 0-15,3 6 0 16,8-1 1-16,2 5-2 16,7 0 2-16,0-2 1 15,0-2-2-15,0-6 0 16,22-2 0-16,6-6-2 15,3-3 2-15,3-5-1 16,2-5-1-16,-4-6 1 16,1-8 2-16,-1-4 0 15,1 0 1-15,-1 0 0 0,-2 0 1 16,-4-11-1 0,-6-6 0-16,-4-4 0 0,-7-4-1 15,2-2 0-15,-11-6-1 16,0-4-2-16,0 4 1 15,0 0 0-15,-20 8-1 16,-7 3 0-16,-2 9 0 16,-10 3 0-16,-3 5 0 15,2 5 0-15,-2 0-1 16,10 0-1-16,2 0-1 16,7 0-2-16,0 0-5 15,7 11-8-15,7 1-14 0,6-7-113 16</inkml:trace>
          <inkml:trace contextRef="#ctx0" brushRef="#br0" timeOffset="-2488.9147">4599-522 1732 0,'0'0'123'15,"0"0"-60"-15,0 0-32 16,200-85-15-16,-138 65-8 16,-8 2-5-16,-4 4-2 15,-12 4 0-15,-8 3-1 16,-7 6-1-16,-9 1-8 0,-2 0-17 16,-6 0-55-1,1 0-356-15</inkml:trace>
          <inkml:trace contextRef="#ctx0" brushRef="#br0" timeOffset="-2737.012">4469-900 1705 0,'0'0'137'0,"0"0"-94"16,0 0-8-16,0 0-17 16,0 0-7-16,0 0-4 15,130-39 1-15,-85 33-2 16,-2-5 0-16,-4 2 0 15,-6 1-1-15,-10 1 1 16,-11 4-1-16,-7 1-1 16,-2-1 1-16,-3 3 0 15,0 0-1-15,0 0-1 16,0 0 0-16,0 0-1 16,0 0-2-16,0 0 0 0,0 0 0 15,0 15 0-15,0 19 0 16,0 13 0-16,-3 6 0 15,3 0 0-15,0 3 0 16,0-3 0-16,0-6 0 16,3-3 1-16,6-10-1 15,1 1 0-15,0-6 0 16,3-1-4-16,-7-2-5 16,5-2-9-16,-8-1-32 15,3-1-458-15</inkml:trace>
          <inkml:trace contextRef="#ctx0" brushRef="#br0" timeOffset="-6040.1845">2195 818 1625 0,'0'0'128'0,"0"0"-27"0,0 0-21 15,0 0-51-15,0 0-20 16,0 0-4-16,62-119-2 16,23 80 5-16,4 4-4 15,-8 1 1-15,-6 3-3 16,-13 2-2-16,-6-1 1 15,-4 1 0-15,-10 6-1 16,0-5-7-16,-5 3-20 16,-9-7-106-16</inkml:trace>
          <inkml:trace contextRef="#ctx0" brushRef="#br0" timeOffset="-6372.0454">2138 132 1783 0,'0'0'81'16,"0"0"-30"-16,0 0-36 16,0 0-1-16,0 0-5 15,0 0-7-15,74-4-2 16,-26-4 1-16,2-3 4 16,-4 1 3-16,-7 0-3 0,-13 0 3 15,-3 4 0-15,-7-2-2 16,-7 3-1-16,-1-2 0 15,-5 7-1-15,-3 0-2 16,0 0 1-16,0 0-3 16,0 0 1-16,0 0-1 15,0 0-1-15,0 32 1 16,0 18 0-16,0 12 1 16,0 9 0-16,0 4-1 15,0-4 0-15,0-4 1 16,0-2 0-16,0-9-1 15,-3 0 1-15,3-7-1 16,0-2 0-16,-3-1 0 16,3 1 0-16,0-5 0 15,0-4-1-15,0-9-3 16,9-5-6-16,4-6-8 16,0-4-10-16,0-5-115 0</inkml:trace>
          <inkml:trace contextRef="#ctx0" brushRef="#br0" timeOffset="-4188.9592">3002-701 1663 0,'0'0'158'16,"0"0"-88"-16,0 0-26 15,0 0-22-15,0 0-10 16,0 0-2-16,0 0-3 16,-3-11-2-16,-8 8 0 15,-1 0-2-15,-5-4 0 16,1 2 0-16,-4-5 0 16,-3 6-3-16,1-3 1 15,-4-3 0-15,-1 5-1 16,-2 3 0-16,0 2 0 15,-7 0-1-15,0 0 1 16,4 0 0-16,2 7-1 16,10 3 1-16,8 1 0 0,9 4 0 15,-2-2 0 1,5 5-2-16,0-5 1 0,0 2 1 16,0 0-1-16,20 3 1 15,13-1 0-15,10 3 0 16,5-2 0-16,5 0 2 15,-8-6 0-15,-2-1-2 16,-4 2 2-16,-4-2-2 16,1 1 0-16,0 0 1 15,1 4 1-15,-6 5-2 16,-5 3-1-16,-6 0 1 16,-4 2 0-16,-5-2 0 15,-5-1 1-15,-3 3-1 16,-3-1 0-16,0-3 1 0,0 2-1 15,0-7 0-15,-9 5 1 16,-18-9-1-16,-2 4 1 16,-13-5 0-16,-4-2-1 15,1-2 1-15,-8-5-1 16,2 1 0-16,-2-4 0 16,4 0 1-16,10 0-1 15,6-4 0-15,1-23-1 16,6-8 0-16,2-5-6 15,1-11-6-15,11 0-15 16,2 2-164-16</inkml:trace>
          <inkml:trace contextRef="#ctx0" brushRef="#br0" timeOffset="-3883.8819">2675-689 1617 0,'0'0'149'0,"0"0"-102"16,0 0 13-16,0 0-22 15,0 0-6-15,231-59-14 16,-152 50-10-16,3 0 1 15,-14 3-7-15,-15 4-1 16,-14-1 0-16,-13 0 0 16,-7 3-1-16,1 0-5 15,6 0-5-15,-3-2-14 16,2-8-66-16</inkml:trace>
          <inkml:trace contextRef="#ctx0" brushRef="#br0" timeOffset="-7743.5687">947 205 1636 0,'0'0'151'0,"0"0"-66"0,0 0-45 16,0 0-12-16,0 0-5 16,0 0-13-16,0 0-1 15,-104-93-1-15,84 77-1 16,4 1-1-16,-4 5 0 15,0-1-2-15,1-6-1 16,-1 9-1-16,0-3-2 16,-2 1 1-16,2 5-1 15,-3 2 0-15,1 3 1 16,-15 0-2-16,-8 0 1 16,-14 0 0-16,-1 18 0 15,-10 5 0-15,2 6 0 16,6 7 0-16,6 8 0 0,11 9 0 15,5 6 0-15,5 4 0 16,13 2-1-16,8 6 1 16,11 2 0-16,3 9-1 15,0 3 1-15,12-8 0 16,15-8-1-16,11-9 1 16,5-11 0-16,0-2 0 15,12-9 0-15,1-5 0 16,15-12 0-16,5-13 1 15,-2-8-1-15,-2 0 0 16,-13-8 0-16,-7-21 0 16,-10-4 0-16,-9-8 1 15,-4-8 0-15,-9-2 1 0,-4-1-1 16,-10 1 1 0,-6 4-1-16,0 6 0 0,-9 6-1 15,-27 3 1-15,-9 8 0 16,-14 6-1-16,-9 11 0 15,-8 7 0-15,-3 0 0 16,5 0 0-16,9 0 0 16,18 7-3-16,22 4-2 15,12 2 0-15,13-1-4 16,0 9-9-16,0 0-4 16,20-3-56-16,18-7-200 15</inkml:trace>
          <inkml:trace contextRef="#ctx0" brushRef="#br0" timeOffset="-6865.3664">1563 315 1569 0,'0'0'187'0,"0"0"-176"15,0 0 12-15,0 0 14 16,0 0 17-16,0 0-22 15,46-139-5-15,-43 113-14 16,-3-4 0-16,0 4-8 16,0 0 4-16,0 1-5 15,-3 6 0-15,-13 4-1 16,-3 2-1-16,-4 8-1 16,-10 5 2-16,-7 0-3 0,-8 0 0 15,-8 18-1-15,0 5-1 16,11 5 1-1,5-3 1-15,12-1 0 0,8-1-1 16,6 1 0-16,11 2 0 16,3 1 0-16,0 5-1 15,11-4 2-15,24 8-1 16,12 0 1-16,7-2 0 16,5-1 1-16,3-2-1 15,-3-3 1-15,-3-7 2 16,-8-3-1-16,-8 0-2 15,2 0 1-15,-7 0 1 16,1-3-2-16,-2 1 2 16,-6 2-2-16,2 3 0 15,-7 7 0-15,-3-5 0 0,-11 6 0 16,-6 0 0 0,-3 0 1-16,0 3 0 0,-12-2-1 15,-24-3 1-15,-7-4-1 16,-5 0 0-16,-2-8 0 15,-5-1 0-15,2-4 0 16,-3-3-2-16,8-7 0 16,9 0-1-16,13 0 2 15,15 0 0-15,11-25-2 16,0-14 2-16,20-10 0 16,30-15-1-16,9-15 1 15,12-6 1-15,5-4 0 0,-8 9 1 16,-20 10 1-16,-14 17 2 15,-22 10-1-15,-12 11 2 16,0 4-2-16,0 12-1 16,-6 1-2-16,-14 7 0 15,3 0-1-15,2 6-5 16,5 2-7-16,4 0-7 16,6 0-84-16,0 0-1756 15</inkml:trace>
          <inkml:trace contextRef="#ctx0" brushRef="#br0" timeOffset="-1154.5811">2037-378 1448 0,'0'0'240'15,"0"0"-167"-15,0 0-23 16,0 0-31-16,0 0-6 16,0 0 3-16,39-26-2 15,-33 26-6-15,3 0 7 16,5 0 0-16,2 0-4 16,7 0 0-16,3 0-6 15,4 5 0-15,2 4 0 0,1-1 4 16,-1 9-6-16,1-6-2 15,-4 0 0-15,-3 3-1 16,1-3 0-16,-5 2 1 16,4 1 1-16,-6 1-1 15,-1 3 0-15,1-4-1 16,0 7 1-16,-5 0 0 16,5-1-1-16,4 1 2 15,-6 2-2-15,6-2 1 16,-1-1 0-16,0 1 0 15,-4 2-1-15,1 5 1 16,-8 1 0-16,5-1 1 16,-1 8 1-16,1 2-2 15,-2 2 1-15,2 5-1 16,-4-5 1-16,4 2-2 0,-8-4 0 16,5-6 1-16,-5-3-1 15,-6-1 0-15,0 0 1 16,-3-1-1-16,0 6 0 15,0-4 0-15,0 3 0 16,0-1 0-16,0-2 0 16,0 7 0-16,0 0 0 15,0 2 2-15,0-3 4 16,0 1-5-16,-9-2 0 16,3 6 0-16,-8-6-1 15,5 4 1-15,-8 0-1 16,4-3 0-16,-4 3 0 0,2-2 0 15,-2-5 1 1,1 2 0-16,-4-4-1 0,0 4 0 16,1-4 0-16,-4 1 0 15,6-4 0-15,8-6 0 16,-4-2 1-16,1-2-1 16,-5 6 0-16,-3-5 0 15,4-2 0-15,-4-4 0 16,0 2 0-16,1-6 0 15,-4 4 1-15,-3-4-1 16,0 0 0-16,4-1-2 0,-1-3-1 16,6-3-8-16,1 0-7 15,-1 0-51-15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D61-9A98-41D3-B7A6-13A381BC2BC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AD76-E255-4E4D-A4FB-E8E9C085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9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D61-9A98-41D3-B7A6-13A381BC2BC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AD76-E255-4E4D-A4FB-E8E9C085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4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D61-9A98-41D3-B7A6-13A381BC2BC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AD76-E255-4E4D-A4FB-E8E9C085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4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D61-9A98-41D3-B7A6-13A381BC2BC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AD76-E255-4E4D-A4FB-E8E9C085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7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D61-9A98-41D3-B7A6-13A381BC2BC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AD76-E255-4E4D-A4FB-E8E9C085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D61-9A98-41D3-B7A6-13A381BC2BC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AD76-E255-4E4D-A4FB-E8E9C085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0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D61-9A98-41D3-B7A6-13A381BC2BC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AD76-E255-4E4D-A4FB-E8E9C085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58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D61-9A98-41D3-B7A6-13A381BC2BC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AD76-E255-4E4D-A4FB-E8E9C085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7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D61-9A98-41D3-B7A6-13A381BC2BC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AD76-E255-4E4D-A4FB-E8E9C085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4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D61-9A98-41D3-B7A6-13A381BC2BC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AD76-E255-4E4D-A4FB-E8E9C085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42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D61-9A98-41D3-B7A6-13A381BC2BC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AD76-E255-4E4D-A4FB-E8E9C085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5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5D61-9A98-41D3-B7A6-13A381BC2BC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AD76-E255-4E4D-A4FB-E8E9C085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5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7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0622"/>
            <a:ext cx="12192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 Find unit digit </a:t>
            </a:r>
          </a:p>
          <a:p>
            <a:r>
              <a:rPr lang="en-IN" dirty="0" err="1"/>
              <a:t>i</a:t>
            </a:r>
            <a:r>
              <a:rPr lang="en-IN" dirty="0"/>
              <a:t>) </a:t>
            </a:r>
            <a:r>
              <a:rPr lang="en-IN" dirty="0" smtClean="0"/>
              <a:t>687^567 </a:t>
            </a:r>
            <a:endParaRPr lang="en-IN" dirty="0"/>
          </a:p>
          <a:p>
            <a:r>
              <a:rPr lang="en-US" dirty="0"/>
              <a:t>a) 7 b) 3 c) 9 d) 1 e) None of these </a:t>
            </a:r>
          </a:p>
          <a:p>
            <a:r>
              <a:rPr lang="en-IN" dirty="0"/>
              <a:t>ii) </a:t>
            </a:r>
            <a:r>
              <a:rPr lang="en-IN" dirty="0" smtClean="0"/>
              <a:t>763^4539 </a:t>
            </a:r>
            <a:endParaRPr lang="en-IN" dirty="0"/>
          </a:p>
          <a:p>
            <a:r>
              <a:rPr lang="en-US" dirty="0"/>
              <a:t>a) 3 b) 1 c) 9 d) 7 e) None of these </a:t>
            </a:r>
          </a:p>
          <a:p>
            <a:r>
              <a:rPr lang="en-IN" dirty="0"/>
              <a:t>iii) </a:t>
            </a:r>
            <a:r>
              <a:rPr lang="en-IN" dirty="0" smtClean="0"/>
              <a:t>568^564 </a:t>
            </a:r>
            <a:endParaRPr lang="en-IN" dirty="0"/>
          </a:p>
          <a:p>
            <a:pPr marL="342900" indent="-342900">
              <a:buAutoNum type="alphaLcParenR"/>
            </a:pPr>
            <a:r>
              <a:rPr lang="en-US" dirty="0" smtClean="0"/>
              <a:t>8 </a:t>
            </a:r>
            <a:r>
              <a:rPr lang="en-US" dirty="0"/>
              <a:t>b) 4 c) 2 d) 6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dirty="0" smtClean="0"/>
              <a:t>2) </a:t>
            </a:r>
            <a:r>
              <a:rPr lang="en-US" dirty="0" err="1"/>
              <a:t>i</a:t>
            </a:r>
            <a:r>
              <a:rPr lang="en-US" dirty="0"/>
              <a:t>) Which of the following number is divisible by 11, 42, 72? </a:t>
            </a:r>
          </a:p>
          <a:p>
            <a:r>
              <a:rPr lang="pt-BR" dirty="0"/>
              <a:t>a) 8736 b) 6240 c) 10032 </a:t>
            </a:r>
            <a:r>
              <a:rPr lang="en-US" dirty="0" smtClean="0"/>
              <a:t>d</a:t>
            </a:r>
            <a:r>
              <a:rPr lang="en-US" dirty="0"/>
              <a:t>) 7392 e) None of these </a:t>
            </a:r>
          </a:p>
          <a:p>
            <a:r>
              <a:rPr lang="en-US" dirty="0"/>
              <a:t>ii) Which number we have to add in 2456210 to make it divisible by 11? </a:t>
            </a:r>
          </a:p>
          <a:p>
            <a:pPr marL="342900" indent="-342900">
              <a:buAutoNum type="alphaLcParenR"/>
            </a:pPr>
            <a:r>
              <a:rPr lang="en-US" dirty="0" smtClean="0"/>
              <a:t>9 </a:t>
            </a:r>
            <a:r>
              <a:rPr lang="en-US" dirty="0"/>
              <a:t>b) 7 c) 3 d) 5 e) None of these </a:t>
            </a:r>
            <a:endParaRPr lang="en-US" dirty="0" smtClean="0"/>
          </a:p>
          <a:p>
            <a:r>
              <a:rPr lang="en-US" dirty="0"/>
              <a:t>iii) Which number we have to subtract from 468951 to make it divisible by 9? </a:t>
            </a:r>
          </a:p>
          <a:p>
            <a:r>
              <a:rPr lang="en-US" dirty="0"/>
              <a:t>a) 14 b) 15 c) 17 d) 18 e) None of these </a:t>
            </a:r>
          </a:p>
          <a:p>
            <a:r>
              <a:rPr lang="en-US" dirty="0"/>
              <a:t>iv) What is the smallest number by which the number 222264 is to be divided such that the quotient becomes a perfect cube? </a:t>
            </a:r>
          </a:p>
          <a:p>
            <a:pPr marL="342900" indent="-342900">
              <a:buAutoNum type="alphaLcParenR"/>
            </a:pPr>
            <a:r>
              <a:rPr lang="en-US" dirty="0" smtClean="0"/>
              <a:t>3 </a:t>
            </a:r>
            <a:r>
              <a:rPr lang="en-US" dirty="0"/>
              <a:t>b) 4 c) 7 d) 8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4309046" y="108874"/>
              <a:ext cx="2044080" cy="1004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8526" y="88714"/>
                <a:ext cx="2081520" cy="10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23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0622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 </a:t>
            </a:r>
            <a:r>
              <a:rPr lang="en-US" dirty="0" err="1"/>
              <a:t>i</a:t>
            </a:r>
            <a:r>
              <a:rPr lang="en-US" dirty="0"/>
              <a:t>) The remainder when 6100 is divided by 7, is: </a:t>
            </a:r>
          </a:p>
          <a:p>
            <a:r>
              <a:rPr lang="en-US" dirty="0"/>
              <a:t>a) 3 b) 0 c) 1 d) 2 e) None of these </a:t>
            </a:r>
          </a:p>
          <a:p>
            <a:r>
              <a:rPr lang="en-US" dirty="0"/>
              <a:t>ii) The remainder when 54457 is divided by 63 is, </a:t>
            </a:r>
          </a:p>
          <a:p>
            <a:pPr marL="342900" indent="-342900">
              <a:buAutoNum type="alphaLcParenR"/>
            </a:pPr>
            <a:r>
              <a:rPr lang="en-US" dirty="0" smtClean="0"/>
              <a:t>19 </a:t>
            </a:r>
            <a:r>
              <a:rPr lang="en-US" dirty="0"/>
              <a:t>b) 17 c) 13 d) 18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dirty="0" smtClean="0"/>
              <a:t>4) </a:t>
            </a:r>
            <a:r>
              <a:rPr lang="en-US" dirty="0" err="1"/>
              <a:t>i</a:t>
            </a:r>
            <a:r>
              <a:rPr lang="en-US" dirty="0"/>
              <a:t>)If a number is represented by N=84×192×217×301. What will be remainder when N is divided by 27? </a:t>
            </a:r>
          </a:p>
          <a:p>
            <a:r>
              <a:rPr lang="en-US" dirty="0"/>
              <a:t>a) 7 b) 6 c) 5 d) 9 e) None of these </a:t>
            </a:r>
          </a:p>
          <a:p>
            <a:r>
              <a:rPr lang="en-US" dirty="0"/>
              <a:t>ii) What will be remainder when 568+5468+2543+65259 is divided by 13? </a:t>
            </a:r>
          </a:p>
          <a:p>
            <a:pPr marL="342900" indent="-342900">
              <a:buAutoNum type="alphaLcParenR"/>
            </a:pPr>
            <a:r>
              <a:rPr lang="en-US" dirty="0" smtClean="0"/>
              <a:t>10 </a:t>
            </a:r>
            <a:r>
              <a:rPr lang="en-US" dirty="0"/>
              <a:t>b) 11 c) 12 d) 13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r>
              <a:rPr lang="en-IN" dirty="0"/>
              <a:t>5</a:t>
            </a:r>
            <a:r>
              <a:rPr lang="en-IN" dirty="0" smtClean="0"/>
              <a:t>) </a:t>
            </a:r>
            <a:r>
              <a:rPr lang="en-IN" dirty="0" err="1"/>
              <a:t>i</a:t>
            </a:r>
            <a:r>
              <a:rPr lang="en-IN" dirty="0"/>
              <a:t>) Simplify: [(1113 + 626)2 + (1113 - 626)2] / (1113x1113 + 626x626) </a:t>
            </a:r>
          </a:p>
          <a:p>
            <a:r>
              <a:rPr lang="en-US" dirty="0"/>
              <a:t>a) 1 b) 2 c) 11132 d) 4872 e) None of these </a:t>
            </a:r>
          </a:p>
          <a:p>
            <a:r>
              <a:rPr lang="en-US" dirty="0"/>
              <a:t>ii) Simplify: (1004 x 1004 x 1004 + 382 x 382 x 382)/ (1004 x 1004 – 1004 x 382 + 382 x 382) </a:t>
            </a:r>
          </a:p>
          <a:p>
            <a:pPr marL="342900" indent="-342900">
              <a:buAutoNum type="alphaLcParenR"/>
            </a:pPr>
            <a:r>
              <a:rPr lang="pt-BR" dirty="0" smtClean="0"/>
              <a:t>1386 </a:t>
            </a:r>
            <a:r>
              <a:rPr lang="pt-BR" dirty="0"/>
              <a:t>b) 622 c) 1004 x 382 </a:t>
            </a:r>
            <a:r>
              <a:rPr lang="en-US" dirty="0" smtClean="0"/>
              <a:t>d</a:t>
            </a:r>
            <a:r>
              <a:rPr lang="en-US" dirty="0"/>
              <a:t>) 1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45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1911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LCM &amp; HCF 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7) LCM and HCF of 2/7,3/14 and 5/3 is </a:t>
            </a:r>
          </a:p>
          <a:p>
            <a:r>
              <a:rPr lang="en-US" dirty="0"/>
              <a:t>a) 45,114 b) 35,3042 c) 30,142 d) 25,301 e) None of these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</a:t>
            </a:r>
            <a:r>
              <a:rPr lang="en-US" dirty="0" smtClean="0"/>
              <a:t>) The </a:t>
            </a:r>
            <a:r>
              <a:rPr lang="en-US" dirty="0"/>
              <a:t>HCF and LCM of two numbers are 13 and 455 respectively. If one number lies between 85 and 125, then that number is : </a:t>
            </a:r>
          </a:p>
          <a:p>
            <a:pPr marL="342900" indent="-342900">
              <a:buAutoNum type="alphaLcParenR"/>
            </a:pPr>
            <a:r>
              <a:rPr lang="en-US" dirty="0" smtClean="0"/>
              <a:t>99 </a:t>
            </a:r>
            <a:r>
              <a:rPr lang="en-US" dirty="0"/>
              <a:t>b) 88 c) 91 d) 110 e) None of these </a:t>
            </a:r>
            <a:endParaRPr lang="en-US" dirty="0" smtClean="0"/>
          </a:p>
          <a:p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7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5131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9) If </a:t>
            </a:r>
            <a:r>
              <a:rPr lang="en-US" dirty="0"/>
              <a:t>the sum of two numbers is 55 and the H.C.F. and L.C.M. of these numbers are 5 and 120 respectively, then the sum of the reciprocals of the numbers is equal to: </a:t>
            </a:r>
          </a:p>
          <a:p>
            <a:pPr marL="342900" indent="-342900">
              <a:buAutoNum type="alphaLcParenR"/>
            </a:pPr>
            <a:r>
              <a:rPr lang="pt-BR" dirty="0" smtClean="0"/>
              <a:t>55/601 </a:t>
            </a:r>
            <a:r>
              <a:rPr lang="pt-BR" dirty="0"/>
              <a:t>b) 601/55 c) 11/120 </a:t>
            </a:r>
            <a:r>
              <a:rPr lang="pt-BR" dirty="0" smtClean="0"/>
              <a:t> </a:t>
            </a:r>
            <a:r>
              <a:rPr lang="en-US" dirty="0" smtClean="0"/>
              <a:t>d</a:t>
            </a:r>
            <a:r>
              <a:rPr lang="en-US" dirty="0"/>
              <a:t>) 120/11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dirty="0" smtClean="0"/>
              <a:t>10) </a:t>
            </a:r>
            <a:r>
              <a:rPr lang="en-US" dirty="0" err="1"/>
              <a:t>i</a:t>
            </a:r>
            <a:r>
              <a:rPr lang="en-US" dirty="0"/>
              <a:t>) Find the number of factors of 4320. </a:t>
            </a:r>
          </a:p>
          <a:p>
            <a:r>
              <a:rPr lang="en-US" dirty="0"/>
              <a:t>a) 40 b) 42 c) 36 d) 48 e) None of these </a:t>
            </a:r>
          </a:p>
          <a:p>
            <a:r>
              <a:rPr lang="en-US" dirty="0"/>
              <a:t>ii) Find the sum of factors of 4320. </a:t>
            </a:r>
          </a:p>
          <a:p>
            <a:pPr marL="342900" indent="-342900">
              <a:buAutoNum type="alphaLcParenR"/>
            </a:pPr>
            <a:r>
              <a:rPr lang="pt-BR" dirty="0" smtClean="0"/>
              <a:t>13172 </a:t>
            </a:r>
            <a:r>
              <a:rPr lang="pt-BR" dirty="0"/>
              <a:t>b) 15120 c) 10890 </a:t>
            </a:r>
            <a:r>
              <a:rPr lang="pt-BR" dirty="0" smtClean="0"/>
              <a:t> </a:t>
            </a:r>
            <a:r>
              <a:rPr lang="en-US" dirty="0" smtClean="0"/>
              <a:t>d</a:t>
            </a:r>
            <a:r>
              <a:rPr lang="en-US" dirty="0"/>
              <a:t>) 12144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dirty="0"/>
              <a:t>16) Find the smallest 3 digit number which when divided by 4, 7 and 11 leaves a reminder of 3 in each case. </a:t>
            </a:r>
          </a:p>
          <a:p>
            <a:r>
              <a:rPr lang="en-US" dirty="0"/>
              <a:t>a)308 b) 305 c) 311 d) 309 e) None of these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17</a:t>
            </a:r>
            <a:r>
              <a:rPr lang="en-US" dirty="0"/>
              <a:t>) Find the smallest number which when divided by 5, 7, 11 and 13 leaves respective remainder of 2, 4, 8 and 10 </a:t>
            </a:r>
          </a:p>
          <a:p>
            <a:r>
              <a:rPr lang="pt-BR" dirty="0"/>
              <a:t>a) 5005 b)5002 c) 5500 </a:t>
            </a:r>
            <a:r>
              <a:rPr lang="pt-BR" dirty="0" smtClean="0"/>
              <a:t> </a:t>
            </a:r>
            <a:r>
              <a:rPr lang="en-US" dirty="0" smtClean="0"/>
              <a:t>d</a:t>
            </a:r>
            <a:r>
              <a:rPr lang="en-US" dirty="0"/>
              <a:t>) 5020 e) None of these </a:t>
            </a:r>
          </a:p>
        </p:txBody>
      </p:sp>
    </p:spTree>
    <p:extLst>
      <p:ext uri="{BB962C8B-B14F-4D97-AF65-F5344CB8AC3E}">
        <p14:creationId xmlns:p14="http://schemas.microsoft.com/office/powerpoint/2010/main" val="68778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594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18) Find the smallest number which when divided by 7 leaves a remainder of 6 and when divided by 11 leaves remainder of 8 </a:t>
            </a:r>
          </a:p>
          <a:p>
            <a:r>
              <a:rPr lang="en-US" dirty="0" smtClean="0"/>
              <a:t>a) 37 b) 43 c) 47 d) 41 e) None of these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19) Find the largest number with which when 906 and 650 are divided they leave respective remainders of 3 and 5. </a:t>
            </a:r>
          </a:p>
          <a:p>
            <a:r>
              <a:rPr lang="en-US" dirty="0" smtClean="0"/>
              <a:t>a)129 b) 127 c) 131 d) 133 e) None of these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mtClean="0"/>
          </a:p>
          <a:p>
            <a:r>
              <a:rPr lang="en-US" smtClean="0"/>
              <a:t>20</a:t>
            </a:r>
            <a:r>
              <a:rPr lang="en-US" dirty="0" smtClean="0"/>
              <a:t>) Find the largest number with which when 437, 857 and 1557 are divided, leaves the same remainder in each case </a:t>
            </a:r>
          </a:p>
          <a:p>
            <a:r>
              <a:rPr lang="en-US" dirty="0" smtClean="0"/>
              <a:t>a) 130 b) 140 c) 150 d) 160 e) None of these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66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803</Words>
  <Application>Microsoft Office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NUMBERS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</dc:title>
  <dc:creator>User</dc:creator>
  <cp:lastModifiedBy>User</cp:lastModifiedBy>
  <cp:revision>5</cp:revision>
  <dcterms:created xsi:type="dcterms:W3CDTF">2021-02-01T16:22:04Z</dcterms:created>
  <dcterms:modified xsi:type="dcterms:W3CDTF">2021-02-03T04:20:51Z</dcterms:modified>
</cp:coreProperties>
</file>