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0AA4-8FA7-4117-9987-57F70E98492E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7AF1-77C1-404B-9809-0C894F8E4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05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0AA4-8FA7-4117-9987-57F70E98492E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7AF1-77C1-404B-9809-0C894F8E4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08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0AA4-8FA7-4117-9987-57F70E98492E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7AF1-77C1-404B-9809-0C894F8E4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41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0AA4-8FA7-4117-9987-57F70E98492E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7AF1-77C1-404B-9809-0C894F8E4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2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0AA4-8FA7-4117-9987-57F70E98492E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7AF1-77C1-404B-9809-0C894F8E4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5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0AA4-8FA7-4117-9987-57F70E98492E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7AF1-77C1-404B-9809-0C894F8E4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70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0AA4-8FA7-4117-9987-57F70E98492E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7AF1-77C1-404B-9809-0C894F8E4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2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0AA4-8FA7-4117-9987-57F70E98492E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7AF1-77C1-404B-9809-0C894F8E4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05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0AA4-8FA7-4117-9987-57F70E98492E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7AF1-77C1-404B-9809-0C894F8E4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26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0AA4-8FA7-4117-9987-57F70E98492E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7AF1-77C1-404B-9809-0C894F8E4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66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0AA4-8FA7-4117-9987-57F70E98492E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7AF1-77C1-404B-9809-0C894F8E4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75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90AA4-8FA7-4117-9987-57F70E98492E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F7AF1-77C1-404B-9809-0C894F8E4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1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AVERAGE MIXTURE &amp; ALLEGATION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35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54" y="352697"/>
            <a:ext cx="1187413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age of 24 students and the principal is 15 years. When the principal’s age is excluded, the average age decreases by 1 year. What is the age of the principal? </a:t>
            </a:r>
          </a:p>
          <a:p>
            <a:pPr marL="342900" indent="-342900">
              <a:buAutoNum type="alphaLcParenR"/>
            </a:pPr>
            <a:r>
              <a:rPr lang="en-US" dirty="0" smtClean="0"/>
              <a:t>38 </a:t>
            </a:r>
            <a:r>
              <a:rPr lang="en-US" dirty="0"/>
              <a:t>b) 40 c) 39 d) 37 e) None of these </a:t>
            </a: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r>
              <a:rPr lang="en-US" dirty="0" err="1"/>
              <a:t>Sachin</a:t>
            </a:r>
            <a:r>
              <a:rPr lang="en-US" dirty="0"/>
              <a:t> Tendulkar has a certain average for 9 innings. In the 10th inning, He scores 100 runs thereby increases his average by 8 runs. His new average is </a:t>
            </a:r>
          </a:p>
          <a:p>
            <a:pPr marL="342900" indent="-342900">
              <a:buAutoNum type="alphaLcParenR"/>
            </a:pPr>
            <a:r>
              <a:rPr lang="en-US" dirty="0" smtClean="0"/>
              <a:t>20 </a:t>
            </a:r>
            <a:r>
              <a:rPr lang="en-US" dirty="0"/>
              <a:t>b) 24 c) 28 d) 32 e) None of these </a:t>
            </a: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r>
              <a:rPr lang="en-US" dirty="0"/>
              <a:t>The Average age of husband, wife and their child 3 years ago was 27 years and that of wife and child 5 years ago was 20 years. The present age of husband is. </a:t>
            </a:r>
          </a:p>
          <a:p>
            <a:pPr marL="342900" indent="-342900">
              <a:buAutoNum type="alphaLcParenR"/>
            </a:pPr>
            <a:r>
              <a:rPr lang="en-US" dirty="0" smtClean="0"/>
              <a:t>35 </a:t>
            </a:r>
            <a:r>
              <a:rPr lang="en-US" dirty="0"/>
              <a:t>years b) 40 years c) 50 years </a:t>
            </a:r>
            <a:r>
              <a:rPr lang="en-US" dirty="0" smtClean="0"/>
              <a:t>d</a:t>
            </a:r>
            <a:r>
              <a:rPr lang="en-US" dirty="0"/>
              <a:t>) 45 years e) None of these </a:t>
            </a: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20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5" y="0"/>
            <a:ext cx="1179576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of 11 consecutive natural numbers is 'x'. If 6th number is 12, find x </a:t>
            </a:r>
          </a:p>
          <a:p>
            <a:pPr marL="342900" indent="-342900">
              <a:buAutoNum type="alphaLcParenR"/>
            </a:pPr>
            <a:r>
              <a:rPr lang="en-US" dirty="0" smtClean="0"/>
              <a:t>9 </a:t>
            </a:r>
            <a:r>
              <a:rPr lang="en-US" dirty="0"/>
              <a:t>b) 10 c) 18 d) 11 e) None of these </a:t>
            </a: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r>
              <a:rPr lang="en-US" dirty="0"/>
              <a:t>16 men went to hotel. 15 of them paid Rs.80 each and the 16th man paid Rs.75 more than the average bill of all the sixteen men. Find the total bill </a:t>
            </a:r>
          </a:p>
          <a:p>
            <a:pPr marL="342900" indent="-342900">
              <a:buAutoNum type="alphaLcParenR"/>
            </a:pPr>
            <a:r>
              <a:rPr lang="en-US" dirty="0" smtClean="0"/>
              <a:t>Rs.1020 </a:t>
            </a:r>
            <a:r>
              <a:rPr lang="en-US" dirty="0"/>
              <a:t>b) Rs.1280 c) </a:t>
            </a:r>
            <a:r>
              <a:rPr lang="en-US" dirty="0" smtClean="0"/>
              <a:t>Rs.1355 d</a:t>
            </a:r>
            <a:r>
              <a:rPr lang="en-US" dirty="0"/>
              <a:t>) Rs.1360 e) None of these </a:t>
            </a: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r>
              <a:rPr lang="en-US" dirty="0"/>
              <a:t>The average length of any 4 fingers of my left hand is 600mm. Then the average length of all the five fingers of my left hand is. </a:t>
            </a:r>
          </a:p>
          <a:p>
            <a:pPr marL="342900" indent="-342900">
              <a:buAutoNum type="alphaLcParenR"/>
            </a:pPr>
            <a:r>
              <a:rPr lang="pt-BR" dirty="0" smtClean="0"/>
              <a:t>800mm </a:t>
            </a:r>
            <a:r>
              <a:rPr lang="pt-BR" dirty="0"/>
              <a:t>b) 750mm c) 480mm </a:t>
            </a:r>
            <a:r>
              <a:rPr lang="en-US" dirty="0" smtClean="0"/>
              <a:t>d</a:t>
            </a:r>
            <a:r>
              <a:rPr lang="en-US" dirty="0"/>
              <a:t>) 600mm e) Cannot be determined </a:t>
            </a: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r>
              <a:rPr lang="en-US" dirty="0"/>
              <a:t>Vessel A contain 5 </a:t>
            </a:r>
            <a:r>
              <a:rPr lang="en-US" dirty="0" err="1"/>
              <a:t>litres</a:t>
            </a:r>
            <a:r>
              <a:rPr lang="en-US" dirty="0"/>
              <a:t> of milk and vessel B contains 5 </a:t>
            </a:r>
            <a:r>
              <a:rPr lang="en-US" dirty="0" err="1"/>
              <a:t>litres</a:t>
            </a:r>
            <a:r>
              <a:rPr lang="en-US" dirty="0"/>
              <a:t> of water. One </a:t>
            </a:r>
            <a:r>
              <a:rPr lang="en-US" dirty="0" err="1"/>
              <a:t>litre</a:t>
            </a:r>
            <a:r>
              <a:rPr lang="en-US" dirty="0"/>
              <a:t> of milk is taken from A and is poured into B. one </a:t>
            </a:r>
            <a:r>
              <a:rPr lang="en-US" dirty="0" err="1"/>
              <a:t>litre</a:t>
            </a:r>
            <a:r>
              <a:rPr lang="en-US" dirty="0"/>
              <a:t> of the mixture in B is then poured into A. if the present quantity of milk in B and water in A are X and Y respectively, then which of the following holds true? </a:t>
            </a:r>
          </a:p>
          <a:p>
            <a:r>
              <a:rPr lang="en-IN" dirty="0"/>
              <a:t>a) X&gt;Y b) X=Y c) X&lt;Y d) Cannot be determine </a:t>
            </a:r>
            <a:endParaRPr lang="en-US" dirty="0"/>
          </a:p>
          <a:p>
            <a:pPr marL="342900" indent="-342900">
              <a:buAutoNum type="alphaL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6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5943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cup of milk contains 3 parts of pure milk and 1 part of water. How much the mixture must be </a:t>
            </a:r>
          </a:p>
          <a:p>
            <a:r>
              <a:rPr lang="en-US" dirty="0"/>
              <a:t>withdrawn and water substituted in order that resulting mixture may be half milk and half water. </a:t>
            </a:r>
          </a:p>
          <a:p>
            <a:pPr marL="342900" indent="-342900">
              <a:buAutoNum type="alphaLcParenR"/>
            </a:pPr>
            <a:r>
              <a:rPr lang="en-US" dirty="0" smtClean="0"/>
              <a:t>3/4 </a:t>
            </a:r>
            <a:r>
              <a:rPr lang="en-US" dirty="0" err="1"/>
              <a:t>th</a:t>
            </a:r>
            <a:r>
              <a:rPr lang="en-US" dirty="0"/>
              <a:t> mixture b) </a:t>
            </a:r>
            <a:r>
              <a:rPr lang="en-US" dirty="0" smtClean="0"/>
              <a:t>1/4 </a:t>
            </a:r>
            <a:r>
              <a:rPr lang="en-US" dirty="0" err="1"/>
              <a:t>th</a:t>
            </a:r>
            <a:r>
              <a:rPr lang="en-US" dirty="0"/>
              <a:t> mixture c) </a:t>
            </a:r>
            <a:r>
              <a:rPr lang="en-US" dirty="0" smtClean="0"/>
              <a:t>2/3 </a:t>
            </a:r>
            <a:r>
              <a:rPr lang="en-US" dirty="0" err="1"/>
              <a:t>rd</a:t>
            </a:r>
            <a:r>
              <a:rPr lang="en-US" dirty="0"/>
              <a:t> mixture </a:t>
            </a:r>
            <a:r>
              <a:rPr lang="en-US" dirty="0" smtClean="0"/>
              <a:t>d</a:t>
            </a:r>
            <a:r>
              <a:rPr lang="en-US" dirty="0"/>
              <a:t>) </a:t>
            </a:r>
            <a:r>
              <a:rPr lang="en-US" dirty="0" smtClean="0"/>
              <a:t>1/3 </a:t>
            </a:r>
            <a:r>
              <a:rPr lang="en-US" dirty="0" err="1"/>
              <a:t>rd</a:t>
            </a:r>
            <a:r>
              <a:rPr lang="en-US" dirty="0"/>
              <a:t> mixture e) None of these </a:t>
            </a: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r>
              <a:rPr lang="en-US" dirty="0"/>
              <a:t>Fresh grapes contain 84% water while raisins contain 20% water. How many kg of raisins can be made from 80 kg of fresh grapes? </a:t>
            </a:r>
          </a:p>
          <a:p>
            <a:pPr marL="342900" indent="-342900">
              <a:buAutoNum type="alphaLcParenR"/>
            </a:pPr>
            <a:r>
              <a:rPr lang="en-US" dirty="0" smtClean="0"/>
              <a:t>16 </a:t>
            </a:r>
            <a:r>
              <a:rPr lang="en-US" dirty="0"/>
              <a:t>kg b) 18 kg c) 20 kg </a:t>
            </a:r>
            <a:r>
              <a:rPr lang="en-US" dirty="0" smtClean="0"/>
              <a:t>d</a:t>
            </a:r>
            <a:r>
              <a:rPr lang="en-US" dirty="0"/>
              <a:t>) 22 kg e) None of these </a:t>
            </a: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r>
              <a:rPr lang="en-US" dirty="0"/>
              <a:t>In what ratio, a liquid A of cost Rs.31 per </a:t>
            </a:r>
            <a:r>
              <a:rPr lang="en-US" dirty="0" err="1"/>
              <a:t>litre</a:t>
            </a:r>
            <a:r>
              <a:rPr lang="en-US" dirty="0"/>
              <a:t> should be mixed with liquid B of cost Rs.36 per </a:t>
            </a:r>
            <a:r>
              <a:rPr lang="en-US" dirty="0" err="1"/>
              <a:t>litre</a:t>
            </a:r>
            <a:r>
              <a:rPr lang="en-US" dirty="0"/>
              <a:t>, so that cost of liquid of mixture is Rs.32.25 per </a:t>
            </a:r>
            <a:r>
              <a:rPr lang="en-US" dirty="0" err="1"/>
              <a:t>litre</a:t>
            </a:r>
            <a:r>
              <a:rPr lang="en-US" dirty="0"/>
              <a:t>? </a:t>
            </a:r>
          </a:p>
          <a:p>
            <a:pPr marL="342900" indent="-342900">
              <a:buAutoNum type="alphaLcParenR"/>
            </a:pPr>
            <a:r>
              <a:rPr lang="en-US" dirty="0" smtClean="0"/>
              <a:t>2:1 </a:t>
            </a:r>
            <a:r>
              <a:rPr lang="en-US" dirty="0"/>
              <a:t>b) 3:1 c) 3:2 d) 4:3 e) None of these </a:t>
            </a: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r>
              <a:rPr lang="en-US" dirty="0"/>
              <a:t>In what ratio must a grocer mix two varieties of pulses costing Rs.15 and Rs.20 per kg respectively so as to get a mixture worth Rs.16.50 per kg? </a:t>
            </a:r>
          </a:p>
          <a:p>
            <a:r>
              <a:rPr lang="en-US" dirty="0"/>
              <a:t>a) 3:7 b) 5:7 c) 7:3 d) 7:5 e) None of these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87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9006"/>
            <a:ext cx="1208314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shopkeeper sells wheat partly at 4% profit &amp; at 16% profit. How much quantity should be sold at 4% profit if he has 600kg of wheat and wants want to make an overall profit of 11%? </a:t>
            </a:r>
          </a:p>
          <a:p>
            <a:pPr marL="342900" indent="-342900">
              <a:buAutoNum type="alphaLcParenR"/>
            </a:pPr>
            <a:r>
              <a:rPr lang="en-US" dirty="0" smtClean="0"/>
              <a:t>250 </a:t>
            </a:r>
            <a:r>
              <a:rPr lang="en-US" dirty="0"/>
              <a:t>kg b) 120 kg c) 350 kg </a:t>
            </a:r>
            <a:r>
              <a:rPr lang="en-US" dirty="0" smtClean="0"/>
              <a:t>d</a:t>
            </a:r>
            <a:r>
              <a:rPr lang="en-US" dirty="0"/>
              <a:t>) 520 kg e) None of these </a:t>
            </a: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quantity of sugar costing Rs.6.10 per kg must be mixed with 126 kg of sugar priced at Rs.2.85 per kg, so that 20% may be gained by setting the mixture at Rs.4.80 per kg. </a:t>
            </a:r>
          </a:p>
          <a:p>
            <a:pPr marL="342900" indent="-342900">
              <a:buAutoNum type="alphaLcParenR"/>
            </a:pPr>
            <a:r>
              <a:rPr lang="en-US" dirty="0" smtClean="0"/>
              <a:t>126 </a:t>
            </a:r>
            <a:r>
              <a:rPr lang="en-US" dirty="0"/>
              <a:t>kg b) 89 kg c) 69 kg </a:t>
            </a:r>
            <a:r>
              <a:rPr lang="en-US" dirty="0" smtClean="0"/>
              <a:t>d</a:t>
            </a:r>
            <a:r>
              <a:rPr lang="en-US" dirty="0"/>
              <a:t>) 84 kg e) None of these </a:t>
            </a: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endParaRPr lang="en-US" dirty="0" smtClean="0"/>
          </a:p>
          <a:p>
            <a:r>
              <a:rPr lang="en-US" dirty="0"/>
              <a:t>Two qualities of rice at Rs.63 per kg and Rs.67.50 per kg are mixed with another quality of rice in the ratio 2:2:3. The final mixture sold at Rs.76.50 per kg then the rate of third quality rice per kg was: </a:t>
            </a:r>
          </a:p>
          <a:p>
            <a:r>
              <a:rPr lang="en-US" dirty="0"/>
              <a:t>a) Rs.87.50 b) Rs.91.50 c) Rs.81.50 d) Rs.99.50 </a:t>
            </a:r>
            <a:r>
              <a:rPr lang="en-US" dirty="0" smtClean="0"/>
              <a:t>e) None of these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46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749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AVERAGE MIXTURE &amp; ALLEGATION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MIXTURE &amp; ALLEGATION</dc:title>
  <dc:creator>User</dc:creator>
  <cp:lastModifiedBy>User</cp:lastModifiedBy>
  <cp:revision>2</cp:revision>
  <dcterms:created xsi:type="dcterms:W3CDTF">2021-01-31T17:27:50Z</dcterms:created>
  <dcterms:modified xsi:type="dcterms:W3CDTF">2021-01-31T17:45:41Z</dcterms:modified>
</cp:coreProperties>
</file>