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61" r:id="rId7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B56A2D-0761-41EF-A8BD-5EF2450FD1F6}" v="372" dt="2021-04-06T22:52:06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6602B-5659-4662-A41A-34B1C968A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7850EE-C30D-4E6C-9E97-8582F207D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7E1CFA-B80C-433A-B1CC-8811A83F6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6448-E552-44F3-B497-D42BA351F4DB}" type="datetimeFigureOut">
              <a:rPr lang="es-CR" smtClean="0"/>
              <a:t>6/4/2021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BA1734-6F23-4AA9-9BA4-2531C9EA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068D4F-56DC-40D7-BEC6-0241D34F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A3B9-2EE9-40C3-A355-ADFE779786F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423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C1A57-A458-4058-BDF1-B1D809973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BE79E8-B518-4A4D-A1B5-DFEA01BC7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EEAF00-DDA3-4606-9BE7-19E560DC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6448-E552-44F3-B497-D42BA351F4DB}" type="datetimeFigureOut">
              <a:rPr lang="es-CR" smtClean="0"/>
              <a:t>6/4/2021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9B2409-DB63-450B-880A-EC22B6B0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B5D6CF-1EA1-4337-A9A5-9D909F12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A3B9-2EE9-40C3-A355-ADFE779786F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2589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821CC1-DFF2-4654-9799-565F595D8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803B8F-5097-4FA1-BD4A-724EF5B64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8F0787-65F0-4AC0-BBDE-DB468506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6448-E552-44F3-B497-D42BA351F4DB}" type="datetimeFigureOut">
              <a:rPr lang="es-CR" smtClean="0"/>
              <a:t>6/4/2021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A445C2-67EB-49FB-842B-0C04560F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FFBD44-F2AC-49E7-BB7F-45041398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A3B9-2EE9-40C3-A355-ADFE779786F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4867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D1D34-ECD4-4AFA-824A-81DED3FF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FB1008-2233-4FB0-8EA2-65EA974D4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D9486A-D681-4D87-806C-1C3D0C59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6448-E552-44F3-B497-D42BA351F4DB}" type="datetimeFigureOut">
              <a:rPr lang="es-CR" smtClean="0"/>
              <a:t>6/4/2021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758DF5-249A-45B7-9511-3B4E6E00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AED257-613B-4F8E-B933-D84C1840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A3B9-2EE9-40C3-A355-ADFE779786F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8779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6F333-0C80-4483-AC8F-193E6FED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6BDAF5-3FA1-42E4-B249-CF9B54C98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BDF143-F347-4150-A396-7EA182A1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6448-E552-44F3-B497-D42BA351F4DB}" type="datetimeFigureOut">
              <a:rPr lang="es-CR" smtClean="0"/>
              <a:t>6/4/2021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D8BC75-C777-409A-A1D2-AB25B47B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45F4BA-3836-44CC-BB4F-8F9375AC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A3B9-2EE9-40C3-A355-ADFE779786F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716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FAEB9-F988-4ED3-A7EB-36F176B3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05211F-1DDB-4B50-BE8E-C641CB2C2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036BCE-C308-4B5B-A05B-BA6FF1548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542C19-3F81-4DED-BA14-3AB3507E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6448-E552-44F3-B497-D42BA351F4DB}" type="datetimeFigureOut">
              <a:rPr lang="es-CR" smtClean="0"/>
              <a:t>6/4/2021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4FBBB6-6B8A-4927-AF26-67B79C07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FCE4DA-3161-475D-9C3E-57D00127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A3B9-2EE9-40C3-A355-ADFE779786F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1564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BAF4A-80CB-4C2C-B9D0-CB3C0333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EF805E-7B49-48F9-B9DB-56B188A05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F0E981-AE54-4769-9575-655B1361F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46E7A5-4483-4F51-B108-1EA962694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F82F93-1337-429A-B7B6-E0BCD3F86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6859B52-E796-465F-9A14-B5A81957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6448-E552-44F3-B497-D42BA351F4DB}" type="datetimeFigureOut">
              <a:rPr lang="es-CR" smtClean="0"/>
              <a:t>6/4/2021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40335D-E1C9-4AEB-95EE-2CA5DB07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732AA1D-9CB3-4ED9-B6FD-0234D410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A3B9-2EE9-40C3-A355-ADFE779786F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8278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8EFE1-E7DF-49BD-ACAD-F1AD50C0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A157585-85C8-4DF7-B565-15CFAA0F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6448-E552-44F3-B497-D42BA351F4DB}" type="datetimeFigureOut">
              <a:rPr lang="es-CR" smtClean="0"/>
              <a:t>6/4/2021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0AF7DF-C10A-4B5A-9326-A80613E0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0F2D17-A645-42BC-B3C8-74BB0D6D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A3B9-2EE9-40C3-A355-ADFE779786F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2347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DDA26B2-0B3F-406D-B737-4B3FB63D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6448-E552-44F3-B497-D42BA351F4DB}" type="datetimeFigureOut">
              <a:rPr lang="es-CR" smtClean="0"/>
              <a:t>6/4/2021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AA96FB3-8E6B-4454-9C70-8DDDC4F6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D877E3-F4DC-43BF-A4C0-EE0B4ECA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A3B9-2EE9-40C3-A355-ADFE779786F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8449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F1352-341D-4CEA-AB3F-CC9F0B13B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CA7AD0-969B-42D5-BC8C-D066257A9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6B7556-5A65-4355-A525-9349D351D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C391C6-D2C4-4BA9-8216-1B8B326C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6448-E552-44F3-B497-D42BA351F4DB}" type="datetimeFigureOut">
              <a:rPr lang="es-CR" smtClean="0"/>
              <a:t>6/4/2021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729FD6-E08F-4FDC-BA1F-209C3B7A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6703A1-6FBE-4FA3-A84C-9D2C19CC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A3B9-2EE9-40C3-A355-ADFE779786F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4663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80F4F-EB5A-4891-B5C9-A74A086FD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812F40-3E7F-4363-9301-2F40F06A0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A6915E-DCD1-4C56-9656-DC17A921E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3295FC-D4A2-4ADC-957D-B702163F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6448-E552-44F3-B497-D42BA351F4DB}" type="datetimeFigureOut">
              <a:rPr lang="es-CR" smtClean="0"/>
              <a:t>6/4/2021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07BAB2-9E91-47C4-98A1-7DD1B16E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BA1480-2ADC-4755-8C56-14C890E4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A3B9-2EE9-40C3-A355-ADFE779786F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5206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532918C-87E8-481C-A775-5DCB008DD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A3B165-E03A-4E56-83D1-D34C4DDB7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28D3B3-A6C5-4AA4-A481-83B835BBE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6448-E552-44F3-B497-D42BA351F4DB}" type="datetimeFigureOut">
              <a:rPr lang="es-CR" smtClean="0"/>
              <a:t>6/4/2021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9FA6B5-F4E4-4DAB-A1C9-D51C55B80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A12D5D-7AEC-44FE-868D-413A88912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1A3B9-2EE9-40C3-A355-ADFE779786F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2093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mikemacmarketing/30212411048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22864E7-4BF8-4167-9A95-300C1FAF5D48}"/>
              </a:ext>
            </a:extLst>
          </p:cNvPr>
          <p:cNvSpPr/>
          <p:nvPr/>
        </p:nvSpPr>
        <p:spPr>
          <a:xfrm>
            <a:off x="331304" y="139148"/>
            <a:ext cx="11529392" cy="6394174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 	</a:t>
            </a:r>
            <a:endParaRPr lang="es-CR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E890674-234F-4176-B5E6-6B1FA7FA536E}"/>
              </a:ext>
            </a:extLst>
          </p:cNvPr>
          <p:cNvSpPr/>
          <p:nvPr/>
        </p:nvSpPr>
        <p:spPr>
          <a:xfrm>
            <a:off x="5141517" y="2306435"/>
            <a:ext cx="6259166" cy="145774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970C191-BC0E-4592-A1A1-9A9DC85F3F9E}"/>
              </a:ext>
            </a:extLst>
          </p:cNvPr>
          <p:cNvSpPr/>
          <p:nvPr/>
        </p:nvSpPr>
        <p:spPr>
          <a:xfrm>
            <a:off x="6665844" y="4028661"/>
            <a:ext cx="967408" cy="1345096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F8F39F6-8221-4052-A32F-EACDE4E1CC95}"/>
              </a:ext>
            </a:extLst>
          </p:cNvPr>
          <p:cNvSpPr/>
          <p:nvPr/>
        </p:nvSpPr>
        <p:spPr>
          <a:xfrm>
            <a:off x="7843631" y="3997189"/>
            <a:ext cx="967408" cy="1345096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4DBAD43-9CED-4162-ACE4-AF387A7DD04A}"/>
              </a:ext>
            </a:extLst>
          </p:cNvPr>
          <p:cNvSpPr/>
          <p:nvPr/>
        </p:nvSpPr>
        <p:spPr>
          <a:xfrm>
            <a:off x="9063660" y="3993875"/>
            <a:ext cx="967408" cy="1325218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23684C2-9E7D-423D-B8F7-FB2528043F39}"/>
              </a:ext>
            </a:extLst>
          </p:cNvPr>
          <p:cNvSpPr/>
          <p:nvPr/>
        </p:nvSpPr>
        <p:spPr>
          <a:xfrm>
            <a:off x="10287828" y="3965714"/>
            <a:ext cx="967408" cy="1345096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0BCCE6C-1E51-40EB-83D1-F04504B2E0A8}"/>
              </a:ext>
            </a:extLst>
          </p:cNvPr>
          <p:cNvSpPr/>
          <p:nvPr/>
        </p:nvSpPr>
        <p:spPr>
          <a:xfrm>
            <a:off x="5521190" y="4028661"/>
            <a:ext cx="967408" cy="1345096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Flecha: a la derecha 16">
            <a:hlinkClick r:id="rId2" action="ppaction://hlinksldjump"/>
            <a:extLst>
              <a:ext uri="{FF2B5EF4-FFF2-40B4-BE49-F238E27FC236}">
                <a16:creationId xmlns:a16="http://schemas.microsoft.com/office/drawing/2014/main" id="{B2380A0C-0388-4971-B300-775CD1ADF779}"/>
              </a:ext>
            </a:extLst>
          </p:cNvPr>
          <p:cNvSpPr/>
          <p:nvPr/>
        </p:nvSpPr>
        <p:spPr>
          <a:xfrm>
            <a:off x="2881522" y="5363819"/>
            <a:ext cx="2414379" cy="73218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pic>
        <p:nvPicPr>
          <p:cNvPr id="21" name="Imagen 20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6489F610-AE42-4AAB-B276-63909A22F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72" y="1068962"/>
            <a:ext cx="3627128" cy="4018791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70198757-662D-4CB3-B970-0668F39AA411}"/>
              </a:ext>
            </a:extLst>
          </p:cNvPr>
          <p:cNvSpPr txBox="1"/>
          <p:nvPr/>
        </p:nvSpPr>
        <p:spPr>
          <a:xfrm>
            <a:off x="5573367" y="1133133"/>
            <a:ext cx="4119769" cy="646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cap="all" dirty="0"/>
              <a:t>Acopla la palabra con determinado emoji, esto para expresar emociones</a:t>
            </a:r>
            <a:endParaRPr lang="es-CR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FA1785C-15D4-498F-87FE-5CB30874BF9D}"/>
              </a:ext>
            </a:extLst>
          </p:cNvPr>
          <p:cNvSpPr txBox="1"/>
          <p:nvPr/>
        </p:nvSpPr>
        <p:spPr>
          <a:xfrm>
            <a:off x="5256144" y="2542841"/>
            <a:ext cx="165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Empathy</a:t>
            </a:r>
            <a:r>
              <a:rPr lang="es-ES" dirty="0"/>
              <a:t> – ?</a:t>
            </a:r>
          </a:p>
        </p:txBody>
      </p:sp>
      <p:sp>
        <p:nvSpPr>
          <p:cNvPr id="27" name="E">
            <a:extLst>
              <a:ext uri="{FF2B5EF4-FFF2-40B4-BE49-F238E27FC236}">
                <a16:creationId xmlns:a16="http://schemas.microsoft.com/office/drawing/2014/main" id="{5C938ABD-4B31-420F-9181-388D91412BC6}"/>
              </a:ext>
            </a:extLst>
          </p:cNvPr>
          <p:cNvSpPr txBox="1"/>
          <p:nvPr/>
        </p:nvSpPr>
        <p:spPr>
          <a:xfrm>
            <a:off x="7243540" y="3075989"/>
            <a:ext cx="52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E</a:t>
            </a:r>
            <a:endParaRPr lang="es-CR" dirty="0"/>
          </a:p>
        </p:txBody>
      </p:sp>
      <p:sp>
        <p:nvSpPr>
          <p:cNvPr id="29" name="D1">
            <a:extLst>
              <a:ext uri="{FF2B5EF4-FFF2-40B4-BE49-F238E27FC236}">
                <a16:creationId xmlns:a16="http://schemas.microsoft.com/office/drawing/2014/main" id="{BD379EFB-C6DB-4219-AA00-E34880033D72}"/>
              </a:ext>
            </a:extLst>
          </p:cNvPr>
          <p:cNvSpPr txBox="1"/>
          <p:nvPr/>
        </p:nvSpPr>
        <p:spPr>
          <a:xfrm>
            <a:off x="7926857" y="3078357"/>
            <a:ext cx="52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D</a:t>
            </a:r>
            <a:endParaRPr lang="es-CR" dirty="0"/>
          </a:p>
        </p:txBody>
      </p:sp>
      <p:sp>
        <p:nvSpPr>
          <p:cNvPr id="30" name="Y">
            <a:extLst>
              <a:ext uri="{FF2B5EF4-FFF2-40B4-BE49-F238E27FC236}">
                <a16:creationId xmlns:a16="http://schemas.microsoft.com/office/drawing/2014/main" id="{D7AF340E-B53F-4E36-B6E6-C7C66EFF87B6}"/>
              </a:ext>
            </a:extLst>
          </p:cNvPr>
          <p:cNvSpPr txBox="1"/>
          <p:nvPr/>
        </p:nvSpPr>
        <p:spPr>
          <a:xfrm>
            <a:off x="8623825" y="3114584"/>
            <a:ext cx="52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Y</a:t>
            </a:r>
            <a:endParaRPr lang="es-CR" dirty="0"/>
          </a:p>
        </p:txBody>
      </p:sp>
      <p:sp>
        <p:nvSpPr>
          <p:cNvPr id="31" name="D2">
            <a:extLst>
              <a:ext uri="{FF2B5EF4-FFF2-40B4-BE49-F238E27FC236}">
                <a16:creationId xmlns:a16="http://schemas.microsoft.com/office/drawing/2014/main" id="{FACBF7C3-05EE-4A66-8E69-B69BEBADA581}"/>
              </a:ext>
            </a:extLst>
          </p:cNvPr>
          <p:cNvSpPr txBox="1"/>
          <p:nvPr/>
        </p:nvSpPr>
        <p:spPr>
          <a:xfrm>
            <a:off x="9508435" y="3078357"/>
            <a:ext cx="52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D</a:t>
            </a:r>
            <a:endParaRPr lang="es-CR" dirty="0"/>
          </a:p>
        </p:txBody>
      </p:sp>
      <p:sp>
        <p:nvSpPr>
          <p:cNvPr id="32" name="U">
            <a:extLst>
              <a:ext uri="{FF2B5EF4-FFF2-40B4-BE49-F238E27FC236}">
                <a16:creationId xmlns:a16="http://schemas.microsoft.com/office/drawing/2014/main" id="{FCE37049-667B-41B9-AC72-41FB4B2A7ACF}"/>
              </a:ext>
            </a:extLst>
          </p:cNvPr>
          <p:cNvSpPr txBox="1"/>
          <p:nvPr/>
        </p:nvSpPr>
        <p:spPr>
          <a:xfrm>
            <a:off x="10290196" y="3088934"/>
            <a:ext cx="52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U</a:t>
            </a:r>
            <a:endParaRPr lang="es-CR" dirty="0"/>
          </a:p>
        </p:txBody>
      </p:sp>
      <p:sp>
        <p:nvSpPr>
          <p:cNvPr id="33" name="B">
            <a:extLst>
              <a:ext uri="{FF2B5EF4-FFF2-40B4-BE49-F238E27FC236}">
                <a16:creationId xmlns:a16="http://schemas.microsoft.com/office/drawing/2014/main" id="{3E89327C-3150-4158-A1FF-89FEF31A1AB1}"/>
              </a:ext>
            </a:extLst>
          </p:cNvPr>
          <p:cNvSpPr txBox="1"/>
          <p:nvPr/>
        </p:nvSpPr>
        <p:spPr>
          <a:xfrm>
            <a:off x="6539918" y="3059668"/>
            <a:ext cx="52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B</a:t>
            </a:r>
            <a:endParaRPr lang="es-CR" dirty="0"/>
          </a:p>
        </p:txBody>
      </p:sp>
      <p:sp>
        <p:nvSpPr>
          <p:cNvPr id="34" name="A">
            <a:extLst>
              <a:ext uri="{FF2B5EF4-FFF2-40B4-BE49-F238E27FC236}">
                <a16:creationId xmlns:a16="http://schemas.microsoft.com/office/drawing/2014/main" id="{3E21A515-61BC-44FE-8A42-72A90BF8C1BF}"/>
              </a:ext>
            </a:extLst>
          </p:cNvPr>
          <p:cNvSpPr txBox="1"/>
          <p:nvPr/>
        </p:nvSpPr>
        <p:spPr>
          <a:xfrm>
            <a:off x="5885925" y="3078357"/>
            <a:ext cx="52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A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5150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06067 0.2486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4" y="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48148E-6 L 0.15807 0.212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04" y="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81481E-6 L -0.27864 0.183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32" y="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18B7243-625D-480E-B500-EDFEEF194555}"/>
              </a:ext>
            </a:extLst>
          </p:cNvPr>
          <p:cNvSpPr/>
          <p:nvPr/>
        </p:nvSpPr>
        <p:spPr>
          <a:xfrm>
            <a:off x="1210235" y="658906"/>
            <a:ext cx="9923930" cy="5123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791188C-20D6-4C12-BD37-2A3E545C686F}"/>
              </a:ext>
            </a:extLst>
          </p:cNvPr>
          <p:cNvSpPr txBox="1"/>
          <p:nvPr/>
        </p:nvSpPr>
        <p:spPr>
          <a:xfrm>
            <a:off x="4773707" y="1075765"/>
            <a:ext cx="4919430" cy="646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cap="all" dirty="0"/>
              <a:t>LA INTELIFENCIA ARTIFICIAL ESTA INSPIRADA AL modelo logico de la mente</a:t>
            </a:r>
            <a:r>
              <a:rPr lang="en-US" cap="all" dirty="0"/>
              <a:t>.</a:t>
            </a:r>
            <a:endParaRPr lang="es-CR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A8BC12A-EFCC-4D1D-A0C5-1F1FCB4D42CF}"/>
              </a:ext>
            </a:extLst>
          </p:cNvPr>
          <p:cNvSpPr/>
          <p:nvPr/>
        </p:nvSpPr>
        <p:spPr>
          <a:xfrm>
            <a:off x="4130488" y="4034117"/>
            <a:ext cx="2487706" cy="115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VERDADERO</a:t>
            </a:r>
            <a:endParaRPr lang="es-CR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725CF9C-4880-41BA-89DF-40A50B50DE97}"/>
              </a:ext>
            </a:extLst>
          </p:cNvPr>
          <p:cNvSpPr/>
          <p:nvPr/>
        </p:nvSpPr>
        <p:spPr>
          <a:xfrm>
            <a:off x="7050741" y="4034117"/>
            <a:ext cx="2487706" cy="115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FALSO</a:t>
            </a:r>
            <a:endParaRPr lang="es-CR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6CC886F6-5EBE-4DF9-8F49-0A9567E76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486" r="9486"/>
          <a:stretch/>
        </p:blipFill>
        <p:spPr bwMode="auto">
          <a:xfrm>
            <a:off x="1450772" y="1075765"/>
            <a:ext cx="2806376" cy="277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27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AD47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AD47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22864E7-4BF8-4167-9A95-300C1FAF5D48}"/>
              </a:ext>
            </a:extLst>
          </p:cNvPr>
          <p:cNvSpPr/>
          <p:nvPr/>
        </p:nvSpPr>
        <p:spPr>
          <a:xfrm>
            <a:off x="331304" y="139148"/>
            <a:ext cx="11529392" cy="6394174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 	</a:t>
            </a:r>
            <a:endParaRPr lang="es-CR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E890674-234F-4176-B5E6-6B1FA7FA536E}"/>
              </a:ext>
            </a:extLst>
          </p:cNvPr>
          <p:cNvSpPr/>
          <p:nvPr/>
        </p:nvSpPr>
        <p:spPr>
          <a:xfrm>
            <a:off x="5141517" y="2306435"/>
            <a:ext cx="6259166" cy="145774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970C191-BC0E-4592-A1A1-9A9DC85F3F9E}"/>
              </a:ext>
            </a:extLst>
          </p:cNvPr>
          <p:cNvSpPr/>
          <p:nvPr/>
        </p:nvSpPr>
        <p:spPr>
          <a:xfrm>
            <a:off x="6665844" y="4028661"/>
            <a:ext cx="967408" cy="1345096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F8F39F6-8221-4052-A32F-EACDE4E1CC95}"/>
              </a:ext>
            </a:extLst>
          </p:cNvPr>
          <p:cNvSpPr/>
          <p:nvPr/>
        </p:nvSpPr>
        <p:spPr>
          <a:xfrm>
            <a:off x="7843631" y="3997189"/>
            <a:ext cx="967408" cy="1345096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4DBAD43-9CED-4162-ACE4-AF387A7DD04A}"/>
              </a:ext>
            </a:extLst>
          </p:cNvPr>
          <p:cNvSpPr/>
          <p:nvPr/>
        </p:nvSpPr>
        <p:spPr>
          <a:xfrm>
            <a:off x="9063660" y="3993875"/>
            <a:ext cx="967408" cy="1325218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23684C2-9E7D-423D-B8F7-FB2528043F39}"/>
              </a:ext>
            </a:extLst>
          </p:cNvPr>
          <p:cNvSpPr/>
          <p:nvPr/>
        </p:nvSpPr>
        <p:spPr>
          <a:xfrm>
            <a:off x="10287828" y="3965714"/>
            <a:ext cx="967408" cy="1345096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0BCCE6C-1E51-40EB-83D1-F04504B2E0A8}"/>
              </a:ext>
            </a:extLst>
          </p:cNvPr>
          <p:cNvSpPr/>
          <p:nvPr/>
        </p:nvSpPr>
        <p:spPr>
          <a:xfrm>
            <a:off x="5521190" y="4028661"/>
            <a:ext cx="967408" cy="1345096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Flecha: a la derecha 16">
            <a:hlinkClick r:id="rId2" action="ppaction://hlinksldjump"/>
            <a:extLst>
              <a:ext uri="{FF2B5EF4-FFF2-40B4-BE49-F238E27FC236}">
                <a16:creationId xmlns:a16="http://schemas.microsoft.com/office/drawing/2014/main" id="{B2380A0C-0388-4971-B300-775CD1ADF779}"/>
              </a:ext>
            </a:extLst>
          </p:cNvPr>
          <p:cNvSpPr/>
          <p:nvPr/>
        </p:nvSpPr>
        <p:spPr>
          <a:xfrm>
            <a:off x="2881522" y="5363819"/>
            <a:ext cx="2414379" cy="73218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0198757-662D-4CB3-B970-0668F39AA411}"/>
              </a:ext>
            </a:extLst>
          </p:cNvPr>
          <p:cNvSpPr txBox="1"/>
          <p:nvPr/>
        </p:nvSpPr>
        <p:spPr>
          <a:xfrm>
            <a:off x="5573367" y="1133133"/>
            <a:ext cx="4119769" cy="646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Usar el Sentido Común como un modelo para principiantes Genérico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FA1785C-15D4-498F-87FE-5CB30874BF9D}"/>
              </a:ext>
            </a:extLst>
          </p:cNvPr>
          <p:cNvSpPr txBox="1"/>
          <p:nvPr/>
        </p:nvSpPr>
        <p:spPr>
          <a:xfrm>
            <a:off x="5256144" y="2542841"/>
            <a:ext cx="165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ISEEK – ?</a:t>
            </a:r>
          </a:p>
        </p:txBody>
      </p:sp>
      <p:sp>
        <p:nvSpPr>
          <p:cNvPr id="27" name="M">
            <a:extLst>
              <a:ext uri="{FF2B5EF4-FFF2-40B4-BE49-F238E27FC236}">
                <a16:creationId xmlns:a16="http://schemas.microsoft.com/office/drawing/2014/main" id="{5C938ABD-4B31-420F-9181-388D91412BC6}"/>
              </a:ext>
            </a:extLst>
          </p:cNvPr>
          <p:cNvSpPr txBox="1"/>
          <p:nvPr/>
        </p:nvSpPr>
        <p:spPr>
          <a:xfrm>
            <a:off x="7243540" y="3075989"/>
            <a:ext cx="52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M</a:t>
            </a:r>
            <a:endParaRPr lang="es-CR" dirty="0"/>
          </a:p>
        </p:txBody>
      </p:sp>
      <p:sp>
        <p:nvSpPr>
          <p:cNvPr id="29" name="R">
            <a:extLst>
              <a:ext uri="{FF2B5EF4-FFF2-40B4-BE49-F238E27FC236}">
                <a16:creationId xmlns:a16="http://schemas.microsoft.com/office/drawing/2014/main" id="{BD379EFB-C6DB-4219-AA00-E34880033D72}"/>
              </a:ext>
            </a:extLst>
          </p:cNvPr>
          <p:cNvSpPr txBox="1"/>
          <p:nvPr/>
        </p:nvSpPr>
        <p:spPr>
          <a:xfrm>
            <a:off x="7926857" y="3078357"/>
            <a:ext cx="52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R</a:t>
            </a:r>
            <a:endParaRPr lang="es-CR" dirty="0"/>
          </a:p>
        </p:txBody>
      </p:sp>
      <p:sp>
        <p:nvSpPr>
          <p:cNvPr id="30" name="U">
            <a:extLst>
              <a:ext uri="{FF2B5EF4-FFF2-40B4-BE49-F238E27FC236}">
                <a16:creationId xmlns:a16="http://schemas.microsoft.com/office/drawing/2014/main" id="{D7AF340E-B53F-4E36-B6E6-C7C66EFF87B6}"/>
              </a:ext>
            </a:extLst>
          </p:cNvPr>
          <p:cNvSpPr txBox="1"/>
          <p:nvPr/>
        </p:nvSpPr>
        <p:spPr>
          <a:xfrm>
            <a:off x="8623825" y="3114584"/>
            <a:ext cx="52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U</a:t>
            </a:r>
            <a:endParaRPr lang="es-CR" dirty="0"/>
          </a:p>
        </p:txBody>
      </p:sp>
      <p:sp>
        <p:nvSpPr>
          <p:cNvPr id="31" name="O">
            <a:extLst>
              <a:ext uri="{FF2B5EF4-FFF2-40B4-BE49-F238E27FC236}">
                <a16:creationId xmlns:a16="http://schemas.microsoft.com/office/drawing/2014/main" id="{FACBF7C3-05EE-4A66-8E69-B69BEBADA581}"/>
              </a:ext>
            </a:extLst>
          </p:cNvPr>
          <p:cNvSpPr txBox="1"/>
          <p:nvPr/>
        </p:nvSpPr>
        <p:spPr>
          <a:xfrm>
            <a:off x="9508435" y="3078357"/>
            <a:ext cx="52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O</a:t>
            </a:r>
            <a:endParaRPr lang="es-CR" dirty="0"/>
          </a:p>
        </p:txBody>
      </p:sp>
      <p:sp>
        <p:nvSpPr>
          <p:cNvPr id="32" name="K">
            <a:extLst>
              <a:ext uri="{FF2B5EF4-FFF2-40B4-BE49-F238E27FC236}">
                <a16:creationId xmlns:a16="http://schemas.microsoft.com/office/drawing/2014/main" id="{FCE37049-667B-41B9-AC72-41FB4B2A7ACF}"/>
              </a:ext>
            </a:extLst>
          </p:cNvPr>
          <p:cNvSpPr txBox="1"/>
          <p:nvPr/>
        </p:nvSpPr>
        <p:spPr>
          <a:xfrm>
            <a:off x="10290196" y="3088934"/>
            <a:ext cx="52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K</a:t>
            </a:r>
            <a:endParaRPr lang="es-CR" dirty="0"/>
          </a:p>
        </p:txBody>
      </p:sp>
      <p:sp>
        <p:nvSpPr>
          <p:cNvPr id="33" name="N">
            <a:extLst>
              <a:ext uri="{FF2B5EF4-FFF2-40B4-BE49-F238E27FC236}">
                <a16:creationId xmlns:a16="http://schemas.microsoft.com/office/drawing/2014/main" id="{3E89327C-3150-4158-A1FF-89FEF31A1AB1}"/>
              </a:ext>
            </a:extLst>
          </p:cNvPr>
          <p:cNvSpPr txBox="1"/>
          <p:nvPr/>
        </p:nvSpPr>
        <p:spPr>
          <a:xfrm>
            <a:off x="6539918" y="3059668"/>
            <a:ext cx="52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N</a:t>
            </a:r>
            <a:endParaRPr lang="es-CR" dirty="0"/>
          </a:p>
        </p:txBody>
      </p:sp>
      <p:sp>
        <p:nvSpPr>
          <p:cNvPr id="34" name="A">
            <a:extLst>
              <a:ext uri="{FF2B5EF4-FFF2-40B4-BE49-F238E27FC236}">
                <a16:creationId xmlns:a16="http://schemas.microsoft.com/office/drawing/2014/main" id="{3E21A515-61BC-44FE-8A42-72A90BF8C1BF}"/>
              </a:ext>
            </a:extLst>
          </p:cNvPr>
          <p:cNvSpPr txBox="1"/>
          <p:nvPr/>
        </p:nvSpPr>
        <p:spPr>
          <a:xfrm>
            <a:off x="5885925" y="3078357"/>
            <a:ext cx="52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A</a:t>
            </a:r>
            <a:endParaRPr lang="es-CR" dirty="0"/>
          </a:p>
        </p:txBody>
      </p:sp>
      <p:pic>
        <p:nvPicPr>
          <p:cNvPr id="23" name="Picture 2" descr="El sentido común, crucial para el éxito de los sistemas de inteligencia  artificial | OpenMind">
            <a:extLst>
              <a:ext uri="{FF2B5EF4-FFF2-40B4-BE49-F238E27FC236}">
                <a16:creationId xmlns:a16="http://schemas.microsoft.com/office/drawing/2014/main" id="{C730D214-9E4A-4A88-A98B-CF5DE369D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27" r="31452" b="-1"/>
          <a:stretch/>
        </p:blipFill>
        <p:spPr bwMode="auto">
          <a:xfrm>
            <a:off x="653393" y="1070937"/>
            <a:ext cx="4173587" cy="411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35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26315 0.2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51" y="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01644 L 0.05756 0.2289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44444E-6 L 0.225 0.2442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48148E-6 L -0.12826 0.212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19" y="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81481E-6 L -0.38255 0.2238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28" y="1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C6A498B3AF7A48B9F4B889C060E0CE" ma:contentTypeVersion="11" ma:contentTypeDescription="Create a new document." ma:contentTypeScope="" ma:versionID="75f2bed2e3246a66e4ea3a116b58c9a6">
  <xsd:schema xmlns:xsd="http://www.w3.org/2001/XMLSchema" xmlns:xs="http://www.w3.org/2001/XMLSchema" xmlns:p="http://schemas.microsoft.com/office/2006/metadata/properties" xmlns:ns3="1f4ddbf9-2ec0-4d5e-9b9b-679c869f0a8d" xmlns:ns4="a7336aa6-8dd0-4de7-9762-11e099ac3986" targetNamespace="http://schemas.microsoft.com/office/2006/metadata/properties" ma:root="true" ma:fieldsID="8571477b5f7e32434fbd9d468c907b92" ns3:_="" ns4:_="">
    <xsd:import namespace="1f4ddbf9-2ec0-4d5e-9b9b-679c869f0a8d"/>
    <xsd:import namespace="a7336aa6-8dd0-4de7-9762-11e099ac39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4ddbf9-2ec0-4d5e-9b9b-679c869f0a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336aa6-8dd0-4de7-9762-11e099ac398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FFAC98-58B9-4212-AC57-2F660DFA3B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B4418C-2E6B-44FE-8907-C5181CE220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4ddbf9-2ec0-4d5e-9b9b-679c869f0a8d"/>
    <ds:schemaRef ds:uri="a7336aa6-8dd0-4de7-9762-11e099ac39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877409-6BB9-4D46-BCAD-C27317520239}">
  <ds:schemaRefs>
    <ds:schemaRef ds:uri="1f4ddbf9-2ec0-4d5e-9b9b-679c869f0a8d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a7336aa6-8dd0-4de7-9762-11e099ac3986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59</Words>
  <Application>Microsoft Office PowerPoint</Application>
  <PresentationFormat>Panorámica</PresentationFormat>
  <Paragraphs>23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NEVIL MORERA FERNANDEZ</dc:creator>
  <cp:lastModifiedBy>NELSON NEVIL MORERA FERNANDEZ</cp:lastModifiedBy>
  <cp:revision>5</cp:revision>
  <dcterms:created xsi:type="dcterms:W3CDTF">2021-04-06T20:15:15Z</dcterms:created>
  <dcterms:modified xsi:type="dcterms:W3CDTF">2021-04-06T23:12:54Z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0x010100B4C6A498B3AF7A48B9F4B889C060E0CE</vt:lpwstr>
  </property>
</Properties>
</file>