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Helvetica Neue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HelveticaNeue-bold.fntdata"/><Relationship Id="rId12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21d9b6c5d_0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b21d9b6c5d_0_10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21d9b6c5d_0_10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21d9b6c5d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1997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1997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0" y="0"/>
            <a:ext cx="12286500" cy="6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МИНИСТЕРСТВО ОБРАЗОВАНИЯ РЕСПУБЛИКИ БЕЛАРУСЬ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УЧ</a:t>
            </a: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РЕЖДЕНИЕ ОБРАЗОВАНИЯ «ВИТЕБСКИЙ ГОСУДАРСТВЕННЫЙ УНИВЕРСИТЕТ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ИМЕНИ П.М. МАШЕРОВА»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0" lvl="0" marL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Факультет математики и информационных технологий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Кафедра информатики и информационных технологий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КУРСОВОЙ ПРОЕКТ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по дисциплине «Языки программирования»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РАЗРАБОТКА ИГРЫ «КОСМИЧЕСКИЙ ФЛОТ»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НА ЯЗЫКЕ ПРОГРАММИРОВАНИЯ PYTHON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С ИСПОЛЬЗОВАНИЕМ БИБЛИОТЕКИ PYGAME</a:t>
            </a:r>
            <a:endParaRPr b="1"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"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69748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										Борисенко Анастасия Владимировна,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														</a:t>
            </a: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курс 2, группа 24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224028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										Руководитель: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224028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										Шпаков Сергей Андреевич,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8580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старший	преподаватель кафедры 		           информатики и информационных технологий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1463675" y="834300"/>
            <a:ext cx="9634200" cy="12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ru-RU" sz="32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Цель:</a:t>
            </a: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b="1" lang="ru-RU" sz="32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игры «Космический флот»</a:t>
            </a:r>
            <a:r>
              <a:rPr b="1" lang="ru-RU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на языке программирования Python</a:t>
            </a:r>
            <a:br>
              <a:rPr lang="ru-RU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    с использованием библиотеки PyGame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1338375" y="2885825"/>
            <a:ext cx="10073700" cy="23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 исследования</a:t>
            </a:r>
            <a:r>
              <a:rPr i="0" lang="ru-RU" sz="3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оценить современные тенденции игростроения, изучить этапы и процессы разработки, методы планирования и организации игрового процесса.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0" sz="32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0" sz="32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01875" y="1102800"/>
            <a:ext cx="11265900" cy="27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Актуальность </a:t>
            </a:r>
            <a:endParaRPr b="1" sz="3200">
              <a:solidFill>
                <a:srgbClr val="4C11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t/>
            </a:r>
            <a:endParaRPr b="1" sz="3200">
              <a:solidFill>
                <a:srgbClr val="4C11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ru-RU" sz="3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Все более расширяющийся рынок персональной электроники, а с ним и рынок развлечений – неоспоримые аргументы в пользу осуществления проектов по созданию новых игр.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263775" y="3810000"/>
            <a:ext cx="11342100" cy="22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Планируемые результаты:</a:t>
            </a:r>
            <a:r>
              <a:rPr b="1" lang="ru-RU" sz="3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32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Times New Roman"/>
              <a:buChar char="●"/>
            </a:pPr>
            <a:r>
              <a:rPr lang="ru-RU" sz="3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готовый программный продукт с графической подсистемой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научится программировать на языке Python на примере разработки игры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019100" y="218600"/>
            <a:ext cx="41538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Helvetica Neue"/>
              <a:buNone/>
            </a:pPr>
            <a:r>
              <a:rPr b="1" i="0" lang="ru-RU" sz="32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концепции</a:t>
            </a:r>
            <a:br>
              <a:rPr b="1" i="0" lang="ru-RU" sz="32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3200">
              <a:solidFill>
                <a:srgbClr val="4C11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32700" y="1546400"/>
            <a:ext cx="10621200" cy="47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4005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Times New Roman"/>
              <a:buChar char="•"/>
            </a:pPr>
            <a:r>
              <a:rPr i="0" lang="ru-RU" sz="3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базовая идея, которая определ</a:t>
            </a:r>
            <a:r>
              <a:rPr lang="ru-RU" sz="3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яет</a:t>
            </a:r>
            <a:r>
              <a:rPr i="0" lang="ru-RU" sz="3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жанров</a:t>
            </a:r>
            <a:r>
              <a:rPr lang="ru-RU" sz="3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ую </a:t>
            </a:r>
            <a:r>
              <a:rPr i="0" lang="ru-RU" sz="3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принадлежност</a:t>
            </a:r>
            <a:r>
              <a:rPr lang="ru-RU" sz="3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ь</a:t>
            </a:r>
            <a:r>
              <a:rPr i="0" lang="ru-RU" sz="3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игры</a:t>
            </a:r>
            <a:endParaRPr sz="32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00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Times New Roman"/>
              <a:buChar char="•"/>
            </a:pPr>
            <a:r>
              <a:rPr i="0" lang="ru-RU" sz="3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сеттинг – описание игровой вселенной</a:t>
            </a:r>
            <a:endParaRPr i="0" sz="32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00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Times New Roman"/>
              <a:buChar char="•"/>
            </a:pPr>
            <a:r>
              <a:rPr i="0" lang="ru-RU" sz="3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определение аудитории проекта</a:t>
            </a:r>
            <a:endParaRPr sz="32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00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3200"/>
              <a:buFont typeface="Times New Roman"/>
              <a:buChar char="•"/>
            </a:pPr>
            <a:r>
              <a:rPr i="0" lang="ru-RU" sz="3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направленность на платформу, которую будут использовать конечные пользователи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0804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55450" y="78175"/>
            <a:ext cx="5441400" cy="10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ru-RU" sz="32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Практическая реализация</a:t>
            </a:r>
            <a:endParaRPr b="1" sz="3200">
              <a:solidFill>
                <a:srgbClr val="4C11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6545400" y="1172275"/>
            <a:ext cx="5334000" cy="52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8445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Загрузка и установка Python.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844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Запуск интерактивной среды разработки.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844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Импорт модуля PyGame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844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Поиск справочной документации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844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Проектирование игры «Космический флот»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844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Создание игры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051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Отрисовка игрового поля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051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Отрисовка игроков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2575" lvl="2" marL="11430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космический захватчик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2575" lvl="2" marL="11430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космический корабль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2575" lvl="2" marL="11430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пули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051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Отражение хода на игровом поле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051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Реализация стрельбы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051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Обработка хода игрока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051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Проверка проигрыша игрока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844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 Сохранение игры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844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Запуск игры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175" y="1559438"/>
            <a:ext cx="5986576" cy="471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667725" y="218575"/>
            <a:ext cx="27471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ru-RU" sz="32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b="1" sz="3200">
              <a:solidFill>
                <a:srgbClr val="4C11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478700" y="1035550"/>
            <a:ext cx="11332200" cy="55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4145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t/>
            </a:r>
            <a:endParaRPr b="0" i="0" sz="133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6425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3200"/>
              <a:buChar char="•"/>
            </a:pPr>
            <a:r>
              <a:rPr i="0" lang="ru-RU" sz="3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Выполнен анализ процессов планирования разработки игр </a:t>
            </a:r>
            <a:endParaRPr i="0" sz="32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6425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3200"/>
              <a:buChar char="•"/>
            </a:pPr>
            <a:r>
              <a:rPr i="0" lang="ru-RU" sz="3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Определены базовые составляющие разрабатываемой игры</a:t>
            </a:r>
            <a:endParaRPr sz="32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6425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3200"/>
              <a:buChar char="•"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Р</a:t>
            </a: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ассмотрен один из способов создания простой 2D игры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6425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3200"/>
              <a:buChar char="•"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Проанализировав предметную область, можно сказать, что разработка компьютерной игры «Космический флот» на языке Python актуальна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6425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3200"/>
              <a:buChar char="•"/>
            </a:pPr>
            <a:r>
              <a:rPr lang="ru-RU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работы достигнута, так как разработанное </a:t>
            </a:r>
            <a:endParaRPr sz="3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приложение соответствует поставленной цели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4145" lvl="0" marL="22860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ctrTitle"/>
          </p:nvPr>
        </p:nvSpPr>
        <p:spPr>
          <a:xfrm>
            <a:off x="2159000" y="2450988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ru-RU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Спасибо за</a:t>
            </a:r>
            <a:r>
              <a:rPr b="1" lang="ru-RU" sz="48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внимание!</a:t>
            </a:r>
            <a:endParaRPr b="1" sz="4800">
              <a:solidFill>
                <a:srgbClr val="4C11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