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ра Борисенко" userId="6146b2a3e9369dc8" providerId="LiveId" clId="{3092FD0C-1CB7-4B4B-9CAC-C91995793246}"/>
    <pc:docChg chg="custSel modSld">
      <pc:chgData name="Ира Борисенко" userId="6146b2a3e9369dc8" providerId="LiveId" clId="{3092FD0C-1CB7-4B4B-9CAC-C91995793246}" dt="2021-06-11T13:15:51.455" v="26" actId="20577"/>
      <pc:docMkLst>
        <pc:docMk/>
      </pc:docMkLst>
      <pc:sldChg chg="modSp mod">
        <pc:chgData name="Ира Борисенко" userId="6146b2a3e9369dc8" providerId="LiveId" clId="{3092FD0C-1CB7-4B4B-9CAC-C91995793246}" dt="2021-06-11T13:15:51.455" v="26" actId="20577"/>
        <pc:sldMkLst>
          <pc:docMk/>
          <pc:sldMk cId="1257273141" sldId="257"/>
        </pc:sldMkLst>
        <pc:spChg chg="mod">
          <ac:chgData name="Ира Борисенко" userId="6146b2a3e9369dc8" providerId="LiveId" clId="{3092FD0C-1CB7-4B4B-9CAC-C91995793246}" dt="2021-06-11T13:15:51.455" v="26" actId="20577"/>
          <ac:spMkLst>
            <pc:docMk/>
            <pc:sldMk cId="1257273141" sldId="257"/>
            <ac:spMk id="5" creationId="{FCEC4FA2-75AF-4A42-98CE-95A62B6523BB}"/>
          </ac:spMkLst>
        </pc:spChg>
      </pc:sldChg>
      <pc:sldChg chg="modSp mod">
        <pc:chgData name="Ира Борисенко" userId="6146b2a3e9369dc8" providerId="LiveId" clId="{3092FD0C-1CB7-4B4B-9CAC-C91995793246}" dt="2021-06-11T13:14:09.697" v="9" actId="27636"/>
        <pc:sldMkLst>
          <pc:docMk/>
          <pc:sldMk cId="3551421575" sldId="260"/>
        </pc:sldMkLst>
        <pc:spChg chg="mod">
          <ac:chgData name="Ира Борисенко" userId="6146b2a3e9369dc8" providerId="LiveId" clId="{3092FD0C-1CB7-4B4B-9CAC-C91995793246}" dt="2021-06-11T13:14:09.697" v="9" actId="27636"/>
          <ac:spMkLst>
            <pc:docMk/>
            <pc:sldMk cId="3551421575" sldId="260"/>
            <ac:spMk id="3" creationId="{880E07A2-4841-4302-AA29-703E54B5AD06}"/>
          </ac:spMkLst>
        </pc:spChg>
      </pc:sldChg>
      <pc:sldChg chg="modSp mod">
        <pc:chgData name="Ира Борисенко" userId="6146b2a3e9369dc8" providerId="LiveId" clId="{3092FD0C-1CB7-4B4B-9CAC-C91995793246}" dt="2021-06-11T13:14:23.315" v="11" actId="207"/>
        <pc:sldMkLst>
          <pc:docMk/>
          <pc:sldMk cId="2165613288" sldId="261"/>
        </pc:sldMkLst>
        <pc:spChg chg="mod">
          <ac:chgData name="Ира Борисенко" userId="6146b2a3e9369dc8" providerId="LiveId" clId="{3092FD0C-1CB7-4B4B-9CAC-C91995793246}" dt="2021-06-11T13:14:23.315" v="11" actId="207"/>
          <ac:spMkLst>
            <pc:docMk/>
            <pc:sldMk cId="2165613288" sldId="261"/>
            <ac:spMk id="2" creationId="{8F4941C7-1A4F-4843-9998-5DCBAC075AC0}"/>
          </ac:spMkLst>
        </pc:spChg>
        <pc:spChg chg="mod">
          <ac:chgData name="Ира Борисенко" userId="6146b2a3e9369dc8" providerId="LiveId" clId="{3092FD0C-1CB7-4B4B-9CAC-C91995793246}" dt="2021-06-11T13:13:51.176" v="3" actId="123"/>
          <ac:spMkLst>
            <pc:docMk/>
            <pc:sldMk cId="2165613288" sldId="261"/>
            <ac:spMk id="3" creationId="{754C5676-B8E5-48D8-854F-9772034FD783}"/>
          </ac:spMkLst>
        </pc:spChg>
      </pc:sldChg>
      <pc:sldChg chg="modSp mod">
        <pc:chgData name="Ира Борисенко" userId="6146b2a3e9369dc8" providerId="LiveId" clId="{3092FD0C-1CB7-4B4B-9CAC-C91995793246}" dt="2021-06-11T13:14:57.379" v="21" actId="1076"/>
        <pc:sldMkLst>
          <pc:docMk/>
          <pc:sldMk cId="2233390219" sldId="262"/>
        </pc:sldMkLst>
        <pc:spChg chg="mod">
          <ac:chgData name="Ира Борисенко" userId="6146b2a3e9369dc8" providerId="LiveId" clId="{3092FD0C-1CB7-4B4B-9CAC-C91995793246}" dt="2021-06-11T13:14:43.814" v="16" actId="27636"/>
          <ac:spMkLst>
            <pc:docMk/>
            <pc:sldMk cId="2233390219" sldId="262"/>
            <ac:spMk id="2" creationId="{09B9C13C-15EC-4ACD-BB13-0F9517B52F4F}"/>
          </ac:spMkLst>
        </pc:spChg>
        <pc:spChg chg="mod">
          <ac:chgData name="Ира Борисенко" userId="6146b2a3e9369dc8" providerId="LiveId" clId="{3092FD0C-1CB7-4B4B-9CAC-C91995793246}" dt="2021-06-11T13:14:53.720" v="20" actId="1076"/>
          <ac:spMkLst>
            <pc:docMk/>
            <pc:sldMk cId="2233390219" sldId="262"/>
            <ac:spMk id="3" creationId="{06C3A54C-820F-4FE9-BF75-8626B01F57AF}"/>
          </ac:spMkLst>
        </pc:spChg>
        <pc:picChg chg="mod">
          <ac:chgData name="Ира Борисенко" userId="6146b2a3e9369dc8" providerId="LiveId" clId="{3092FD0C-1CB7-4B4B-9CAC-C91995793246}" dt="2021-06-11T13:14:57.379" v="21" actId="1076"/>
          <ac:picMkLst>
            <pc:docMk/>
            <pc:sldMk cId="2233390219" sldId="262"/>
            <ac:picMk id="5" creationId="{2D977642-95B7-4A86-81E5-ECB48167501A}"/>
          </ac:picMkLst>
        </pc:picChg>
      </pc:sldChg>
      <pc:sldChg chg="modSp mod">
        <pc:chgData name="Ира Борисенко" userId="6146b2a3e9369dc8" providerId="LiveId" clId="{3092FD0C-1CB7-4B4B-9CAC-C91995793246}" dt="2021-06-11T13:15:37.262" v="23" actId="14100"/>
        <pc:sldMkLst>
          <pc:docMk/>
          <pc:sldMk cId="2341352950" sldId="263"/>
        </pc:sldMkLst>
        <pc:spChg chg="mod">
          <ac:chgData name="Ира Борисенко" userId="6146b2a3e9369dc8" providerId="LiveId" clId="{3092FD0C-1CB7-4B4B-9CAC-C91995793246}" dt="2021-06-11T13:15:37.262" v="23" actId="14100"/>
          <ac:spMkLst>
            <pc:docMk/>
            <pc:sldMk cId="2341352950" sldId="263"/>
            <ac:spMk id="2" creationId="{4490982E-2CAD-410D-B5E1-793A0CF0BC4D}"/>
          </ac:spMkLst>
        </pc:spChg>
        <pc:spChg chg="mod">
          <ac:chgData name="Ира Борисенко" userId="6146b2a3e9369dc8" providerId="LiveId" clId="{3092FD0C-1CB7-4B4B-9CAC-C91995793246}" dt="2021-06-11T13:15:32.713" v="22" actId="1076"/>
          <ac:spMkLst>
            <pc:docMk/>
            <pc:sldMk cId="2341352950" sldId="263"/>
            <ac:spMk id="3" creationId="{5D22BA82-8820-45D0-8AB0-D23D8B631A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B8F66-72B1-4A30-A76C-687AE10A7F8B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21F45-49D6-4214-97DB-5507CEA12A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88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21F45-49D6-4214-97DB-5507CEA12A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6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6443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4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87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1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30982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5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9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542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205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84E22B7-A797-4266-9130-7C6DD91FF0C7}" type="datetimeFigureOut">
              <a:rPr lang="ru-RU" smtClean="0"/>
              <a:t>12.06.2021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B6EBCA0-5E46-46AC-B6E5-454663A745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9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7EA77D-3E44-4485-A5DE-CD45D357AFA9}"/>
              </a:ext>
            </a:extLst>
          </p:cNvPr>
          <p:cNvSpPr txBox="1"/>
          <p:nvPr/>
        </p:nvSpPr>
        <p:spPr>
          <a:xfrm>
            <a:off x="-248574" y="79899"/>
            <a:ext cx="12192000" cy="587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</a:p>
          <a:p>
            <a:pPr algn="ctr"/>
            <a:r>
              <a:rPr lang="ru-RU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 «ВИТЕБСКИЙ ГОСУДАРСТВЕННЫЙ УНИВЕРСИТЕТ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П.М. МАШЕРОВА»</a:t>
            </a:r>
            <a:endParaRPr 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математики и информационных технологий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информационных технологий и управления бизнесом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дисциплине «Компьютерные системы и сети»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-ИГРЫ 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KAPPALAND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ЯЗЫКЕ ПРОГРАММИРОВАНИЯ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6819900" algn="l"/>
              </a:tabLst>
            </a:pPr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7480" algn="just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Борисенко Анастасия Владимировна,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			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 2, группа 24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40280" indent="457200" algn="just"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Руководитель: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40280" indent="457200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Шпаков Сергей Андреевич,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тарший 															преподаватель кафедры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технологий</a:t>
            </a:r>
          </a:p>
          <a:p>
            <a:pPr marL="2240280" indent="457200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        и управления бизнесом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3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74ED0-6CC6-4811-A486-942C269F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	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создание игры «</a:t>
            </a:r>
            <a:r>
              <a:rPr lang="ru-RU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KappaLand</a:t>
            </a: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b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на языке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программирования JavaScript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141F5-51E0-49D2-AE83-3439B49E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 – оценить современные тенденции игростроения, изучить этапы и процессы разработки, методы планирования и организации игрового процесса.</a:t>
            </a:r>
            <a:endParaRPr lang="ru-RU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серверной части.</a:t>
            </a:r>
          </a:p>
          <a:p>
            <a:pPr algn="l"/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результаты – готовый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с графической 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интерфейсом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Научится программировать на языке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примере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506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DBE89-A799-4F62-B45C-38AD7D4F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E07A2-4841-4302-AA29-703E54B5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9153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sz="3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 более расширяющийся рынок персональной электроники, а с ним и рынок развлечений – неоспоримые аргументы в пользу осуществления проектов по созданию новых игр.</a:t>
            </a:r>
          </a:p>
          <a:p>
            <a:pPr algn="just">
              <a:lnSpc>
                <a:spcPct val="12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Научившись программировать на языке 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получишь базовое представление обо всех «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сиобразных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языках: С++, C#, Java, PHP.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2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941C7-1A4F-4843-9998-5DCBAC07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1411"/>
            <a:ext cx="9601200" cy="565951"/>
          </a:xfrm>
        </p:spPr>
        <p:txBody>
          <a:bodyPr>
            <a:normAutofit fontScale="90000"/>
          </a:bodyPr>
          <a:lstStyle/>
          <a:p>
            <a:r>
              <a:rPr lang="ru-RU" sz="49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 игры</a:t>
            </a:r>
            <a:br>
              <a:rPr lang="ru-RU" sz="1800" b="0" i="0" dirty="0">
                <a:solidFill>
                  <a:schemeClr val="tx1"/>
                </a:solidFill>
                <a:effectLst/>
                <a:latin typeface="Helvetica Neue"/>
              </a:rPr>
            </a:br>
            <a:br>
              <a:rPr lang="ru-RU" sz="1800" b="0" i="0" dirty="0">
                <a:solidFill>
                  <a:schemeClr val="tx1"/>
                </a:solidFill>
                <a:effectLst/>
                <a:latin typeface="Helvetica Neue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C5676-B8E5-48D8-854F-9772034F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8183"/>
            <a:ext cx="9601200" cy="442921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этой игре Express использовался как фреймворк веб-приложений, </a:t>
            </a:r>
            <a:r>
              <a:rPr lang="ru-RU" sz="28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ru-RU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как база данных, а также использовался socket.IO для взаимодействия в реальном времени между сервером и клиентом. Приложение развертывается в </a:t>
            </a:r>
            <a:r>
              <a:rPr lang="ru-RU" sz="28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ru-RU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базы данных </a:t>
            </a:r>
            <a:r>
              <a:rPr lang="ru-RU" sz="28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ru-RU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размещенной в </a:t>
            </a:r>
            <a:r>
              <a:rPr lang="en-US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800" b="0" i="0" dirty="0" err="1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ongoDB</a:t>
            </a:r>
            <a:r>
              <a:rPr lang="ru-RU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Atlas, облачной службе баз данных.</a:t>
            </a:r>
          </a:p>
          <a:p>
            <a:pPr algn="just"/>
            <a:r>
              <a:rPr lang="ru-RU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Игра требует, чтобы пользователь зарегистрировался с учетными данными, которые будут храниться в базе данных. </a:t>
            </a:r>
            <a:r>
              <a:rPr lang="ru-RU" sz="2800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Нужно</a:t>
            </a:r>
            <a:r>
              <a:rPr lang="ru-RU" sz="2800" b="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зарабатывать очки, бросая шары в других игроков и пытаясь достичь наивысших очков!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61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9C13C-15EC-4ACD-BB13-0F9517B5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6406"/>
            <a:ext cx="9340049" cy="65472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3A54C-820F-4FE9-BF75-8626B01F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98738"/>
            <a:ext cx="9753600" cy="4998128"/>
          </a:xfrm>
        </p:spPr>
        <p:txBody>
          <a:bodyPr>
            <a:normAutofit fontScale="5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и установка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интерактивной среды разработки.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справочной документации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игры 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KappLand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БД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игры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игрового поля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 координат x,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 игрового поля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</a:t>
            </a:r>
          </a:p>
          <a:p>
            <a:pPr lvl="2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Игроков</a:t>
            </a:r>
          </a:p>
          <a:p>
            <a:pPr lvl="2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Пули</a:t>
            </a:r>
          </a:p>
          <a:p>
            <a:pPr lvl="2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Кнопок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 хода на игровом поле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стрельбы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хода игрока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Счет  игры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сохраняется после отключения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Подключения к серверу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Приятной игры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977642-95B7-4A86-81E5-ECB48167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14" y="1256191"/>
            <a:ext cx="6002921" cy="42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9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0982E-2CAD-410D-B5E1-793A0CF0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14400"/>
            <a:ext cx="9601200" cy="12573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22BA82-8820-45D0-8AB0-D23D8B63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3845"/>
            <a:ext cx="9601200" cy="3581400"/>
          </a:xfrm>
        </p:spPr>
        <p:txBody>
          <a:bodyPr>
            <a:normAutofit/>
          </a:bodyPr>
          <a:lstStyle/>
          <a:p>
            <a:endParaRPr lang="ru-RU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анализ процессов планирования разработки игр, осуществлены первичные этапы. Определены базовые составляющие разрабатываемой игры, на основании которых ведется разработка дизайн-документа</a:t>
            </a:r>
          </a:p>
          <a:p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приложение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MMORPG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-игра «</a:t>
            </a:r>
            <a:r>
              <a:rPr lang="en-US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KappaLand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которое  выполняет все цели поставленные в данном проекте</a:t>
            </a:r>
            <a:endParaRPr lang="ru-RU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35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C4FA2-75AF-4A42-98CE-95A62B6523BB}"/>
              </a:ext>
            </a:extLst>
          </p:cNvPr>
          <p:cNvSpPr txBox="1"/>
          <p:nvPr/>
        </p:nvSpPr>
        <p:spPr>
          <a:xfrm>
            <a:off x="1" y="4390130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6E335B-9F3E-448A-9979-6B49F7F91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04" y="616917"/>
            <a:ext cx="5729391" cy="37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314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140</TotalTime>
  <Words>436</Words>
  <Application>Microsoft Office PowerPoint</Application>
  <PresentationFormat>Широкоэкранный</PresentationFormat>
  <Paragraphs>57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Helvetica Neue</vt:lpstr>
      <vt:lpstr>Times New Roman</vt:lpstr>
      <vt:lpstr>Уголки</vt:lpstr>
      <vt:lpstr>Презентация PowerPoint</vt:lpstr>
      <vt:lpstr>Цель:   создание игры «KappaLand»    на языке программирования JavaScript  </vt:lpstr>
      <vt:lpstr>Актуальность </vt:lpstr>
      <vt:lpstr>Концепция игры  </vt:lpstr>
      <vt:lpstr>Практическая реализация</vt:lpstr>
      <vt:lpstr>Заключения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Ира Борисенко</dc:creator>
  <cp:lastModifiedBy>Анастасия Борисенко</cp:lastModifiedBy>
  <cp:revision>18</cp:revision>
  <dcterms:created xsi:type="dcterms:W3CDTF">2020-12-19T18:37:29Z</dcterms:created>
  <dcterms:modified xsi:type="dcterms:W3CDTF">2021-06-12T08:08:31Z</dcterms:modified>
</cp:coreProperties>
</file>