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215C5-7B74-4519-A02D-4604A4F7ECB5}" type="datetimeFigureOut">
              <a:rPr lang="fr-BE" smtClean="0"/>
              <a:t>22/10/2015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772D6-976C-433B-B4CC-92FBD437A91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125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772D6-976C-433B-B4CC-92FBD437A91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959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732AE67-30FD-4959-9DEA-D15BB142EC9F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1687-70B2-4738-A3A6-F410D3F906BF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824-5665-4EEE-BFF7-834F4F47FCDE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90D6-D253-422A-9BE7-E5C99D52CBFA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3965-100A-432F-BB78-DA574940175D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126B-4A32-46E7-ABBC-67A1D135BCBB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408A-DC03-46DA-8C78-A675A3559210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9C32-4A46-47BA-AC79-312FDAC1E893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93A6-A655-4BFB-8AD1-DB60347DA280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7C24-A9D5-4F2B-B2D0-857F702E8C00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636-E715-4744-B129-CB9773703BB7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EF6-79AA-4C3C-A0FA-CCC0C767F698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EA4-7FC6-450E-A36F-B84D40512D2C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2480-4F90-4623-B41F-60D1937806DA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D67A-1FBE-43F7-8364-81E2723BF5AF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1F-F320-4A16-93BD-40C67B401540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D86B-9307-42EF-88BE-F087B7F617B4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F493FA-7305-4F61-A7AA-E3652155C586}" type="datetime1">
              <a:rPr lang="en-US" smtClean="0"/>
              <a:t>10/22/2015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cobayesethamsters.com/langagesonscobaye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True</a:t>
            </a:r>
            <a:r>
              <a:rPr lang="fr-BE" dirty="0" smtClean="0"/>
              <a:t> or false ?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Q5: </a:t>
            </a:r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r>
              <a:rPr lang="fr-BE" dirty="0" smtClean="0"/>
              <a:t> are good </a:t>
            </a:r>
            <a:r>
              <a:rPr lang="fr-BE" dirty="0" err="1" smtClean="0"/>
              <a:t>lovers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True</a:t>
            </a:r>
            <a:r>
              <a:rPr lang="fr-BE" dirty="0" smtClean="0"/>
              <a:t> or false 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Yes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As </a:t>
            </a:r>
            <a:r>
              <a:rPr lang="fr-BE" dirty="0" err="1" smtClean="0"/>
              <a:t>soon</a:t>
            </a:r>
            <a:r>
              <a:rPr lang="fr-BE" dirty="0" smtClean="0"/>
              <a:t> as 3 </a:t>
            </a:r>
            <a:r>
              <a:rPr lang="fr-BE" dirty="0" err="1" smtClean="0"/>
              <a:t>months</a:t>
            </a:r>
            <a:r>
              <a:rPr lang="fr-BE" dirty="0" smtClean="0"/>
              <a:t> </a:t>
            </a:r>
            <a:r>
              <a:rPr lang="fr-BE" dirty="0" err="1" smtClean="0"/>
              <a:t>old</a:t>
            </a:r>
            <a:endParaRPr lang="fr-BE" dirty="0" smtClean="0"/>
          </a:p>
          <a:p>
            <a:r>
              <a:rPr lang="fr-BE" dirty="0" smtClean="0"/>
              <a:t>2 to 4 times a </a:t>
            </a:r>
            <a:r>
              <a:rPr lang="fr-BE" dirty="0" err="1" smtClean="0"/>
              <a:t>year</a:t>
            </a:r>
            <a:endParaRPr lang="fr-BE" dirty="0" smtClean="0"/>
          </a:p>
          <a:p>
            <a:r>
              <a:rPr lang="fr-BE" dirty="0" err="1" smtClean="0"/>
              <a:t>Pregnancy</a:t>
            </a:r>
            <a:r>
              <a:rPr lang="fr-BE" dirty="0" smtClean="0"/>
              <a:t> </a:t>
            </a:r>
            <a:r>
              <a:rPr lang="fr-BE" dirty="0" err="1" smtClean="0"/>
              <a:t>lasts</a:t>
            </a:r>
            <a:r>
              <a:rPr lang="fr-BE" dirty="0" smtClean="0"/>
              <a:t> 64 </a:t>
            </a:r>
            <a:r>
              <a:rPr lang="fr-BE" dirty="0" err="1" smtClean="0"/>
              <a:t>days</a:t>
            </a:r>
            <a:endParaRPr lang="fr-BE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2" y="1977858"/>
            <a:ext cx="5933790" cy="450315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72" y="734854"/>
            <a:ext cx="7219024" cy="54074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Q1: Are </a:t>
            </a:r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r>
              <a:rPr lang="fr-BE" dirty="0" smtClean="0"/>
              <a:t> </a:t>
            </a:r>
            <a:r>
              <a:rPr lang="fr-BE" dirty="0" err="1" smtClean="0"/>
              <a:t>really</a:t>
            </a:r>
            <a:r>
              <a:rPr lang="fr-BE" dirty="0" smtClean="0"/>
              <a:t> </a:t>
            </a:r>
            <a:r>
              <a:rPr lang="fr-BE" dirty="0" err="1" smtClean="0"/>
              <a:t>cute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True</a:t>
            </a:r>
            <a:r>
              <a:rPr lang="fr-BE" dirty="0" smtClean="0"/>
              <a:t> or false 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Yes</a:t>
            </a:r>
            <a:r>
              <a:rPr lang="fr-BE" dirty="0" smtClean="0"/>
              <a:t>, </a:t>
            </a:r>
            <a:r>
              <a:rPr lang="fr-BE" dirty="0" err="1" smtClean="0"/>
              <a:t>they</a:t>
            </a:r>
            <a:r>
              <a:rPr lang="fr-BE" dirty="0" smtClean="0"/>
              <a:t> are !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r>
              <a:rPr lang="fr-BE" dirty="0" smtClean="0"/>
              <a:t> are </a:t>
            </a:r>
            <a:r>
              <a:rPr lang="fr-BE" dirty="0" err="1" smtClean="0"/>
              <a:t>rodents</a:t>
            </a:r>
            <a:endParaRPr lang="fr-BE" dirty="0" smtClean="0"/>
          </a:p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kinds</a:t>
            </a:r>
            <a:r>
              <a:rPr lang="fr-BE" dirty="0" smtClean="0"/>
              <a:t> of </a:t>
            </a:r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r>
              <a:rPr lang="fr-BE" dirty="0" smtClean="0"/>
              <a:t>:</a:t>
            </a:r>
          </a:p>
          <a:p>
            <a:pPr lvl="1"/>
            <a:r>
              <a:rPr lang="fr-BE" dirty="0" err="1" smtClean="0"/>
              <a:t>Cavia</a:t>
            </a:r>
            <a:endParaRPr lang="fr-BE" dirty="0" smtClean="0"/>
          </a:p>
          <a:p>
            <a:pPr lvl="1"/>
            <a:r>
              <a:rPr lang="fr-BE" dirty="0" err="1" smtClean="0"/>
              <a:t>Galea</a:t>
            </a:r>
            <a:endParaRPr lang="fr-BE" dirty="0" smtClean="0"/>
          </a:p>
          <a:p>
            <a:pPr lvl="1"/>
            <a:r>
              <a:rPr lang="fr-BE" dirty="0" smtClean="0"/>
              <a:t>...</a:t>
            </a:r>
          </a:p>
          <a:p>
            <a:r>
              <a:rPr lang="fr-BE" dirty="0" err="1" smtClean="0"/>
              <a:t>From</a:t>
            </a:r>
            <a:r>
              <a:rPr lang="fr-BE" dirty="0" smtClean="0"/>
              <a:t> South </a:t>
            </a:r>
            <a:r>
              <a:rPr lang="fr-BE" dirty="0" err="1" smtClean="0"/>
              <a:t>America</a:t>
            </a:r>
            <a:endParaRPr lang="fr-BE" dirty="0" smtClean="0"/>
          </a:p>
          <a:p>
            <a:r>
              <a:rPr lang="fr-BE" dirty="0" err="1" smtClean="0"/>
              <a:t>Prepared</a:t>
            </a:r>
            <a:r>
              <a:rPr lang="fr-BE" dirty="0" smtClean="0"/>
              <a:t> for </a:t>
            </a:r>
            <a:r>
              <a:rPr lang="fr-BE" dirty="0" err="1" smtClean="0"/>
              <a:t>survival</a:t>
            </a:r>
            <a:endParaRPr lang="fr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21" y="1680632"/>
            <a:ext cx="4941562" cy="4254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Q2: Do </a:t>
            </a:r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r>
              <a:rPr lang="fr-BE" dirty="0" smtClean="0"/>
              <a:t> </a:t>
            </a:r>
            <a:r>
              <a:rPr lang="fr-BE" dirty="0" err="1" smtClean="0"/>
              <a:t>eat</a:t>
            </a:r>
            <a:r>
              <a:rPr lang="fr-BE" dirty="0" smtClean="0"/>
              <a:t> pizza ?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True</a:t>
            </a:r>
            <a:r>
              <a:rPr lang="fr-BE" dirty="0" smtClean="0"/>
              <a:t> or false 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No …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Herbivore: endive, </a:t>
            </a:r>
            <a:r>
              <a:rPr lang="fr-BE" dirty="0" err="1" smtClean="0"/>
              <a:t>tomato</a:t>
            </a:r>
            <a:r>
              <a:rPr lang="fr-BE" dirty="0" smtClean="0"/>
              <a:t>, …</a:t>
            </a:r>
          </a:p>
          <a:p>
            <a:r>
              <a:rPr lang="fr-BE" dirty="0" smtClean="0"/>
              <a:t>Hay = main </a:t>
            </a:r>
            <a:r>
              <a:rPr lang="fr-BE" dirty="0" err="1" smtClean="0"/>
              <a:t>food</a:t>
            </a:r>
            <a:endParaRPr lang="fr-BE" dirty="0" smtClean="0"/>
          </a:p>
          <a:p>
            <a:r>
              <a:rPr lang="fr-BE" dirty="0" err="1" smtClean="0"/>
              <a:t>Coprophagic</a:t>
            </a:r>
            <a:endParaRPr lang="fr-BE" dirty="0" smtClean="0"/>
          </a:p>
          <a:p>
            <a:r>
              <a:rPr lang="fr-BE" dirty="0" err="1" smtClean="0"/>
              <a:t>Vitamin</a:t>
            </a:r>
            <a:r>
              <a:rPr lang="fr-BE" dirty="0" smtClean="0"/>
              <a:t> C</a:t>
            </a:r>
            <a:endParaRPr lang="fr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76" y="822826"/>
            <a:ext cx="3218806" cy="572232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Q3: Do </a:t>
            </a:r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r>
              <a:rPr lang="fr-BE" dirty="0" smtClean="0"/>
              <a:t> </a:t>
            </a:r>
            <a:r>
              <a:rPr lang="fr-BE" dirty="0" err="1" smtClean="0"/>
              <a:t>always</a:t>
            </a:r>
            <a:r>
              <a:rPr lang="fr-BE" dirty="0" smtClean="0"/>
              <a:t> </a:t>
            </a:r>
            <a:r>
              <a:rPr lang="fr-BE" dirty="0" err="1" smtClean="0"/>
              <a:t>want</a:t>
            </a:r>
            <a:r>
              <a:rPr lang="fr-BE" dirty="0" smtClean="0"/>
              <a:t> to </a:t>
            </a:r>
            <a:r>
              <a:rPr lang="fr-BE" dirty="0" err="1" smtClean="0"/>
              <a:t>fight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True</a:t>
            </a:r>
            <a:r>
              <a:rPr lang="fr-BE" dirty="0" smtClean="0"/>
              <a:t> or false ?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Yes</a:t>
            </a:r>
            <a:r>
              <a:rPr lang="fr-BE" dirty="0" smtClean="0"/>
              <a:t> and no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Different</a:t>
            </a:r>
            <a:r>
              <a:rPr lang="fr-BE" dirty="0" smtClean="0"/>
              <a:t> noises:</a:t>
            </a:r>
          </a:p>
          <a:p>
            <a:pPr lvl="1"/>
            <a:r>
              <a:rPr lang="fr-BE" dirty="0" smtClean="0"/>
              <a:t>« </a:t>
            </a:r>
            <a:r>
              <a:rPr lang="fr-BE" dirty="0" err="1" smtClean="0"/>
              <a:t>brr</a:t>
            </a:r>
            <a:r>
              <a:rPr lang="fr-BE" dirty="0" smtClean="0"/>
              <a:t> </a:t>
            </a:r>
            <a:r>
              <a:rPr lang="fr-BE" dirty="0" err="1" smtClean="0"/>
              <a:t>brr</a:t>
            </a:r>
            <a:r>
              <a:rPr lang="fr-BE" dirty="0" smtClean="0"/>
              <a:t> »</a:t>
            </a:r>
          </a:p>
          <a:p>
            <a:pPr lvl="1"/>
            <a:r>
              <a:rPr lang="fr-BE" dirty="0" smtClean="0"/>
              <a:t>« </a:t>
            </a:r>
            <a:r>
              <a:rPr lang="fr-BE" dirty="0" err="1" smtClean="0"/>
              <a:t>pouik</a:t>
            </a:r>
            <a:r>
              <a:rPr lang="fr-BE" dirty="0" smtClean="0"/>
              <a:t> </a:t>
            </a:r>
            <a:r>
              <a:rPr lang="fr-BE" dirty="0" err="1" smtClean="0"/>
              <a:t>pouik</a:t>
            </a:r>
            <a:r>
              <a:rPr lang="fr-BE" dirty="0" smtClean="0"/>
              <a:t> »</a:t>
            </a:r>
          </a:p>
          <a:p>
            <a:pPr lvl="1"/>
            <a:r>
              <a:rPr lang="fr-BE" dirty="0" smtClean="0">
                <a:hlinkClick r:id="rId2"/>
              </a:rPr>
              <a:t>More infos</a:t>
            </a:r>
            <a:endParaRPr lang="fr-BE" dirty="0" smtClean="0"/>
          </a:p>
          <a:p>
            <a:r>
              <a:rPr lang="fr-BE" dirty="0" smtClean="0"/>
              <a:t>Live in groups</a:t>
            </a:r>
          </a:p>
          <a:p>
            <a:r>
              <a:rPr lang="fr-BE" dirty="0" smtClean="0"/>
              <a:t>Dominance</a:t>
            </a:r>
          </a:p>
          <a:p>
            <a:r>
              <a:rPr lang="fr-BE" dirty="0" err="1" smtClean="0"/>
              <a:t>Behaviour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fr-BE" dirty="0" err="1" smtClean="0"/>
              <a:t>humans</a:t>
            </a:r>
            <a:endParaRPr lang="fr-BE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06" y="2603500"/>
            <a:ext cx="4390425" cy="34163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Q4: Can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eat</a:t>
            </a:r>
            <a:r>
              <a:rPr lang="fr-BE" dirty="0" smtClean="0"/>
              <a:t> </a:t>
            </a:r>
            <a:r>
              <a:rPr lang="fr-BE" dirty="0" err="1" smtClean="0"/>
              <a:t>guinea</a:t>
            </a:r>
            <a:r>
              <a:rPr lang="fr-BE" dirty="0" smtClean="0"/>
              <a:t> </a:t>
            </a:r>
            <a:r>
              <a:rPr lang="fr-BE" dirty="0" err="1" smtClean="0"/>
              <a:t>pigs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Warning: The </a:t>
            </a:r>
            <a:r>
              <a:rPr lang="fr-BE" dirty="0" err="1" smtClean="0"/>
              <a:t>following</a:t>
            </a:r>
            <a:r>
              <a:rPr lang="fr-BE" dirty="0" smtClean="0"/>
              <a:t> </a:t>
            </a:r>
            <a:r>
              <a:rPr lang="fr-BE" dirty="0" err="1" smtClean="0"/>
              <a:t>pictures</a:t>
            </a:r>
            <a:r>
              <a:rPr lang="fr-BE" dirty="0" smtClean="0"/>
              <a:t> and/or content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disturbing</a:t>
            </a:r>
            <a:r>
              <a:rPr lang="fr-BE" dirty="0" smtClean="0"/>
              <a:t> to </a:t>
            </a:r>
            <a:r>
              <a:rPr lang="fr-BE" dirty="0" err="1" smtClean="0"/>
              <a:t>some</a:t>
            </a:r>
            <a:r>
              <a:rPr lang="fr-BE" dirty="0" smtClean="0"/>
              <a:t> </a:t>
            </a:r>
            <a:r>
              <a:rPr lang="fr-BE" dirty="0" err="1" smtClean="0"/>
              <a:t>viewers</a:t>
            </a:r>
            <a:r>
              <a:rPr lang="fr-BE" dirty="0" smtClean="0"/>
              <a:t>. Viewer </a:t>
            </a:r>
            <a:r>
              <a:rPr lang="fr-BE" dirty="0" err="1" smtClean="0"/>
              <a:t>discretion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strongly</a:t>
            </a:r>
            <a:r>
              <a:rPr lang="fr-BE" dirty="0" smtClean="0"/>
              <a:t> </a:t>
            </a:r>
            <a:r>
              <a:rPr lang="fr-BE" dirty="0" err="1" smtClean="0"/>
              <a:t>advised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Yes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In tropical countries</a:t>
            </a:r>
          </a:p>
          <a:p>
            <a:r>
              <a:rPr lang="fr-BE" dirty="0" smtClean="0"/>
              <a:t>Tastes </a:t>
            </a:r>
            <a:r>
              <a:rPr lang="fr-BE" dirty="0" err="1" smtClean="0"/>
              <a:t>like</a:t>
            </a:r>
            <a:r>
              <a:rPr lang="fr-BE" dirty="0" smtClean="0"/>
              <a:t> </a:t>
            </a:r>
            <a:r>
              <a:rPr lang="fr-BE" dirty="0" err="1" smtClean="0"/>
              <a:t>rabbit</a:t>
            </a:r>
            <a:endParaRPr lang="fr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94" y="1993899"/>
            <a:ext cx="5586165" cy="419835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166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Guinea Pigs</vt:lpstr>
      <vt:lpstr>Q1: Are guinea pigs really cute ?</vt:lpstr>
      <vt:lpstr>Yes, they are !</vt:lpstr>
      <vt:lpstr>Q2: Do guinea pigs eat pizza ?</vt:lpstr>
      <vt:lpstr>No …</vt:lpstr>
      <vt:lpstr>Q3: Do guinea pigs always want to fight ?</vt:lpstr>
      <vt:lpstr>Yes and no</vt:lpstr>
      <vt:lpstr>Q4: Can we eat guinea pigs ?</vt:lpstr>
      <vt:lpstr>Yes</vt:lpstr>
      <vt:lpstr>Q5: Guinea pigs are good lovers</vt:lpstr>
      <vt:lpstr>Yes</vt:lpstr>
      <vt:lpstr>PowerPoint Presentation</vt:lpstr>
    </vt:vector>
  </TitlesOfParts>
  <Company>HENALLUX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Guinea Pigs</dc:title>
  <dc:creator>MIROULT Quentin</dc:creator>
  <cp:lastModifiedBy>MIROULT Quentin</cp:lastModifiedBy>
  <cp:revision>17</cp:revision>
  <dcterms:created xsi:type="dcterms:W3CDTF">2015-10-22T11:19:36Z</dcterms:created>
  <dcterms:modified xsi:type="dcterms:W3CDTF">2015-10-22T12:08:44Z</dcterms:modified>
</cp:coreProperties>
</file>