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Ubuntu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8597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068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7182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5072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6845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3906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1853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277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675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814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75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6883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3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8794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02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7790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3802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9431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1461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7502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349660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3667"/>
              </a:buClr>
              <a:buFont typeface="Ubuntu"/>
              <a:buNone/>
              <a:defRPr sz="3000" b="0" i="0" u="none" strike="noStrike" cap="none">
                <a:solidFill>
                  <a:srgbClr val="56366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2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sz="1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0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563667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gj.s3.amazonaws.com/GGJ_directory_structure.zi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globalgamejam.or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open?id=0B6Q2GvdPZmGjNEpqSUpmc05RbFU" TargetMode="External"/><Relationship Id="rId13" Type="http://schemas.openxmlformats.org/officeDocument/2006/relationships/hyperlink" Target="https://drive.google.com/open?id=0B6Q2GvdPZmGjX2drbG0weHRiRW8" TargetMode="External"/><Relationship Id="rId3" Type="http://schemas.openxmlformats.org/officeDocument/2006/relationships/hyperlink" Target="https://drive.google.com/open?id=0B6Q2GvdPZmGjaThfbkpSTnBZNjA" TargetMode="External"/><Relationship Id="rId7" Type="http://schemas.openxmlformats.org/officeDocument/2006/relationships/hyperlink" Target="https://drive.google.com/open?id=1Eloln_JjxdBuVmtXOy-rxCKTr-thIA86yJJKfxOfD14" TargetMode="External"/><Relationship Id="rId12" Type="http://schemas.openxmlformats.org/officeDocument/2006/relationships/hyperlink" Target="https://drive.google.com/open?id=0B6Q2GvdPZmGjbnRMZmRmdTdtMD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open?id=0B6Q2GvdPZmGjY3dTenE2VHhOcVU" TargetMode="External"/><Relationship Id="rId11" Type="http://schemas.openxmlformats.org/officeDocument/2006/relationships/hyperlink" Target="https://drive.google.com/open?id=0B6Q2GvdPZmGjLXRwTUFMSDUxcWs" TargetMode="External"/><Relationship Id="rId5" Type="http://schemas.openxmlformats.org/officeDocument/2006/relationships/hyperlink" Target="https://drive.google.com/open?id=0B6Q2GvdPZmGjX1RwTlR1SUd4bjA" TargetMode="External"/><Relationship Id="rId10" Type="http://schemas.openxmlformats.org/officeDocument/2006/relationships/hyperlink" Target="https://drive.google.com/open?id=0B6Q2GvdPZmGjcG53ZG1DVndDdWc" TargetMode="External"/><Relationship Id="rId4" Type="http://schemas.openxmlformats.org/officeDocument/2006/relationships/hyperlink" Target="https://drive.google.com/open?id=0B6Q2GvdPZmGjbnRxbm0ySlV5RVU" TargetMode="External"/><Relationship Id="rId9" Type="http://schemas.openxmlformats.org/officeDocument/2006/relationships/hyperlink" Target="https://drive.google.com/open?id=0B6Q2GvdPZmGjMmpCeU5TZ3NET1k" TargetMode="External"/><Relationship Id="rId14" Type="http://schemas.openxmlformats.org/officeDocument/2006/relationships/hyperlink" Target="https://drive.google.com/open?id=0B6Q2GvdPZmGjU3JtNWpiWEVDaG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GGJ 2017 Game Submission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GGJ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75" y="275775"/>
            <a:ext cx="2482125" cy="2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50541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b="1" i="0" u="none" strike="noStrike" cap="none">
                <a:solidFill>
                  <a:schemeClr val="lt1"/>
                </a:solidFill>
              </a:rPr>
              <a:t>Add team</a:t>
            </a:r>
            <a:r>
              <a:rPr lang="en"/>
              <a:t> </a:t>
            </a:r>
            <a:r>
              <a:rPr lang="en" b="1" i="0" u="none" strike="noStrike" cap="none">
                <a:solidFill>
                  <a:schemeClr val="lt1"/>
                </a:solidFill>
              </a:rPr>
              <a:t>members.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14675" y="1159725"/>
            <a:ext cx="2962198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Click on “+ Add a jammer” from the bottom of your game page.</a:t>
            </a:r>
          </a:p>
        </p:txBody>
      </p:sp>
      <p:pic>
        <p:nvPicPr>
          <p:cNvPr id="99" name="Shape 99" descr="add jamm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0" y="1511725"/>
            <a:ext cx="5521850" cy="3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Uploading game files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All GGJ submissions are </a:t>
            </a:r>
            <a:r>
              <a:rPr lang="en" sz="3000" b="0" i="0" u="sng" strike="noStrike" cap="none">
                <a:solidFill>
                  <a:schemeClr val="dk1"/>
                </a:solidFill>
              </a:rPr>
              <a:t>required 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to upload their games (even if not complete) including all assets and source code </a:t>
            </a:r>
            <a:r>
              <a:rPr lang="en"/>
              <a:t>under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 the CC license.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You must put everything in </a:t>
            </a:r>
            <a:r>
              <a:rPr lang="en" sz="3000" b="1" i="0" u="sng" strike="noStrike" cap="none">
                <a:solidFill>
                  <a:schemeClr val="dk1"/>
                </a:solidFill>
              </a:rPr>
              <a:t>one zip file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You can download a model from here: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sng" strike="noStrike" cap="none">
                <a:solidFill>
                  <a:schemeClr val="hlink"/>
                </a:solidFill>
                <a:hlinkClick r:id="rId3"/>
              </a:rPr>
              <a:t>http://ggj.s3.amazonaws.com/GGJ_directory_structure.zip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Directory structure of the zip file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4925" y="1124675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Your main directory (folder) should have a license file and 4 sub directories: </a:t>
            </a:r>
            <a:r>
              <a:rPr lang="en" sz="3000" b="0" i="0" u="sng" strike="noStrike" cap="none">
                <a:solidFill>
                  <a:schemeClr val="dk1"/>
                </a:solidFill>
              </a:rPr>
              <a:t>source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, </a:t>
            </a:r>
            <a:r>
              <a:rPr lang="en" sz="3000" b="0" i="0" u="sng" strike="noStrike" cap="none">
                <a:solidFill>
                  <a:schemeClr val="dk1"/>
                </a:solidFill>
              </a:rPr>
              <a:t>release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, </a:t>
            </a:r>
            <a:r>
              <a:rPr lang="en" sz="3000" b="0" i="0" u="sng" strike="noStrike" cap="none">
                <a:solidFill>
                  <a:schemeClr val="dk1"/>
                </a:solidFill>
              </a:rPr>
              <a:t>press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, and </a:t>
            </a:r>
            <a:r>
              <a:rPr lang="en" sz="3000" b="0" i="0" u="sng" strike="noStrike" cap="none">
                <a:solidFill>
                  <a:schemeClr val="dk1"/>
                </a:solidFill>
              </a:rPr>
              <a:t>other.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404" y="3328725"/>
            <a:ext cx="7699200" cy="14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fold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00" y="3328725"/>
            <a:ext cx="2615200" cy="141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sub-directories: source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This is for the actual source files, like </a:t>
            </a:r>
            <a:r>
              <a:rPr lang="en"/>
              <a:t>C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 or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++ files and assets like sound, music and art.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 b="0" i="0" u="sng" strike="noStrike" cap="none">
                <a:solidFill>
                  <a:schemeClr val="dk1"/>
                </a:solidFill>
              </a:rPr>
              <a:t>Do not</a:t>
            </a:r>
            <a:r>
              <a:rPr lang="en" sz="1800" b="0" i="0" u="none" strike="noStrike" cap="none">
                <a:solidFill>
                  <a:schemeClr val="dk1"/>
                </a:solidFill>
              </a:rPr>
              <a:t> include game engines or tools.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Do include your project folders from Unity or GameMaker.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Write a README file that explains how to use your code to make the game.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For non-digital games, your PDF instructions would go here.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Test to make sure you have everything!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sub-directories: release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for the executable version of your game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If possible, y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can include multiple versions for different architectures (like Mac OS X</a:t>
            </a:r>
            <a:r>
              <a:rPr lang="en"/>
              <a:t>,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versions</a:t>
            </a:r>
            <a:r>
              <a:rPr lang="en"/>
              <a:t> and </a:t>
            </a: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APK files)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 README file that explains what OS or environment is needed to run the game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sub-directories: press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This is for screenshots and videos about you</a:t>
            </a:r>
            <a:r>
              <a:rPr lang="en"/>
              <a:t>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game.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</a:rPr>
              <a:t>Include at least one 1024x768 screenshot of your game</a:t>
            </a:r>
            <a:r>
              <a:rPr lang="en" sz="2400"/>
              <a:t>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 b="0" i="0" u="none" strike="noStrike" cap="none">
                <a:solidFill>
                  <a:schemeClr val="dk1"/>
                </a:solidFill>
              </a:rPr>
              <a:t>If you have links to YouTube videos or other online resources, put them in a text file here.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sub-directories: other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Anything else you like! For 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More licenses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Credits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Contact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REMEMBER...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</a:rPr>
              <a:t>ALL JAMMERS HAVE TO SUBMIT THE SOURCE IN THIS FORMAT!</a:t>
            </a:r>
            <a:br>
              <a:rPr lang="en" sz="4800" b="1" i="0" u="none" strike="noStrike" cap="none">
                <a:solidFill>
                  <a:schemeClr val="dk1"/>
                </a:solidFill>
              </a:rPr>
            </a:br>
            <a:endParaRPr lang="en" sz="4800" b="1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GGJ reserves the right to take down any submission that has incomplete source code.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How do I zip something?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</a:rPr>
              <a:t>For Mac OS X+ : Select the folder, then click on File &gt; Compress.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</a:rPr>
              <a:t>On Windows 8.1+ : Select the file or folder, tap or click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Share</a:t>
            </a:r>
            <a:r>
              <a:rPr lang="en" sz="2400" b="0" i="0" u="none" strike="noStrike" cap="none">
                <a:solidFill>
                  <a:srgbClr val="000000"/>
                </a:solidFill>
              </a:rPr>
              <a:t>, and then tap or click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Zip</a:t>
            </a:r>
            <a:r>
              <a:rPr lang="en" sz="2400" b="0" i="0" u="none" strike="noStrike" cap="none">
                <a:solidFill>
                  <a:srgbClr val="000000"/>
                </a:solidFill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</a:rPr>
              <a:t>On Windows 7: Right-click file/folder, go to Send to, click “Compressed (zipped) folder”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</a:rPr>
              <a:t>Older Windows versions: Use a Zip utility such as Winzip.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Do you have any questions?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If you have any doubts on creating the game project or run into problems while uploading, please tell your organiser or contact us: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Slack: #help via https://ggj17.slack.com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Email: </a:t>
            </a:r>
            <a:r>
              <a:rPr lang="en" sz="3000" b="0" i="0" u="sng" strike="noStrike" cap="none">
                <a:solidFill>
                  <a:schemeClr val="hlink"/>
                </a:solidFill>
                <a:hlinkClick r:id="rId3"/>
              </a:rPr>
              <a:t>help@globalgamejam.org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Twitter: @globalgamejam</a:t>
            </a:r>
            <a:br>
              <a:rPr lang="en" sz="3000" b="0" i="0" u="none" strike="noStrike" cap="none">
                <a:solidFill>
                  <a:schemeClr val="dk1"/>
                </a:solidFill>
              </a:rPr>
            </a:br>
            <a:endParaRPr lang="en" sz="3000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languages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31375" y="980725"/>
            <a:ext cx="4228200" cy="37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Chinese (Simplified)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Chinese (Traditional)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French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Hebrew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Italian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Japanese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9"/>
              </a:rPr>
              <a:t>Korean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0"/>
              </a:rPr>
              <a:t>Portuguese/Brazil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1"/>
              </a:rPr>
              <a:t>Polish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2"/>
              </a:rPr>
              <a:t>Spanish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3"/>
              </a:rPr>
              <a:t>Thai</a:t>
            </a:r>
            <a:r>
              <a:rPr lang="en" sz="2000"/>
              <a:t>;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14"/>
              </a:rPr>
              <a:t>Turkish</a:t>
            </a:r>
            <a:r>
              <a:rPr lang="en" sz="2000"/>
              <a:t>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You must be a GGJ user.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94475" y="3229325"/>
            <a:ext cx="8617200" cy="182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To submit a game you must: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Have a GGJ account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Have already chosen a jam site 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</a:rPr>
              <a:t>Be logged into your account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2" name="Shape 52" descr="choose site.PNG"/>
          <p:cNvPicPr preferRelativeResize="0"/>
          <p:nvPr/>
        </p:nvPicPr>
        <p:blipFill rotWithShape="1">
          <a:blip r:embed="rId3">
            <a:alphaModFix/>
          </a:blip>
          <a:srcRect t="406" b="396"/>
          <a:stretch/>
        </p:blipFill>
        <p:spPr>
          <a:xfrm>
            <a:off x="1968600" y="1241225"/>
            <a:ext cx="5206799" cy="1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a team leader.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Only </a:t>
            </a:r>
            <a:r>
              <a:rPr lang="en" b="1"/>
              <a:t>ONE </a:t>
            </a:r>
            <a:r>
              <a:rPr lang="en"/>
              <a:t>person from your team needs to create the game project on our website.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Once they have created the project (see next slide) they can add all the other team members (see slide 8).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Start your game project.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85400" y="1406650"/>
            <a:ext cx="6040499" cy="35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Click on “Upload a Game” button from top/left of your screen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Enter the information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Upload files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Hit “Save”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3121" y="1562237"/>
            <a:ext cx="2429323" cy="20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Start your game project early.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As soon as you have a team and an idea, start your game project on the GGJ website </a:t>
            </a:r>
            <a:r>
              <a:rPr lang="en"/>
              <a:t>by Saturday at the latest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Enter at least your project name and description. Save.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You can do everything else later.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 descr="createGame.PNG"/>
          <p:cNvPicPr preferRelativeResize="0"/>
          <p:nvPr/>
        </p:nvPicPr>
        <p:blipFill rotWithShape="1">
          <a:blip r:embed="rId3">
            <a:alphaModFix/>
          </a:blip>
          <a:srcRect t="5626" b="5626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lt1"/>
                </a:solidFill>
              </a:rPr>
              <a:t>Find your game.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</a:rPr>
              <a:t>Once you save a game, </a:t>
            </a:r>
            <a:r>
              <a:rPr lang="en"/>
              <a:t>y</a:t>
            </a:r>
            <a:r>
              <a:rPr lang="en" sz="3000" b="0" i="0" u="none" strike="noStrike" cap="none">
                <a:solidFill>
                  <a:schemeClr val="dk1"/>
                </a:solidFill>
              </a:rPr>
              <a:t>our game can be found under “My Game” or “My Profile”.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525" y="2422550"/>
            <a:ext cx="2152649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425" y="2422550"/>
            <a:ext cx="3279624" cy="233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Shape 92" descr="game.PNG"/>
          <p:cNvPicPr preferRelativeResize="0"/>
          <p:nvPr/>
        </p:nvPicPr>
        <p:blipFill rotWithShape="1">
          <a:blip r:embed="rId3">
            <a:alphaModFix/>
          </a:blip>
          <a:srcRect l="3900" r="3900"/>
          <a:stretch/>
        </p:blipFill>
        <p:spPr>
          <a:xfrm>
            <a:off x="0" y="14352"/>
            <a:ext cx="9144001" cy="511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On-screen Show (16:9)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Ubuntu</vt:lpstr>
      <vt:lpstr>Arial</vt:lpstr>
      <vt:lpstr>biz</vt:lpstr>
      <vt:lpstr>GGJ 2017 Game Submission</vt:lpstr>
      <vt:lpstr>Other languages</vt:lpstr>
      <vt:lpstr>You must be a GGJ user.</vt:lpstr>
      <vt:lpstr>Choose a team leader.</vt:lpstr>
      <vt:lpstr>Start your game project.</vt:lpstr>
      <vt:lpstr>Start your game project early.</vt:lpstr>
      <vt:lpstr>PowerPoint Presentation</vt:lpstr>
      <vt:lpstr>Find your game.</vt:lpstr>
      <vt:lpstr>PowerPoint Presentation</vt:lpstr>
      <vt:lpstr>Add team members.</vt:lpstr>
      <vt:lpstr>Uploading game files</vt:lpstr>
      <vt:lpstr>Directory structure of the zip file</vt:lpstr>
      <vt:lpstr>sub-directories: source</vt:lpstr>
      <vt:lpstr>sub-directories: release</vt:lpstr>
      <vt:lpstr>sub-directories: press</vt:lpstr>
      <vt:lpstr>sub-directories: other</vt:lpstr>
      <vt:lpstr>REMEMBER...</vt:lpstr>
      <vt:lpstr>How do I zip something?</vt:lpstr>
      <vt:lpstr>Do you have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GGJ 2017 Game Submission</dc:title>
  <dc:creator>Computing</dc:creator>
  <cp:lastModifiedBy>Computing</cp:lastModifiedBy>
  <cp:revision>1</cp:revision>
  <dcterms:modified xsi:type="dcterms:W3CDTF">2017-01-21T12:25:42Z</dcterms:modified>
</cp:coreProperties>
</file>