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1" r:id="rId4"/>
    <p:sldId id="270" r:id="rId5"/>
    <p:sldId id="263" r:id="rId6"/>
    <p:sldId id="273" r:id="rId7"/>
    <p:sldId id="280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062"/>
    <a:srgbClr val="202020"/>
    <a:srgbClr val="FFE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F0243-0E4C-45E6-AC08-D9A9C5D4282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7F697-5284-4A62-9B07-370CE14E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1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6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4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99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1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91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8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16912-C71D-4B42-85B0-8CED62DA7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C65C3-9A14-4CD2-B8FB-90C92B877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2EA7C-9BF2-42B7-9667-3FBC20A9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416C2-32EA-48B2-89DB-40794FBC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4D41C-C2E9-4E0B-A6FA-BB49AE26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F2243-51DC-432B-A42D-13B9BC8C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281135-AF1F-4D98-AF0C-467296D8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E0480-455A-427B-ADDE-DFD7CDDE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FA774-CA80-4815-B9EF-89F23DAC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FDC0D-FCC7-4A03-A0EE-D5F33FAD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7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EE9293-3A84-477A-9D09-A9536A5F3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A4617F-2508-4595-A385-011CD2797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1AFD0-07C8-45D7-AB4F-BDA8DE95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3B0D0-648C-407C-9700-F4C308A4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97ADA-7070-4D26-A720-860CFC3C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2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8008C-9AB4-4B1C-95CE-D7144F8E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861AA-8C8D-4063-93A5-090CCD7D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94B53-750F-4688-8AC6-001A06F3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111ED-CC16-4589-BA58-93349ABB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BDFCA-5803-4BD5-BE70-D04D386A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1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4A44E-1614-4548-A675-49C7437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CB05D-49F0-4191-9DA1-F87371F5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1E541-2AA5-419C-BF5F-D50D9AAB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4BE28-1112-4F77-9A75-ADDF2C9B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F65D9-5AB4-4F0B-BBC4-5816BC9C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2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81DCB-21D9-4768-81D0-8FDD76BC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C4A4-B861-4390-9B1E-B9C5CD784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84C3B-8F96-4007-A1A5-406860FF0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A2F06-7A08-48FC-B324-61E244BC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38B1E-A008-48B0-9842-9518C8E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CD351-D356-45E6-B055-8D918889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4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DBEF1-2A57-4393-ADBA-7FD45999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D6B0D-3913-4113-A650-68D6DCDFE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D2C145-9938-47EA-B8C2-2A3376E45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4A527F-A113-445E-A2AA-C32EA8D76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0841D-BFD9-41CE-A016-36088946E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D3FDF1-D9E0-4796-990D-E0A5E1FE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ECE8F-0819-46A9-9B35-EDA876B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CE455-EC2F-440B-B02A-392EA195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6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AADB3-4629-4990-9BEC-DF146B8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882E34-A4CF-48BF-B612-1FC44263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6FCC9D-A492-419B-A35A-A8ACE98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8E80C1-B127-4C64-AD60-CEE94CB4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3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91717F-38DD-4EEA-AFB7-7BD1FE06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10592-DCAF-4E5B-837C-31C80948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C08BD7-2A00-493A-BCA2-14FEF6E1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0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47978-01C8-4378-A561-1B6BA17A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268C2-337B-4A81-AA37-C0752A11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7D8C3-9924-40F5-A382-A24EA679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02612-5A1D-4D4D-86C7-8B3A0702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46F2C-3ED7-44C9-B04D-3FE1B270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B1D80-305F-4E6E-99FC-BF3D95C7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1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2CE05-210F-4D4E-B74C-434F9B7C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D01294-2AE0-4D49-B58D-0B86194B8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C8DDA-8110-4E55-A4F0-19A120E56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375A7-5AD1-411F-91A2-6BA102C3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55CF4-5A26-4CE9-900A-33700119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F477B4-025B-457B-A180-3F3263EB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3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00DE4C-A71B-4BBC-999B-48C3C9C8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E175D-1D69-44EB-B3D8-FFD0C2FA0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DA452-E5E0-48AD-9CA5-82CC812D4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E231-020E-454B-814C-04386EE4B12D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79151-4CDB-4A0A-A5A6-1E1E65488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67CBD-68D9-47A2-B24B-EF4FD30FE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2C84A7-A93A-49C8-AD38-B907AD80F54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E3C2D8-EB6E-45D7-A678-7F969FC7928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E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63E64FD-1C22-438B-B135-0B4A59D478C0}"/>
                </a:ext>
              </a:extLst>
            </p:cNvPr>
            <p:cNvSpPr/>
            <p:nvPr/>
          </p:nvSpPr>
          <p:spPr>
            <a:xfrm>
              <a:off x="247650" y="266578"/>
              <a:ext cx="11696700" cy="63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75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0.emf"/><Relationship Id="rId7" Type="http://schemas.openxmlformats.org/officeDocument/2006/relationships/image" Target="../media/image7.emf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6.png"/><Relationship Id="rId5" Type="http://schemas.openxmlformats.org/officeDocument/2006/relationships/image" Target="../media/image12.emf"/><Relationship Id="rId10" Type="http://schemas.openxmlformats.org/officeDocument/2006/relationships/image" Target="../media/image15.emf"/><Relationship Id="rId4" Type="http://schemas.openxmlformats.org/officeDocument/2006/relationships/image" Target="../media/image11.emf"/><Relationship Id="rId9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8B82E62-F95E-4BA0-BE50-377B025E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E72FB9-3880-486F-99AE-41735ED98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5CE151-6F05-4BB2-A8D5-54319A9B1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F439942-CF85-47DC-8284-2E1D6D526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62008F1-6028-494F-98C1-58EE400AC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16" y="4266750"/>
            <a:ext cx="3505968" cy="23246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4543293-B0CE-4503-8AB5-6C1BEE60D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221" y="3714749"/>
            <a:ext cx="3455157" cy="26168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FBCBC73-585B-4467-9022-ED5BE26DB0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894233">
            <a:off x="4730029" y="1610852"/>
            <a:ext cx="2604071" cy="12957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7274B52-4135-4E0A-B7FD-F27CFDDDCC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7748" y="3729616"/>
            <a:ext cx="2756504" cy="11178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40800FA-E9FE-4973-BEBE-6D14770E3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6711" y="2604538"/>
            <a:ext cx="979242" cy="101587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8FE9E91-0365-467D-8C1D-138DE8E4FE46}"/>
              </a:ext>
            </a:extLst>
          </p:cNvPr>
          <p:cNvSpPr txBox="1"/>
          <p:nvPr/>
        </p:nvSpPr>
        <p:spPr>
          <a:xfrm>
            <a:off x="1937635" y="2835586"/>
            <a:ext cx="8316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42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WeChat Smart Reply </a:t>
            </a:r>
            <a:endParaRPr lang="zh-CN" altLang="en-US" sz="42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7833E7-0FD2-43C2-8F67-B15E64760BE3}"/>
              </a:ext>
            </a:extLst>
          </p:cNvPr>
          <p:cNvSpPr txBox="1"/>
          <p:nvPr/>
        </p:nvSpPr>
        <p:spPr>
          <a:xfrm>
            <a:off x="4960537" y="2272563"/>
            <a:ext cx="2119904" cy="13783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64030"/>
              </a:avLst>
            </a:prstTxWarp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2019</a:t>
            </a:r>
            <a:endParaRPr lang="zh-CN" altLang="en-US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D94408-01F8-47CD-A395-A9F060D2CA2B}"/>
              </a:ext>
            </a:extLst>
          </p:cNvPr>
          <p:cNvSpPr txBox="1"/>
          <p:nvPr/>
        </p:nvSpPr>
        <p:spPr>
          <a:xfrm>
            <a:off x="4832676" y="2824617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 GUH</a:t>
            </a:r>
            <a:endParaRPr lang="zh-CN" altLang="en-US" sz="4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DBA2E4-1765-4B89-A13C-66E5FC8162D9}"/>
              </a:ext>
            </a:extLst>
          </p:cNvPr>
          <p:cNvSpPr txBox="1"/>
          <p:nvPr/>
        </p:nvSpPr>
        <p:spPr>
          <a:xfrm>
            <a:off x="1919999" y="5619420"/>
            <a:ext cx="8316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42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Team666</a:t>
            </a:r>
            <a:endParaRPr lang="zh-CN" altLang="en-US" sz="42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53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90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5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C1C84F1-ADAA-4D21-B584-1470DAE147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47" r="25607" b="-3169"/>
          <a:stretch/>
        </p:blipFill>
        <p:spPr>
          <a:xfrm>
            <a:off x="10740383" y="259322"/>
            <a:ext cx="1200150" cy="15314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D30299-16B9-40C3-886C-D26D3668FA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256" t="-41660" r="-22977" b="41660"/>
          <a:stretch/>
        </p:blipFill>
        <p:spPr>
          <a:xfrm>
            <a:off x="241081" y="4832943"/>
            <a:ext cx="1305930" cy="17657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3227EA-9B5A-46E6-86D4-43F0852F44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593"/>
          <a:stretch/>
        </p:blipFill>
        <p:spPr>
          <a:xfrm>
            <a:off x="241081" y="260491"/>
            <a:ext cx="1689470" cy="11197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F29FA4F-C814-48E1-A176-FD91444C0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03" y="2676898"/>
            <a:ext cx="1422712" cy="118139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F31188D-2617-4A50-B7D7-63B48748F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13510">
            <a:off x="1567750" y="1825451"/>
            <a:ext cx="2604071" cy="12957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467A907-6915-4330-9F22-C0F164D48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3678" y="3920430"/>
            <a:ext cx="2756504" cy="1117875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760880D7-D85E-4A76-8206-3B56DE026C30}"/>
              </a:ext>
            </a:extLst>
          </p:cNvPr>
          <p:cNvGrpSpPr/>
          <p:nvPr/>
        </p:nvGrpSpPr>
        <p:grpSpPr>
          <a:xfrm>
            <a:off x="10230836" y="4629150"/>
            <a:ext cx="1715737" cy="1962272"/>
            <a:chOff x="8194080" y="3408873"/>
            <a:chExt cx="2724693" cy="318254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23A5C81-BB92-42C7-BBDA-00D785ED1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9213"/>
            <a:stretch/>
          </p:blipFill>
          <p:spPr>
            <a:xfrm>
              <a:off x="8194080" y="4487627"/>
              <a:ext cx="2477043" cy="210379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F12F273-4548-4B78-A714-65F49E914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45250" y="3408873"/>
              <a:ext cx="1473523" cy="1473563"/>
            </a:xfrm>
            <a:prstGeom prst="rect">
              <a:avLst/>
            </a:prstGeom>
          </p:spPr>
        </p:pic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20459C5-55FB-403D-8275-826601681079}"/>
              </a:ext>
            </a:extLst>
          </p:cNvPr>
          <p:cNvSpPr txBox="1"/>
          <p:nvPr/>
        </p:nvSpPr>
        <p:spPr>
          <a:xfrm>
            <a:off x="1885825" y="2267519"/>
            <a:ext cx="3353629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endParaRPr lang="zh-CN" altLang="en-US" sz="66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44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CONTENTS</a:t>
            </a:r>
            <a:endParaRPr lang="zh-CN" altLang="en-US" sz="44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4E3C85C-01F6-4961-9BD5-2058EBD5CB23}"/>
              </a:ext>
            </a:extLst>
          </p:cNvPr>
          <p:cNvSpPr txBox="1"/>
          <p:nvPr/>
        </p:nvSpPr>
        <p:spPr>
          <a:xfrm>
            <a:off x="1595069" y="3001856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 Honeybee</a:t>
            </a:r>
            <a:endParaRPr lang="zh-CN" altLang="en-US" sz="4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772B370-30AA-47CD-A6B8-EF6D0D2A2793}"/>
              </a:ext>
            </a:extLst>
          </p:cNvPr>
          <p:cNvSpPr txBox="1"/>
          <p:nvPr/>
        </p:nvSpPr>
        <p:spPr>
          <a:xfrm>
            <a:off x="6835256" y="1605631"/>
            <a:ext cx="3866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8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Basic System</a:t>
            </a:r>
            <a:endParaRPr lang="zh-CN" altLang="en-US" sz="28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9" name="文本框 66">
            <a:extLst>
              <a:ext uri="{FF2B5EF4-FFF2-40B4-BE49-F238E27FC236}">
                <a16:creationId xmlns:a16="http://schemas.microsoft.com/office/drawing/2014/main" id="{0198A006-72B9-4080-A19D-36CEC5869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404" y="2073875"/>
            <a:ext cx="17027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- Shu-Ting Chang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DDFC0D2-A591-469A-9396-6D9783A00476}"/>
              </a:ext>
            </a:extLst>
          </p:cNvPr>
          <p:cNvGrpSpPr/>
          <p:nvPr/>
        </p:nvGrpSpPr>
        <p:grpSpPr>
          <a:xfrm>
            <a:off x="6126039" y="1698079"/>
            <a:ext cx="676275" cy="542658"/>
            <a:chOff x="5995723" y="2676898"/>
            <a:chExt cx="676275" cy="542658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885BFDA-33F1-44C6-9A40-DB61D2EBC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/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B9D2162-3EF8-49C7-9674-C68B5DD8D3FE}"/>
                </a:ext>
              </a:extLst>
            </p:cNvPr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31144981-432A-4746-B95F-8054C4D08C98}"/>
              </a:ext>
            </a:extLst>
          </p:cNvPr>
          <p:cNvSpPr txBox="1"/>
          <p:nvPr/>
        </p:nvSpPr>
        <p:spPr>
          <a:xfrm>
            <a:off x="6835256" y="2553922"/>
            <a:ext cx="3866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800" dirty="0" err="1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Tianxing</a:t>
            </a:r>
            <a:r>
              <a:rPr lang="en-GB" altLang="zh-CN" sz="28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Robot</a:t>
            </a:r>
            <a:endParaRPr lang="zh-CN" altLang="en-US" sz="28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2" name="文本框 66">
            <a:extLst>
              <a:ext uri="{FF2B5EF4-FFF2-40B4-BE49-F238E27FC236}">
                <a16:creationId xmlns:a16="http://schemas.microsoft.com/office/drawing/2014/main" id="{3A21F6CF-C9BC-47C6-AAED-8754114DE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357" y="3022166"/>
            <a:ext cx="13308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-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Feifan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Chen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893A0DF-AF0F-4E53-A621-5A6C858FF938}"/>
              </a:ext>
            </a:extLst>
          </p:cNvPr>
          <p:cNvGrpSpPr/>
          <p:nvPr/>
        </p:nvGrpSpPr>
        <p:grpSpPr>
          <a:xfrm>
            <a:off x="6126039" y="2646370"/>
            <a:ext cx="676275" cy="542658"/>
            <a:chOff x="5995723" y="2676898"/>
            <a:chExt cx="676275" cy="542658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EA13D9C0-9AB9-4219-A5AF-9B464E3C8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/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44129BB-5493-4919-918C-3E64DFFCAD6F}"/>
                </a:ext>
              </a:extLst>
            </p:cNvPr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841CE646-FBEF-420B-89FC-D1A6D3903BE9}"/>
              </a:ext>
            </a:extLst>
          </p:cNvPr>
          <p:cNvSpPr txBox="1"/>
          <p:nvPr/>
        </p:nvSpPr>
        <p:spPr>
          <a:xfrm>
            <a:off x="6835256" y="3502213"/>
            <a:ext cx="3866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8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Additional Features</a:t>
            </a:r>
            <a:endParaRPr lang="zh-CN" altLang="en-US" sz="28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7" name="文本框 66">
            <a:extLst>
              <a:ext uri="{FF2B5EF4-FFF2-40B4-BE49-F238E27FC236}">
                <a16:creationId xmlns:a16="http://schemas.microsoft.com/office/drawing/2014/main" id="{C371CE05-5848-408E-BD4E-5A1E1E6B6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357" y="3970457"/>
            <a:ext cx="1253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- Li Win Ang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4B440DF-8280-4F29-BEEA-0B52D3366850}"/>
              </a:ext>
            </a:extLst>
          </p:cNvPr>
          <p:cNvGrpSpPr/>
          <p:nvPr/>
        </p:nvGrpSpPr>
        <p:grpSpPr>
          <a:xfrm>
            <a:off x="6126039" y="3594661"/>
            <a:ext cx="676275" cy="542658"/>
            <a:chOff x="5995723" y="2676898"/>
            <a:chExt cx="676275" cy="542658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B814FC07-19B1-451C-83CC-AE9698D9B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/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9CFBC5A-C5C6-4ECC-B43B-409C24DF0BE9}"/>
                </a:ext>
              </a:extLst>
            </p:cNvPr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D6CB7CD1-A935-4B15-8D2F-4DA2BB4A0300}"/>
              </a:ext>
            </a:extLst>
          </p:cNvPr>
          <p:cNvSpPr txBox="1"/>
          <p:nvPr/>
        </p:nvSpPr>
        <p:spPr>
          <a:xfrm>
            <a:off x="6835256" y="4450504"/>
            <a:ext cx="3866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8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Weather Report</a:t>
            </a:r>
            <a:endParaRPr lang="zh-CN" altLang="en-US" sz="28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2" name="文本框 66">
            <a:extLst>
              <a:ext uri="{FF2B5EF4-FFF2-40B4-BE49-F238E27FC236}">
                <a16:creationId xmlns:a16="http://schemas.microsoft.com/office/drawing/2014/main" id="{D454FDAB-95DD-401F-9C44-8194024FA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357" y="4918748"/>
            <a:ext cx="15987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-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Wenqing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Zong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6A11616-92AC-4B9B-BDC6-A006B7CBC56E}"/>
              </a:ext>
            </a:extLst>
          </p:cNvPr>
          <p:cNvGrpSpPr/>
          <p:nvPr/>
        </p:nvGrpSpPr>
        <p:grpSpPr>
          <a:xfrm>
            <a:off x="6126039" y="4542952"/>
            <a:ext cx="676275" cy="542658"/>
            <a:chOff x="5995723" y="2676898"/>
            <a:chExt cx="676275" cy="542658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0CE45A22-5B64-4C58-8E46-87623FE9F6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/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01C4DBE-1E05-4C5C-ABAB-E6F9D3488BE8}"/>
                </a:ext>
              </a:extLst>
            </p:cNvPr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3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5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5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5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35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7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29" grpId="0"/>
      <p:bldP spid="31" grpId="0"/>
      <p:bldP spid="32" grpId="0"/>
      <p:bldP spid="36" grpId="0"/>
      <p:bldP spid="37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8B0C91-1292-40E9-9DB0-A58E6F8C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F0E043-6F3F-424F-8E66-CA300C639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39"/>
          <a:stretch/>
        </p:blipFill>
        <p:spPr>
          <a:xfrm>
            <a:off x="9507697" y="1551586"/>
            <a:ext cx="2411107" cy="2032500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B95397DA-19EE-4B06-A222-1702EFD3B6BD}"/>
              </a:ext>
            </a:extLst>
          </p:cNvPr>
          <p:cNvSpPr/>
          <p:nvPr/>
        </p:nvSpPr>
        <p:spPr>
          <a:xfrm>
            <a:off x="6416175" y="2452315"/>
            <a:ext cx="336415" cy="305510"/>
          </a:xfrm>
          <a:prstGeom prst="rightArrow">
            <a:avLst/>
          </a:prstGeom>
          <a:solidFill>
            <a:srgbClr val="FCC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D7339D36-976A-4D81-8E8A-B524542CEA52}"/>
              </a:ext>
            </a:extLst>
          </p:cNvPr>
          <p:cNvSpPr/>
          <p:nvPr/>
        </p:nvSpPr>
        <p:spPr>
          <a:xfrm>
            <a:off x="8938059" y="2407141"/>
            <a:ext cx="336415" cy="305510"/>
          </a:xfrm>
          <a:prstGeom prst="rightArrow">
            <a:avLst/>
          </a:prstGeom>
          <a:solidFill>
            <a:srgbClr val="FCC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FAF5E43F-2B6C-44CF-A630-7053FF856966}"/>
              </a:ext>
            </a:extLst>
          </p:cNvPr>
          <p:cNvSpPr/>
          <p:nvPr/>
        </p:nvSpPr>
        <p:spPr>
          <a:xfrm>
            <a:off x="2950142" y="2485437"/>
            <a:ext cx="336415" cy="305510"/>
          </a:xfrm>
          <a:prstGeom prst="rightArrow">
            <a:avLst/>
          </a:prstGeom>
          <a:solidFill>
            <a:srgbClr val="FCC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AE7A5C9-EF77-403D-AF03-EDE0C4936C61}"/>
              </a:ext>
            </a:extLst>
          </p:cNvPr>
          <p:cNvGrpSpPr/>
          <p:nvPr/>
        </p:nvGrpSpPr>
        <p:grpSpPr>
          <a:xfrm>
            <a:off x="7569940" y="1718180"/>
            <a:ext cx="1118778" cy="1140007"/>
            <a:chOff x="2722466" y="2563336"/>
            <a:chExt cx="1118778" cy="1140007"/>
          </a:xfrm>
        </p:grpSpPr>
        <p:grpSp>
          <p:nvGrpSpPr>
            <p:cNvPr id="87" name="Group 4">
              <a:extLst>
                <a:ext uri="{FF2B5EF4-FFF2-40B4-BE49-F238E27FC236}">
                  <a16:creationId xmlns:a16="http://schemas.microsoft.com/office/drawing/2014/main" id="{A3707A5B-BC29-4E5C-94BB-97CAD12597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22466" y="3126207"/>
              <a:ext cx="570651" cy="577136"/>
              <a:chOff x="3488" y="1804"/>
              <a:chExt cx="704" cy="712"/>
            </a:xfrm>
          </p:grpSpPr>
          <p:sp>
            <p:nvSpPr>
              <p:cNvPr id="116" name="Rectangle 5">
                <a:extLst>
                  <a:ext uri="{FF2B5EF4-FFF2-40B4-BE49-F238E27FC236}">
                    <a16:creationId xmlns:a16="http://schemas.microsoft.com/office/drawing/2014/main" id="{FAF8991B-7467-4BFB-9371-9CB6AD8DA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17" name="Freeform 6">
                <a:extLst>
                  <a:ext uri="{FF2B5EF4-FFF2-40B4-BE49-F238E27FC236}">
                    <a16:creationId xmlns:a16="http://schemas.microsoft.com/office/drawing/2014/main" id="{A95F1421-67B8-488C-B652-9CEAA9F1E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18" name="Freeform 7">
                <a:extLst>
                  <a:ext uri="{FF2B5EF4-FFF2-40B4-BE49-F238E27FC236}">
                    <a16:creationId xmlns:a16="http://schemas.microsoft.com/office/drawing/2014/main" id="{C2E1FF6F-B3D4-41D9-ADB5-F7F148FC1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19" name="Freeform 8">
                <a:extLst>
                  <a:ext uri="{FF2B5EF4-FFF2-40B4-BE49-F238E27FC236}">
                    <a16:creationId xmlns:a16="http://schemas.microsoft.com/office/drawing/2014/main" id="{B599E624-0C15-49E3-AC53-7F92AF6B4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88" name="Group 4">
              <a:extLst>
                <a:ext uri="{FF2B5EF4-FFF2-40B4-BE49-F238E27FC236}">
                  <a16:creationId xmlns:a16="http://schemas.microsoft.com/office/drawing/2014/main" id="{5D61C1F7-EA43-4DBC-9BD8-C71465FDD2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70593" y="3126207"/>
              <a:ext cx="570651" cy="577136"/>
              <a:chOff x="3488" y="1804"/>
              <a:chExt cx="704" cy="712"/>
            </a:xfrm>
          </p:grpSpPr>
          <p:sp>
            <p:nvSpPr>
              <p:cNvPr id="98" name="Rectangle 5">
                <a:extLst>
                  <a:ext uri="{FF2B5EF4-FFF2-40B4-BE49-F238E27FC236}">
                    <a16:creationId xmlns:a16="http://schemas.microsoft.com/office/drawing/2014/main" id="{E2D8F020-9439-4F4E-A521-65E80E650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2B96D4B1-FC12-4084-9A1D-849A8AFFE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9FAE34B3-B1B2-4B85-BDC2-9674F3801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15" name="Freeform 8">
                <a:extLst>
                  <a:ext uri="{FF2B5EF4-FFF2-40B4-BE49-F238E27FC236}">
                    <a16:creationId xmlns:a16="http://schemas.microsoft.com/office/drawing/2014/main" id="{129CA6C5-3E78-4F10-BC4A-E9FAD2EA7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89" name="Group 4">
              <a:extLst>
                <a:ext uri="{FF2B5EF4-FFF2-40B4-BE49-F238E27FC236}">
                  <a16:creationId xmlns:a16="http://schemas.microsoft.com/office/drawing/2014/main" id="{EA35FBB8-CD2A-44CA-9386-459DE32BAC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02088" y="2563336"/>
              <a:ext cx="570651" cy="577136"/>
              <a:chOff x="3488" y="1804"/>
              <a:chExt cx="704" cy="712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38A29612-FA7D-4147-AE61-2FA90FE0A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91" name="Freeform 6">
                <a:extLst>
                  <a:ext uri="{FF2B5EF4-FFF2-40B4-BE49-F238E27FC236}">
                    <a16:creationId xmlns:a16="http://schemas.microsoft.com/office/drawing/2014/main" id="{CE1C6510-2578-4234-9463-FD1E9D7BA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96" name="Freeform 7">
                <a:extLst>
                  <a:ext uri="{FF2B5EF4-FFF2-40B4-BE49-F238E27FC236}">
                    <a16:creationId xmlns:a16="http://schemas.microsoft.com/office/drawing/2014/main" id="{AD5672C4-BE78-4938-A1BC-148894948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97" name="Freeform 8">
                <a:extLst>
                  <a:ext uri="{FF2B5EF4-FFF2-40B4-BE49-F238E27FC236}">
                    <a16:creationId xmlns:a16="http://schemas.microsoft.com/office/drawing/2014/main" id="{1DFD6AFC-BDB3-4820-92B7-3AD3A24D6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5084319-30F9-4973-AE0A-82967E8F450C}"/>
              </a:ext>
            </a:extLst>
          </p:cNvPr>
          <p:cNvGrpSpPr/>
          <p:nvPr/>
        </p:nvGrpSpPr>
        <p:grpSpPr>
          <a:xfrm>
            <a:off x="4298293" y="2288184"/>
            <a:ext cx="1108577" cy="577136"/>
            <a:chOff x="1417878" y="4957093"/>
            <a:chExt cx="1108577" cy="577136"/>
          </a:xfrm>
        </p:grpSpPr>
        <p:grpSp>
          <p:nvGrpSpPr>
            <p:cNvPr id="92" name="Group 4">
              <a:extLst>
                <a:ext uri="{FF2B5EF4-FFF2-40B4-BE49-F238E27FC236}">
                  <a16:creationId xmlns:a16="http://schemas.microsoft.com/office/drawing/2014/main" id="{7B894049-7857-418F-B09E-B0F838E641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17878" y="4957093"/>
              <a:ext cx="570651" cy="577136"/>
              <a:chOff x="3488" y="1804"/>
              <a:chExt cx="704" cy="712"/>
            </a:xfrm>
          </p:grpSpPr>
          <p:sp>
            <p:nvSpPr>
              <p:cNvPr id="93" name="Rectangle 5">
                <a:extLst>
                  <a:ext uri="{FF2B5EF4-FFF2-40B4-BE49-F238E27FC236}">
                    <a16:creationId xmlns:a16="http://schemas.microsoft.com/office/drawing/2014/main" id="{AE3E0632-5501-4D49-92F6-794CAA96F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94" name="Freeform 6">
                <a:extLst>
                  <a:ext uri="{FF2B5EF4-FFF2-40B4-BE49-F238E27FC236}">
                    <a16:creationId xmlns:a16="http://schemas.microsoft.com/office/drawing/2014/main" id="{61DB430C-5328-4284-9798-5B5378444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95" name="Freeform 7">
                <a:extLst>
                  <a:ext uri="{FF2B5EF4-FFF2-40B4-BE49-F238E27FC236}">
                    <a16:creationId xmlns:a16="http://schemas.microsoft.com/office/drawing/2014/main" id="{D35E3FAA-5C8F-4DD5-A7C8-1ABC77CD4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00" name="Freeform 8">
                <a:extLst>
                  <a:ext uri="{FF2B5EF4-FFF2-40B4-BE49-F238E27FC236}">
                    <a16:creationId xmlns:a16="http://schemas.microsoft.com/office/drawing/2014/main" id="{1E972FB4-4C31-4A1D-9C89-3B22A6E50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102" name="Group 4">
              <a:extLst>
                <a:ext uri="{FF2B5EF4-FFF2-40B4-BE49-F238E27FC236}">
                  <a16:creationId xmlns:a16="http://schemas.microsoft.com/office/drawing/2014/main" id="{966E4C9D-C7CC-44DA-99C6-94FF1135413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55804" y="4957093"/>
              <a:ext cx="570651" cy="577136"/>
              <a:chOff x="3488" y="1804"/>
              <a:chExt cx="704" cy="712"/>
            </a:xfrm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2732A43A-A824-4B58-994A-8DBAB9E52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04" name="Freeform 6">
                <a:extLst>
                  <a:ext uri="{FF2B5EF4-FFF2-40B4-BE49-F238E27FC236}">
                    <a16:creationId xmlns:a16="http://schemas.microsoft.com/office/drawing/2014/main" id="{9FDFF281-0893-45B8-BFDA-7F0133650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05" name="Freeform 7">
                <a:extLst>
                  <a:ext uri="{FF2B5EF4-FFF2-40B4-BE49-F238E27FC236}">
                    <a16:creationId xmlns:a16="http://schemas.microsoft.com/office/drawing/2014/main" id="{A610B51C-878A-498E-8600-4AF23E6DF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06" name="Freeform 8">
                <a:extLst>
                  <a:ext uri="{FF2B5EF4-FFF2-40B4-BE49-F238E27FC236}">
                    <a16:creationId xmlns:a16="http://schemas.microsoft.com/office/drawing/2014/main" id="{40F20804-D412-41AB-BC48-EEFD01189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</p:grpSp>
      <p:grpSp>
        <p:nvGrpSpPr>
          <p:cNvPr id="107" name="Group 4">
            <a:extLst>
              <a:ext uri="{FF2B5EF4-FFF2-40B4-BE49-F238E27FC236}">
                <a16:creationId xmlns:a16="http://schemas.microsoft.com/office/drawing/2014/main" id="{81BB8E1F-0498-4981-8FFB-B5CD5EC9FA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81074" y="2288184"/>
            <a:ext cx="570651" cy="577136"/>
            <a:chOff x="3488" y="1804"/>
            <a:chExt cx="704" cy="712"/>
          </a:xfrm>
        </p:grpSpPr>
        <p:sp>
          <p:nvSpPr>
            <p:cNvPr id="151" name="Rectangle 5">
              <a:extLst>
                <a:ext uri="{FF2B5EF4-FFF2-40B4-BE49-F238E27FC236}">
                  <a16:creationId xmlns:a16="http://schemas.microsoft.com/office/drawing/2014/main" id="{8477CA57-C300-4479-B6FE-53807282F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1926"/>
              <a:ext cx="516" cy="56"/>
            </a:xfrm>
            <a:prstGeom prst="rect">
              <a:avLst/>
            </a:prstGeom>
            <a:solidFill>
              <a:srgbClr val="EEA83F"/>
            </a:solidFill>
            <a:ln w="28575" cap="rnd">
              <a:solidFill>
                <a:srgbClr val="5347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C7327DB7-595A-4AD1-9A4D-707C4DFB7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" y="1804"/>
              <a:ext cx="556" cy="122"/>
            </a:xfrm>
            <a:custGeom>
              <a:avLst/>
              <a:gdLst>
                <a:gd name="T0" fmla="*/ 8 w 206"/>
                <a:gd name="T1" fmla="*/ 45 h 45"/>
                <a:gd name="T2" fmla="*/ 1 w 206"/>
                <a:gd name="T3" fmla="*/ 37 h 45"/>
                <a:gd name="T4" fmla="*/ 103 w 206"/>
                <a:gd name="T5" fmla="*/ 0 h 45"/>
                <a:gd name="T6" fmla="*/ 206 w 206"/>
                <a:gd name="T7" fmla="*/ 37 h 45"/>
                <a:gd name="T8" fmla="*/ 199 w 206"/>
                <a:gd name="T9" fmla="*/ 45 h 45"/>
                <a:gd name="T10" fmla="*/ 8 w 206"/>
                <a:gd name="T1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45">
                  <a:moveTo>
                    <a:pt x="8" y="45"/>
                  </a:moveTo>
                  <a:cubicBezTo>
                    <a:pt x="4" y="45"/>
                    <a:pt x="0" y="41"/>
                    <a:pt x="1" y="37"/>
                  </a:cubicBezTo>
                  <a:cubicBezTo>
                    <a:pt x="7" y="2"/>
                    <a:pt x="78" y="0"/>
                    <a:pt x="103" y="0"/>
                  </a:cubicBezTo>
                  <a:cubicBezTo>
                    <a:pt x="130" y="0"/>
                    <a:pt x="200" y="2"/>
                    <a:pt x="206" y="37"/>
                  </a:cubicBezTo>
                  <a:cubicBezTo>
                    <a:pt x="206" y="41"/>
                    <a:pt x="203" y="45"/>
                    <a:pt x="199" y="45"/>
                  </a:cubicBezTo>
                  <a:lnTo>
                    <a:pt x="8" y="45"/>
                  </a:lnTo>
                  <a:close/>
                </a:path>
              </a:pathLst>
            </a:custGeom>
            <a:solidFill>
              <a:srgbClr val="E98C26"/>
            </a:solidFill>
            <a:ln w="28575" cap="rnd">
              <a:solidFill>
                <a:srgbClr val="5347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2032E21B-0BD1-402A-8204-2585C1BD3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1982"/>
              <a:ext cx="704" cy="154"/>
            </a:xfrm>
            <a:custGeom>
              <a:avLst/>
              <a:gdLst>
                <a:gd name="T0" fmla="*/ 223 w 261"/>
                <a:gd name="T1" fmla="*/ 0 h 57"/>
                <a:gd name="T2" fmla="*/ 37 w 261"/>
                <a:gd name="T3" fmla="*/ 0 h 57"/>
                <a:gd name="T4" fmla="*/ 30 w 261"/>
                <a:gd name="T5" fmla="*/ 53 h 57"/>
                <a:gd name="T6" fmla="*/ 68 w 261"/>
                <a:gd name="T7" fmla="*/ 27 h 57"/>
                <a:gd name="T8" fmla="*/ 99 w 261"/>
                <a:gd name="T9" fmla="*/ 53 h 57"/>
                <a:gd name="T10" fmla="*/ 130 w 261"/>
                <a:gd name="T11" fmla="*/ 27 h 57"/>
                <a:gd name="T12" fmla="*/ 161 w 261"/>
                <a:gd name="T13" fmla="*/ 53 h 57"/>
                <a:gd name="T14" fmla="*/ 192 w 261"/>
                <a:gd name="T15" fmla="*/ 27 h 57"/>
                <a:gd name="T16" fmla="*/ 230 w 261"/>
                <a:gd name="T17" fmla="*/ 53 h 57"/>
                <a:gd name="T18" fmla="*/ 223 w 261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57">
                  <a:moveTo>
                    <a:pt x="223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6" y="0"/>
                    <a:pt x="0" y="46"/>
                    <a:pt x="30" y="53"/>
                  </a:cubicBezTo>
                  <a:cubicBezTo>
                    <a:pt x="49" y="57"/>
                    <a:pt x="66" y="44"/>
                    <a:pt x="68" y="27"/>
                  </a:cubicBezTo>
                  <a:cubicBezTo>
                    <a:pt x="71" y="42"/>
                    <a:pt x="84" y="53"/>
                    <a:pt x="99" y="53"/>
                  </a:cubicBezTo>
                  <a:cubicBezTo>
                    <a:pt x="115" y="53"/>
                    <a:pt x="128" y="42"/>
                    <a:pt x="130" y="27"/>
                  </a:cubicBezTo>
                  <a:cubicBezTo>
                    <a:pt x="133" y="42"/>
                    <a:pt x="146" y="53"/>
                    <a:pt x="161" y="53"/>
                  </a:cubicBezTo>
                  <a:cubicBezTo>
                    <a:pt x="177" y="53"/>
                    <a:pt x="190" y="42"/>
                    <a:pt x="192" y="27"/>
                  </a:cubicBezTo>
                  <a:cubicBezTo>
                    <a:pt x="195" y="44"/>
                    <a:pt x="212" y="57"/>
                    <a:pt x="230" y="53"/>
                  </a:cubicBezTo>
                  <a:cubicBezTo>
                    <a:pt x="261" y="46"/>
                    <a:pt x="254" y="0"/>
                    <a:pt x="223" y="0"/>
                  </a:cubicBezTo>
                  <a:close/>
                </a:path>
              </a:pathLst>
            </a:custGeom>
            <a:solidFill>
              <a:srgbClr val="E98C26"/>
            </a:solidFill>
            <a:ln w="28575" cap="rnd">
              <a:solidFill>
                <a:srgbClr val="5347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9D59855F-EF75-4E09-9EA2-FD834B39B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2125"/>
              <a:ext cx="647" cy="391"/>
            </a:xfrm>
            <a:custGeom>
              <a:avLst/>
              <a:gdLst>
                <a:gd name="T0" fmla="*/ 24 w 240"/>
                <a:gd name="T1" fmla="*/ 0 h 145"/>
                <a:gd name="T2" fmla="*/ 66 w 240"/>
                <a:gd name="T3" fmla="*/ 145 h 145"/>
                <a:gd name="T4" fmla="*/ 174 w 240"/>
                <a:gd name="T5" fmla="*/ 145 h 145"/>
                <a:gd name="T6" fmla="*/ 217 w 240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45">
                  <a:moveTo>
                    <a:pt x="24" y="0"/>
                  </a:moveTo>
                  <a:cubicBezTo>
                    <a:pt x="24" y="0"/>
                    <a:pt x="0" y="79"/>
                    <a:pt x="66" y="145"/>
                  </a:cubicBezTo>
                  <a:cubicBezTo>
                    <a:pt x="174" y="145"/>
                    <a:pt x="174" y="145"/>
                    <a:pt x="174" y="145"/>
                  </a:cubicBezTo>
                  <a:cubicBezTo>
                    <a:pt x="240" y="79"/>
                    <a:pt x="217" y="0"/>
                    <a:pt x="217" y="0"/>
                  </a:cubicBezTo>
                </a:path>
              </a:pathLst>
            </a:custGeom>
            <a:noFill/>
            <a:ln w="28575" cap="rnd">
              <a:solidFill>
                <a:srgbClr val="53474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AEF6D6CB-4735-4C03-A5DC-67BB1A1787FA}"/>
              </a:ext>
            </a:extLst>
          </p:cNvPr>
          <p:cNvSpPr txBox="1"/>
          <p:nvPr/>
        </p:nvSpPr>
        <p:spPr>
          <a:xfrm>
            <a:off x="1507039" y="500329"/>
            <a:ext cx="821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How the system basically works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57" name="文本框 66">
            <a:extLst>
              <a:ext uri="{FF2B5EF4-FFF2-40B4-BE49-F238E27FC236}">
                <a16:creationId xmlns:a16="http://schemas.microsoft.com/office/drawing/2014/main" id="{05F5B136-98C1-40D1-B6A4-68DF2F56B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38" y="1120108"/>
            <a:ext cx="25603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Shu-Ting Chang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FDD38C9-A6DD-4D1C-AB1C-7CAEA7DC3FA7}"/>
              </a:ext>
            </a:extLst>
          </p:cNvPr>
          <p:cNvSpPr/>
          <p:nvPr/>
        </p:nvSpPr>
        <p:spPr>
          <a:xfrm>
            <a:off x="3339095" y="4099192"/>
            <a:ext cx="3266341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GB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Get QR code from online WeChat server.</a:t>
            </a:r>
          </a:p>
          <a:p>
            <a:pPr lvl="0" algn="ctr">
              <a:lnSpc>
                <a:spcPct val="150000"/>
              </a:lnSpc>
            </a:pPr>
            <a:r>
              <a:rPr lang="en-GB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Once the QR code is generated, scan it to login.</a:t>
            </a:r>
            <a:endParaRPr lang="zh-CN" altLang="en-US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C809A9E-45B9-4DC5-8E89-A225760D4091}"/>
              </a:ext>
            </a:extLst>
          </p:cNvPr>
          <p:cNvSpPr/>
          <p:nvPr/>
        </p:nvSpPr>
        <p:spPr>
          <a:xfrm>
            <a:off x="386659" y="3154803"/>
            <a:ext cx="2767026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GB" altLang="zh-CN" sz="2200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Set Modes</a:t>
            </a:r>
            <a:endParaRPr lang="zh-CN" altLang="en-US" sz="22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E0309645-ED75-48F7-AF5F-0F0D4486F98B}"/>
              </a:ext>
            </a:extLst>
          </p:cNvPr>
          <p:cNvSpPr/>
          <p:nvPr/>
        </p:nvSpPr>
        <p:spPr>
          <a:xfrm>
            <a:off x="3474068" y="3162211"/>
            <a:ext cx="2767026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GB" altLang="zh-CN" sz="2200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QR Code </a:t>
            </a:r>
            <a:endParaRPr lang="zh-CN" altLang="en-US" sz="22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0CEEE346-3E7C-41B8-9562-C50AC1BABD81}"/>
              </a:ext>
            </a:extLst>
          </p:cNvPr>
          <p:cNvSpPr/>
          <p:nvPr/>
        </p:nvSpPr>
        <p:spPr>
          <a:xfrm>
            <a:off x="6732761" y="3135751"/>
            <a:ext cx="2767026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GB" altLang="zh-CN" sz="2200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Start</a:t>
            </a:r>
            <a:endParaRPr lang="zh-CN" altLang="en-US" sz="22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044594AA-885B-4BFC-BF62-4B57FE5DFD6A}"/>
              </a:ext>
            </a:extLst>
          </p:cNvPr>
          <p:cNvSpPr/>
          <p:nvPr/>
        </p:nvSpPr>
        <p:spPr>
          <a:xfrm>
            <a:off x="9254594" y="1703718"/>
            <a:ext cx="2767026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GB" altLang="zh-CN" sz="2200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More Later</a:t>
            </a:r>
            <a:endParaRPr lang="zh-CN" altLang="en-US" sz="22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36A2C05C-2AC5-4741-B72F-B615D8526527}"/>
              </a:ext>
            </a:extLst>
          </p:cNvPr>
          <p:cNvSpPr/>
          <p:nvPr/>
        </p:nvSpPr>
        <p:spPr>
          <a:xfrm>
            <a:off x="388284" y="4099192"/>
            <a:ext cx="2767026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GB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Set different modes, such as only replying to file transfer helper or all the friends.</a:t>
            </a:r>
            <a:endParaRPr lang="zh-CN" altLang="en-US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4E72877B-FEFB-4DE6-8F3E-7B5E02FC2D1A}"/>
              </a:ext>
            </a:extLst>
          </p:cNvPr>
          <p:cNvSpPr/>
          <p:nvPr/>
        </p:nvSpPr>
        <p:spPr>
          <a:xfrm>
            <a:off x="6652624" y="4097942"/>
            <a:ext cx="3049231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GB" alt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Then the robot will start to auto reply for you in the mode you set before.</a:t>
            </a:r>
            <a:endParaRPr lang="zh-CN" altLang="en-US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68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/>
      <p:bldP spid="160" grpId="0"/>
      <p:bldP spid="164" grpId="0"/>
      <p:bldP spid="165" grpId="0"/>
      <p:bldP spid="166" grpId="0"/>
      <p:bldP spid="167" grpId="0"/>
      <p:bldP spid="168" grpId="0"/>
      <p:bldP spid="1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8B0C91-1292-40E9-9DB0-A58E6F8C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F0E043-6F3F-424F-8E66-CA300C639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39"/>
          <a:stretch/>
        </p:blipFill>
        <p:spPr>
          <a:xfrm>
            <a:off x="10374606" y="5279122"/>
            <a:ext cx="1745699" cy="14715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4AB2C1-F9D1-465A-8E4B-1B5DA2094389}"/>
              </a:ext>
            </a:extLst>
          </p:cNvPr>
          <p:cNvSpPr txBox="1"/>
          <p:nvPr/>
        </p:nvSpPr>
        <p:spPr>
          <a:xfrm>
            <a:off x="1507039" y="500329"/>
            <a:ext cx="3598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err="1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Tianxing</a:t>
            </a:r>
            <a:r>
              <a:rPr lang="en-GB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Robot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CA86923-2005-4F01-8E8F-F76EBAF8109F}"/>
              </a:ext>
            </a:extLst>
          </p:cNvPr>
          <p:cNvCxnSpPr/>
          <p:nvPr/>
        </p:nvCxnSpPr>
        <p:spPr>
          <a:xfrm>
            <a:off x="266700" y="3429000"/>
            <a:ext cx="11671300" cy="0"/>
          </a:xfrm>
          <a:prstGeom prst="line">
            <a:avLst/>
          </a:prstGeom>
          <a:ln w="19050">
            <a:solidFill>
              <a:srgbClr val="FCC06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7D661DD1-0C84-4847-92F5-D0DA68006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79004">
            <a:off x="1867335" y="3228123"/>
            <a:ext cx="483820" cy="40175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5246CE7-2B2B-48D3-8A97-77683D0E1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79004">
            <a:off x="5314512" y="3244330"/>
            <a:ext cx="483820" cy="40175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C0D09B1-17EF-49DD-88B4-865620D5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79004">
            <a:off x="9006463" y="3306706"/>
            <a:ext cx="483820" cy="40175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F86244A-F696-4F91-A887-13E19C3D36D5}"/>
              </a:ext>
            </a:extLst>
          </p:cNvPr>
          <p:cNvSpPr/>
          <p:nvPr/>
        </p:nvSpPr>
        <p:spPr>
          <a:xfrm>
            <a:off x="754295" y="3938847"/>
            <a:ext cx="2968804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GB" altLang="zh-C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It is smart chatting robot, based on tones of phrases (</a:t>
            </a:r>
            <a:r>
              <a:rPr lang="en-GB" altLang="zh-CN" sz="2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chinese</a:t>
            </a:r>
            <a:r>
              <a:rPr lang="en-GB" altLang="zh-C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)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08ADE2-C2F1-448B-ABB1-055FC391C0B6}"/>
              </a:ext>
            </a:extLst>
          </p:cNvPr>
          <p:cNvGrpSpPr/>
          <p:nvPr/>
        </p:nvGrpSpPr>
        <p:grpSpPr>
          <a:xfrm>
            <a:off x="-240941" y="1888523"/>
            <a:ext cx="4692040" cy="1233726"/>
            <a:chOff x="826030" y="2175207"/>
            <a:chExt cx="2566429" cy="88343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F05F839-D152-473D-9079-94BBC93D6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7989" y="2175207"/>
              <a:ext cx="1242511" cy="88343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529E055-8D26-4340-A9F2-98404436A8E7}"/>
                </a:ext>
              </a:extLst>
            </p:cNvPr>
            <p:cNvSpPr txBox="1"/>
            <p:nvPr/>
          </p:nvSpPr>
          <p:spPr>
            <a:xfrm>
              <a:off x="826030" y="2398972"/>
              <a:ext cx="2566429" cy="534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2000" dirty="0" err="1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Tiangxing</a:t>
              </a:r>
              <a:r>
                <a:rPr lang="en-GB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  smart </a:t>
              </a:r>
            </a:p>
            <a:p>
              <a:pPr algn="ctr"/>
              <a:r>
                <a:rPr lang="en-GB" altLang="zh-CN" sz="2000" dirty="0" err="1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chattining</a:t>
              </a:r>
              <a:r>
                <a:rPr lang="en-GB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 API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7BDA397-2A66-477B-B729-628525F0FB16}"/>
              </a:ext>
            </a:extLst>
          </p:cNvPr>
          <p:cNvGrpSpPr/>
          <p:nvPr/>
        </p:nvGrpSpPr>
        <p:grpSpPr>
          <a:xfrm>
            <a:off x="4035681" y="3938847"/>
            <a:ext cx="3041482" cy="1197565"/>
            <a:chOff x="6078103" y="3813507"/>
            <a:chExt cx="1894933" cy="88343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12CA74B-33DF-4CA4-8151-8EDC00051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4314" y="3813507"/>
              <a:ext cx="1242511" cy="883437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BA88746-0DC9-47AE-9C63-E38206406FB4}"/>
                </a:ext>
              </a:extLst>
            </p:cNvPr>
            <p:cNvSpPr txBox="1"/>
            <p:nvPr/>
          </p:nvSpPr>
          <p:spPr>
            <a:xfrm>
              <a:off x="6078103" y="3942318"/>
              <a:ext cx="1894933" cy="62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Special </a:t>
              </a:r>
            </a:p>
            <a:p>
              <a:pPr algn="ctr"/>
              <a:r>
                <a:rPr lang="en-US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replying list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DC8562F-E11B-4B54-AF1B-32D4FF31E570}"/>
              </a:ext>
            </a:extLst>
          </p:cNvPr>
          <p:cNvGrpSpPr/>
          <p:nvPr/>
        </p:nvGrpSpPr>
        <p:grpSpPr>
          <a:xfrm>
            <a:off x="7976316" y="1924476"/>
            <a:ext cx="2544114" cy="1332873"/>
            <a:chOff x="9478515" y="3813507"/>
            <a:chExt cx="1649211" cy="924673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28EC029-B944-420E-9C3D-BE7683DC3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1865" y="3813507"/>
              <a:ext cx="1242511" cy="883437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5E700E2-6FB2-4A6E-9F15-CDC5F49D5C17}"/>
                </a:ext>
              </a:extLst>
            </p:cNvPr>
            <p:cNvSpPr txBox="1"/>
            <p:nvPr/>
          </p:nvSpPr>
          <p:spPr>
            <a:xfrm>
              <a:off x="9478515" y="4030294"/>
              <a:ext cx="16492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Translating Function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37" name="文本框 66">
            <a:extLst>
              <a:ext uri="{FF2B5EF4-FFF2-40B4-BE49-F238E27FC236}">
                <a16:creationId xmlns:a16="http://schemas.microsoft.com/office/drawing/2014/main" id="{9B084965-BA60-4282-9930-39ABE58F2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38" y="1120108"/>
            <a:ext cx="1920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Feifan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Chen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0B70B91-C607-4097-B8DC-E6215C3E5E31}"/>
              </a:ext>
            </a:extLst>
          </p:cNvPr>
          <p:cNvSpPr/>
          <p:nvPr/>
        </p:nvSpPr>
        <p:spPr>
          <a:xfrm>
            <a:off x="3885057" y="1221416"/>
            <a:ext cx="3447083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GB" altLang="zh-C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By using this API, we can customize specific conversation just for our robot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2BE6C31-B9E5-43B1-838E-8DDE2508F38A}"/>
              </a:ext>
            </a:extLst>
          </p:cNvPr>
          <p:cNvSpPr/>
          <p:nvPr/>
        </p:nvSpPr>
        <p:spPr>
          <a:xfrm>
            <a:off x="7727632" y="3814343"/>
            <a:ext cx="3041481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GB" altLang="zh-C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Further improve might be translating the conversation into different languages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77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8B0C91-1292-40E9-9DB0-A58E6F8C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F0E043-6F3F-424F-8E66-CA300C639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39"/>
          <a:stretch/>
        </p:blipFill>
        <p:spPr>
          <a:xfrm>
            <a:off x="10308656" y="5115411"/>
            <a:ext cx="1992965" cy="16800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4AB2C1-F9D1-465A-8E4B-1B5DA2094389}"/>
              </a:ext>
            </a:extLst>
          </p:cNvPr>
          <p:cNvSpPr txBox="1"/>
          <p:nvPr/>
        </p:nvSpPr>
        <p:spPr>
          <a:xfrm>
            <a:off x="1507038" y="500329"/>
            <a:ext cx="440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Additional Features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D758A4-A8E1-4789-A453-B403E9302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15" y="2098176"/>
            <a:ext cx="3451390" cy="3165418"/>
          </a:xfrm>
          <a:prstGeom prst="rect">
            <a:avLst/>
          </a:prstGeom>
        </p:spPr>
      </p:pic>
      <p:sp>
        <p:nvSpPr>
          <p:cNvPr id="2" name="六边形 1">
            <a:extLst>
              <a:ext uri="{FF2B5EF4-FFF2-40B4-BE49-F238E27FC236}">
                <a16:creationId xmlns:a16="http://schemas.microsoft.com/office/drawing/2014/main" id="{12ACA2ED-F4FE-4305-B8A6-335281CF0623}"/>
              </a:ext>
            </a:extLst>
          </p:cNvPr>
          <p:cNvSpPr/>
          <p:nvPr/>
        </p:nvSpPr>
        <p:spPr>
          <a:xfrm rot="10800000">
            <a:off x="1196709" y="2566448"/>
            <a:ext cx="2627065" cy="2264711"/>
          </a:xfrm>
          <a:prstGeom prst="hexagon">
            <a:avLst/>
          </a:prstGeom>
          <a:blipFill dpi="0" rotWithShape="0">
            <a:blip r:embed="rId6"/>
            <a:srcRect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E77C4E9-F59F-48E4-9667-0B75B1B4C002}"/>
              </a:ext>
            </a:extLst>
          </p:cNvPr>
          <p:cNvSpPr/>
          <p:nvPr/>
        </p:nvSpPr>
        <p:spPr>
          <a:xfrm>
            <a:off x="4531778" y="1386217"/>
            <a:ext cx="3629465" cy="623592"/>
          </a:xfrm>
          <a:custGeom>
            <a:avLst/>
            <a:gdLst>
              <a:gd name="connsiteX0" fmla="*/ 0 w 1505243"/>
              <a:gd name="connsiteY0" fmla="*/ 478302 h 633211"/>
              <a:gd name="connsiteX1" fmla="*/ 956603 w 1505243"/>
              <a:gd name="connsiteY1" fmla="*/ 225083 h 633211"/>
              <a:gd name="connsiteX2" fmla="*/ 787791 w 1505243"/>
              <a:gd name="connsiteY2" fmla="*/ 633046 h 633211"/>
              <a:gd name="connsiteX3" fmla="*/ 407963 w 1505243"/>
              <a:gd name="connsiteY3" fmla="*/ 168812 h 633211"/>
              <a:gd name="connsiteX4" fmla="*/ 1505243 w 1505243"/>
              <a:gd name="connsiteY4" fmla="*/ 0 h 633211"/>
              <a:gd name="connsiteX0" fmla="*/ 0 w 2307101"/>
              <a:gd name="connsiteY0" fmla="*/ 407964 h 562873"/>
              <a:gd name="connsiteX1" fmla="*/ 956603 w 2307101"/>
              <a:gd name="connsiteY1" fmla="*/ 154745 h 562873"/>
              <a:gd name="connsiteX2" fmla="*/ 787791 w 2307101"/>
              <a:gd name="connsiteY2" fmla="*/ 562708 h 562873"/>
              <a:gd name="connsiteX3" fmla="*/ 407963 w 2307101"/>
              <a:gd name="connsiteY3" fmla="*/ 98474 h 562873"/>
              <a:gd name="connsiteX4" fmla="*/ 2307101 w 2307101"/>
              <a:gd name="connsiteY4" fmla="*/ 0 h 562873"/>
              <a:gd name="connsiteX0" fmla="*/ 0 w 2307101"/>
              <a:gd name="connsiteY0" fmla="*/ 503410 h 658319"/>
              <a:gd name="connsiteX1" fmla="*/ 956603 w 2307101"/>
              <a:gd name="connsiteY1" fmla="*/ 250191 h 658319"/>
              <a:gd name="connsiteX2" fmla="*/ 787791 w 2307101"/>
              <a:gd name="connsiteY2" fmla="*/ 658154 h 658319"/>
              <a:gd name="connsiteX3" fmla="*/ 407963 w 2307101"/>
              <a:gd name="connsiteY3" fmla="*/ 193920 h 658319"/>
              <a:gd name="connsiteX4" fmla="*/ 2307101 w 2307101"/>
              <a:gd name="connsiteY4" fmla="*/ 95446 h 658319"/>
              <a:gd name="connsiteX0" fmla="*/ 0 w 2307101"/>
              <a:gd name="connsiteY0" fmla="*/ 503410 h 658854"/>
              <a:gd name="connsiteX1" fmla="*/ 956603 w 2307101"/>
              <a:gd name="connsiteY1" fmla="*/ 250191 h 658854"/>
              <a:gd name="connsiteX2" fmla="*/ 787791 w 2307101"/>
              <a:gd name="connsiteY2" fmla="*/ 658154 h 658854"/>
              <a:gd name="connsiteX3" fmla="*/ 407963 w 2307101"/>
              <a:gd name="connsiteY3" fmla="*/ 193920 h 658854"/>
              <a:gd name="connsiteX4" fmla="*/ 2307101 w 2307101"/>
              <a:gd name="connsiteY4" fmla="*/ 95446 h 658854"/>
              <a:gd name="connsiteX0" fmla="*/ 0 w 2307101"/>
              <a:gd name="connsiteY0" fmla="*/ 407964 h 619127"/>
              <a:gd name="connsiteX1" fmla="*/ 956603 w 2307101"/>
              <a:gd name="connsiteY1" fmla="*/ 154745 h 619127"/>
              <a:gd name="connsiteX2" fmla="*/ 731520 w 2307101"/>
              <a:gd name="connsiteY2" fmla="*/ 618979 h 619127"/>
              <a:gd name="connsiteX3" fmla="*/ 407963 w 2307101"/>
              <a:gd name="connsiteY3" fmla="*/ 98474 h 619127"/>
              <a:gd name="connsiteX4" fmla="*/ 2307101 w 2307101"/>
              <a:gd name="connsiteY4" fmla="*/ 0 h 619127"/>
              <a:gd name="connsiteX0" fmla="*/ 0 w 2307101"/>
              <a:gd name="connsiteY0" fmla="*/ 407964 h 619566"/>
              <a:gd name="connsiteX1" fmla="*/ 956603 w 2307101"/>
              <a:gd name="connsiteY1" fmla="*/ 154745 h 619566"/>
              <a:gd name="connsiteX2" fmla="*/ 731520 w 2307101"/>
              <a:gd name="connsiteY2" fmla="*/ 618979 h 619566"/>
              <a:gd name="connsiteX3" fmla="*/ 407963 w 2307101"/>
              <a:gd name="connsiteY3" fmla="*/ 98474 h 619566"/>
              <a:gd name="connsiteX4" fmla="*/ 2307101 w 2307101"/>
              <a:gd name="connsiteY4" fmla="*/ 0 h 619566"/>
              <a:gd name="connsiteX0" fmla="*/ 0 w 2307101"/>
              <a:gd name="connsiteY0" fmla="*/ 407964 h 619566"/>
              <a:gd name="connsiteX1" fmla="*/ 956603 w 2307101"/>
              <a:gd name="connsiteY1" fmla="*/ 154745 h 619566"/>
              <a:gd name="connsiteX2" fmla="*/ 731520 w 2307101"/>
              <a:gd name="connsiteY2" fmla="*/ 618979 h 619566"/>
              <a:gd name="connsiteX3" fmla="*/ 407963 w 2307101"/>
              <a:gd name="connsiteY3" fmla="*/ 98474 h 619566"/>
              <a:gd name="connsiteX4" fmla="*/ 2307101 w 2307101"/>
              <a:gd name="connsiteY4" fmla="*/ 0 h 619566"/>
              <a:gd name="connsiteX0" fmla="*/ 0 w 2307101"/>
              <a:gd name="connsiteY0" fmla="*/ 407964 h 619421"/>
              <a:gd name="connsiteX1" fmla="*/ 956603 w 2307101"/>
              <a:gd name="connsiteY1" fmla="*/ 154745 h 619421"/>
              <a:gd name="connsiteX2" fmla="*/ 731520 w 2307101"/>
              <a:gd name="connsiteY2" fmla="*/ 618979 h 619421"/>
              <a:gd name="connsiteX3" fmla="*/ 661182 w 2307101"/>
              <a:gd name="connsiteY3" fmla="*/ 56271 h 619421"/>
              <a:gd name="connsiteX4" fmla="*/ 2307101 w 2307101"/>
              <a:gd name="connsiteY4" fmla="*/ 0 h 619421"/>
              <a:gd name="connsiteX0" fmla="*/ 0 w 2307101"/>
              <a:gd name="connsiteY0" fmla="*/ 443588 h 655045"/>
              <a:gd name="connsiteX1" fmla="*/ 956603 w 2307101"/>
              <a:gd name="connsiteY1" fmla="*/ 190369 h 655045"/>
              <a:gd name="connsiteX2" fmla="*/ 731520 w 2307101"/>
              <a:gd name="connsiteY2" fmla="*/ 654603 h 655045"/>
              <a:gd name="connsiteX3" fmla="*/ 661182 w 2307101"/>
              <a:gd name="connsiteY3" fmla="*/ 91895 h 655045"/>
              <a:gd name="connsiteX4" fmla="*/ 2307101 w 2307101"/>
              <a:gd name="connsiteY4" fmla="*/ 35624 h 655045"/>
              <a:gd name="connsiteX0" fmla="*/ 0 w 2307101"/>
              <a:gd name="connsiteY0" fmla="*/ 443588 h 655919"/>
              <a:gd name="connsiteX1" fmla="*/ 956603 w 2307101"/>
              <a:gd name="connsiteY1" fmla="*/ 190369 h 655919"/>
              <a:gd name="connsiteX2" fmla="*/ 731520 w 2307101"/>
              <a:gd name="connsiteY2" fmla="*/ 654603 h 655919"/>
              <a:gd name="connsiteX3" fmla="*/ 661182 w 2307101"/>
              <a:gd name="connsiteY3" fmla="*/ 91895 h 655919"/>
              <a:gd name="connsiteX4" fmla="*/ 2307101 w 2307101"/>
              <a:gd name="connsiteY4" fmla="*/ 35624 h 655919"/>
              <a:gd name="connsiteX0" fmla="*/ 0 w 2405575"/>
              <a:gd name="connsiteY0" fmla="*/ 400866 h 613197"/>
              <a:gd name="connsiteX1" fmla="*/ 956603 w 2405575"/>
              <a:gd name="connsiteY1" fmla="*/ 147647 h 613197"/>
              <a:gd name="connsiteX2" fmla="*/ 731520 w 2405575"/>
              <a:gd name="connsiteY2" fmla="*/ 611881 h 613197"/>
              <a:gd name="connsiteX3" fmla="*/ 661182 w 2405575"/>
              <a:gd name="connsiteY3" fmla="*/ 49173 h 613197"/>
              <a:gd name="connsiteX4" fmla="*/ 2405575 w 2405575"/>
              <a:gd name="connsiteY4" fmla="*/ 555610 h 613197"/>
              <a:gd name="connsiteX0" fmla="*/ 0 w 3629465"/>
              <a:gd name="connsiteY0" fmla="*/ 400866 h 613197"/>
              <a:gd name="connsiteX1" fmla="*/ 956603 w 3629465"/>
              <a:gd name="connsiteY1" fmla="*/ 147647 h 613197"/>
              <a:gd name="connsiteX2" fmla="*/ 731520 w 3629465"/>
              <a:gd name="connsiteY2" fmla="*/ 611881 h 613197"/>
              <a:gd name="connsiteX3" fmla="*/ 661182 w 3629465"/>
              <a:gd name="connsiteY3" fmla="*/ 49173 h 613197"/>
              <a:gd name="connsiteX4" fmla="*/ 3629465 w 3629465"/>
              <a:gd name="connsiteY4" fmla="*/ 513407 h 613197"/>
              <a:gd name="connsiteX0" fmla="*/ 0 w 3629465"/>
              <a:gd name="connsiteY0" fmla="*/ 400866 h 613197"/>
              <a:gd name="connsiteX1" fmla="*/ 956603 w 3629465"/>
              <a:gd name="connsiteY1" fmla="*/ 147647 h 613197"/>
              <a:gd name="connsiteX2" fmla="*/ 731520 w 3629465"/>
              <a:gd name="connsiteY2" fmla="*/ 611881 h 613197"/>
              <a:gd name="connsiteX3" fmla="*/ 661182 w 3629465"/>
              <a:gd name="connsiteY3" fmla="*/ 49173 h 613197"/>
              <a:gd name="connsiteX4" fmla="*/ 3629465 w 3629465"/>
              <a:gd name="connsiteY4" fmla="*/ 513407 h 613197"/>
              <a:gd name="connsiteX0" fmla="*/ 0 w 3629465"/>
              <a:gd name="connsiteY0" fmla="*/ 400866 h 615587"/>
              <a:gd name="connsiteX1" fmla="*/ 956603 w 3629465"/>
              <a:gd name="connsiteY1" fmla="*/ 147647 h 615587"/>
              <a:gd name="connsiteX2" fmla="*/ 731520 w 3629465"/>
              <a:gd name="connsiteY2" fmla="*/ 611881 h 615587"/>
              <a:gd name="connsiteX3" fmla="*/ 661182 w 3629465"/>
              <a:gd name="connsiteY3" fmla="*/ 49173 h 615587"/>
              <a:gd name="connsiteX4" fmla="*/ 3629465 w 3629465"/>
              <a:gd name="connsiteY4" fmla="*/ 513407 h 615587"/>
              <a:gd name="connsiteX0" fmla="*/ 0 w 3629465"/>
              <a:gd name="connsiteY0" fmla="*/ 535210 h 754001"/>
              <a:gd name="connsiteX1" fmla="*/ 956603 w 3629465"/>
              <a:gd name="connsiteY1" fmla="*/ 281991 h 754001"/>
              <a:gd name="connsiteX2" fmla="*/ 731520 w 3629465"/>
              <a:gd name="connsiteY2" fmla="*/ 746225 h 754001"/>
              <a:gd name="connsiteX3" fmla="*/ 717452 w 3629465"/>
              <a:gd name="connsiteY3" fmla="*/ 637 h 754001"/>
              <a:gd name="connsiteX4" fmla="*/ 3629465 w 3629465"/>
              <a:gd name="connsiteY4" fmla="*/ 647751 h 754001"/>
              <a:gd name="connsiteX0" fmla="*/ 0 w 3629465"/>
              <a:gd name="connsiteY0" fmla="*/ 400866 h 638258"/>
              <a:gd name="connsiteX1" fmla="*/ 956603 w 3629465"/>
              <a:gd name="connsiteY1" fmla="*/ 147647 h 638258"/>
              <a:gd name="connsiteX2" fmla="*/ 731520 w 3629465"/>
              <a:gd name="connsiteY2" fmla="*/ 611881 h 638258"/>
              <a:gd name="connsiteX3" fmla="*/ 956602 w 3629465"/>
              <a:gd name="connsiteY3" fmla="*/ 260188 h 638258"/>
              <a:gd name="connsiteX4" fmla="*/ 3629465 w 3629465"/>
              <a:gd name="connsiteY4" fmla="*/ 513407 h 638258"/>
              <a:gd name="connsiteX0" fmla="*/ 0 w 3629465"/>
              <a:gd name="connsiteY0" fmla="*/ 400866 h 623592"/>
              <a:gd name="connsiteX1" fmla="*/ 956603 w 3629465"/>
              <a:gd name="connsiteY1" fmla="*/ 147647 h 623592"/>
              <a:gd name="connsiteX2" fmla="*/ 731520 w 3629465"/>
              <a:gd name="connsiteY2" fmla="*/ 611881 h 623592"/>
              <a:gd name="connsiteX3" fmla="*/ 956602 w 3629465"/>
              <a:gd name="connsiteY3" fmla="*/ 133579 h 623592"/>
              <a:gd name="connsiteX4" fmla="*/ 3629465 w 3629465"/>
              <a:gd name="connsiteY4" fmla="*/ 513407 h 62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9465" h="623592">
                <a:moveTo>
                  <a:pt x="0" y="400866"/>
                </a:moveTo>
                <a:cubicBezTo>
                  <a:pt x="271975" y="134752"/>
                  <a:pt x="778412" y="-197011"/>
                  <a:pt x="956603" y="147647"/>
                </a:cubicBezTo>
                <a:cubicBezTo>
                  <a:pt x="1134794" y="492305"/>
                  <a:pt x="731520" y="614226"/>
                  <a:pt x="731520" y="611881"/>
                </a:cubicBezTo>
                <a:cubicBezTo>
                  <a:pt x="731520" y="609536"/>
                  <a:pt x="178189" y="164059"/>
                  <a:pt x="956602" y="133579"/>
                </a:cubicBezTo>
                <a:cubicBezTo>
                  <a:pt x="1735015" y="103099"/>
                  <a:pt x="706901" y="910819"/>
                  <a:pt x="3629465" y="513407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08BE2F-2C76-42D4-8217-BAD4B87DC6FE}"/>
              </a:ext>
            </a:extLst>
          </p:cNvPr>
          <p:cNvSpPr/>
          <p:nvPr/>
        </p:nvSpPr>
        <p:spPr>
          <a:xfrm>
            <a:off x="5820356" y="1992030"/>
            <a:ext cx="53624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GB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Convert given text to a mp3 audio file with /</a:t>
            </a:r>
            <a:r>
              <a:rPr lang="en-GB" altLang="zh-CN" b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tts</a:t>
            </a:r>
            <a:r>
              <a:rPr lang="en-GB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 command.</a:t>
            </a:r>
            <a:endParaRPr lang="zh-CN" altLang="en-US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D6B198-F5D5-47C9-A39B-9D60283AAA3D}"/>
              </a:ext>
            </a:extLst>
          </p:cNvPr>
          <p:cNvSpPr/>
          <p:nvPr/>
        </p:nvSpPr>
        <p:spPr>
          <a:xfrm>
            <a:off x="4999808" y="1144029"/>
            <a:ext cx="341602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GB" altLang="zh-CN" sz="2800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Talking Bee</a:t>
            </a:r>
            <a:endParaRPr lang="zh-CN" altLang="en-US" sz="28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1BBB3FC-F82C-44D6-AD91-D4316B411314}"/>
              </a:ext>
            </a:extLst>
          </p:cNvPr>
          <p:cNvSpPr/>
          <p:nvPr/>
        </p:nvSpPr>
        <p:spPr>
          <a:xfrm>
            <a:off x="4531778" y="2980978"/>
            <a:ext cx="3629465" cy="623592"/>
          </a:xfrm>
          <a:custGeom>
            <a:avLst/>
            <a:gdLst>
              <a:gd name="connsiteX0" fmla="*/ 0 w 1505243"/>
              <a:gd name="connsiteY0" fmla="*/ 478302 h 633211"/>
              <a:gd name="connsiteX1" fmla="*/ 956603 w 1505243"/>
              <a:gd name="connsiteY1" fmla="*/ 225083 h 633211"/>
              <a:gd name="connsiteX2" fmla="*/ 787791 w 1505243"/>
              <a:gd name="connsiteY2" fmla="*/ 633046 h 633211"/>
              <a:gd name="connsiteX3" fmla="*/ 407963 w 1505243"/>
              <a:gd name="connsiteY3" fmla="*/ 168812 h 633211"/>
              <a:gd name="connsiteX4" fmla="*/ 1505243 w 1505243"/>
              <a:gd name="connsiteY4" fmla="*/ 0 h 633211"/>
              <a:gd name="connsiteX0" fmla="*/ 0 w 2307101"/>
              <a:gd name="connsiteY0" fmla="*/ 407964 h 562873"/>
              <a:gd name="connsiteX1" fmla="*/ 956603 w 2307101"/>
              <a:gd name="connsiteY1" fmla="*/ 154745 h 562873"/>
              <a:gd name="connsiteX2" fmla="*/ 787791 w 2307101"/>
              <a:gd name="connsiteY2" fmla="*/ 562708 h 562873"/>
              <a:gd name="connsiteX3" fmla="*/ 407963 w 2307101"/>
              <a:gd name="connsiteY3" fmla="*/ 98474 h 562873"/>
              <a:gd name="connsiteX4" fmla="*/ 2307101 w 2307101"/>
              <a:gd name="connsiteY4" fmla="*/ 0 h 562873"/>
              <a:gd name="connsiteX0" fmla="*/ 0 w 2307101"/>
              <a:gd name="connsiteY0" fmla="*/ 503410 h 658319"/>
              <a:gd name="connsiteX1" fmla="*/ 956603 w 2307101"/>
              <a:gd name="connsiteY1" fmla="*/ 250191 h 658319"/>
              <a:gd name="connsiteX2" fmla="*/ 787791 w 2307101"/>
              <a:gd name="connsiteY2" fmla="*/ 658154 h 658319"/>
              <a:gd name="connsiteX3" fmla="*/ 407963 w 2307101"/>
              <a:gd name="connsiteY3" fmla="*/ 193920 h 658319"/>
              <a:gd name="connsiteX4" fmla="*/ 2307101 w 2307101"/>
              <a:gd name="connsiteY4" fmla="*/ 95446 h 658319"/>
              <a:gd name="connsiteX0" fmla="*/ 0 w 2307101"/>
              <a:gd name="connsiteY0" fmla="*/ 503410 h 658854"/>
              <a:gd name="connsiteX1" fmla="*/ 956603 w 2307101"/>
              <a:gd name="connsiteY1" fmla="*/ 250191 h 658854"/>
              <a:gd name="connsiteX2" fmla="*/ 787791 w 2307101"/>
              <a:gd name="connsiteY2" fmla="*/ 658154 h 658854"/>
              <a:gd name="connsiteX3" fmla="*/ 407963 w 2307101"/>
              <a:gd name="connsiteY3" fmla="*/ 193920 h 658854"/>
              <a:gd name="connsiteX4" fmla="*/ 2307101 w 2307101"/>
              <a:gd name="connsiteY4" fmla="*/ 95446 h 658854"/>
              <a:gd name="connsiteX0" fmla="*/ 0 w 2307101"/>
              <a:gd name="connsiteY0" fmla="*/ 407964 h 619127"/>
              <a:gd name="connsiteX1" fmla="*/ 956603 w 2307101"/>
              <a:gd name="connsiteY1" fmla="*/ 154745 h 619127"/>
              <a:gd name="connsiteX2" fmla="*/ 731520 w 2307101"/>
              <a:gd name="connsiteY2" fmla="*/ 618979 h 619127"/>
              <a:gd name="connsiteX3" fmla="*/ 407963 w 2307101"/>
              <a:gd name="connsiteY3" fmla="*/ 98474 h 619127"/>
              <a:gd name="connsiteX4" fmla="*/ 2307101 w 2307101"/>
              <a:gd name="connsiteY4" fmla="*/ 0 h 619127"/>
              <a:gd name="connsiteX0" fmla="*/ 0 w 2307101"/>
              <a:gd name="connsiteY0" fmla="*/ 407964 h 619566"/>
              <a:gd name="connsiteX1" fmla="*/ 956603 w 2307101"/>
              <a:gd name="connsiteY1" fmla="*/ 154745 h 619566"/>
              <a:gd name="connsiteX2" fmla="*/ 731520 w 2307101"/>
              <a:gd name="connsiteY2" fmla="*/ 618979 h 619566"/>
              <a:gd name="connsiteX3" fmla="*/ 407963 w 2307101"/>
              <a:gd name="connsiteY3" fmla="*/ 98474 h 619566"/>
              <a:gd name="connsiteX4" fmla="*/ 2307101 w 2307101"/>
              <a:gd name="connsiteY4" fmla="*/ 0 h 619566"/>
              <a:gd name="connsiteX0" fmla="*/ 0 w 2307101"/>
              <a:gd name="connsiteY0" fmla="*/ 407964 h 619566"/>
              <a:gd name="connsiteX1" fmla="*/ 956603 w 2307101"/>
              <a:gd name="connsiteY1" fmla="*/ 154745 h 619566"/>
              <a:gd name="connsiteX2" fmla="*/ 731520 w 2307101"/>
              <a:gd name="connsiteY2" fmla="*/ 618979 h 619566"/>
              <a:gd name="connsiteX3" fmla="*/ 407963 w 2307101"/>
              <a:gd name="connsiteY3" fmla="*/ 98474 h 619566"/>
              <a:gd name="connsiteX4" fmla="*/ 2307101 w 2307101"/>
              <a:gd name="connsiteY4" fmla="*/ 0 h 619566"/>
              <a:gd name="connsiteX0" fmla="*/ 0 w 2307101"/>
              <a:gd name="connsiteY0" fmla="*/ 407964 h 619421"/>
              <a:gd name="connsiteX1" fmla="*/ 956603 w 2307101"/>
              <a:gd name="connsiteY1" fmla="*/ 154745 h 619421"/>
              <a:gd name="connsiteX2" fmla="*/ 731520 w 2307101"/>
              <a:gd name="connsiteY2" fmla="*/ 618979 h 619421"/>
              <a:gd name="connsiteX3" fmla="*/ 661182 w 2307101"/>
              <a:gd name="connsiteY3" fmla="*/ 56271 h 619421"/>
              <a:gd name="connsiteX4" fmla="*/ 2307101 w 2307101"/>
              <a:gd name="connsiteY4" fmla="*/ 0 h 619421"/>
              <a:gd name="connsiteX0" fmla="*/ 0 w 2307101"/>
              <a:gd name="connsiteY0" fmla="*/ 443588 h 655045"/>
              <a:gd name="connsiteX1" fmla="*/ 956603 w 2307101"/>
              <a:gd name="connsiteY1" fmla="*/ 190369 h 655045"/>
              <a:gd name="connsiteX2" fmla="*/ 731520 w 2307101"/>
              <a:gd name="connsiteY2" fmla="*/ 654603 h 655045"/>
              <a:gd name="connsiteX3" fmla="*/ 661182 w 2307101"/>
              <a:gd name="connsiteY3" fmla="*/ 91895 h 655045"/>
              <a:gd name="connsiteX4" fmla="*/ 2307101 w 2307101"/>
              <a:gd name="connsiteY4" fmla="*/ 35624 h 655045"/>
              <a:gd name="connsiteX0" fmla="*/ 0 w 2307101"/>
              <a:gd name="connsiteY0" fmla="*/ 443588 h 655919"/>
              <a:gd name="connsiteX1" fmla="*/ 956603 w 2307101"/>
              <a:gd name="connsiteY1" fmla="*/ 190369 h 655919"/>
              <a:gd name="connsiteX2" fmla="*/ 731520 w 2307101"/>
              <a:gd name="connsiteY2" fmla="*/ 654603 h 655919"/>
              <a:gd name="connsiteX3" fmla="*/ 661182 w 2307101"/>
              <a:gd name="connsiteY3" fmla="*/ 91895 h 655919"/>
              <a:gd name="connsiteX4" fmla="*/ 2307101 w 2307101"/>
              <a:gd name="connsiteY4" fmla="*/ 35624 h 655919"/>
              <a:gd name="connsiteX0" fmla="*/ 0 w 2405575"/>
              <a:gd name="connsiteY0" fmla="*/ 400866 h 613197"/>
              <a:gd name="connsiteX1" fmla="*/ 956603 w 2405575"/>
              <a:gd name="connsiteY1" fmla="*/ 147647 h 613197"/>
              <a:gd name="connsiteX2" fmla="*/ 731520 w 2405575"/>
              <a:gd name="connsiteY2" fmla="*/ 611881 h 613197"/>
              <a:gd name="connsiteX3" fmla="*/ 661182 w 2405575"/>
              <a:gd name="connsiteY3" fmla="*/ 49173 h 613197"/>
              <a:gd name="connsiteX4" fmla="*/ 2405575 w 2405575"/>
              <a:gd name="connsiteY4" fmla="*/ 555610 h 613197"/>
              <a:gd name="connsiteX0" fmla="*/ 0 w 3629465"/>
              <a:gd name="connsiteY0" fmla="*/ 400866 h 613197"/>
              <a:gd name="connsiteX1" fmla="*/ 956603 w 3629465"/>
              <a:gd name="connsiteY1" fmla="*/ 147647 h 613197"/>
              <a:gd name="connsiteX2" fmla="*/ 731520 w 3629465"/>
              <a:gd name="connsiteY2" fmla="*/ 611881 h 613197"/>
              <a:gd name="connsiteX3" fmla="*/ 661182 w 3629465"/>
              <a:gd name="connsiteY3" fmla="*/ 49173 h 613197"/>
              <a:gd name="connsiteX4" fmla="*/ 3629465 w 3629465"/>
              <a:gd name="connsiteY4" fmla="*/ 513407 h 613197"/>
              <a:gd name="connsiteX0" fmla="*/ 0 w 3629465"/>
              <a:gd name="connsiteY0" fmla="*/ 400866 h 613197"/>
              <a:gd name="connsiteX1" fmla="*/ 956603 w 3629465"/>
              <a:gd name="connsiteY1" fmla="*/ 147647 h 613197"/>
              <a:gd name="connsiteX2" fmla="*/ 731520 w 3629465"/>
              <a:gd name="connsiteY2" fmla="*/ 611881 h 613197"/>
              <a:gd name="connsiteX3" fmla="*/ 661182 w 3629465"/>
              <a:gd name="connsiteY3" fmla="*/ 49173 h 613197"/>
              <a:gd name="connsiteX4" fmla="*/ 3629465 w 3629465"/>
              <a:gd name="connsiteY4" fmla="*/ 513407 h 613197"/>
              <a:gd name="connsiteX0" fmla="*/ 0 w 3629465"/>
              <a:gd name="connsiteY0" fmla="*/ 400866 h 615587"/>
              <a:gd name="connsiteX1" fmla="*/ 956603 w 3629465"/>
              <a:gd name="connsiteY1" fmla="*/ 147647 h 615587"/>
              <a:gd name="connsiteX2" fmla="*/ 731520 w 3629465"/>
              <a:gd name="connsiteY2" fmla="*/ 611881 h 615587"/>
              <a:gd name="connsiteX3" fmla="*/ 661182 w 3629465"/>
              <a:gd name="connsiteY3" fmla="*/ 49173 h 615587"/>
              <a:gd name="connsiteX4" fmla="*/ 3629465 w 3629465"/>
              <a:gd name="connsiteY4" fmla="*/ 513407 h 615587"/>
              <a:gd name="connsiteX0" fmla="*/ 0 w 3629465"/>
              <a:gd name="connsiteY0" fmla="*/ 535210 h 754001"/>
              <a:gd name="connsiteX1" fmla="*/ 956603 w 3629465"/>
              <a:gd name="connsiteY1" fmla="*/ 281991 h 754001"/>
              <a:gd name="connsiteX2" fmla="*/ 731520 w 3629465"/>
              <a:gd name="connsiteY2" fmla="*/ 746225 h 754001"/>
              <a:gd name="connsiteX3" fmla="*/ 717452 w 3629465"/>
              <a:gd name="connsiteY3" fmla="*/ 637 h 754001"/>
              <a:gd name="connsiteX4" fmla="*/ 3629465 w 3629465"/>
              <a:gd name="connsiteY4" fmla="*/ 647751 h 754001"/>
              <a:gd name="connsiteX0" fmla="*/ 0 w 3629465"/>
              <a:gd name="connsiteY0" fmla="*/ 400866 h 638258"/>
              <a:gd name="connsiteX1" fmla="*/ 956603 w 3629465"/>
              <a:gd name="connsiteY1" fmla="*/ 147647 h 638258"/>
              <a:gd name="connsiteX2" fmla="*/ 731520 w 3629465"/>
              <a:gd name="connsiteY2" fmla="*/ 611881 h 638258"/>
              <a:gd name="connsiteX3" fmla="*/ 956602 w 3629465"/>
              <a:gd name="connsiteY3" fmla="*/ 260188 h 638258"/>
              <a:gd name="connsiteX4" fmla="*/ 3629465 w 3629465"/>
              <a:gd name="connsiteY4" fmla="*/ 513407 h 638258"/>
              <a:gd name="connsiteX0" fmla="*/ 0 w 3629465"/>
              <a:gd name="connsiteY0" fmla="*/ 400866 h 623592"/>
              <a:gd name="connsiteX1" fmla="*/ 956603 w 3629465"/>
              <a:gd name="connsiteY1" fmla="*/ 147647 h 623592"/>
              <a:gd name="connsiteX2" fmla="*/ 731520 w 3629465"/>
              <a:gd name="connsiteY2" fmla="*/ 611881 h 623592"/>
              <a:gd name="connsiteX3" fmla="*/ 956602 w 3629465"/>
              <a:gd name="connsiteY3" fmla="*/ 133579 h 623592"/>
              <a:gd name="connsiteX4" fmla="*/ 3629465 w 3629465"/>
              <a:gd name="connsiteY4" fmla="*/ 513407 h 62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9465" h="623592">
                <a:moveTo>
                  <a:pt x="0" y="400866"/>
                </a:moveTo>
                <a:cubicBezTo>
                  <a:pt x="271975" y="134752"/>
                  <a:pt x="778412" y="-197011"/>
                  <a:pt x="956603" y="147647"/>
                </a:cubicBezTo>
                <a:cubicBezTo>
                  <a:pt x="1134794" y="492305"/>
                  <a:pt x="731520" y="614226"/>
                  <a:pt x="731520" y="611881"/>
                </a:cubicBezTo>
                <a:cubicBezTo>
                  <a:pt x="731520" y="609536"/>
                  <a:pt x="178189" y="164059"/>
                  <a:pt x="956602" y="133579"/>
                </a:cubicBezTo>
                <a:cubicBezTo>
                  <a:pt x="1735015" y="103099"/>
                  <a:pt x="706901" y="910819"/>
                  <a:pt x="3629465" y="513407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8B9D5B-4EF8-418C-899E-9F8BFB11F101}"/>
              </a:ext>
            </a:extLst>
          </p:cNvPr>
          <p:cNvSpPr/>
          <p:nvPr/>
        </p:nvSpPr>
        <p:spPr>
          <a:xfrm>
            <a:off x="5820356" y="3653255"/>
            <a:ext cx="519094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GB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Reply with bee (gif) when responding to hi.</a:t>
            </a:r>
            <a:endParaRPr lang="zh-CN" altLang="en-US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959AA2-5A13-4F23-AAEA-C9B793A036B0}"/>
              </a:ext>
            </a:extLst>
          </p:cNvPr>
          <p:cNvSpPr/>
          <p:nvPr/>
        </p:nvSpPr>
        <p:spPr>
          <a:xfrm>
            <a:off x="5649751" y="2790213"/>
            <a:ext cx="414370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GB" altLang="zh-CN" sz="2800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Friendly Bee says Hi</a:t>
            </a:r>
            <a:endParaRPr lang="zh-CN" altLang="en-US" sz="28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16044B6E-E03C-43B1-B177-D1447F079FB1}"/>
              </a:ext>
            </a:extLst>
          </p:cNvPr>
          <p:cNvSpPr/>
          <p:nvPr/>
        </p:nvSpPr>
        <p:spPr>
          <a:xfrm>
            <a:off x="4531778" y="4580654"/>
            <a:ext cx="3629465" cy="623592"/>
          </a:xfrm>
          <a:custGeom>
            <a:avLst/>
            <a:gdLst>
              <a:gd name="connsiteX0" fmla="*/ 0 w 1505243"/>
              <a:gd name="connsiteY0" fmla="*/ 478302 h 633211"/>
              <a:gd name="connsiteX1" fmla="*/ 956603 w 1505243"/>
              <a:gd name="connsiteY1" fmla="*/ 225083 h 633211"/>
              <a:gd name="connsiteX2" fmla="*/ 787791 w 1505243"/>
              <a:gd name="connsiteY2" fmla="*/ 633046 h 633211"/>
              <a:gd name="connsiteX3" fmla="*/ 407963 w 1505243"/>
              <a:gd name="connsiteY3" fmla="*/ 168812 h 633211"/>
              <a:gd name="connsiteX4" fmla="*/ 1505243 w 1505243"/>
              <a:gd name="connsiteY4" fmla="*/ 0 h 633211"/>
              <a:gd name="connsiteX0" fmla="*/ 0 w 2307101"/>
              <a:gd name="connsiteY0" fmla="*/ 407964 h 562873"/>
              <a:gd name="connsiteX1" fmla="*/ 956603 w 2307101"/>
              <a:gd name="connsiteY1" fmla="*/ 154745 h 562873"/>
              <a:gd name="connsiteX2" fmla="*/ 787791 w 2307101"/>
              <a:gd name="connsiteY2" fmla="*/ 562708 h 562873"/>
              <a:gd name="connsiteX3" fmla="*/ 407963 w 2307101"/>
              <a:gd name="connsiteY3" fmla="*/ 98474 h 562873"/>
              <a:gd name="connsiteX4" fmla="*/ 2307101 w 2307101"/>
              <a:gd name="connsiteY4" fmla="*/ 0 h 562873"/>
              <a:gd name="connsiteX0" fmla="*/ 0 w 2307101"/>
              <a:gd name="connsiteY0" fmla="*/ 503410 h 658319"/>
              <a:gd name="connsiteX1" fmla="*/ 956603 w 2307101"/>
              <a:gd name="connsiteY1" fmla="*/ 250191 h 658319"/>
              <a:gd name="connsiteX2" fmla="*/ 787791 w 2307101"/>
              <a:gd name="connsiteY2" fmla="*/ 658154 h 658319"/>
              <a:gd name="connsiteX3" fmla="*/ 407963 w 2307101"/>
              <a:gd name="connsiteY3" fmla="*/ 193920 h 658319"/>
              <a:gd name="connsiteX4" fmla="*/ 2307101 w 2307101"/>
              <a:gd name="connsiteY4" fmla="*/ 95446 h 658319"/>
              <a:gd name="connsiteX0" fmla="*/ 0 w 2307101"/>
              <a:gd name="connsiteY0" fmla="*/ 503410 h 658854"/>
              <a:gd name="connsiteX1" fmla="*/ 956603 w 2307101"/>
              <a:gd name="connsiteY1" fmla="*/ 250191 h 658854"/>
              <a:gd name="connsiteX2" fmla="*/ 787791 w 2307101"/>
              <a:gd name="connsiteY2" fmla="*/ 658154 h 658854"/>
              <a:gd name="connsiteX3" fmla="*/ 407963 w 2307101"/>
              <a:gd name="connsiteY3" fmla="*/ 193920 h 658854"/>
              <a:gd name="connsiteX4" fmla="*/ 2307101 w 2307101"/>
              <a:gd name="connsiteY4" fmla="*/ 95446 h 658854"/>
              <a:gd name="connsiteX0" fmla="*/ 0 w 2307101"/>
              <a:gd name="connsiteY0" fmla="*/ 407964 h 619127"/>
              <a:gd name="connsiteX1" fmla="*/ 956603 w 2307101"/>
              <a:gd name="connsiteY1" fmla="*/ 154745 h 619127"/>
              <a:gd name="connsiteX2" fmla="*/ 731520 w 2307101"/>
              <a:gd name="connsiteY2" fmla="*/ 618979 h 619127"/>
              <a:gd name="connsiteX3" fmla="*/ 407963 w 2307101"/>
              <a:gd name="connsiteY3" fmla="*/ 98474 h 619127"/>
              <a:gd name="connsiteX4" fmla="*/ 2307101 w 2307101"/>
              <a:gd name="connsiteY4" fmla="*/ 0 h 619127"/>
              <a:gd name="connsiteX0" fmla="*/ 0 w 2307101"/>
              <a:gd name="connsiteY0" fmla="*/ 407964 h 619566"/>
              <a:gd name="connsiteX1" fmla="*/ 956603 w 2307101"/>
              <a:gd name="connsiteY1" fmla="*/ 154745 h 619566"/>
              <a:gd name="connsiteX2" fmla="*/ 731520 w 2307101"/>
              <a:gd name="connsiteY2" fmla="*/ 618979 h 619566"/>
              <a:gd name="connsiteX3" fmla="*/ 407963 w 2307101"/>
              <a:gd name="connsiteY3" fmla="*/ 98474 h 619566"/>
              <a:gd name="connsiteX4" fmla="*/ 2307101 w 2307101"/>
              <a:gd name="connsiteY4" fmla="*/ 0 h 619566"/>
              <a:gd name="connsiteX0" fmla="*/ 0 w 2307101"/>
              <a:gd name="connsiteY0" fmla="*/ 407964 h 619566"/>
              <a:gd name="connsiteX1" fmla="*/ 956603 w 2307101"/>
              <a:gd name="connsiteY1" fmla="*/ 154745 h 619566"/>
              <a:gd name="connsiteX2" fmla="*/ 731520 w 2307101"/>
              <a:gd name="connsiteY2" fmla="*/ 618979 h 619566"/>
              <a:gd name="connsiteX3" fmla="*/ 407963 w 2307101"/>
              <a:gd name="connsiteY3" fmla="*/ 98474 h 619566"/>
              <a:gd name="connsiteX4" fmla="*/ 2307101 w 2307101"/>
              <a:gd name="connsiteY4" fmla="*/ 0 h 619566"/>
              <a:gd name="connsiteX0" fmla="*/ 0 w 2307101"/>
              <a:gd name="connsiteY0" fmla="*/ 407964 h 619421"/>
              <a:gd name="connsiteX1" fmla="*/ 956603 w 2307101"/>
              <a:gd name="connsiteY1" fmla="*/ 154745 h 619421"/>
              <a:gd name="connsiteX2" fmla="*/ 731520 w 2307101"/>
              <a:gd name="connsiteY2" fmla="*/ 618979 h 619421"/>
              <a:gd name="connsiteX3" fmla="*/ 661182 w 2307101"/>
              <a:gd name="connsiteY3" fmla="*/ 56271 h 619421"/>
              <a:gd name="connsiteX4" fmla="*/ 2307101 w 2307101"/>
              <a:gd name="connsiteY4" fmla="*/ 0 h 619421"/>
              <a:gd name="connsiteX0" fmla="*/ 0 w 2307101"/>
              <a:gd name="connsiteY0" fmla="*/ 443588 h 655045"/>
              <a:gd name="connsiteX1" fmla="*/ 956603 w 2307101"/>
              <a:gd name="connsiteY1" fmla="*/ 190369 h 655045"/>
              <a:gd name="connsiteX2" fmla="*/ 731520 w 2307101"/>
              <a:gd name="connsiteY2" fmla="*/ 654603 h 655045"/>
              <a:gd name="connsiteX3" fmla="*/ 661182 w 2307101"/>
              <a:gd name="connsiteY3" fmla="*/ 91895 h 655045"/>
              <a:gd name="connsiteX4" fmla="*/ 2307101 w 2307101"/>
              <a:gd name="connsiteY4" fmla="*/ 35624 h 655045"/>
              <a:gd name="connsiteX0" fmla="*/ 0 w 2307101"/>
              <a:gd name="connsiteY0" fmla="*/ 443588 h 655919"/>
              <a:gd name="connsiteX1" fmla="*/ 956603 w 2307101"/>
              <a:gd name="connsiteY1" fmla="*/ 190369 h 655919"/>
              <a:gd name="connsiteX2" fmla="*/ 731520 w 2307101"/>
              <a:gd name="connsiteY2" fmla="*/ 654603 h 655919"/>
              <a:gd name="connsiteX3" fmla="*/ 661182 w 2307101"/>
              <a:gd name="connsiteY3" fmla="*/ 91895 h 655919"/>
              <a:gd name="connsiteX4" fmla="*/ 2307101 w 2307101"/>
              <a:gd name="connsiteY4" fmla="*/ 35624 h 655919"/>
              <a:gd name="connsiteX0" fmla="*/ 0 w 2405575"/>
              <a:gd name="connsiteY0" fmla="*/ 400866 h 613197"/>
              <a:gd name="connsiteX1" fmla="*/ 956603 w 2405575"/>
              <a:gd name="connsiteY1" fmla="*/ 147647 h 613197"/>
              <a:gd name="connsiteX2" fmla="*/ 731520 w 2405575"/>
              <a:gd name="connsiteY2" fmla="*/ 611881 h 613197"/>
              <a:gd name="connsiteX3" fmla="*/ 661182 w 2405575"/>
              <a:gd name="connsiteY3" fmla="*/ 49173 h 613197"/>
              <a:gd name="connsiteX4" fmla="*/ 2405575 w 2405575"/>
              <a:gd name="connsiteY4" fmla="*/ 555610 h 613197"/>
              <a:gd name="connsiteX0" fmla="*/ 0 w 3629465"/>
              <a:gd name="connsiteY0" fmla="*/ 400866 h 613197"/>
              <a:gd name="connsiteX1" fmla="*/ 956603 w 3629465"/>
              <a:gd name="connsiteY1" fmla="*/ 147647 h 613197"/>
              <a:gd name="connsiteX2" fmla="*/ 731520 w 3629465"/>
              <a:gd name="connsiteY2" fmla="*/ 611881 h 613197"/>
              <a:gd name="connsiteX3" fmla="*/ 661182 w 3629465"/>
              <a:gd name="connsiteY3" fmla="*/ 49173 h 613197"/>
              <a:gd name="connsiteX4" fmla="*/ 3629465 w 3629465"/>
              <a:gd name="connsiteY4" fmla="*/ 513407 h 613197"/>
              <a:gd name="connsiteX0" fmla="*/ 0 w 3629465"/>
              <a:gd name="connsiteY0" fmla="*/ 400866 h 613197"/>
              <a:gd name="connsiteX1" fmla="*/ 956603 w 3629465"/>
              <a:gd name="connsiteY1" fmla="*/ 147647 h 613197"/>
              <a:gd name="connsiteX2" fmla="*/ 731520 w 3629465"/>
              <a:gd name="connsiteY2" fmla="*/ 611881 h 613197"/>
              <a:gd name="connsiteX3" fmla="*/ 661182 w 3629465"/>
              <a:gd name="connsiteY3" fmla="*/ 49173 h 613197"/>
              <a:gd name="connsiteX4" fmla="*/ 3629465 w 3629465"/>
              <a:gd name="connsiteY4" fmla="*/ 513407 h 613197"/>
              <a:gd name="connsiteX0" fmla="*/ 0 w 3629465"/>
              <a:gd name="connsiteY0" fmla="*/ 400866 h 615587"/>
              <a:gd name="connsiteX1" fmla="*/ 956603 w 3629465"/>
              <a:gd name="connsiteY1" fmla="*/ 147647 h 615587"/>
              <a:gd name="connsiteX2" fmla="*/ 731520 w 3629465"/>
              <a:gd name="connsiteY2" fmla="*/ 611881 h 615587"/>
              <a:gd name="connsiteX3" fmla="*/ 661182 w 3629465"/>
              <a:gd name="connsiteY3" fmla="*/ 49173 h 615587"/>
              <a:gd name="connsiteX4" fmla="*/ 3629465 w 3629465"/>
              <a:gd name="connsiteY4" fmla="*/ 513407 h 615587"/>
              <a:gd name="connsiteX0" fmla="*/ 0 w 3629465"/>
              <a:gd name="connsiteY0" fmla="*/ 535210 h 754001"/>
              <a:gd name="connsiteX1" fmla="*/ 956603 w 3629465"/>
              <a:gd name="connsiteY1" fmla="*/ 281991 h 754001"/>
              <a:gd name="connsiteX2" fmla="*/ 731520 w 3629465"/>
              <a:gd name="connsiteY2" fmla="*/ 746225 h 754001"/>
              <a:gd name="connsiteX3" fmla="*/ 717452 w 3629465"/>
              <a:gd name="connsiteY3" fmla="*/ 637 h 754001"/>
              <a:gd name="connsiteX4" fmla="*/ 3629465 w 3629465"/>
              <a:gd name="connsiteY4" fmla="*/ 647751 h 754001"/>
              <a:gd name="connsiteX0" fmla="*/ 0 w 3629465"/>
              <a:gd name="connsiteY0" fmla="*/ 400866 h 638258"/>
              <a:gd name="connsiteX1" fmla="*/ 956603 w 3629465"/>
              <a:gd name="connsiteY1" fmla="*/ 147647 h 638258"/>
              <a:gd name="connsiteX2" fmla="*/ 731520 w 3629465"/>
              <a:gd name="connsiteY2" fmla="*/ 611881 h 638258"/>
              <a:gd name="connsiteX3" fmla="*/ 956602 w 3629465"/>
              <a:gd name="connsiteY3" fmla="*/ 260188 h 638258"/>
              <a:gd name="connsiteX4" fmla="*/ 3629465 w 3629465"/>
              <a:gd name="connsiteY4" fmla="*/ 513407 h 638258"/>
              <a:gd name="connsiteX0" fmla="*/ 0 w 3629465"/>
              <a:gd name="connsiteY0" fmla="*/ 400866 h 623592"/>
              <a:gd name="connsiteX1" fmla="*/ 956603 w 3629465"/>
              <a:gd name="connsiteY1" fmla="*/ 147647 h 623592"/>
              <a:gd name="connsiteX2" fmla="*/ 731520 w 3629465"/>
              <a:gd name="connsiteY2" fmla="*/ 611881 h 623592"/>
              <a:gd name="connsiteX3" fmla="*/ 956602 w 3629465"/>
              <a:gd name="connsiteY3" fmla="*/ 133579 h 623592"/>
              <a:gd name="connsiteX4" fmla="*/ 3629465 w 3629465"/>
              <a:gd name="connsiteY4" fmla="*/ 513407 h 62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9465" h="623592">
                <a:moveTo>
                  <a:pt x="0" y="400866"/>
                </a:moveTo>
                <a:cubicBezTo>
                  <a:pt x="271975" y="134752"/>
                  <a:pt x="778412" y="-197011"/>
                  <a:pt x="956603" y="147647"/>
                </a:cubicBezTo>
                <a:cubicBezTo>
                  <a:pt x="1134794" y="492305"/>
                  <a:pt x="731520" y="614226"/>
                  <a:pt x="731520" y="611881"/>
                </a:cubicBezTo>
                <a:cubicBezTo>
                  <a:pt x="731520" y="609536"/>
                  <a:pt x="178189" y="164059"/>
                  <a:pt x="956602" y="133579"/>
                </a:cubicBezTo>
                <a:cubicBezTo>
                  <a:pt x="1735015" y="103099"/>
                  <a:pt x="706901" y="910819"/>
                  <a:pt x="3629465" y="513407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2EAF32B-4FE1-4916-A9E9-C912C4C53C23}"/>
              </a:ext>
            </a:extLst>
          </p:cNvPr>
          <p:cNvSpPr/>
          <p:nvPr/>
        </p:nvSpPr>
        <p:spPr>
          <a:xfrm>
            <a:off x="5820356" y="5240187"/>
            <a:ext cx="501769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GB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Bee that sings twinkle </a:t>
            </a:r>
            <a:r>
              <a:rPr lang="en-GB" altLang="zh-CN" b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twinkle</a:t>
            </a:r>
            <a:r>
              <a:rPr lang="en-GB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 little star. Classic ! </a:t>
            </a:r>
            <a:endParaRPr lang="zh-CN" altLang="en-US" b="1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8337BB4-838B-4CE8-AD2A-0A7A9764687C}"/>
              </a:ext>
            </a:extLst>
          </p:cNvPr>
          <p:cNvSpPr/>
          <p:nvPr/>
        </p:nvSpPr>
        <p:spPr>
          <a:xfrm>
            <a:off x="4968409" y="4312651"/>
            <a:ext cx="341602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GB" altLang="zh-CN" sz="2800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Singing Bee</a:t>
            </a:r>
            <a:endParaRPr lang="zh-CN" altLang="en-US" sz="28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9" name="文本框 66">
            <a:extLst>
              <a:ext uri="{FF2B5EF4-FFF2-40B4-BE49-F238E27FC236}">
                <a16:creationId xmlns:a16="http://schemas.microsoft.com/office/drawing/2014/main" id="{B59F625F-D607-453A-A301-8DFF44005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38" y="1120108"/>
            <a:ext cx="17940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Li Win Ang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64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7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4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9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4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95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8" grpId="0" animBg="1"/>
      <p:bldP spid="13" grpId="0"/>
      <p:bldP spid="14" grpId="0"/>
      <p:bldP spid="20" grpId="0" animBg="1"/>
      <p:bldP spid="21" grpId="0"/>
      <p:bldP spid="22" grpId="0"/>
      <p:bldP spid="23" grpId="0" animBg="1"/>
      <p:bldP spid="24" grpId="0"/>
      <p:bldP spid="25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8B0C91-1292-40E9-9DB0-A58E6F8C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F0E043-6F3F-424F-8E66-CA300C639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39"/>
          <a:stretch/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B3C3C9C-459E-48C5-B906-48B5BB6CC26A}"/>
              </a:ext>
            </a:extLst>
          </p:cNvPr>
          <p:cNvGrpSpPr/>
          <p:nvPr/>
        </p:nvGrpSpPr>
        <p:grpSpPr>
          <a:xfrm>
            <a:off x="4902396" y="1919288"/>
            <a:ext cx="2876550" cy="2878138"/>
            <a:chOff x="4802188" y="1919288"/>
            <a:chExt cx="2876550" cy="2878138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07111D7-6CA9-4A9F-89B2-69D0A3B0F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188" y="2833688"/>
              <a:ext cx="1966913" cy="1963738"/>
            </a:xfrm>
            <a:custGeom>
              <a:avLst/>
              <a:gdLst>
                <a:gd name="T0" fmla="*/ 48 w 463"/>
                <a:gd name="T1" fmla="*/ 452 h 462"/>
                <a:gd name="T2" fmla="*/ 11 w 463"/>
                <a:gd name="T3" fmla="*/ 452 h 462"/>
                <a:gd name="T4" fmla="*/ 11 w 463"/>
                <a:gd name="T5" fmla="*/ 414 h 462"/>
                <a:gd name="T6" fmla="*/ 415 w 463"/>
                <a:gd name="T7" fmla="*/ 10 h 462"/>
                <a:gd name="T8" fmla="*/ 452 w 463"/>
                <a:gd name="T9" fmla="*/ 10 h 462"/>
                <a:gd name="T10" fmla="*/ 452 w 463"/>
                <a:gd name="T11" fmla="*/ 47 h 462"/>
                <a:gd name="T12" fmla="*/ 48 w 463"/>
                <a:gd name="T13" fmla="*/ 4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462">
                  <a:moveTo>
                    <a:pt x="48" y="452"/>
                  </a:moveTo>
                  <a:cubicBezTo>
                    <a:pt x="38" y="462"/>
                    <a:pt x="21" y="462"/>
                    <a:pt x="11" y="452"/>
                  </a:cubicBezTo>
                  <a:cubicBezTo>
                    <a:pt x="0" y="441"/>
                    <a:pt x="0" y="424"/>
                    <a:pt x="11" y="414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25" y="0"/>
                    <a:pt x="442" y="0"/>
                    <a:pt x="452" y="10"/>
                  </a:cubicBezTo>
                  <a:cubicBezTo>
                    <a:pt x="463" y="20"/>
                    <a:pt x="463" y="37"/>
                    <a:pt x="452" y="47"/>
                  </a:cubicBezTo>
                  <a:lnTo>
                    <a:pt x="48" y="452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6F2A295-C791-4477-BC31-A445090E4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113" y="2668588"/>
              <a:ext cx="569913" cy="568325"/>
            </a:xfrm>
            <a:custGeom>
              <a:avLst/>
              <a:gdLst>
                <a:gd name="T0" fmla="*/ 126 w 134"/>
                <a:gd name="T1" fmla="*/ 126 h 134"/>
                <a:gd name="T2" fmla="*/ 97 w 134"/>
                <a:gd name="T3" fmla="*/ 126 h 134"/>
                <a:gd name="T4" fmla="*/ 8 w 134"/>
                <a:gd name="T5" fmla="*/ 37 h 134"/>
                <a:gd name="T6" fmla="*/ 8 w 134"/>
                <a:gd name="T7" fmla="*/ 8 h 134"/>
                <a:gd name="T8" fmla="*/ 37 w 134"/>
                <a:gd name="T9" fmla="*/ 8 h 134"/>
                <a:gd name="T10" fmla="*/ 126 w 134"/>
                <a:gd name="T11" fmla="*/ 98 h 134"/>
                <a:gd name="T12" fmla="*/ 126 w 134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4">
                  <a:moveTo>
                    <a:pt x="126" y="126"/>
                  </a:moveTo>
                  <a:cubicBezTo>
                    <a:pt x="118" y="134"/>
                    <a:pt x="105" y="134"/>
                    <a:pt x="97" y="12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34" y="105"/>
                    <a:pt x="134" y="118"/>
                    <a:pt x="126" y="126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58A624F3-A8AA-4548-A1FA-439E7B601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8" y="2651126"/>
              <a:ext cx="603250" cy="603250"/>
            </a:xfrm>
            <a:custGeom>
              <a:avLst/>
              <a:gdLst>
                <a:gd name="T0" fmla="*/ 130 w 142"/>
                <a:gd name="T1" fmla="*/ 130 h 142"/>
                <a:gd name="T2" fmla="*/ 126 w 142"/>
                <a:gd name="T3" fmla="*/ 126 h 142"/>
                <a:gd name="T4" fmla="*/ 116 w 142"/>
                <a:gd name="T5" fmla="*/ 130 h 142"/>
                <a:gd name="T6" fmla="*/ 106 w 142"/>
                <a:gd name="T7" fmla="*/ 126 h 142"/>
                <a:gd name="T8" fmla="*/ 16 w 142"/>
                <a:gd name="T9" fmla="*/ 37 h 142"/>
                <a:gd name="T10" fmla="*/ 12 w 142"/>
                <a:gd name="T11" fmla="*/ 27 h 142"/>
                <a:gd name="T12" fmla="*/ 16 w 142"/>
                <a:gd name="T13" fmla="*/ 16 h 142"/>
                <a:gd name="T14" fmla="*/ 26 w 142"/>
                <a:gd name="T15" fmla="*/ 12 h 142"/>
                <a:gd name="T16" fmla="*/ 37 w 142"/>
                <a:gd name="T17" fmla="*/ 16 h 142"/>
                <a:gd name="T18" fmla="*/ 126 w 142"/>
                <a:gd name="T19" fmla="*/ 106 h 142"/>
                <a:gd name="T20" fmla="*/ 130 w 142"/>
                <a:gd name="T21" fmla="*/ 116 h 142"/>
                <a:gd name="T22" fmla="*/ 126 w 142"/>
                <a:gd name="T23" fmla="*/ 126 h 142"/>
                <a:gd name="T24" fmla="*/ 130 w 142"/>
                <a:gd name="T25" fmla="*/ 130 h 142"/>
                <a:gd name="T26" fmla="*/ 134 w 142"/>
                <a:gd name="T27" fmla="*/ 134 h 142"/>
                <a:gd name="T28" fmla="*/ 142 w 142"/>
                <a:gd name="T29" fmla="*/ 116 h 142"/>
                <a:gd name="T30" fmla="*/ 134 w 142"/>
                <a:gd name="T31" fmla="*/ 97 h 142"/>
                <a:gd name="T32" fmla="*/ 45 w 142"/>
                <a:gd name="T33" fmla="*/ 8 h 142"/>
                <a:gd name="T34" fmla="*/ 26 w 142"/>
                <a:gd name="T35" fmla="*/ 0 h 142"/>
                <a:gd name="T36" fmla="*/ 8 w 142"/>
                <a:gd name="T37" fmla="*/ 8 h 142"/>
                <a:gd name="T38" fmla="*/ 0 w 142"/>
                <a:gd name="T39" fmla="*/ 27 h 142"/>
                <a:gd name="T40" fmla="*/ 8 w 142"/>
                <a:gd name="T41" fmla="*/ 45 h 142"/>
                <a:gd name="T42" fmla="*/ 97 w 142"/>
                <a:gd name="T43" fmla="*/ 134 h 142"/>
                <a:gd name="T44" fmla="*/ 116 w 142"/>
                <a:gd name="T45" fmla="*/ 142 h 142"/>
                <a:gd name="T46" fmla="*/ 134 w 142"/>
                <a:gd name="T47" fmla="*/ 134 h 142"/>
                <a:gd name="T48" fmla="*/ 130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30" y="130"/>
                  </a:moveTo>
                  <a:cubicBezTo>
                    <a:pt x="126" y="126"/>
                    <a:pt x="126" y="126"/>
                    <a:pt x="126" y="126"/>
                  </a:cubicBezTo>
                  <a:cubicBezTo>
                    <a:pt x="123" y="129"/>
                    <a:pt x="119" y="130"/>
                    <a:pt x="116" y="130"/>
                  </a:cubicBezTo>
                  <a:cubicBezTo>
                    <a:pt x="112" y="130"/>
                    <a:pt x="108" y="129"/>
                    <a:pt x="106" y="12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4"/>
                    <a:pt x="12" y="30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4"/>
                    <a:pt x="23" y="12"/>
                    <a:pt x="26" y="12"/>
                  </a:cubicBezTo>
                  <a:cubicBezTo>
                    <a:pt x="30" y="12"/>
                    <a:pt x="34" y="14"/>
                    <a:pt x="37" y="1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9" y="109"/>
                    <a:pt x="130" y="112"/>
                    <a:pt x="130" y="116"/>
                  </a:cubicBezTo>
                  <a:cubicBezTo>
                    <a:pt x="130" y="120"/>
                    <a:pt x="129" y="123"/>
                    <a:pt x="126" y="126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9" y="129"/>
                    <a:pt x="142" y="123"/>
                    <a:pt x="142" y="116"/>
                  </a:cubicBezTo>
                  <a:cubicBezTo>
                    <a:pt x="142" y="109"/>
                    <a:pt x="139" y="102"/>
                    <a:pt x="134" y="9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102" y="140"/>
                    <a:pt x="109" y="142"/>
                    <a:pt x="116" y="142"/>
                  </a:cubicBezTo>
                  <a:cubicBezTo>
                    <a:pt x="122" y="142"/>
                    <a:pt x="129" y="140"/>
                    <a:pt x="134" y="134"/>
                  </a:cubicBezTo>
                  <a:lnTo>
                    <a:pt x="130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47A71609-C0D0-4C98-BFB2-B8DCEBA0B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2951" y="1936751"/>
              <a:ext cx="568325" cy="569913"/>
            </a:xfrm>
            <a:custGeom>
              <a:avLst/>
              <a:gdLst>
                <a:gd name="T0" fmla="*/ 126 w 134"/>
                <a:gd name="T1" fmla="*/ 126 h 134"/>
                <a:gd name="T2" fmla="*/ 97 w 134"/>
                <a:gd name="T3" fmla="*/ 126 h 134"/>
                <a:gd name="T4" fmla="*/ 8 w 134"/>
                <a:gd name="T5" fmla="*/ 37 h 134"/>
                <a:gd name="T6" fmla="*/ 8 w 134"/>
                <a:gd name="T7" fmla="*/ 8 h 134"/>
                <a:gd name="T8" fmla="*/ 37 w 134"/>
                <a:gd name="T9" fmla="*/ 8 h 134"/>
                <a:gd name="T10" fmla="*/ 126 w 134"/>
                <a:gd name="T11" fmla="*/ 98 h 134"/>
                <a:gd name="T12" fmla="*/ 126 w 134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4">
                  <a:moveTo>
                    <a:pt x="126" y="126"/>
                  </a:moveTo>
                  <a:cubicBezTo>
                    <a:pt x="118" y="134"/>
                    <a:pt x="105" y="134"/>
                    <a:pt x="97" y="12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34" y="105"/>
                    <a:pt x="134" y="118"/>
                    <a:pt x="126" y="126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98BA451E-3EB5-4B2C-8468-E19C47FBB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488" y="1919288"/>
              <a:ext cx="603250" cy="604838"/>
            </a:xfrm>
            <a:custGeom>
              <a:avLst/>
              <a:gdLst>
                <a:gd name="T0" fmla="*/ 130 w 142"/>
                <a:gd name="T1" fmla="*/ 130 h 142"/>
                <a:gd name="T2" fmla="*/ 126 w 142"/>
                <a:gd name="T3" fmla="*/ 126 h 142"/>
                <a:gd name="T4" fmla="*/ 116 w 142"/>
                <a:gd name="T5" fmla="*/ 130 h 142"/>
                <a:gd name="T6" fmla="*/ 106 w 142"/>
                <a:gd name="T7" fmla="*/ 126 h 142"/>
                <a:gd name="T8" fmla="*/ 16 w 142"/>
                <a:gd name="T9" fmla="*/ 37 h 142"/>
                <a:gd name="T10" fmla="*/ 12 w 142"/>
                <a:gd name="T11" fmla="*/ 27 h 142"/>
                <a:gd name="T12" fmla="*/ 16 w 142"/>
                <a:gd name="T13" fmla="*/ 16 h 142"/>
                <a:gd name="T14" fmla="*/ 26 w 142"/>
                <a:gd name="T15" fmla="*/ 12 h 142"/>
                <a:gd name="T16" fmla="*/ 37 w 142"/>
                <a:gd name="T17" fmla="*/ 16 h 142"/>
                <a:gd name="T18" fmla="*/ 126 w 142"/>
                <a:gd name="T19" fmla="*/ 106 h 142"/>
                <a:gd name="T20" fmla="*/ 130 w 142"/>
                <a:gd name="T21" fmla="*/ 116 h 142"/>
                <a:gd name="T22" fmla="*/ 126 w 142"/>
                <a:gd name="T23" fmla="*/ 126 h 142"/>
                <a:gd name="T24" fmla="*/ 130 w 142"/>
                <a:gd name="T25" fmla="*/ 130 h 142"/>
                <a:gd name="T26" fmla="*/ 134 w 142"/>
                <a:gd name="T27" fmla="*/ 134 h 142"/>
                <a:gd name="T28" fmla="*/ 142 w 142"/>
                <a:gd name="T29" fmla="*/ 116 h 142"/>
                <a:gd name="T30" fmla="*/ 134 w 142"/>
                <a:gd name="T31" fmla="*/ 97 h 142"/>
                <a:gd name="T32" fmla="*/ 45 w 142"/>
                <a:gd name="T33" fmla="*/ 8 h 142"/>
                <a:gd name="T34" fmla="*/ 26 w 142"/>
                <a:gd name="T35" fmla="*/ 0 h 142"/>
                <a:gd name="T36" fmla="*/ 8 w 142"/>
                <a:gd name="T37" fmla="*/ 8 h 142"/>
                <a:gd name="T38" fmla="*/ 0 w 142"/>
                <a:gd name="T39" fmla="*/ 27 h 142"/>
                <a:gd name="T40" fmla="*/ 8 w 142"/>
                <a:gd name="T41" fmla="*/ 45 h 142"/>
                <a:gd name="T42" fmla="*/ 97 w 142"/>
                <a:gd name="T43" fmla="*/ 134 h 142"/>
                <a:gd name="T44" fmla="*/ 116 w 142"/>
                <a:gd name="T45" fmla="*/ 142 h 142"/>
                <a:gd name="T46" fmla="*/ 134 w 142"/>
                <a:gd name="T47" fmla="*/ 134 h 142"/>
                <a:gd name="T48" fmla="*/ 130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30" y="130"/>
                  </a:moveTo>
                  <a:cubicBezTo>
                    <a:pt x="126" y="126"/>
                    <a:pt x="126" y="126"/>
                    <a:pt x="126" y="126"/>
                  </a:cubicBezTo>
                  <a:cubicBezTo>
                    <a:pt x="123" y="129"/>
                    <a:pt x="119" y="130"/>
                    <a:pt x="116" y="130"/>
                  </a:cubicBezTo>
                  <a:cubicBezTo>
                    <a:pt x="112" y="130"/>
                    <a:pt x="108" y="129"/>
                    <a:pt x="106" y="12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4"/>
                    <a:pt x="12" y="30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4"/>
                    <a:pt x="23" y="12"/>
                    <a:pt x="26" y="12"/>
                  </a:cubicBezTo>
                  <a:cubicBezTo>
                    <a:pt x="30" y="12"/>
                    <a:pt x="34" y="14"/>
                    <a:pt x="37" y="1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9" y="109"/>
                    <a:pt x="130" y="112"/>
                    <a:pt x="130" y="116"/>
                  </a:cubicBezTo>
                  <a:cubicBezTo>
                    <a:pt x="130" y="120"/>
                    <a:pt x="129" y="123"/>
                    <a:pt x="126" y="126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9" y="129"/>
                    <a:pt x="142" y="123"/>
                    <a:pt x="142" y="116"/>
                  </a:cubicBezTo>
                  <a:cubicBezTo>
                    <a:pt x="142" y="109"/>
                    <a:pt x="139" y="102"/>
                    <a:pt x="134" y="9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102" y="140"/>
                    <a:pt x="109" y="142"/>
                    <a:pt x="116" y="142"/>
                  </a:cubicBezTo>
                  <a:cubicBezTo>
                    <a:pt x="122" y="142"/>
                    <a:pt x="129" y="140"/>
                    <a:pt x="134" y="134"/>
                  </a:cubicBezTo>
                  <a:lnTo>
                    <a:pt x="130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1DC0CC6-B8F3-47D7-ACC1-6BC62AC43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376" y="2493963"/>
              <a:ext cx="679450" cy="676275"/>
            </a:xfrm>
            <a:custGeom>
              <a:avLst/>
              <a:gdLst>
                <a:gd name="T0" fmla="*/ 152 w 160"/>
                <a:gd name="T1" fmla="*/ 151 h 159"/>
                <a:gd name="T2" fmla="*/ 123 w 160"/>
                <a:gd name="T3" fmla="*/ 151 h 159"/>
                <a:gd name="T4" fmla="*/ 8 w 160"/>
                <a:gd name="T5" fmla="*/ 36 h 159"/>
                <a:gd name="T6" fmla="*/ 8 w 160"/>
                <a:gd name="T7" fmla="*/ 8 h 159"/>
                <a:gd name="T8" fmla="*/ 37 w 160"/>
                <a:gd name="T9" fmla="*/ 8 h 159"/>
                <a:gd name="T10" fmla="*/ 152 w 160"/>
                <a:gd name="T11" fmla="*/ 123 h 159"/>
                <a:gd name="T12" fmla="*/ 152 w 160"/>
                <a:gd name="T13" fmla="*/ 15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59">
                  <a:moveTo>
                    <a:pt x="152" y="151"/>
                  </a:moveTo>
                  <a:cubicBezTo>
                    <a:pt x="144" y="159"/>
                    <a:pt x="131" y="159"/>
                    <a:pt x="123" y="151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28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52" y="123"/>
                    <a:pt x="152" y="123"/>
                    <a:pt x="152" y="123"/>
                  </a:cubicBezTo>
                  <a:cubicBezTo>
                    <a:pt x="160" y="131"/>
                    <a:pt x="160" y="144"/>
                    <a:pt x="152" y="15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61015F1-2039-4AEE-924C-C2A4F28B2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2476501"/>
              <a:ext cx="714375" cy="709613"/>
            </a:xfrm>
            <a:custGeom>
              <a:avLst/>
              <a:gdLst>
                <a:gd name="T0" fmla="*/ 156 w 168"/>
                <a:gd name="T1" fmla="*/ 155 h 167"/>
                <a:gd name="T2" fmla="*/ 151 w 168"/>
                <a:gd name="T3" fmla="*/ 151 h 167"/>
                <a:gd name="T4" fmla="*/ 141 w 168"/>
                <a:gd name="T5" fmla="*/ 155 h 167"/>
                <a:gd name="T6" fmla="*/ 131 w 168"/>
                <a:gd name="T7" fmla="*/ 151 h 167"/>
                <a:gd name="T8" fmla="*/ 16 w 168"/>
                <a:gd name="T9" fmla="*/ 36 h 167"/>
                <a:gd name="T10" fmla="*/ 12 w 168"/>
                <a:gd name="T11" fmla="*/ 26 h 167"/>
                <a:gd name="T12" fmla="*/ 16 w 168"/>
                <a:gd name="T13" fmla="*/ 16 h 167"/>
                <a:gd name="T14" fmla="*/ 26 w 168"/>
                <a:gd name="T15" fmla="*/ 12 h 167"/>
                <a:gd name="T16" fmla="*/ 36 w 168"/>
                <a:gd name="T17" fmla="*/ 16 h 167"/>
                <a:gd name="T18" fmla="*/ 151 w 168"/>
                <a:gd name="T19" fmla="*/ 131 h 167"/>
                <a:gd name="T20" fmla="*/ 156 w 168"/>
                <a:gd name="T21" fmla="*/ 141 h 167"/>
                <a:gd name="T22" fmla="*/ 151 w 168"/>
                <a:gd name="T23" fmla="*/ 151 h 167"/>
                <a:gd name="T24" fmla="*/ 156 w 168"/>
                <a:gd name="T25" fmla="*/ 155 h 167"/>
                <a:gd name="T26" fmla="*/ 160 w 168"/>
                <a:gd name="T27" fmla="*/ 160 h 167"/>
                <a:gd name="T28" fmla="*/ 168 w 168"/>
                <a:gd name="T29" fmla="*/ 141 h 167"/>
                <a:gd name="T30" fmla="*/ 160 w 168"/>
                <a:gd name="T31" fmla="*/ 123 h 167"/>
                <a:gd name="T32" fmla="*/ 45 w 168"/>
                <a:gd name="T33" fmla="*/ 7 h 167"/>
                <a:gd name="T34" fmla="*/ 26 w 168"/>
                <a:gd name="T35" fmla="*/ 0 h 167"/>
                <a:gd name="T36" fmla="*/ 8 w 168"/>
                <a:gd name="T37" fmla="*/ 7 h 167"/>
                <a:gd name="T38" fmla="*/ 0 w 168"/>
                <a:gd name="T39" fmla="*/ 26 h 167"/>
                <a:gd name="T40" fmla="*/ 8 w 168"/>
                <a:gd name="T41" fmla="*/ 45 h 167"/>
                <a:gd name="T42" fmla="*/ 123 w 168"/>
                <a:gd name="T43" fmla="*/ 160 h 167"/>
                <a:gd name="T44" fmla="*/ 141 w 168"/>
                <a:gd name="T45" fmla="*/ 167 h 167"/>
                <a:gd name="T46" fmla="*/ 160 w 168"/>
                <a:gd name="T47" fmla="*/ 160 h 167"/>
                <a:gd name="T48" fmla="*/ 156 w 168"/>
                <a:gd name="T49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67">
                  <a:moveTo>
                    <a:pt x="156" y="155"/>
                  </a:moveTo>
                  <a:cubicBezTo>
                    <a:pt x="151" y="151"/>
                    <a:pt x="151" y="151"/>
                    <a:pt x="151" y="151"/>
                  </a:cubicBezTo>
                  <a:cubicBezTo>
                    <a:pt x="149" y="154"/>
                    <a:pt x="145" y="155"/>
                    <a:pt x="141" y="155"/>
                  </a:cubicBezTo>
                  <a:cubicBezTo>
                    <a:pt x="138" y="155"/>
                    <a:pt x="134" y="154"/>
                    <a:pt x="131" y="15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3"/>
                    <a:pt x="12" y="30"/>
                    <a:pt x="12" y="26"/>
                  </a:cubicBezTo>
                  <a:cubicBezTo>
                    <a:pt x="12" y="22"/>
                    <a:pt x="13" y="19"/>
                    <a:pt x="16" y="16"/>
                  </a:cubicBezTo>
                  <a:cubicBezTo>
                    <a:pt x="19" y="13"/>
                    <a:pt x="23" y="12"/>
                    <a:pt x="26" y="12"/>
                  </a:cubicBezTo>
                  <a:cubicBezTo>
                    <a:pt x="30" y="12"/>
                    <a:pt x="34" y="13"/>
                    <a:pt x="36" y="16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4" y="134"/>
                    <a:pt x="156" y="137"/>
                    <a:pt x="156" y="141"/>
                  </a:cubicBezTo>
                  <a:cubicBezTo>
                    <a:pt x="156" y="145"/>
                    <a:pt x="154" y="148"/>
                    <a:pt x="151" y="151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5" y="155"/>
                    <a:pt x="168" y="148"/>
                    <a:pt x="168" y="141"/>
                  </a:cubicBezTo>
                  <a:cubicBezTo>
                    <a:pt x="168" y="134"/>
                    <a:pt x="165" y="128"/>
                    <a:pt x="160" y="1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0" y="2"/>
                    <a:pt x="33" y="0"/>
                    <a:pt x="26" y="0"/>
                  </a:cubicBezTo>
                  <a:cubicBezTo>
                    <a:pt x="20" y="0"/>
                    <a:pt x="13" y="2"/>
                    <a:pt x="8" y="7"/>
                  </a:cubicBezTo>
                  <a:cubicBezTo>
                    <a:pt x="3" y="13"/>
                    <a:pt x="0" y="19"/>
                    <a:pt x="0" y="26"/>
                  </a:cubicBezTo>
                  <a:cubicBezTo>
                    <a:pt x="0" y="33"/>
                    <a:pt x="3" y="39"/>
                    <a:pt x="8" y="45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8" y="165"/>
                    <a:pt x="135" y="167"/>
                    <a:pt x="141" y="167"/>
                  </a:cubicBezTo>
                  <a:cubicBezTo>
                    <a:pt x="148" y="167"/>
                    <a:pt x="155" y="165"/>
                    <a:pt x="160" y="160"/>
                  </a:cubicBezTo>
                  <a:lnTo>
                    <a:pt x="156" y="155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F4525645-9728-4867-8270-5505CD07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326" y="2005013"/>
              <a:ext cx="674688" cy="679450"/>
            </a:xfrm>
            <a:custGeom>
              <a:avLst/>
              <a:gdLst>
                <a:gd name="T0" fmla="*/ 151 w 159"/>
                <a:gd name="T1" fmla="*/ 152 h 160"/>
                <a:gd name="T2" fmla="*/ 123 w 159"/>
                <a:gd name="T3" fmla="*/ 152 h 160"/>
                <a:gd name="T4" fmla="*/ 8 w 159"/>
                <a:gd name="T5" fmla="*/ 37 h 160"/>
                <a:gd name="T6" fmla="*/ 8 w 159"/>
                <a:gd name="T7" fmla="*/ 8 h 160"/>
                <a:gd name="T8" fmla="*/ 36 w 159"/>
                <a:gd name="T9" fmla="*/ 8 h 160"/>
                <a:gd name="T10" fmla="*/ 151 w 159"/>
                <a:gd name="T11" fmla="*/ 123 h 160"/>
                <a:gd name="T12" fmla="*/ 151 w 159"/>
                <a:gd name="T13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60">
                  <a:moveTo>
                    <a:pt x="151" y="152"/>
                  </a:moveTo>
                  <a:cubicBezTo>
                    <a:pt x="143" y="160"/>
                    <a:pt x="131" y="160"/>
                    <a:pt x="123" y="15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5" y="0"/>
                    <a:pt x="28" y="0"/>
                    <a:pt x="36" y="8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9" y="131"/>
                    <a:pt x="159" y="144"/>
                    <a:pt x="151" y="152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33BE8FC1-57F0-47FC-8F90-C37DD3DC5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863" y="1987551"/>
              <a:ext cx="709613" cy="714375"/>
            </a:xfrm>
            <a:custGeom>
              <a:avLst/>
              <a:gdLst>
                <a:gd name="T0" fmla="*/ 155 w 167"/>
                <a:gd name="T1" fmla="*/ 156 h 168"/>
                <a:gd name="T2" fmla="*/ 151 w 167"/>
                <a:gd name="T3" fmla="*/ 152 h 168"/>
                <a:gd name="T4" fmla="*/ 141 w 167"/>
                <a:gd name="T5" fmla="*/ 156 h 168"/>
                <a:gd name="T6" fmla="*/ 131 w 167"/>
                <a:gd name="T7" fmla="*/ 152 h 168"/>
                <a:gd name="T8" fmla="*/ 16 w 167"/>
                <a:gd name="T9" fmla="*/ 36 h 168"/>
                <a:gd name="T10" fmla="*/ 12 w 167"/>
                <a:gd name="T11" fmla="*/ 26 h 168"/>
                <a:gd name="T12" fmla="*/ 16 w 167"/>
                <a:gd name="T13" fmla="*/ 16 h 168"/>
                <a:gd name="T14" fmla="*/ 26 w 167"/>
                <a:gd name="T15" fmla="*/ 12 h 168"/>
                <a:gd name="T16" fmla="*/ 36 w 167"/>
                <a:gd name="T17" fmla="*/ 16 h 168"/>
                <a:gd name="T18" fmla="*/ 151 w 167"/>
                <a:gd name="T19" fmla="*/ 131 h 168"/>
                <a:gd name="T20" fmla="*/ 155 w 167"/>
                <a:gd name="T21" fmla="*/ 141 h 168"/>
                <a:gd name="T22" fmla="*/ 151 w 167"/>
                <a:gd name="T23" fmla="*/ 152 h 168"/>
                <a:gd name="T24" fmla="*/ 155 w 167"/>
                <a:gd name="T25" fmla="*/ 156 h 168"/>
                <a:gd name="T26" fmla="*/ 160 w 167"/>
                <a:gd name="T27" fmla="*/ 160 h 168"/>
                <a:gd name="T28" fmla="*/ 167 w 167"/>
                <a:gd name="T29" fmla="*/ 141 h 168"/>
                <a:gd name="T30" fmla="*/ 160 w 167"/>
                <a:gd name="T31" fmla="*/ 123 h 168"/>
                <a:gd name="T32" fmla="*/ 44 w 167"/>
                <a:gd name="T33" fmla="*/ 8 h 168"/>
                <a:gd name="T34" fmla="*/ 26 w 167"/>
                <a:gd name="T35" fmla="*/ 0 h 168"/>
                <a:gd name="T36" fmla="*/ 7 w 167"/>
                <a:gd name="T37" fmla="*/ 8 h 168"/>
                <a:gd name="T38" fmla="*/ 0 w 167"/>
                <a:gd name="T39" fmla="*/ 26 h 168"/>
                <a:gd name="T40" fmla="*/ 7 w 167"/>
                <a:gd name="T41" fmla="*/ 45 h 168"/>
                <a:gd name="T42" fmla="*/ 122 w 167"/>
                <a:gd name="T43" fmla="*/ 160 h 168"/>
                <a:gd name="T44" fmla="*/ 141 w 167"/>
                <a:gd name="T45" fmla="*/ 168 h 168"/>
                <a:gd name="T46" fmla="*/ 160 w 167"/>
                <a:gd name="T47" fmla="*/ 160 h 168"/>
                <a:gd name="T48" fmla="*/ 155 w 167"/>
                <a:gd name="T4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7" h="168">
                  <a:moveTo>
                    <a:pt x="155" y="156"/>
                  </a:moveTo>
                  <a:cubicBezTo>
                    <a:pt x="151" y="152"/>
                    <a:pt x="151" y="152"/>
                    <a:pt x="151" y="152"/>
                  </a:cubicBezTo>
                  <a:cubicBezTo>
                    <a:pt x="148" y="154"/>
                    <a:pt x="145" y="156"/>
                    <a:pt x="141" y="156"/>
                  </a:cubicBezTo>
                  <a:cubicBezTo>
                    <a:pt x="137" y="156"/>
                    <a:pt x="134" y="154"/>
                    <a:pt x="131" y="152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4"/>
                    <a:pt x="12" y="30"/>
                    <a:pt x="12" y="26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2" y="12"/>
                    <a:pt x="26" y="12"/>
                  </a:cubicBezTo>
                  <a:cubicBezTo>
                    <a:pt x="30" y="12"/>
                    <a:pt x="33" y="13"/>
                    <a:pt x="36" y="16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4" y="134"/>
                    <a:pt x="155" y="138"/>
                    <a:pt x="155" y="141"/>
                  </a:cubicBezTo>
                  <a:cubicBezTo>
                    <a:pt x="155" y="145"/>
                    <a:pt x="154" y="149"/>
                    <a:pt x="151" y="152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5" y="155"/>
                    <a:pt x="167" y="148"/>
                    <a:pt x="167" y="141"/>
                  </a:cubicBezTo>
                  <a:cubicBezTo>
                    <a:pt x="167" y="135"/>
                    <a:pt x="165" y="128"/>
                    <a:pt x="160" y="123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39" y="3"/>
                    <a:pt x="33" y="0"/>
                    <a:pt x="26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26"/>
                  </a:cubicBezTo>
                  <a:cubicBezTo>
                    <a:pt x="0" y="33"/>
                    <a:pt x="2" y="40"/>
                    <a:pt x="7" y="45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8" y="165"/>
                    <a:pt x="134" y="168"/>
                    <a:pt x="141" y="168"/>
                  </a:cubicBezTo>
                  <a:cubicBezTo>
                    <a:pt x="148" y="168"/>
                    <a:pt x="154" y="165"/>
                    <a:pt x="160" y="160"/>
                  </a:cubicBezTo>
                  <a:lnTo>
                    <a:pt x="155" y="156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29D9AB27-AAD9-4692-9743-2153EDD31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576" y="2324101"/>
              <a:ext cx="769938" cy="768350"/>
            </a:xfrm>
            <a:custGeom>
              <a:avLst/>
              <a:gdLst>
                <a:gd name="T0" fmla="*/ 173 w 181"/>
                <a:gd name="T1" fmla="*/ 174 h 181"/>
                <a:gd name="T2" fmla="*/ 144 w 181"/>
                <a:gd name="T3" fmla="*/ 174 h 181"/>
                <a:gd name="T4" fmla="*/ 8 w 181"/>
                <a:gd name="T5" fmla="*/ 37 h 181"/>
                <a:gd name="T6" fmla="*/ 8 w 181"/>
                <a:gd name="T7" fmla="*/ 8 h 181"/>
                <a:gd name="T8" fmla="*/ 36 w 181"/>
                <a:gd name="T9" fmla="*/ 8 h 181"/>
                <a:gd name="T10" fmla="*/ 173 w 181"/>
                <a:gd name="T11" fmla="*/ 145 h 181"/>
                <a:gd name="T12" fmla="*/ 173 w 181"/>
                <a:gd name="T13" fmla="*/ 17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1">
                  <a:moveTo>
                    <a:pt x="173" y="174"/>
                  </a:moveTo>
                  <a:cubicBezTo>
                    <a:pt x="165" y="181"/>
                    <a:pt x="152" y="181"/>
                    <a:pt x="144" y="174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6" y="8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81" y="153"/>
                    <a:pt x="181" y="166"/>
                    <a:pt x="173" y="17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CD23BCC-12D3-43B3-892E-63B5AF3D1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9701" y="2306638"/>
              <a:ext cx="801688" cy="803275"/>
            </a:xfrm>
            <a:custGeom>
              <a:avLst/>
              <a:gdLst>
                <a:gd name="T0" fmla="*/ 177 w 189"/>
                <a:gd name="T1" fmla="*/ 178 h 189"/>
                <a:gd name="T2" fmla="*/ 173 w 189"/>
                <a:gd name="T3" fmla="*/ 173 h 189"/>
                <a:gd name="T4" fmla="*/ 163 w 189"/>
                <a:gd name="T5" fmla="*/ 177 h 189"/>
                <a:gd name="T6" fmla="*/ 153 w 189"/>
                <a:gd name="T7" fmla="*/ 173 h 189"/>
                <a:gd name="T8" fmla="*/ 16 w 189"/>
                <a:gd name="T9" fmla="*/ 37 h 189"/>
                <a:gd name="T10" fmla="*/ 12 w 189"/>
                <a:gd name="T11" fmla="*/ 27 h 189"/>
                <a:gd name="T12" fmla="*/ 16 w 189"/>
                <a:gd name="T13" fmla="*/ 16 h 189"/>
                <a:gd name="T14" fmla="*/ 26 w 189"/>
                <a:gd name="T15" fmla="*/ 12 h 189"/>
                <a:gd name="T16" fmla="*/ 36 w 189"/>
                <a:gd name="T17" fmla="*/ 16 h 189"/>
                <a:gd name="T18" fmla="*/ 173 w 189"/>
                <a:gd name="T19" fmla="*/ 153 h 189"/>
                <a:gd name="T20" fmla="*/ 177 w 189"/>
                <a:gd name="T21" fmla="*/ 163 h 189"/>
                <a:gd name="T22" fmla="*/ 173 w 189"/>
                <a:gd name="T23" fmla="*/ 173 h 189"/>
                <a:gd name="T24" fmla="*/ 177 w 189"/>
                <a:gd name="T25" fmla="*/ 178 h 189"/>
                <a:gd name="T26" fmla="*/ 181 w 189"/>
                <a:gd name="T27" fmla="*/ 182 h 189"/>
                <a:gd name="T28" fmla="*/ 189 w 189"/>
                <a:gd name="T29" fmla="*/ 163 h 189"/>
                <a:gd name="T30" fmla="*/ 181 w 189"/>
                <a:gd name="T31" fmla="*/ 145 h 189"/>
                <a:gd name="T32" fmla="*/ 45 w 189"/>
                <a:gd name="T33" fmla="*/ 8 h 189"/>
                <a:gd name="T34" fmla="*/ 26 w 189"/>
                <a:gd name="T35" fmla="*/ 0 h 189"/>
                <a:gd name="T36" fmla="*/ 8 w 189"/>
                <a:gd name="T37" fmla="*/ 8 h 189"/>
                <a:gd name="T38" fmla="*/ 0 w 189"/>
                <a:gd name="T39" fmla="*/ 27 h 189"/>
                <a:gd name="T40" fmla="*/ 8 w 189"/>
                <a:gd name="T41" fmla="*/ 45 h 189"/>
                <a:gd name="T42" fmla="*/ 144 w 189"/>
                <a:gd name="T43" fmla="*/ 182 h 189"/>
                <a:gd name="T44" fmla="*/ 163 w 189"/>
                <a:gd name="T45" fmla="*/ 189 h 189"/>
                <a:gd name="T46" fmla="*/ 181 w 189"/>
                <a:gd name="T47" fmla="*/ 182 h 189"/>
                <a:gd name="T48" fmla="*/ 177 w 189"/>
                <a:gd name="T49" fmla="*/ 17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177" y="178"/>
                  </a:moveTo>
                  <a:cubicBezTo>
                    <a:pt x="173" y="173"/>
                    <a:pt x="173" y="173"/>
                    <a:pt x="173" y="173"/>
                  </a:cubicBezTo>
                  <a:cubicBezTo>
                    <a:pt x="170" y="176"/>
                    <a:pt x="166" y="177"/>
                    <a:pt x="163" y="177"/>
                  </a:cubicBezTo>
                  <a:cubicBezTo>
                    <a:pt x="159" y="177"/>
                    <a:pt x="155" y="176"/>
                    <a:pt x="153" y="173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3" y="34"/>
                    <a:pt x="12" y="30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2" y="12"/>
                    <a:pt x="26" y="12"/>
                  </a:cubicBezTo>
                  <a:cubicBezTo>
                    <a:pt x="30" y="12"/>
                    <a:pt x="33" y="14"/>
                    <a:pt x="36" y="16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6" y="156"/>
                    <a:pt x="177" y="160"/>
                    <a:pt x="177" y="163"/>
                  </a:cubicBezTo>
                  <a:cubicBezTo>
                    <a:pt x="177" y="167"/>
                    <a:pt x="176" y="170"/>
                    <a:pt x="173" y="173"/>
                  </a:cubicBezTo>
                  <a:cubicBezTo>
                    <a:pt x="177" y="178"/>
                    <a:pt x="177" y="178"/>
                    <a:pt x="177" y="178"/>
                  </a:cubicBezTo>
                  <a:cubicBezTo>
                    <a:pt x="181" y="182"/>
                    <a:pt x="181" y="182"/>
                    <a:pt x="181" y="182"/>
                  </a:cubicBezTo>
                  <a:cubicBezTo>
                    <a:pt x="186" y="177"/>
                    <a:pt x="189" y="170"/>
                    <a:pt x="189" y="163"/>
                  </a:cubicBezTo>
                  <a:cubicBezTo>
                    <a:pt x="189" y="156"/>
                    <a:pt x="186" y="150"/>
                    <a:pt x="181" y="14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3"/>
                    <a:pt x="2" y="40"/>
                    <a:pt x="8" y="45"/>
                  </a:cubicBezTo>
                  <a:cubicBezTo>
                    <a:pt x="144" y="182"/>
                    <a:pt x="144" y="182"/>
                    <a:pt x="144" y="182"/>
                  </a:cubicBezTo>
                  <a:cubicBezTo>
                    <a:pt x="149" y="187"/>
                    <a:pt x="156" y="189"/>
                    <a:pt x="163" y="189"/>
                  </a:cubicBezTo>
                  <a:cubicBezTo>
                    <a:pt x="169" y="189"/>
                    <a:pt x="176" y="187"/>
                    <a:pt x="181" y="182"/>
                  </a:cubicBezTo>
                  <a:lnTo>
                    <a:pt x="177" y="17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CBA35FD2-298D-455D-9B15-507C12FE4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463" y="2081213"/>
              <a:ext cx="768350" cy="769938"/>
            </a:xfrm>
            <a:custGeom>
              <a:avLst/>
              <a:gdLst>
                <a:gd name="T0" fmla="*/ 173 w 181"/>
                <a:gd name="T1" fmla="*/ 173 h 181"/>
                <a:gd name="T2" fmla="*/ 145 w 181"/>
                <a:gd name="T3" fmla="*/ 173 h 181"/>
                <a:gd name="T4" fmla="*/ 8 w 181"/>
                <a:gd name="T5" fmla="*/ 37 h 181"/>
                <a:gd name="T6" fmla="*/ 8 w 181"/>
                <a:gd name="T7" fmla="*/ 8 h 181"/>
                <a:gd name="T8" fmla="*/ 37 w 181"/>
                <a:gd name="T9" fmla="*/ 8 h 181"/>
                <a:gd name="T10" fmla="*/ 173 w 181"/>
                <a:gd name="T11" fmla="*/ 145 h 181"/>
                <a:gd name="T12" fmla="*/ 173 w 181"/>
                <a:gd name="T13" fmla="*/ 17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1">
                  <a:moveTo>
                    <a:pt x="173" y="173"/>
                  </a:moveTo>
                  <a:cubicBezTo>
                    <a:pt x="165" y="181"/>
                    <a:pt x="153" y="181"/>
                    <a:pt x="145" y="173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81" y="152"/>
                    <a:pt x="181" y="165"/>
                    <a:pt x="173" y="17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E8102948-9ABA-40E8-89CB-1D797A1BD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2063751"/>
              <a:ext cx="803275" cy="803275"/>
            </a:xfrm>
            <a:custGeom>
              <a:avLst/>
              <a:gdLst>
                <a:gd name="T0" fmla="*/ 177 w 189"/>
                <a:gd name="T1" fmla="*/ 177 h 189"/>
                <a:gd name="T2" fmla="*/ 173 w 189"/>
                <a:gd name="T3" fmla="*/ 173 h 189"/>
                <a:gd name="T4" fmla="*/ 163 w 189"/>
                <a:gd name="T5" fmla="*/ 177 h 189"/>
                <a:gd name="T6" fmla="*/ 153 w 189"/>
                <a:gd name="T7" fmla="*/ 173 h 189"/>
                <a:gd name="T8" fmla="*/ 16 w 189"/>
                <a:gd name="T9" fmla="*/ 36 h 189"/>
                <a:gd name="T10" fmla="*/ 12 w 189"/>
                <a:gd name="T11" fmla="*/ 26 h 189"/>
                <a:gd name="T12" fmla="*/ 16 w 189"/>
                <a:gd name="T13" fmla="*/ 16 h 189"/>
                <a:gd name="T14" fmla="*/ 26 w 189"/>
                <a:gd name="T15" fmla="*/ 12 h 189"/>
                <a:gd name="T16" fmla="*/ 37 w 189"/>
                <a:gd name="T17" fmla="*/ 16 h 189"/>
                <a:gd name="T18" fmla="*/ 173 w 189"/>
                <a:gd name="T19" fmla="*/ 153 h 189"/>
                <a:gd name="T20" fmla="*/ 177 w 189"/>
                <a:gd name="T21" fmla="*/ 163 h 189"/>
                <a:gd name="T22" fmla="*/ 173 w 189"/>
                <a:gd name="T23" fmla="*/ 173 h 189"/>
                <a:gd name="T24" fmla="*/ 177 w 189"/>
                <a:gd name="T25" fmla="*/ 177 h 189"/>
                <a:gd name="T26" fmla="*/ 182 w 189"/>
                <a:gd name="T27" fmla="*/ 181 h 189"/>
                <a:gd name="T28" fmla="*/ 189 w 189"/>
                <a:gd name="T29" fmla="*/ 163 h 189"/>
                <a:gd name="T30" fmla="*/ 182 w 189"/>
                <a:gd name="T31" fmla="*/ 144 h 189"/>
                <a:gd name="T32" fmla="*/ 45 w 189"/>
                <a:gd name="T33" fmla="*/ 8 h 189"/>
                <a:gd name="T34" fmla="*/ 26 w 189"/>
                <a:gd name="T35" fmla="*/ 0 h 189"/>
                <a:gd name="T36" fmla="*/ 8 w 189"/>
                <a:gd name="T37" fmla="*/ 8 h 189"/>
                <a:gd name="T38" fmla="*/ 0 w 189"/>
                <a:gd name="T39" fmla="*/ 26 h 189"/>
                <a:gd name="T40" fmla="*/ 8 w 189"/>
                <a:gd name="T41" fmla="*/ 45 h 189"/>
                <a:gd name="T42" fmla="*/ 144 w 189"/>
                <a:gd name="T43" fmla="*/ 181 h 189"/>
                <a:gd name="T44" fmla="*/ 163 w 189"/>
                <a:gd name="T45" fmla="*/ 189 h 189"/>
                <a:gd name="T46" fmla="*/ 182 w 189"/>
                <a:gd name="T47" fmla="*/ 181 h 189"/>
                <a:gd name="T48" fmla="*/ 177 w 189"/>
                <a:gd name="T49" fmla="*/ 17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177" y="177"/>
                  </a:moveTo>
                  <a:cubicBezTo>
                    <a:pt x="173" y="173"/>
                    <a:pt x="173" y="173"/>
                    <a:pt x="173" y="173"/>
                  </a:cubicBezTo>
                  <a:cubicBezTo>
                    <a:pt x="170" y="176"/>
                    <a:pt x="167" y="177"/>
                    <a:pt x="163" y="177"/>
                  </a:cubicBezTo>
                  <a:cubicBezTo>
                    <a:pt x="159" y="177"/>
                    <a:pt x="156" y="176"/>
                    <a:pt x="153" y="173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4"/>
                    <a:pt x="12" y="30"/>
                    <a:pt x="12" y="26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3"/>
                    <a:pt x="23" y="12"/>
                    <a:pt x="26" y="12"/>
                  </a:cubicBezTo>
                  <a:cubicBezTo>
                    <a:pt x="30" y="12"/>
                    <a:pt x="34" y="13"/>
                    <a:pt x="37" y="16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6" y="156"/>
                    <a:pt x="177" y="159"/>
                    <a:pt x="177" y="163"/>
                  </a:cubicBezTo>
                  <a:cubicBezTo>
                    <a:pt x="177" y="167"/>
                    <a:pt x="176" y="170"/>
                    <a:pt x="173" y="173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7" y="176"/>
                    <a:pt x="189" y="170"/>
                    <a:pt x="189" y="163"/>
                  </a:cubicBezTo>
                  <a:cubicBezTo>
                    <a:pt x="189" y="156"/>
                    <a:pt x="187" y="149"/>
                    <a:pt x="182" y="144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6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50" y="187"/>
                    <a:pt x="156" y="189"/>
                    <a:pt x="163" y="189"/>
                  </a:cubicBezTo>
                  <a:cubicBezTo>
                    <a:pt x="170" y="189"/>
                    <a:pt x="177" y="187"/>
                    <a:pt x="182" y="181"/>
                  </a:cubicBezTo>
                  <a:lnTo>
                    <a:pt x="177" y="177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34182DB-F5FC-4901-A959-5F454140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138" y="2136776"/>
              <a:ext cx="900113" cy="901700"/>
            </a:xfrm>
            <a:custGeom>
              <a:avLst/>
              <a:gdLst>
                <a:gd name="T0" fmla="*/ 204 w 212"/>
                <a:gd name="T1" fmla="*/ 204 h 212"/>
                <a:gd name="T2" fmla="*/ 175 w 212"/>
                <a:gd name="T3" fmla="*/ 204 h 212"/>
                <a:gd name="T4" fmla="*/ 8 w 212"/>
                <a:gd name="T5" fmla="*/ 37 h 212"/>
                <a:gd name="T6" fmla="*/ 8 w 212"/>
                <a:gd name="T7" fmla="*/ 8 h 212"/>
                <a:gd name="T8" fmla="*/ 37 w 212"/>
                <a:gd name="T9" fmla="*/ 8 h 212"/>
                <a:gd name="T10" fmla="*/ 204 w 212"/>
                <a:gd name="T11" fmla="*/ 176 h 212"/>
                <a:gd name="T12" fmla="*/ 204 w 212"/>
                <a:gd name="T13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2">
                  <a:moveTo>
                    <a:pt x="204" y="204"/>
                  </a:moveTo>
                  <a:cubicBezTo>
                    <a:pt x="196" y="212"/>
                    <a:pt x="183" y="212"/>
                    <a:pt x="175" y="204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204" y="176"/>
                    <a:pt x="204" y="176"/>
                    <a:pt x="204" y="176"/>
                  </a:cubicBezTo>
                  <a:cubicBezTo>
                    <a:pt x="212" y="184"/>
                    <a:pt x="212" y="196"/>
                    <a:pt x="204" y="20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53E93A2-803F-4ADC-B5C6-A84780ED2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676" y="2119313"/>
              <a:ext cx="935038" cy="935038"/>
            </a:xfrm>
            <a:custGeom>
              <a:avLst/>
              <a:gdLst>
                <a:gd name="T0" fmla="*/ 208 w 220"/>
                <a:gd name="T1" fmla="*/ 208 h 220"/>
                <a:gd name="T2" fmla="*/ 204 w 220"/>
                <a:gd name="T3" fmla="*/ 204 h 220"/>
                <a:gd name="T4" fmla="*/ 194 w 220"/>
                <a:gd name="T5" fmla="*/ 208 h 220"/>
                <a:gd name="T6" fmla="*/ 184 w 220"/>
                <a:gd name="T7" fmla="*/ 204 h 220"/>
                <a:gd name="T8" fmla="*/ 16 w 220"/>
                <a:gd name="T9" fmla="*/ 37 h 220"/>
                <a:gd name="T10" fmla="*/ 12 w 220"/>
                <a:gd name="T11" fmla="*/ 27 h 220"/>
                <a:gd name="T12" fmla="*/ 16 w 220"/>
                <a:gd name="T13" fmla="*/ 16 h 220"/>
                <a:gd name="T14" fmla="*/ 26 w 220"/>
                <a:gd name="T15" fmla="*/ 12 h 220"/>
                <a:gd name="T16" fmla="*/ 36 w 220"/>
                <a:gd name="T17" fmla="*/ 16 h 220"/>
                <a:gd name="T18" fmla="*/ 204 w 220"/>
                <a:gd name="T19" fmla="*/ 184 h 220"/>
                <a:gd name="T20" fmla="*/ 208 w 220"/>
                <a:gd name="T21" fmla="*/ 194 h 220"/>
                <a:gd name="T22" fmla="*/ 204 w 220"/>
                <a:gd name="T23" fmla="*/ 204 h 220"/>
                <a:gd name="T24" fmla="*/ 208 w 220"/>
                <a:gd name="T25" fmla="*/ 208 h 220"/>
                <a:gd name="T26" fmla="*/ 212 w 220"/>
                <a:gd name="T27" fmla="*/ 212 h 220"/>
                <a:gd name="T28" fmla="*/ 220 w 220"/>
                <a:gd name="T29" fmla="*/ 194 h 220"/>
                <a:gd name="T30" fmla="*/ 212 w 220"/>
                <a:gd name="T31" fmla="*/ 175 h 220"/>
                <a:gd name="T32" fmla="*/ 45 w 220"/>
                <a:gd name="T33" fmla="*/ 8 h 220"/>
                <a:gd name="T34" fmla="*/ 26 w 220"/>
                <a:gd name="T35" fmla="*/ 0 h 220"/>
                <a:gd name="T36" fmla="*/ 8 w 220"/>
                <a:gd name="T37" fmla="*/ 8 h 220"/>
                <a:gd name="T38" fmla="*/ 0 w 220"/>
                <a:gd name="T39" fmla="*/ 27 h 220"/>
                <a:gd name="T40" fmla="*/ 8 w 220"/>
                <a:gd name="T41" fmla="*/ 45 h 220"/>
                <a:gd name="T42" fmla="*/ 175 w 220"/>
                <a:gd name="T43" fmla="*/ 212 h 220"/>
                <a:gd name="T44" fmla="*/ 194 w 220"/>
                <a:gd name="T45" fmla="*/ 220 h 220"/>
                <a:gd name="T46" fmla="*/ 212 w 220"/>
                <a:gd name="T47" fmla="*/ 212 h 220"/>
                <a:gd name="T48" fmla="*/ 208 w 220"/>
                <a:gd name="T4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0" h="220">
                  <a:moveTo>
                    <a:pt x="208" y="208"/>
                  </a:moveTo>
                  <a:cubicBezTo>
                    <a:pt x="204" y="204"/>
                    <a:pt x="204" y="204"/>
                    <a:pt x="204" y="204"/>
                  </a:cubicBezTo>
                  <a:cubicBezTo>
                    <a:pt x="201" y="207"/>
                    <a:pt x="197" y="208"/>
                    <a:pt x="194" y="208"/>
                  </a:cubicBezTo>
                  <a:cubicBezTo>
                    <a:pt x="190" y="208"/>
                    <a:pt x="187" y="207"/>
                    <a:pt x="184" y="204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4"/>
                    <a:pt x="12" y="30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4"/>
                    <a:pt x="23" y="12"/>
                    <a:pt x="26" y="12"/>
                  </a:cubicBezTo>
                  <a:cubicBezTo>
                    <a:pt x="30" y="12"/>
                    <a:pt x="34" y="14"/>
                    <a:pt x="36" y="16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07" y="187"/>
                    <a:pt x="208" y="190"/>
                    <a:pt x="208" y="194"/>
                  </a:cubicBezTo>
                  <a:cubicBezTo>
                    <a:pt x="208" y="198"/>
                    <a:pt x="207" y="201"/>
                    <a:pt x="204" y="204"/>
                  </a:cubicBezTo>
                  <a:cubicBezTo>
                    <a:pt x="208" y="208"/>
                    <a:pt x="208" y="208"/>
                    <a:pt x="208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7" y="207"/>
                    <a:pt x="220" y="201"/>
                    <a:pt x="220" y="194"/>
                  </a:cubicBezTo>
                  <a:cubicBezTo>
                    <a:pt x="220" y="187"/>
                    <a:pt x="217" y="180"/>
                    <a:pt x="212" y="17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175" y="212"/>
                    <a:pt x="175" y="212"/>
                    <a:pt x="175" y="212"/>
                  </a:cubicBezTo>
                  <a:cubicBezTo>
                    <a:pt x="180" y="218"/>
                    <a:pt x="187" y="220"/>
                    <a:pt x="194" y="220"/>
                  </a:cubicBezTo>
                  <a:cubicBezTo>
                    <a:pt x="201" y="220"/>
                    <a:pt x="207" y="218"/>
                    <a:pt x="212" y="212"/>
                  </a:cubicBezTo>
                  <a:lnTo>
                    <a:pt x="208" y="20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A43D826-0F83-4B70-80D0-B1D7E74441D4}"/>
              </a:ext>
            </a:extLst>
          </p:cNvPr>
          <p:cNvGrpSpPr/>
          <p:nvPr/>
        </p:nvGrpSpPr>
        <p:grpSpPr>
          <a:xfrm>
            <a:off x="4476946" y="1919288"/>
            <a:ext cx="2889251" cy="2890838"/>
            <a:chOff x="4376738" y="1919288"/>
            <a:chExt cx="2889251" cy="2890838"/>
          </a:xfrm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6F84A472-EBC3-471D-A351-E51EBDFD1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6" y="2833688"/>
              <a:ext cx="1963738" cy="1963738"/>
            </a:xfrm>
            <a:custGeom>
              <a:avLst/>
              <a:gdLst>
                <a:gd name="T0" fmla="*/ 415 w 462"/>
                <a:gd name="T1" fmla="*/ 452 h 462"/>
                <a:gd name="T2" fmla="*/ 452 w 462"/>
                <a:gd name="T3" fmla="*/ 452 h 462"/>
                <a:gd name="T4" fmla="*/ 452 w 462"/>
                <a:gd name="T5" fmla="*/ 414 h 462"/>
                <a:gd name="T6" fmla="*/ 48 w 462"/>
                <a:gd name="T7" fmla="*/ 10 h 462"/>
                <a:gd name="T8" fmla="*/ 10 w 462"/>
                <a:gd name="T9" fmla="*/ 10 h 462"/>
                <a:gd name="T10" fmla="*/ 10 w 462"/>
                <a:gd name="T11" fmla="*/ 47 h 462"/>
                <a:gd name="T12" fmla="*/ 415 w 462"/>
                <a:gd name="T13" fmla="*/ 4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62">
                  <a:moveTo>
                    <a:pt x="415" y="452"/>
                  </a:moveTo>
                  <a:cubicBezTo>
                    <a:pt x="425" y="462"/>
                    <a:pt x="442" y="462"/>
                    <a:pt x="452" y="452"/>
                  </a:cubicBezTo>
                  <a:cubicBezTo>
                    <a:pt x="462" y="441"/>
                    <a:pt x="462" y="424"/>
                    <a:pt x="452" y="4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37" y="0"/>
                    <a:pt x="21" y="0"/>
                    <a:pt x="10" y="10"/>
                  </a:cubicBezTo>
                  <a:cubicBezTo>
                    <a:pt x="0" y="20"/>
                    <a:pt x="0" y="37"/>
                    <a:pt x="10" y="47"/>
                  </a:cubicBezTo>
                  <a:lnTo>
                    <a:pt x="415" y="4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89B5A906-D620-43CE-8B13-951DA7650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3676" y="2816226"/>
              <a:ext cx="1992313" cy="1993900"/>
            </a:xfrm>
            <a:custGeom>
              <a:avLst/>
              <a:gdLst>
                <a:gd name="T0" fmla="*/ 418 w 469"/>
                <a:gd name="T1" fmla="*/ 456 h 469"/>
                <a:gd name="T2" fmla="*/ 413 w 469"/>
                <a:gd name="T3" fmla="*/ 460 h 469"/>
                <a:gd name="T4" fmla="*/ 436 w 469"/>
                <a:gd name="T5" fmla="*/ 469 h 469"/>
                <a:gd name="T6" fmla="*/ 459 w 469"/>
                <a:gd name="T7" fmla="*/ 460 h 469"/>
                <a:gd name="T8" fmla="*/ 469 w 469"/>
                <a:gd name="T9" fmla="*/ 437 h 469"/>
                <a:gd name="T10" fmla="*/ 459 w 469"/>
                <a:gd name="T11" fmla="*/ 414 h 469"/>
                <a:gd name="T12" fmla="*/ 55 w 469"/>
                <a:gd name="T13" fmla="*/ 10 h 469"/>
                <a:gd name="T14" fmla="*/ 32 w 469"/>
                <a:gd name="T15" fmla="*/ 0 h 469"/>
                <a:gd name="T16" fmla="*/ 9 w 469"/>
                <a:gd name="T17" fmla="*/ 10 h 469"/>
                <a:gd name="T18" fmla="*/ 0 w 469"/>
                <a:gd name="T19" fmla="*/ 33 h 469"/>
                <a:gd name="T20" fmla="*/ 9 w 469"/>
                <a:gd name="T21" fmla="*/ 56 h 469"/>
                <a:gd name="T22" fmla="*/ 413 w 469"/>
                <a:gd name="T23" fmla="*/ 460 h 469"/>
                <a:gd name="T24" fmla="*/ 418 w 469"/>
                <a:gd name="T25" fmla="*/ 456 h 469"/>
                <a:gd name="T26" fmla="*/ 422 w 469"/>
                <a:gd name="T27" fmla="*/ 451 h 469"/>
                <a:gd name="T28" fmla="*/ 18 w 469"/>
                <a:gd name="T29" fmla="*/ 47 h 469"/>
                <a:gd name="T30" fmla="*/ 12 w 469"/>
                <a:gd name="T31" fmla="*/ 33 h 469"/>
                <a:gd name="T32" fmla="*/ 18 w 469"/>
                <a:gd name="T33" fmla="*/ 18 h 469"/>
                <a:gd name="T34" fmla="*/ 32 w 469"/>
                <a:gd name="T35" fmla="*/ 12 h 469"/>
                <a:gd name="T36" fmla="*/ 47 w 469"/>
                <a:gd name="T37" fmla="*/ 18 h 469"/>
                <a:gd name="T38" fmla="*/ 451 w 469"/>
                <a:gd name="T39" fmla="*/ 422 h 469"/>
                <a:gd name="T40" fmla="*/ 457 w 469"/>
                <a:gd name="T41" fmla="*/ 437 h 469"/>
                <a:gd name="T42" fmla="*/ 451 w 469"/>
                <a:gd name="T43" fmla="*/ 451 h 469"/>
                <a:gd name="T44" fmla="*/ 436 w 469"/>
                <a:gd name="T45" fmla="*/ 457 h 469"/>
                <a:gd name="T46" fmla="*/ 422 w 469"/>
                <a:gd name="T47" fmla="*/ 451 h 469"/>
                <a:gd name="T48" fmla="*/ 418 w 469"/>
                <a:gd name="T49" fmla="*/ 45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9" h="469">
                  <a:moveTo>
                    <a:pt x="418" y="456"/>
                  </a:moveTo>
                  <a:cubicBezTo>
                    <a:pt x="413" y="460"/>
                    <a:pt x="413" y="460"/>
                    <a:pt x="413" y="460"/>
                  </a:cubicBezTo>
                  <a:cubicBezTo>
                    <a:pt x="420" y="466"/>
                    <a:pt x="428" y="469"/>
                    <a:pt x="436" y="469"/>
                  </a:cubicBezTo>
                  <a:cubicBezTo>
                    <a:pt x="445" y="469"/>
                    <a:pt x="453" y="466"/>
                    <a:pt x="459" y="460"/>
                  </a:cubicBezTo>
                  <a:cubicBezTo>
                    <a:pt x="466" y="454"/>
                    <a:pt x="469" y="445"/>
                    <a:pt x="469" y="437"/>
                  </a:cubicBezTo>
                  <a:cubicBezTo>
                    <a:pt x="469" y="429"/>
                    <a:pt x="466" y="420"/>
                    <a:pt x="459" y="414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9" y="3"/>
                    <a:pt x="40" y="0"/>
                    <a:pt x="32" y="0"/>
                  </a:cubicBezTo>
                  <a:cubicBezTo>
                    <a:pt x="24" y="0"/>
                    <a:pt x="15" y="3"/>
                    <a:pt x="9" y="10"/>
                  </a:cubicBezTo>
                  <a:cubicBezTo>
                    <a:pt x="3" y="16"/>
                    <a:pt x="0" y="24"/>
                    <a:pt x="0" y="33"/>
                  </a:cubicBezTo>
                  <a:cubicBezTo>
                    <a:pt x="0" y="41"/>
                    <a:pt x="3" y="49"/>
                    <a:pt x="9" y="56"/>
                  </a:cubicBezTo>
                  <a:cubicBezTo>
                    <a:pt x="413" y="460"/>
                    <a:pt x="413" y="460"/>
                    <a:pt x="413" y="460"/>
                  </a:cubicBezTo>
                  <a:cubicBezTo>
                    <a:pt x="418" y="456"/>
                    <a:pt x="418" y="456"/>
                    <a:pt x="418" y="456"/>
                  </a:cubicBezTo>
                  <a:cubicBezTo>
                    <a:pt x="422" y="451"/>
                    <a:pt x="422" y="451"/>
                    <a:pt x="422" y="451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2" y="38"/>
                    <a:pt x="12" y="33"/>
                  </a:cubicBezTo>
                  <a:cubicBezTo>
                    <a:pt x="12" y="27"/>
                    <a:pt x="14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37" y="12"/>
                    <a:pt x="43" y="14"/>
                    <a:pt x="47" y="18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5" y="426"/>
                    <a:pt x="457" y="432"/>
                    <a:pt x="457" y="437"/>
                  </a:cubicBezTo>
                  <a:cubicBezTo>
                    <a:pt x="457" y="442"/>
                    <a:pt x="455" y="447"/>
                    <a:pt x="451" y="451"/>
                  </a:cubicBezTo>
                  <a:cubicBezTo>
                    <a:pt x="447" y="455"/>
                    <a:pt x="442" y="457"/>
                    <a:pt x="436" y="457"/>
                  </a:cubicBezTo>
                  <a:cubicBezTo>
                    <a:pt x="431" y="457"/>
                    <a:pt x="426" y="455"/>
                    <a:pt x="422" y="451"/>
                  </a:cubicBezTo>
                  <a:lnTo>
                    <a:pt x="418" y="456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C7413A22-1E70-4540-93FB-FED5BD1DB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451" y="2668588"/>
              <a:ext cx="565150" cy="568325"/>
            </a:xfrm>
            <a:custGeom>
              <a:avLst/>
              <a:gdLst>
                <a:gd name="T0" fmla="*/ 8 w 133"/>
                <a:gd name="T1" fmla="*/ 126 h 134"/>
                <a:gd name="T2" fmla="*/ 36 w 133"/>
                <a:gd name="T3" fmla="*/ 126 h 134"/>
                <a:gd name="T4" fmla="*/ 126 w 133"/>
                <a:gd name="T5" fmla="*/ 37 h 134"/>
                <a:gd name="T6" fmla="*/ 126 w 133"/>
                <a:gd name="T7" fmla="*/ 8 h 134"/>
                <a:gd name="T8" fmla="*/ 97 w 133"/>
                <a:gd name="T9" fmla="*/ 8 h 134"/>
                <a:gd name="T10" fmla="*/ 8 w 133"/>
                <a:gd name="T11" fmla="*/ 98 h 134"/>
                <a:gd name="T12" fmla="*/ 8 w 133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34">
                  <a:moveTo>
                    <a:pt x="8" y="126"/>
                  </a:moveTo>
                  <a:cubicBezTo>
                    <a:pt x="16" y="134"/>
                    <a:pt x="28" y="134"/>
                    <a:pt x="36" y="126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33" y="29"/>
                    <a:pt x="133" y="16"/>
                    <a:pt x="126" y="8"/>
                  </a:cubicBezTo>
                  <a:cubicBezTo>
                    <a:pt x="118" y="0"/>
                    <a:pt x="105" y="0"/>
                    <a:pt x="97" y="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0" y="105"/>
                    <a:pt x="0" y="118"/>
                    <a:pt x="8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D797D4A6-2659-41A9-A309-960A778FE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6" y="2651126"/>
              <a:ext cx="603250" cy="603250"/>
            </a:xfrm>
            <a:custGeom>
              <a:avLst/>
              <a:gdLst>
                <a:gd name="T0" fmla="*/ 12 w 142"/>
                <a:gd name="T1" fmla="*/ 130 h 142"/>
                <a:gd name="T2" fmla="*/ 7 w 142"/>
                <a:gd name="T3" fmla="*/ 134 h 142"/>
                <a:gd name="T4" fmla="*/ 26 w 142"/>
                <a:gd name="T5" fmla="*/ 142 h 142"/>
                <a:gd name="T6" fmla="*/ 45 w 142"/>
                <a:gd name="T7" fmla="*/ 134 h 142"/>
                <a:gd name="T8" fmla="*/ 134 w 142"/>
                <a:gd name="T9" fmla="*/ 45 h 142"/>
                <a:gd name="T10" fmla="*/ 142 w 142"/>
                <a:gd name="T11" fmla="*/ 27 h 142"/>
                <a:gd name="T12" fmla="*/ 134 w 142"/>
                <a:gd name="T13" fmla="*/ 8 h 142"/>
                <a:gd name="T14" fmla="*/ 115 w 142"/>
                <a:gd name="T15" fmla="*/ 0 h 142"/>
                <a:gd name="T16" fmla="*/ 97 w 142"/>
                <a:gd name="T17" fmla="*/ 8 h 142"/>
                <a:gd name="T18" fmla="*/ 7 w 142"/>
                <a:gd name="T19" fmla="*/ 97 h 142"/>
                <a:gd name="T20" fmla="*/ 0 w 142"/>
                <a:gd name="T21" fmla="*/ 116 h 142"/>
                <a:gd name="T22" fmla="*/ 7 w 142"/>
                <a:gd name="T23" fmla="*/ 134 h 142"/>
                <a:gd name="T24" fmla="*/ 12 w 142"/>
                <a:gd name="T25" fmla="*/ 130 h 142"/>
                <a:gd name="T26" fmla="*/ 16 w 142"/>
                <a:gd name="T27" fmla="*/ 126 h 142"/>
                <a:gd name="T28" fmla="*/ 12 w 142"/>
                <a:gd name="T29" fmla="*/ 116 h 142"/>
                <a:gd name="T30" fmla="*/ 16 w 142"/>
                <a:gd name="T31" fmla="*/ 106 h 142"/>
                <a:gd name="T32" fmla="*/ 105 w 142"/>
                <a:gd name="T33" fmla="*/ 16 h 142"/>
                <a:gd name="T34" fmla="*/ 115 w 142"/>
                <a:gd name="T35" fmla="*/ 12 h 142"/>
                <a:gd name="T36" fmla="*/ 125 w 142"/>
                <a:gd name="T37" fmla="*/ 16 h 142"/>
                <a:gd name="T38" fmla="*/ 130 w 142"/>
                <a:gd name="T39" fmla="*/ 27 h 142"/>
                <a:gd name="T40" fmla="*/ 125 w 142"/>
                <a:gd name="T41" fmla="*/ 37 h 142"/>
                <a:gd name="T42" fmla="*/ 36 w 142"/>
                <a:gd name="T43" fmla="*/ 126 h 142"/>
                <a:gd name="T44" fmla="*/ 26 w 142"/>
                <a:gd name="T45" fmla="*/ 130 h 142"/>
                <a:gd name="T46" fmla="*/ 16 w 142"/>
                <a:gd name="T47" fmla="*/ 126 h 142"/>
                <a:gd name="T48" fmla="*/ 12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2" y="130"/>
                  </a:moveTo>
                  <a:cubicBezTo>
                    <a:pt x="7" y="134"/>
                    <a:pt x="7" y="134"/>
                    <a:pt x="7" y="134"/>
                  </a:cubicBezTo>
                  <a:cubicBezTo>
                    <a:pt x="12" y="140"/>
                    <a:pt x="19" y="142"/>
                    <a:pt x="26" y="142"/>
                  </a:cubicBezTo>
                  <a:cubicBezTo>
                    <a:pt x="33" y="142"/>
                    <a:pt x="39" y="140"/>
                    <a:pt x="45" y="134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9" y="40"/>
                    <a:pt x="142" y="33"/>
                    <a:pt x="142" y="27"/>
                  </a:cubicBezTo>
                  <a:cubicBezTo>
                    <a:pt x="142" y="20"/>
                    <a:pt x="139" y="13"/>
                    <a:pt x="134" y="8"/>
                  </a:cubicBezTo>
                  <a:cubicBezTo>
                    <a:pt x="129" y="3"/>
                    <a:pt x="122" y="0"/>
                    <a:pt x="115" y="0"/>
                  </a:cubicBezTo>
                  <a:cubicBezTo>
                    <a:pt x="109" y="0"/>
                    <a:pt x="102" y="3"/>
                    <a:pt x="97" y="8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2" y="102"/>
                    <a:pt x="0" y="109"/>
                    <a:pt x="0" y="116"/>
                  </a:cubicBezTo>
                  <a:cubicBezTo>
                    <a:pt x="0" y="123"/>
                    <a:pt x="2" y="129"/>
                    <a:pt x="7" y="134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3" y="123"/>
                    <a:pt x="12" y="120"/>
                    <a:pt x="12" y="116"/>
                  </a:cubicBezTo>
                  <a:cubicBezTo>
                    <a:pt x="12" y="112"/>
                    <a:pt x="13" y="109"/>
                    <a:pt x="16" y="10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8" y="14"/>
                    <a:pt x="112" y="12"/>
                    <a:pt x="115" y="12"/>
                  </a:cubicBezTo>
                  <a:cubicBezTo>
                    <a:pt x="119" y="12"/>
                    <a:pt x="123" y="14"/>
                    <a:pt x="125" y="16"/>
                  </a:cubicBezTo>
                  <a:cubicBezTo>
                    <a:pt x="128" y="19"/>
                    <a:pt x="130" y="23"/>
                    <a:pt x="130" y="27"/>
                  </a:cubicBezTo>
                  <a:cubicBezTo>
                    <a:pt x="130" y="30"/>
                    <a:pt x="128" y="34"/>
                    <a:pt x="125" y="37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3" y="129"/>
                    <a:pt x="30" y="130"/>
                    <a:pt x="26" y="130"/>
                  </a:cubicBezTo>
                  <a:cubicBezTo>
                    <a:pt x="22" y="130"/>
                    <a:pt x="19" y="129"/>
                    <a:pt x="16" y="126"/>
                  </a:cubicBezTo>
                  <a:lnTo>
                    <a:pt x="12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02DDB73-DAC9-4C4F-AE80-378B60D53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201" y="1936751"/>
              <a:ext cx="569913" cy="569913"/>
            </a:xfrm>
            <a:custGeom>
              <a:avLst/>
              <a:gdLst>
                <a:gd name="T0" fmla="*/ 8 w 134"/>
                <a:gd name="T1" fmla="*/ 126 h 134"/>
                <a:gd name="T2" fmla="*/ 36 w 134"/>
                <a:gd name="T3" fmla="*/ 126 h 134"/>
                <a:gd name="T4" fmla="*/ 126 w 134"/>
                <a:gd name="T5" fmla="*/ 37 h 134"/>
                <a:gd name="T6" fmla="*/ 126 w 134"/>
                <a:gd name="T7" fmla="*/ 8 h 134"/>
                <a:gd name="T8" fmla="*/ 97 w 134"/>
                <a:gd name="T9" fmla="*/ 8 h 134"/>
                <a:gd name="T10" fmla="*/ 8 w 134"/>
                <a:gd name="T11" fmla="*/ 98 h 134"/>
                <a:gd name="T12" fmla="*/ 8 w 134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4">
                  <a:moveTo>
                    <a:pt x="8" y="126"/>
                  </a:moveTo>
                  <a:cubicBezTo>
                    <a:pt x="16" y="134"/>
                    <a:pt x="28" y="134"/>
                    <a:pt x="36" y="126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34" y="29"/>
                    <a:pt x="134" y="16"/>
                    <a:pt x="126" y="8"/>
                  </a:cubicBezTo>
                  <a:cubicBezTo>
                    <a:pt x="118" y="0"/>
                    <a:pt x="105" y="0"/>
                    <a:pt x="97" y="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0" y="105"/>
                    <a:pt x="0" y="118"/>
                    <a:pt x="8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8CC5D97D-4895-45CA-B859-46240D242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1919288"/>
              <a:ext cx="603250" cy="604838"/>
            </a:xfrm>
            <a:custGeom>
              <a:avLst/>
              <a:gdLst>
                <a:gd name="T0" fmla="*/ 12 w 142"/>
                <a:gd name="T1" fmla="*/ 130 h 142"/>
                <a:gd name="T2" fmla="*/ 7 w 142"/>
                <a:gd name="T3" fmla="*/ 134 h 142"/>
                <a:gd name="T4" fmla="*/ 26 w 142"/>
                <a:gd name="T5" fmla="*/ 142 h 142"/>
                <a:gd name="T6" fmla="*/ 45 w 142"/>
                <a:gd name="T7" fmla="*/ 134 h 142"/>
                <a:gd name="T8" fmla="*/ 134 w 142"/>
                <a:gd name="T9" fmla="*/ 45 h 142"/>
                <a:gd name="T10" fmla="*/ 142 w 142"/>
                <a:gd name="T11" fmla="*/ 27 h 142"/>
                <a:gd name="T12" fmla="*/ 134 w 142"/>
                <a:gd name="T13" fmla="*/ 8 h 142"/>
                <a:gd name="T14" fmla="*/ 115 w 142"/>
                <a:gd name="T15" fmla="*/ 0 h 142"/>
                <a:gd name="T16" fmla="*/ 97 w 142"/>
                <a:gd name="T17" fmla="*/ 8 h 142"/>
                <a:gd name="T18" fmla="*/ 7 w 142"/>
                <a:gd name="T19" fmla="*/ 97 h 142"/>
                <a:gd name="T20" fmla="*/ 0 w 142"/>
                <a:gd name="T21" fmla="*/ 116 h 142"/>
                <a:gd name="T22" fmla="*/ 7 w 142"/>
                <a:gd name="T23" fmla="*/ 134 h 142"/>
                <a:gd name="T24" fmla="*/ 12 w 142"/>
                <a:gd name="T25" fmla="*/ 130 h 142"/>
                <a:gd name="T26" fmla="*/ 16 w 142"/>
                <a:gd name="T27" fmla="*/ 126 h 142"/>
                <a:gd name="T28" fmla="*/ 12 w 142"/>
                <a:gd name="T29" fmla="*/ 116 h 142"/>
                <a:gd name="T30" fmla="*/ 16 w 142"/>
                <a:gd name="T31" fmla="*/ 106 h 142"/>
                <a:gd name="T32" fmla="*/ 105 w 142"/>
                <a:gd name="T33" fmla="*/ 16 h 142"/>
                <a:gd name="T34" fmla="*/ 115 w 142"/>
                <a:gd name="T35" fmla="*/ 12 h 142"/>
                <a:gd name="T36" fmla="*/ 125 w 142"/>
                <a:gd name="T37" fmla="*/ 16 h 142"/>
                <a:gd name="T38" fmla="*/ 130 w 142"/>
                <a:gd name="T39" fmla="*/ 27 h 142"/>
                <a:gd name="T40" fmla="*/ 125 w 142"/>
                <a:gd name="T41" fmla="*/ 37 h 142"/>
                <a:gd name="T42" fmla="*/ 36 w 142"/>
                <a:gd name="T43" fmla="*/ 126 h 142"/>
                <a:gd name="T44" fmla="*/ 26 w 142"/>
                <a:gd name="T45" fmla="*/ 130 h 142"/>
                <a:gd name="T46" fmla="*/ 16 w 142"/>
                <a:gd name="T47" fmla="*/ 126 h 142"/>
                <a:gd name="T48" fmla="*/ 12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2" y="130"/>
                  </a:moveTo>
                  <a:cubicBezTo>
                    <a:pt x="7" y="134"/>
                    <a:pt x="7" y="134"/>
                    <a:pt x="7" y="134"/>
                  </a:cubicBezTo>
                  <a:cubicBezTo>
                    <a:pt x="13" y="140"/>
                    <a:pt x="19" y="142"/>
                    <a:pt x="26" y="142"/>
                  </a:cubicBezTo>
                  <a:cubicBezTo>
                    <a:pt x="33" y="142"/>
                    <a:pt x="39" y="140"/>
                    <a:pt x="45" y="134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9" y="40"/>
                    <a:pt x="142" y="33"/>
                    <a:pt x="142" y="27"/>
                  </a:cubicBezTo>
                  <a:cubicBezTo>
                    <a:pt x="142" y="20"/>
                    <a:pt x="139" y="13"/>
                    <a:pt x="134" y="8"/>
                  </a:cubicBezTo>
                  <a:cubicBezTo>
                    <a:pt x="129" y="3"/>
                    <a:pt x="122" y="0"/>
                    <a:pt x="115" y="0"/>
                  </a:cubicBezTo>
                  <a:cubicBezTo>
                    <a:pt x="109" y="0"/>
                    <a:pt x="102" y="3"/>
                    <a:pt x="97" y="8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2" y="102"/>
                    <a:pt x="0" y="109"/>
                    <a:pt x="0" y="116"/>
                  </a:cubicBezTo>
                  <a:cubicBezTo>
                    <a:pt x="0" y="123"/>
                    <a:pt x="2" y="129"/>
                    <a:pt x="7" y="134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3" y="123"/>
                    <a:pt x="12" y="120"/>
                    <a:pt x="12" y="116"/>
                  </a:cubicBezTo>
                  <a:cubicBezTo>
                    <a:pt x="12" y="112"/>
                    <a:pt x="13" y="109"/>
                    <a:pt x="16" y="10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8" y="14"/>
                    <a:pt x="112" y="12"/>
                    <a:pt x="115" y="12"/>
                  </a:cubicBezTo>
                  <a:cubicBezTo>
                    <a:pt x="119" y="12"/>
                    <a:pt x="123" y="14"/>
                    <a:pt x="125" y="16"/>
                  </a:cubicBezTo>
                  <a:cubicBezTo>
                    <a:pt x="128" y="19"/>
                    <a:pt x="130" y="23"/>
                    <a:pt x="130" y="27"/>
                  </a:cubicBezTo>
                  <a:cubicBezTo>
                    <a:pt x="130" y="30"/>
                    <a:pt x="128" y="34"/>
                    <a:pt x="125" y="37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3" y="129"/>
                    <a:pt x="30" y="130"/>
                    <a:pt x="26" y="130"/>
                  </a:cubicBezTo>
                  <a:cubicBezTo>
                    <a:pt x="22" y="130"/>
                    <a:pt x="19" y="129"/>
                    <a:pt x="16" y="126"/>
                  </a:cubicBezTo>
                  <a:lnTo>
                    <a:pt x="12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9997A8B2-EC49-4644-B700-182FBE57C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1" y="2493963"/>
              <a:ext cx="679450" cy="676275"/>
            </a:xfrm>
            <a:custGeom>
              <a:avLst/>
              <a:gdLst>
                <a:gd name="T0" fmla="*/ 8 w 160"/>
                <a:gd name="T1" fmla="*/ 151 h 159"/>
                <a:gd name="T2" fmla="*/ 37 w 160"/>
                <a:gd name="T3" fmla="*/ 151 h 159"/>
                <a:gd name="T4" fmla="*/ 152 w 160"/>
                <a:gd name="T5" fmla="*/ 36 h 159"/>
                <a:gd name="T6" fmla="*/ 152 w 160"/>
                <a:gd name="T7" fmla="*/ 8 h 159"/>
                <a:gd name="T8" fmla="*/ 123 w 160"/>
                <a:gd name="T9" fmla="*/ 8 h 159"/>
                <a:gd name="T10" fmla="*/ 8 w 160"/>
                <a:gd name="T11" fmla="*/ 123 h 159"/>
                <a:gd name="T12" fmla="*/ 8 w 160"/>
                <a:gd name="T13" fmla="*/ 15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59">
                  <a:moveTo>
                    <a:pt x="8" y="151"/>
                  </a:moveTo>
                  <a:cubicBezTo>
                    <a:pt x="16" y="159"/>
                    <a:pt x="29" y="159"/>
                    <a:pt x="37" y="151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60" y="28"/>
                    <a:pt x="160" y="16"/>
                    <a:pt x="152" y="8"/>
                  </a:cubicBezTo>
                  <a:cubicBezTo>
                    <a:pt x="144" y="0"/>
                    <a:pt x="131" y="0"/>
                    <a:pt x="123" y="8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0" y="131"/>
                    <a:pt x="0" y="144"/>
                    <a:pt x="8" y="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653C3E56-53AE-4343-B62B-7F0DF6F70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2476501"/>
              <a:ext cx="714375" cy="709613"/>
            </a:xfrm>
            <a:custGeom>
              <a:avLst/>
              <a:gdLst>
                <a:gd name="T0" fmla="*/ 12 w 168"/>
                <a:gd name="T1" fmla="*/ 155 h 167"/>
                <a:gd name="T2" fmla="*/ 8 w 168"/>
                <a:gd name="T3" fmla="*/ 160 h 167"/>
                <a:gd name="T4" fmla="*/ 26 w 168"/>
                <a:gd name="T5" fmla="*/ 167 h 167"/>
                <a:gd name="T6" fmla="*/ 45 w 168"/>
                <a:gd name="T7" fmla="*/ 160 h 167"/>
                <a:gd name="T8" fmla="*/ 160 w 168"/>
                <a:gd name="T9" fmla="*/ 45 h 167"/>
                <a:gd name="T10" fmla="*/ 168 w 168"/>
                <a:gd name="T11" fmla="*/ 26 h 167"/>
                <a:gd name="T12" fmla="*/ 160 w 168"/>
                <a:gd name="T13" fmla="*/ 7 h 167"/>
                <a:gd name="T14" fmla="*/ 141 w 168"/>
                <a:gd name="T15" fmla="*/ 0 h 167"/>
                <a:gd name="T16" fmla="*/ 123 w 168"/>
                <a:gd name="T17" fmla="*/ 7 h 167"/>
                <a:gd name="T18" fmla="*/ 8 w 168"/>
                <a:gd name="T19" fmla="*/ 123 h 167"/>
                <a:gd name="T20" fmla="*/ 0 w 168"/>
                <a:gd name="T21" fmla="*/ 141 h 167"/>
                <a:gd name="T22" fmla="*/ 8 w 168"/>
                <a:gd name="T23" fmla="*/ 160 h 167"/>
                <a:gd name="T24" fmla="*/ 12 w 168"/>
                <a:gd name="T25" fmla="*/ 155 h 167"/>
                <a:gd name="T26" fmla="*/ 16 w 168"/>
                <a:gd name="T27" fmla="*/ 151 h 167"/>
                <a:gd name="T28" fmla="*/ 12 w 168"/>
                <a:gd name="T29" fmla="*/ 141 h 167"/>
                <a:gd name="T30" fmla="*/ 16 w 168"/>
                <a:gd name="T31" fmla="*/ 131 h 167"/>
                <a:gd name="T32" fmla="*/ 131 w 168"/>
                <a:gd name="T33" fmla="*/ 16 h 167"/>
                <a:gd name="T34" fmla="*/ 141 w 168"/>
                <a:gd name="T35" fmla="*/ 12 h 167"/>
                <a:gd name="T36" fmla="*/ 152 w 168"/>
                <a:gd name="T37" fmla="*/ 16 h 167"/>
                <a:gd name="T38" fmla="*/ 156 w 168"/>
                <a:gd name="T39" fmla="*/ 26 h 167"/>
                <a:gd name="T40" fmla="*/ 152 w 168"/>
                <a:gd name="T41" fmla="*/ 36 h 167"/>
                <a:gd name="T42" fmla="*/ 36 w 168"/>
                <a:gd name="T43" fmla="*/ 151 h 167"/>
                <a:gd name="T44" fmla="*/ 26 w 168"/>
                <a:gd name="T45" fmla="*/ 155 h 167"/>
                <a:gd name="T46" fmla="*/ 16 w 168"/>
                <a:gd name="T47" fmla="*/ 151 h 167"/>
                <a:gd name="T48" fmla="*/ 12 w 168"/>
                <a:gd name="T49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67">
                  <a:moveTo>
                    <a:pt x="12" y="155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13" y="165"/>
                    <a:pt x="20" y="167"/>
                    <a:pt x="26" y="167"/>
                  </a:cubicBezTo>
                  <a:cubicBezTo>
                    <a:pt x="33" y="167"/>
                    <a:pt x="40" y="165"/>
                    <a:pt x="45" y="160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5" y="39"/>
                    <a:pt x="168" y="33"/>
                    <a:pt x="168" y="26"/>
                  </a:cubicBezTo>
                  <a:cubicBezTo>
                    <a:pt x="168" y="19"/>
                    <a:pt x="165" y="13"/>
                    <a:pt x="160" y="7"/>
                  </a:cubicBezTo>
                  <a:cubicBezTo>
                    <a:pt x="155" y="2"/>
                    <a:pt x="148" y="0"/>
                    <a:pt x="141" y="0"/>
                  </a:cubicBezTo>
                  <a:cubicBezTo>
                    <a:pt x="135" y="0"/>
                    <a:pt x="128" y="2"/>
                    <a:pt x="123" y="7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3" y="128"/>
                    <a:pt x="0" y="134"/>
                    <a:pt x="0" y="141"/>
                  </a:cubicBezTo>
                  <a:cubicBezTo>
                    <a:pt x="0" y="148"/>
                    <a:pt x="3" y="155"/>
                    <a:pt x="8" y="160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3" y="148"/>
                    <a:pt x="12" y="145"/>
                    <a:pt x="12" y="141"/>
                  </a:cubicBezTo>
                  <a:cubicBezTo>
                    <a:pt x="12" y="137"/>
                    <a:pt x="13" y="134"/>
                    <a:pt x="16" y="131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4" y="13"/>
                    <a:pt x="138" y="12"/>
                    <a:pt x="141" y="12"/>
                  </a:cubicBezTo>
                  <a:cubicBezTo>
                    <a:pt x="145" y="12"/>
                    <a:pt x="149" y="13"/>
                    <a:pt x="152" y="16"/>
                  </a:cubicBezTo>
                  <a:cubicBezTo>
                    <a:pt x="154" y="19"/>
                    <a:pt x="156" y="22"/>
                    <a:pt x="156" y="26"/>
                  </a:cubicBezTo>
                  <a:cubicBezTo>
                    <a:pt x="156" y="30"/>
                    <a:pt x="154" y="33"/>
                    <a:pt x="152" y="36"/>
                  </a:cubicBezTo>
                  <a:cubicBezTo>
                    <a:pt x="36" y="151"/>
                    <a:pt x="36" y="151"/>
                    <a:pt x="36" y="151"/>
                  </a:cubicBezTo>
                  <a:cubicBezTo>
                    <a:pt x="34" y="154"/>
                    <a:pt x="30" y="155"/>
                    <a:pt x="26" y="155"/>
                  </a:cubicBezTo>
                  <a:cubicBezTo>
                    <a:pt x="23" y="155"/>
                    <a:pt x="19" y="154"/>
                    <a:pt x="16" y="151"/>
                  </a:cubicBezTo>
                  <a:lnTo>
                    <a:pt x="12" y="155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A4D447FD-E075-4672-8FCC-EA306F94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1" y="2005013"/>
              <a:ext cx="681038" cy="679450"/>
            </a:xfrm>
            <a:custGeom>
              <a:avLst/>
              <a:gdLst>
                <a:gd name="T0" fmla="*/ 8 w 160"/>
                <a:gd name="T1" fmla="*/ 152 h 160"/>
                <a:gd name="T2" fmla="*/ 37 w 160"/>
                <a:gd name="T3" fmla="*/ 152 h 160"/>
                <a:gd name="T4" fmla="*/ 152 w 160"/>
                <a:gd name="T5" fmla="*/ 37 h 160"/>
                <a:gd name="T6" fmla="*/ 152 w 160"/>
                <a:gd name="T7" fmla="*/ 8 h 160"/>
                <a:gd name="T8" fmla="*/ 124 w 160"/>
                <a:gd name="T9" fmla="*/ 8 h 160"/>
                <a:gd name="T10" fmla="*/ 8 w 160"/>
                <a:gd name="T11" fmla="*/ 123 h 160"/>
                <a:gd name="T12" fmla="*/ 8 w 160"/>
                <a:gd name="T13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60">
                  <a:moveTo>
                    <a:pt x="8" y="152"/>
                  </a:moveTo>
                  <a:cubicBezTo>
                    <a:pt x="16" y="160"/>
                    <a:pt x="29" y="160"/>
                    <a:pt x="37" y="152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60" y="29"/>
                    <a:pt x="160" y="16"/>
                    <a:pt x="152" y="8"/>
                  </a:cubicBezTo>
                  <a:cubicBezTo>
                    <a:pt x="144" y="0"/>
                    <a:pt x="131" y="0"/>
                    <a:pt x="124" y="8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0" y="131"/>
                    <a:pt x="0" y="144"/>
                    <a:pt x="8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007AC1B2-10F2-4C0A-86B2-E39C925F0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826" y="1987551"/>
              <a:ext cx="712788" cy="714375"/>
            </a:xfrm>
            <a:custGeom>
              <a:avLst/>
              <a:gdLst>
                <a:gd name="T0" fmla="*/ 12 w 168"/>
                <a:gd name="T1" fmla="*/ 156 h 168"/>
                <a:gd name="T2" fmla="*/ 8 w 168"/>
                <a:gd name="T3" fmla="*/ 160 h 168"/>
                <a:gd name="T4" fmla="*/ 27 w 168"/>
                <a:gd name="T5" fmla="*/ 168 h 168"/>
                <a:gd name="T6" fmla="*/ 45 w 168"/>
                <a:gd name="T7" fmla="*/ 160 h 168"/>
                <a:gd name="T8" fmla="*/ 160 w 168"/>
                <a:gd name="T9" fmla="*/ 45 h 168"/>
                <a:gd name="T10" fmla="*/ 168 w 168"/>
                <a:gd name="T11" fmla="*/ 26 h 168"/>
                <a:gd name="T12" fmla="*/ 160 w 168"/>
                <a:gd name="T13" fmla="*/ 8 h 168"/>
                <a:gd name="T14" fmla="*/ 142 w 168"/>
                <a:gd name="T15" fmla="*/ 0 h 168"/>
                <a:gd name="T16" fmla="*/ 123 w 168"/>
                <a:gd name="T17" fmla="*/ 8 h 168"/>
                <a:gd name="T18" fmla="*/ 8 w 168"/>
                <a:gd name="T19" fmla="*/ 123 h 168"/>
                <a:gd name="T20" fmla="*/ 0 w 168"/>
                <a:gd name="T21" fmla="*/ 141 h 168"/>
                <a:gd name="T22" fmla="*/ 8 w 168"/>
                <a:gd name="T23" fmla="*/ 160 h 168"/>
                <a:gd name="T24" fmla="*/ 12 w 168"/>
                <a:gd name="T25" fmla="*/ 156 h 168"/>
                <a:gd name="T26" fmla="*/ 17 w 168"/>
                <a:gd name="T27" fmla="*/ 152 h 168"/>
                <a:gd name="T28" fmla="*/ 12 w 168"/>
                <a:gd name="T29" fmla="*/ 141 h 168"/>
                <a:gd name="T30" fmla="*/ 17 w 168"/>
                <a:gd name="T31" fmla="*/ 131 h 168"/>
                <a:gd name="T32" fmla="*/ 132 w 168"/>
                <a:gd name="T33" fmla="*/ 16 h 168"/>
                <a:gd name="T34" fmla="*/ 142 w 168"/>
                <a:gd name="T35" fmla="*/ 12 h 168"/>
                <a:gd name="T36" fmla="*/ 152 w 168"/>
                <a:gd name="T37" fmla="*/ 16 h 168"/>
                <a:gd name="T38" fmla="*/ 156 w 168"/>
                <a:gd name="T39" fmla="*/ 26 h 168"/>
                <a:gd name="T40" fmla="*/ 152 w 168"/>
                <a:gd name="T41" fmla="*/ 36 h 168"/>
                <a:gd name="T42" fmla="*/ 37 w 168"/>
                <a:gd name="T43" fmla="*/ 152 h 168"/>
                <a:gd name="T44" fmla="*/ 27 w 168"/>
                <a:gd name="T45" fmla="*/ 156 h 168"/>
                <a:gd name="T46" fmla="*/ 17 w 168"/>
                <a:gd name="T47" fmla="*/ 152 h 168"/>
                <a:gd name="T48" fmla="*/ 12 w 168"/>
                <a:gd name="T4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68">
                  <a:moveTo>
                    <a:pt x="12" y="156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13" y="165"/>
                    <a:pt x="20" y="168"/>
                    <a:pt x="27" y="168"/>
                  </a:cubicBezTo>
                  <a:cubicBezTo>
                    <a:pt x="33" y="168"/>
                    <a:pt x="40" y="165"/>
                    <a:pt x="45" y="160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6" y="40"/>
                    <a:pt x="168" y="33"/>
                    <a:pt x="168" y="26"/>
                  </a:cubicBezTo>
                  <a:cubicBezTo>
                    <a:pt x="168" y="20"/>
                    <a:pt x="166" y="13"/>
                    <a:pt x="160" y="8"/>
                  </a:cubicBezTo>
                  <a:cubicBezTo>
                    <a:pt x="155" y="3"/>
                    <a:pt x="149" y="0"/>
                    <a:pt x="142" y="0"/>
                  </a:cubicBezTo>
                  <a:cubicBezTo>
                    <a:pt x="135" y="0"/>
                    <a:pt x="128" y="3"/>
                    <a:pt x="123" y="8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3" y="128"/>
                    <a:pt x="0" y="135"/>
                    <a:pt x="0" y="141"/>
                  </a:cubicBezTo>
                  <a:cubicBezTo>
                    <a:pt x="0" y="148"/>
                    <a:pt x="3" y="155"/>
                    <a:pt x="8" y="160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4" y="149"/>
                    <a:pt x="12" y="145"/>
                    <a:pt x="12" y="141"/>
                  </a:cubicBezTo>
                  <a:cubicBezTo>
                    <a:pt x="12" y="138"/>
                    <a:pt x="14" y="134"/>
                    <a:pt x="17" y="131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5" y="13"/>
                    <a:pt x="138" y="12"/>
                    <a:pt x="142" y="12"/>
                  </a:cubicBezTo>
                  <a:cubicBezTo>
                    <a:pt x="146" y="12"/>
                    <a:pt x="149" y="13"/>
                    <a:pt x="152" y="16"/>
                  </a:cubicBezTo>
                  <a:cubicBezTo>
                    <a:pt x="155" y="19"/>
                    <a:pt x="156" y="23"/>
                    <a:pt x="156" y="26"/>
                  </a:cubicBezTo>
                  <a:cubicBezTo>
                    <a:pt x="156" y="30"/>
                    <a:pt x="155" y="34"/>
                    <a:pt x="152" y="36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4" y="154"/>
                    <a:pt x="30" y="156"/>
                    <a:pt x="27" y="156"/>
                  </a:cubicBezTo>
                  <a:cubicBezTo>
                    <a:pt x="23" y="156"/>
                    <a:pt x="19" y="154"/>
                    <a:pt x="17" y="152"/>
                  </a:cubicBezTo>
                  <a:lnTo>
                    <a:pt x="12" y="156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39EFA576-91F5-42E1-83EC-013DE1348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551" y="2324101"/>
              <a:ext cx="768350" cy="768350"/>
            </a:xfrm>
            <a:custGeom>
              <a:avLst/>
              <a:gdLst>
                <a:gd name="T0" fmla="*/ 8 w 181"/>
                <a:gd name="T1" fmla="*/ 174 h 181"/>
                <a:gd name="T2" fmla="*/ 36 w 181"/>
                <a:gd name="T3" fmla="*/ 174 h 181"/>
                <a:gd name="T4" fmla="*/ 173 w 181"/>
                <a:gd name="T5" fmla="*/ 37 h 181"/>
                <a:gd name="T6" fmla="*/ 173 w 181"/>
                <a:gd name="T7" fmla="*/ 8 h 181"/>
                <a:gd name="T8" fmla="*/ 144 w 181"/>
                <a:gd name="T9" fmla="*/ 8 h 181"/>
                <a:gd name="T10" fmla="*/ 8 w 181"/>
                <a:gd name="T11" fmla="*/ 145 h 181"/>
                <a:gd name="T12" fmla="*/ 8 w 181"/>
                <a:gd name="T13" fmla="*/ 17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1">
                  <a:moveTo>
                    <a:pt x="8" y="174"/>
                  </a:moveTo>
                  <a:cubicBezTo>
                    <a:pt x="16" y="181"/>
                    <a:pt x="28" y="181"/>
                    <a:pt x="36" y="174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181" y="29"/>
                    <a:pt x="181" y="16"/>
                    <a:pt x="173" y="8"/>
                  </a:cubicBezTo>
                  <a:cubicBezTo>
                    <a:pt x="165" y="0"/>
                    <a:pt x="152" y="0"/>
                    <a:pt x="144" y="8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0" y="153"/>
                    <a:pt x="0" y="166"/>
                    <a:pt x="8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69470EAA-F14B-48EB-B92E-E8C5F3576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088" y="2306638"/>
              <a:ext cx="803275" cy="803275"/>
            </a:xfrm>
            <a:custGeom>
              <a:avLst/>
              <a:gdLst>
                <a:gd name="T0" fmla="*/ 12 w 189"/>
                <a:gd name="T1" fmla="*/ 178 h 189"/>
                <a:gd name="T2" fmla="*/ 7 w 189"/>
                <a:gd name="T3" fmla="*/ 182 h 189"/>
                <a:gd name="T4" fmla="*/ 26 w 189"/>
                <a:gd name="T5" fmla="*/ 189 h 189"/>
                <a:gd name="T6" fmla="*/ 45 w 189"/>
                <a:gd name="T7" fmla="*/ 182 h 189"/>
                <a:gd name="T8" fmla="*/ 181 w 189"/>
                <a:gd name="T9" fmla="*/ 45 h 189"/>
                <a:gd name="T10" fmla="*/ 189 w 189"/>
                <a:gd name="T11" fmla="*/ 27 h 189"/>
                <a:gd name="T12" fmla="*/ 181 w 189"/>
                <a:gd name="T13" fmla="*/ 8 h 189"/>
                <a:gd name="T14" fmla="*/ 163 w 189"/>
                <a:gd name="T15" fmla="*/ 0 h 189"/>
                <a:gd name="T16" fmla="*/ 144 w 189"/>
                <a:gd name="T17" fmla="*/ 8 h 189"/>
                <a:gd name="T18" fmla="*/ 7 w 189"/>
                <a:gd name="T19" fmla="*/ 145 h 189"/>
                <a:gd name="T20" fmla="*/ 0 w 189"/>
                <a:gd name="T21" fmla="*/ 163 h 189"/>
                <a:gd name="T22" fmla="*/ 7 w 189"/>
                <a:gd name="T23" fmla="*/ 182 h 189"/>
                <a:gd name="T24" fmla="*/ 12 w 189"/>
                <a:gd name="T25" fmla="*/ 178 h 189"/>
                <a:gd name="T26" fmla="*/ 16 w 189"/>
                <a:gd name="T27" fmla="*/ 173 h 189"/>
                <a:gd name="T28" fmla="*/ 12 w 189"/>
                <a:gd name="T29" fmla="*/ 163 h 189"/>
                <a:gd name="T30" fmla="*/ 16 w 189"/>
                <a:gd name="T31" fmla="*/ 153 h 189"/>
                <a:gd name="T32" fmla="*/ 152 w 189"/>
                <a:gd name="T33" fmla="*/ 16 h 189"/>
                <a:gd name="T34" fmla="*/ 163 w 189"/>
                <a:gd name="T35" fmla="*/ 12 h 189"/>
                <a:gd name="T36" fmla="*/ 173 w 189"/>
                <a:gd name="T37" fmla="*/ 16 h 189"/>
                <a:gd name="T38" fmla="*/ 177 w 189"/>
                <a:gd name="T39" fmla="*/ 27 h 189"/>
                <a:gd name="T40" fmla="*/ 173 w 189"/>
                <a:gd name="T41" fmla="*/ 37 h 189"/>
                <a:gd name="T42" fmla="*/ 36 w 189"/>
                <a:gd name="T43" fmla="*/ 173 h 189"/>
                <a:gd name="T44" fmla="*/ 26 w 189"/>
                <a:gd name="T45" fmla="*/ 177 h 189"/>
                <a:gd name="T46" fmla="*/ 16 w 189"/>
                <a:gd name="T47" fmla="*/ 173 h 189"/>
                <a:gd name="T48" fmla="*/ 12 w 189"/>
                <a:gd name="T49" fmla="*/ 17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12" y="178"/>
                  </a:moveTo>
                  <a:cubicBezTo>
                    <a:pt x="7" y="182"/>
                    <a:pt x="7" y="182"/>
                    <a:pt x="7" y="182"/>
                  </a:cubicBezTo>
                  <a:cubicBezTo>
                    <a:pt x="13" y="187"/>
                    <a:pt x="19" y="189"/>
                    <a:pt x="26" y="189"/>
                  </a:cubicBezTo>
                  <a:cubicBezTo>
                    <a:pt x="33" y="189"/>
                    <a:pt x="39" y="187"/>
                    <a:pt x="45" y="182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6" y="40"/>
                    <a:pt x="189" y="33"/>
                    <a:pt x="189" y="27"/>
                  </a:cubicBezTo>
                  <a:cubicBezTo>
                    <a:pt x="189" y="20"/>
                    <a:pt x="186" y="13"/>
                    <a:pt x="181" y="8"/>
                  </a:cubicBezTo>
                  <a:cubicBezTo>
                    <a:pt x="176" y="3"/>
                    <a:pt x="169" y="0"/>
                    <a:pt x="163" y="0"/>
                  </a:cubicBezTo>
                  <a:cubicBezTo>
                    <a:pt x="156" y="0"/>
                    <a:pt x="149" y="3"/>
                    <a:pt x="144" y="8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2" y="150"/>
                    <a:pt x="0" y="156"/>
                    <a:pt x="0" y="163"/>
                  </a:cubicBezTo>
                  <a:cubicBezTo>
                    <a:pt x="0" y="170"/>
                    <a:pt x="2" y="177"/>
                    <a:pt x="7" y="182"/>
                  </a:cubicBezTo>
                  <a:cubicBezTo>
                    <a:pt x="12" y="178"/>
                    <a:pt x="12" y="178"/>
                    <a:pt x="12" y="178"/>
                  </a:cubicBezTo>
                  <a:cubicBezTo>
                    <a:pt x="16" y="173"/>
                    <a:pt x="16" y="173"/>
                    <a:pt x="16" y="173"/>
                  </a:cubicBezTo>
                  <a:cubicBezTo>
                    <a:pt x="13" y="170"/>
                    <a:pt x="12" y="167"/>
                    <a:pt x="12" y="163"/>
                  </a:cubicBezTo>
                  <a:cubicBezTo>
                    <a:pt x="12" y="160"/>
                    <a:pt x="13" y="156"/>
                    <a:pt x="16" y="153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5" y="14"/>
                    <a:pt x="159" y="12"/>
                    <a:pt x="163" y="12"/>
                  </a:cubicBezTo>
                  <a:cubicBezTo>
                    <a:pt x="166" y="12"/>
                    <a:pt x="170" y="14"/>
                    <a:pt x="173" y="16"/>
                  </a:cubicBezTo>
                  <a:cubicBezTo>
                    <a:pt x="175" y="19"/>
                    <a:pt x="177" y="23"/>
                    <a:pt x="177" y="27"/>
                  </a:cubicBezTo>
                  <a:cubicBezTo>
                    <a:pt x="177" y="30"/>
                    <a:pt x="175" y="34"/>
                    <a:pt x="173" y="37"/>
                  </a:cubicBezTo>
                  <a:cubicBezTo>
                    <a:pt x="36" y="173"/>
                    <a:pt x="36" y="173"/>
                    <a:pt x="36" y="173"/>
                  </a:cubicBezTo>
                  <a:cubicBezTo>
                    <a:pt x="33" y="176"/>
                    <a:pt x="30" y="177"/>
                    <a:pt x="26" y="177"/>
                  </a:cubicBezTo>
                  <a:cubicBezTo>
                    <a:pt x="22" y="177"/>
                    <a:pt x="19" y="176"/>
                    <a:pt x="16" y="173"/>
                  </a:cubicBezTo>
                  <a:lnTo>
                    <a:pt x="12" y="17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31AA7C90-30E2-4985-A9D5-F80C91FC4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901" y="2081213"/>
              <a:ext cx="774700" cy="769938"/>
            </a:xfrm>
            <a:custGeom>
              <a:avLst/>
              <a:gdLst>
                <a:gd name="T0" fmla="*/ 8 w 182"/>
                <a:gd name="T1" fmla="*/ 173 h 181"/>
                <a:gd name="T2" fmla="*/ 37 w 182"/>
                <a:gd name="T3" fmla="*/ 173 h 181"/>
                <a:gd name="T4" fmla="*/ 174 w 182"/>
                <a:gd name="T5" fmla="*/ 37 h 181"/>
                <a:gd name="T6" fmla="*/ 174 w 182"/>
                <a:gd name="T7" fmla="*/ 8 h 181"/>
                <a:gd name="T8" fmla="*/ 145 w 182"/>
                <a:gd name="T9" fmla="*/ 8 h 181"/>
                <a:gd name="T10" fmla="*/ 8 w 182"/>
                <a:gd name="T11" fmla="*/ 145 h 181"/>
                <a:gd name="T12" fmla="*/ 8 w 182"/>
                <a:gd name="T13" fmla="*/ 17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181">
                  <a:moveTo>
                    <a:pt x="8" y="173"/>
                  </a:moveTo>
                  <a:cubicBezTo>
                    <a:pt x="16" y="181"/>
                    <a:pt x="29" y="181"/>
                    <a:pt x="37" y="173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182" y="29"/>
                    <a:pt x="182" y="16"/>
                    <a:pt x="174" y="8"/>
                  </a:cubicBezTo>
                  <a:cubicBezTo>
                    <a:pt x="166" y="0"/>
                    <a:pt x="153" y="0"/>
                    <a:pt x="145" y="8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0" y="152"/>
                    <a:pt x="0" y="165"/>
                    <a:pt x="8" y="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DA7BFFA3-7844-4D4F-891E-A27B8D769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026" y="2063751"/>
              <a:ext cx="806450" cy="803275"/>
            </a:xfrm>
            <a:custGeom>
              <a:avLst/>
              <a:gdLst>
                <a:gd name="T0" fmla="*/ 12 w 190"/>
                <a:gd name="T1" fmla="*/ 177 h 189"/>
                <a:gd name="T2" fmla="*/ 8 w 190"/>
                <a:gd name="T3" fmla="*/ 181 h 189"/>
                <a:gd name="T4" fmla="*/ 27 w 190"/>
                <a:gd name="T5" fmla="*/ 189 h 189"/>
                <a:gd name="T6" fmla="*/ 45 w 190"/>
                <a:gd name="T7" fmla="*/ 181 h 189"/>
                <a:gd name="T8" fmla="*/ 182 w 190"/>
                <a:gd name="T9" fmla="*/ 45 h 189"/>
                <a:gd name="T10" fmla="*/ 190 w 190"/>
                <a:gd name="T11" fmla="*/ 26 h 189"/>
                <a:gd name="T12" fmla="*/ 182 w 190"/>
                <a:gd name="T13" fmla="*/ 8 h 189"/>
                <a:gd name="T14" fmla="*/ 163 w 190"/>
                <a:gd name="T15" fmla="*/ 0 h 189"/>
                <a:gd name="T16" fmla="*/ 145 w 190"/>
                <a:gd name="T17" fmla="*/ 8 h 189"/>
                <a:gd name="T18" fmla="*/ 8 w 190"/>
                <a:gd name="T19" fmla="*/ 144 h 189"/>
                <a:gd name="T20" fmla="*/ 0 w 190"/>
                <a:gd name="T21" fmla="*/ 163 h 189"/>
                <a:gd name="T22" fmla="*/ 8 w 190"/>
                <a:gd name="T23" fmla="*/ 181 h 189"/>
                <a:gd name="T24" fmla="*/ 12 w 190"/>
                <a:gd name="T25" fmla="*/ 177 h 189"/>
                <a:gd name="T26" fmla="*/ 17 w 190"/>
                <a:gd name="T27" fmla="*/ 173 h 189"/>
                <a:gd name="T28" fmla="*/ 12 w 190"/>
                <a:gd name="T29" fmla="*/ 163 h 189"/>
                <a:gd name="T30" fmla="*/ 17 w 190"/>
                <a:gd name="T31" fmla="*/ 153 h 189"/>
                <a:gd name="T32" fmla="*/ 153 w 190"/>
                <a:gd name="T33" fmla="*/ 16 h 189"/>
                <a:gd name="T34" fmla="*/ 163 w 190"/>
                <a:gd name="T35" fmla="*/ 12 h 189"/>
                <a:gd name="T36" fmla="*/ 173 w 190"/>
                <a:gd name="T37" fmla="*/ 16 h 189"/>
                <a:gd name="T38" fmla="*/ 178 w 190"/>
                <a:gd name="T39" fmla="*/ 26 h 189"/>
                <a:gd name="T40" fmla="*/ 173 w 190"/>
                <a:gd name="T41" fmla="*/ 36 h 189"/>
                <a:gd name="T42" fmla="*/ 37 w 190"/>
                <a:gd name="T43" fmla="*/ 173 h 189"/>
                <a:gd name="T44" fmla="*/ 27 w 190"/>
                <a:gd name="T45" fmla="*/ 177 h 189"/>
                <a:gd name="T46" fmla="*/ 17 w 190"/>
                <a:gd name="T47" fmla="*/ 173 h 189"/>
                <a:gd name="T48" fmla="*/ 12 w 190"/>
                <a:gd name="T49" fmla="*/ 17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0" h="189">
                  <a:moveTo>
                    <a:pt x="12" y="177"/>
                  </a:moveTo>
                  <a:cubicBezTo>
                    <a:pt x="8" y="181"/>
                    <a:pt x="8" y="181"/>
                    <a:pt x="8" y="181"/>
                  </a:cubicBezTo>
                  <a:cubicBezTo>
                    <a:pt x="13" y="187"/>
                    <a:pt x="20" y="189"/>
                    <a:pt x="27" y="189"/>
                  </a:cubicBezTo>
                  <a:cubicBezTo>
                    <a:pt x="33" y="189"/>
                    <a:pt x="40" y="187"/>
                    <a:pt x="45" y="181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7" y="40"/>
                    <a:pt x="190" y="33"/>
                    <a:pt x="190" y="26"/>
                  </a:cubicBezTo>
                  <a:cubicBezTo>
                    <a:pt x="190" y="20"/>
                    <a:pt x="187" y="13"/>
                    <a:pt x="182" y="8"/>
                  </a:cubicBezTo>
                  <a:cubicBezTo>
                    <a:pt x="177" y="3"/>
                    <a:pt x="170" y="0"/>
                    <a:pt x="163" y="0"/>
                  </a:cubicBezTo>
                  <a:cubicBezTo>
                    <a:pt x="157" y="0"/>
                    <a:pt x="150" y="3"/>
                    <a:pt x="145" y="8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3" y="149"/>
                    <a:pt x="0" y="156"/>
                    <a:pt x="0" y="163"/>
                  </a:cubicBezTo>
                  <a:cubicBezTo>
                    <a:pt x="0" y="170"/>
                    <a:pt x="3" y="176"/>
                    <a:pt x="8" y="181"/>
                  </a:cubicBezTo>
                  <a:cubicBezTo>
                    <a:pt x="12" y="177"/>
                    <a:pt x="12" y="177"/>
                    <a:pt x="12" y="177"/>
                  </a:cubicBezTo>
                  <a:cubicBezTo>
                    <a:pt x="17" y="173"/>
                    <a:pt x="17" y="173"/>
                    <a:pt x="17" y="173"/>
                  </a:cubicBezTo>
                  <a:cubicBezTo>
                    <a:pt x="14" y="170"/>
                    <a:pt x="12" y="167"/>
                    <a:pt x="12" y="163"/>
                  </a:cubicBezTo>
                  <a:cubicBezTo>
                    <a:pt x="12" y="159"/>
                    <a:pt x="14" y="156"/>
                    <a:pt x="17" y="153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6" y="13"/>
                    <a:pt x="160" y="12"/>
                    <a:pt x="163" y="12"/>
                  </a:cubicBezTo>
                  <a:cubicBezTo>
                    <a:pt x="167" y="12"/>
                    <a:pt x="171" y="13"/>
                    <a:pt x="173" y="16"/>
                  </a:cubicBezTo>
                  <a:cubicBezTo>
                    <a:pt x="176" y="19"/>
                    <a:pt x="178" y="23"/>
                    <a:pt x="178" y="26"/>
                  </a:cubicBezTo>
                  <a:cubicBezTo>
                    <a:pt x="178" y="30"/>
                    <a:pt x="176" y="34"/>
                    <a:pt x="173" y="36"/>
                  </a:cubicBezTo>
                  <a:cubicBezTo>
                    <a:pt x="37" y="173"/>
                    <a:pt x="37" y="173"/>
                    <a:pt x="37" y="173"/>
                  </a:cubicBezTo>
                  <a:cubicBezTo>
                    <a:pt x="34" y="176"/>
                    <a:pt x="30" y="177"/>
                    <a:pt x="27" y="177"/>
                  </a:cubicBezTo>
                  <a:cubicBezTo>
                    <a:pt x="23" y="177"/>
                    <a:pt x="19" y="176"/>
                    <a:pt x="17" y="173"/>
                  </a:cubicBezTo>
                  <a:lnTo>
                    <a:pt x="12" y="177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0F01ADA4-DF9E-43EF-860E-7AA5BA820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226" y="2136776"/>
              <a:ext cx="900113" cy="901700"/>
            </a:xfrm>
            <a:custGeom>
              <a:avLst/>
              <a:gdLst>
                <a:gd name="T0" fmla="*/ 8 w 212"/>
                <a:gd name="T1" fmla="*/ 204 h 212"/>
                <a:gd name="T2" fmla="*/ 36 w 212"/>
                <a:gd name="T3" fmla="*/ 204 h 212"/>
                <a:gd name="T4" fmla="*/ 204 w 212"/>
                <a:gd name="T5" fmla="*/ 37 h 212"/>
                <a:gd name="T6" fmla="*/ 204 w 212"/>
                <a:gd name="T7" fmla="*/ 8 h 212"/>
                <a:gd name="T8" fmla="*/ 175 w 212"/>
                <a:gd name="T9" fmla="*/ 8 h 212"/>
                <a:gd name="T10" fmla="*/ 8 w 212"/>
                <a:gd name="T11" fmla="*/ 176 h 212"/>
                <a:gd name="T12" fmla="*/ 8 w 212"/>
                <a:gd name="T13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2">
                  <a:moveTo>
                    <a:pt x="8" y="204"/>
                  </a:moveTo>
                  <a:cubicBezTo>
                    <a:pt x="15" y="212"/>
                    <a:pt x="28" y="212"/>
                    <a:pt x="36" y="204"/>
                  </a:cubicBezTo>
                  <a:cubicBezTo>
                    <a:pt x="204" y="37"/>
                    <a:pt x="204" y="37"/>
                    <a:pt x="204" y="37"/>
                  </a:cubicBezTo>
                  <a:cubicBezTo>
                    <a:pt x="212" y="29"/>
                    <a:pt x="212" y="16"/>
                    <a:pt x="204" y="8"/>
                  </a:cubicBezTo>
                  <a:cubicBezTo>
                    <a:pt x="196" y="0"/>
                    <a:pt x="183" y="0"/>
                    <a:pt x="175" y="8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0" y="184"/>
                    <a:pt x="0" y="196"/>
                    <a:pt x="8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82CCBC6F-DDD3-4926-BDB1-A79BCA409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2119313"/>
              <a:ext cx="935038" cy="935038"/>
            </a:xfrm>
            <a:custGeom>
              <a:avLst/>
              <a:gdLst>
                <a:gd name="T0" fmla="*/ 12 w 220"/>
                <a:gd name="T1" fmla="*/ 208 h 220"/>
                <a:gd name="T2" fmla="*/ 7 w 220"/>
                <a:gd name="T3" fmla="*/ 212 h 220"/>
                <a:gd name="T4" fmla="*/ 26 w 220"/>
                <a:gd name="T5" fmla="*/ 220 h 220"/>
                <a:gd name="T6" fmla="*/ 44 w 220"/>
                <a:gd name="T7" fmla="*/ 212 h 220"/>
                <a:gd name="T8" fmla="*/ 212 w 220"/>
                <a:gd name="T9" fmla="*/ 45 h 220"/>
                <a:gd name="T10" fmla="*/ 220 w 220"/>
                <a:gd name="T11" fmla="*/ 27 h 220"/>
                <a:gd name="T12" fmla="*/ 212 w 220"/>
                <a:gd name="T13" fmla="*/ 8 h 220"/>
                <a:gd name="T14" fmla="*/ 193 w 220"/>
                <a:gd name="T15" fmla="*/ 0 h 220"/>
                <a:gd name="T16" fmla="*/ 175 w 220"/>
                <a:gd name="T17" fmla="*/ 8 h 220"/>
                <a:gd name="T18" fmla="*/ 7 w 220"/>
                <a:gd name="T19" fmla="*/ 175 h 220"/>
                <a:gd name="T20" fmla="*/ 0 w 220"/>
                <a:gd name="T21" fmla="*/ 194 h 220"/>
                <a:gd name="T22" fmla="*/ 7 w 220"/>
                <a:gd name="T23" fmla="*/ 212 h 220"/>
                <a:gd name="T24" fmla="*/ 12 w 220"/>
                <a:gd name="T25" fmla="*/ 208 h 220"/>
                <a:gd name="T26" fmla="*/ 16 w 220"/>
                <a:gd name="T27" fmla="*/ 204 h 220"/>
                <a:gd name="T28" fmla="*/ 12 w 220"/>
                <a:gd name="T29" fmla="*/ 194 h 220"/>
                <a:gd name="T30" fmla="*/ 16 w 220"/>
                <a:gd name="T31" fmla="*/ 184 h 220"/>
                <a:gd name="T32" fmla="*/ 183 w 220"/>
                <a:gd name="T33" fmla="*/ 16 h 220"/>
                <a:gd name="T34" fmla="*/ 193 w 220"/>
                <a:gd name="T35" fmla="*/ 12 h 220"/>
                <a:gd name="T36" fmla="*/ 203 w 220"/>
                <a:gd name="T37" fmla="*/ 16 h 220"/>
                <a:gd name="T38" fmla="*/ 208 w 220"/>
                <a:gd name="T39" fmla="*/ 27 h 220"/>
                <a:gd name="T40" fmla="*/ 203 w 220"/>
                <a:gd name="T41" fmla="*/ 37 h 220"/>
                <a:gd name="T42" fmla="*/ 36 w 220"/>
                <a:gd name="T43" fmla="*/ 204 h 220"/>
                <a:gd name="T44" fmla="*/ 26 w 220"/>
                <a:gd name="T45" fmla="*/ 208 h 220"/>
                <a:gd name="T46" fmla="*/ 16 w 220"/>
                <a:gd name="T47" fmla="*/ 204 h 220"/>
                <a:gd name="T48" fmla="*/ 12 w 220"/>
                <a:gd name="T4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0" h="220">
                  <a:moveTo>
                    <a:pt x="12" y="208"/>
                  </a:moveTo>
                  <a:cubicBezTo>
                    <a:pt x="7" y="212"/>
                    <a:pt x="7" y="212"/>
                    <a:pt x="7" y="212"/>
                  </a:cubicBezTo>
                  <a:cubicBezTo>
                    <a:pt x="12" y="218"/>
                    <a:pt x="19" y="220"/>
                    <a:pt x="26" y="220"/>
                  </a:cubicBezTo>
                  <a:cubicBezTo>
                    <a:pt x="33" y="220"/>
                    <a:pt x="39" y="218"/>
                    <a:pt x="44" y="212"/>
                  </a:cubicBezTo>
                  <a:cubicBezTo>
                    <a:pt x="212" y="45"/>
                    <a:pt x="212" y="45"/>
                    <a:pt x="212" y="45"/>
                  </a:cubicBezTo>
                  <a:cubicBezTo>
                    <a:pt x="217" y="40"/>
                    <a:pt x="220" y="33"/>
                    <a:pt x="220" y="27"/>
                  </a:cubicBezTo>
                  <a:cubicBezTo>
                    <a:pt x="220" y="20"/>
                    <a:pt x="217" y="13"/>
                    <a:pt x="212" y="8"/>
                  </a:cubicBezTo>
                  <a:cubicBezTo>
                    <a:pt x="207" y="3"/>
                    <a:pt x="200" y="0"/>
                    <a:pt x="193" y="0"/>
                  </a:cubicBezTo>
                  <a:cubicBezTo>
                    <a:pt x="187" y="0"/>
                    <a:pt x="180" y="3"/>
                    <a:pt x="175" y="8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2" y="180"/>
                    <a:pt x="0" y="187"/>
                    <a:pt x="0" y="194"/>
                  </a:cubicBezTo>
                  <a:cubicBezTo>
                    <a:pt x="0" y="201"/>
                    <a:pt x="2" y="207"/>
                    <a:pt x="7" y="212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3" y="201"/>
                    <a:pt x="12" y="198"/>
                    <a:pt x="12" y="194"/>
                  </a:cubicBezTo>
                  <a:cubicBezTo>
                    <a:pt x="12" y="190"/>
                    <a:pt x="13" y="187"/>
                    <a:pt x="16" y="184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86" y="14"/>
                    <a:pt x="190" y="12"/>
                    <a:pt x="193" y="12"/>
                  </a:cubicBezTo>
                  <a:cubicBezTo>
                    <a:pt x="197" y="12"/>
                    <a:pt x="201" y="14"/>
                    <a:pt x="203" y="16"/>
                  </a:cubicBezTo>
                  <a:cubicBezTo>
                    <a:pt x="206" y="19"/>
                    <a:pt x="208" y="23"/>
                    <a:pt x="208" y="27"/>
                  </a:cubicBezTo>
                  <a:cubicBezTo>
                    <a:pt x="208" y="30"/>
                    <a:pt x="206" y="34"/>
                    <a:pt x="203" y="37"/>
                  </a:cubicBezTo>
                  <a:cubicBezTo>
                    <a:pt x="36" y="204"/>
                    <a:pt x="36" y="204"/>
                    <a:pt x="36" y="204"/>
                  </a:cubicBezTo>
                  <a:cubicBezTo>
                    <a:pt x="33" y="207"/>
                    <a:pt x="30" y="208"/>
                    <a:pt x="26" y="208"/>
                  </a:cubicBezTo>
                  <a:cubicBezTo>
                    <a:pt x="22" y="208"/>
                    <a:pt x="19" y="207"/>
                    <a:pt x="16" y="204"/>
                  </a:cubicBezTo>
                  <a:lnTo>
                    <a:pt x="12" y="20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A0B3B8B1-AC63-49AE-97A7-6F286204F10F}"/>
              </a:ext>
            </a:extLst>
          </p:cNvPr>
          <p:cNvSpPr/>
          <p:nvPr/>
        </p:nvSpPr>
        <p:spPr>
          <a:xfrm>
            <a:off x="8063109" y="2465388"/>
            <a:ext cx="310682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GB" altLang="zh-C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Triggered by sending “weather [</a:t>
            </a:r>
            <a:r>
              <a:rPr lang="en-GB" altLang="zh-CN" sz="2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cityname</a:t>
            </a:r>
            <a:r>
              <a:rPr lang="en-GB" altLang="zh-C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]”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2F4B939-A054-431D-87C1-7AAE4FE14277}"/>
              </a:ext>
            </a:extLst>
          </p:cNvPr>
          <p:cNvSpPr/>
          <p:nvPr/>
        </p:nvSpPr>
        <p:spPr>
          <a:xfrm>
            <a:off x="1173588" y="2617214"/>
            <a:ext cx="313587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GB" altLang="zh-C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Any city in the UK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03EE474-D17B-4AAF-95AB-2052593B13F0}"/>
              </a:ext>
            </a:extLst>
          </p:cNvPr>
          <p:cNvSpPr/>
          <p:nvPr/>
        </p:nvSpPr>
        <p:spPr>
          <a:xfrm>
            <a:off x="1341068" y="3978057"/>
            <a:ext cx="3135878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GB" altLang="zh-C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Always get you the latest weather report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5AC3F51-84ED-49B7-A17C-255DB351BCED}"/>
              </a:ext>
            </a:extLst>
          </p:cNvPr>
          <p:cNvSpPr/>
          <p:nvPr/>
        </p:nvSpPr>
        <p:spPr>
          <a:xfrm>
            <a:off x="7710684" y="3964923"/>
            <a:ext cx="390369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GB" altLang="zh-C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Weather, Visibility, Wind Speed, Humidity, Air Pressure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ADDCD52-D565-41EF-BE9A-08E11D9B3ED5}"/>
              </a:ext>
            </a:extLst>
          </p:cNvPr>
          <p:cNvSpPr txBox="1"/>
          <p:nvPr/>
        </p:nvSpPr>
        <p:spPr>
          <a:xfrm>
            <a:off x="1507038" y="500329"/>
            <a:ext cx="440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Weather Report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6" name="文本框 66">
            <a:extLst>
              <a:ext uri="{FF2B5EF4-FFF2-40B4-BE49-F238E27FC236}">
                <a16:creationId xmlns:a16="http://schemas.microsoft.com/office/drawing/2014/main" id="{535232B8-072B-4018-87DE-2C1648F93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38" y="1120108"/>
            <a:ext cx="23824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Wenqing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Zong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09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8B82E62-F95E-4BA0-BE50-377B025E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E72FB9-3880-486F-99AE-41735ED98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5CE151-6F05-4BB2-A8D5-54319A9B1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F439942-CF85-47DC-8284-2E1D6D526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62008F1-6028-494F-98C1-58EE400AC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16" y="4266750"/>
            <a:ext cx="3505968" cy="23246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4543293-B0CE-4503-8AB5-6C1BEE60D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221" y="3714749"/>
            <a:ext cx="3455157" cy="26168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FBCBC73-585B-4467-9022-ED5BE26DB0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894233">
            <a:off x="4730029" y="1610852"/>
            <a:ext cx="2604071" cy="12957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7274B52-4135-4E0A-B7FD-F27CFDDDCC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7748" y="3729616"/>
            <a:ext cx="2756504" cy="11178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40800FA-E9FE-4973-BEBE-6D14770E3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6711" y="2604538"/>
            <a:ext cx="979242" cy="101587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8FE9E91-0365-467D-8C1D-138DE8E4FE46}"/>
              </a:ext>
            </a:extLst>
          </p:cNvPr>
          <p:cNvSpPr txBox="1"/>
          <p:nvPr/>
        </p:nvSpPr>
        <p:spPr>
          <a:xfrm>
            <a:off x="2181225" y="2678410"/>
            <a:ext cx="782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72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Thank You</a:t>
            </a:r>
            <a:endParaRPr lang="zh-CN" altLang="en-US" sz="72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7833E7-0FD2-43C2-8F67-B15E64760BE3}"/>
              </a:ext>
            </a:extLst>
          </p:cNvPr>
          <p:cNvSpPr txBox="1"/>
          <p:nvPr/>
        </p:nvSpPr>
        <p:spPr>
          <a:xfrm>
            <a:off x="4960537" y="2272563"/>
            <a:ext cx="2119904" cy="13783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64030"/>
              </a:avLst>
            </a:prstTxWarp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2019</a:t>
            </a:r>
            <a:endParaRPr lang="zh-CN" altLang="en-US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D94408-01F8-47CD-A395-A9F060D2CA2B}"/>
              </a:ext>
            </a:extLst>
          </p:cNvPr>
          <p:cNvSpPr txBox="1"/>
          <p:nvPr/>
        </p:nvSpPr>
        <p:spPr>
          <a:xfrm>
            <a:off x="4832676" y="2824617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GUH</a:t>
            </a:r>
            <a:endParaRPr lang="zh-CN" altLang="en-US" sz="4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8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90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小蜜蜂手绘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247</Words>
  <Application>Microsoft Office PowerPoint</Application>
  <PresentationFormat>宽屏</PresentationFormat>
  <Paragraphs>63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汉仪夏日体W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张 舒婷</cp:lastModifiedBy>
  <cp:revision>321</cp:revision>
  <dcterms:created xsi:type="dcterms:W3CDTF">2017-07-29T07:01:59Z</dcterms:created>
  <dcterms:modified xsi:type="dcterms:W3CDTF">2019-11-17T13:49:14Z</dcterms:modified>
</cp:coreProperties>
</file>