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325" r:id="rId2"/>
    <p:sldId id="326" r:id="rId3"/>
    <p:sldId id="257" r:id="rId4"/>
    <p:sldId id="263" r:id="rId5"/>
    <p:sldId id="262" r:id="rId6"/>
    <p:sldId id="302" r:id="rId7"/>
    <p:sldId id="324" r:id="rId8"/>
    <p:sldId id="265" r:id="rId9"/>
    <p:sldId id="266" r:id="rId10"/>
    <p:sldId id="267" r:id="rId11"/>
    <p:sldId id="268" r:id="rId12"/>
    <p:sldId id="269" r:id="rId13"/>
    <p:sldId id="270" r:id="rId14"/>
    <p:sldId id="274" r:id="rId15"/>
    <p:sldId id="275" r:id="rId16"/>
    <p:sldId id="276" r:id="rId17"/>
    <p:sldId id="277" r:id="rId18"/>
    <p:sldId id="278" r:id="rId19"/>
    <p:sldId id="279" r:id="rId20"/>
    <p:sldId id="327" r:id="rId21"/>
    <p:sldId id="280" r:id="rId22"/>
    <p:sldId id="281" r:id="rId23"/>
    <p:sldId id="282" r:id="rId24"/>
    <p:sldId id="258" r:id="rId25"/>
    <p:sldId id="288" r:id="rId26"/>
    <p:sldId id="289" r:id="rId27"/>
    <p:sldId id="290" r:id="rId28"/>
    <p:sldId id="291" r:id="rId29"/>
    <p:sldId id="292" r:id="rId30"/>
    <p:sldId id="29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07"/>
    <p:restoredTop sz="94686"/>
  </p:normalViewPr>
  <p:slideViewPr>
    <p:cSldViewPr snapToGrid="0" snapToObjects="1">
      <p:cViewPr varScale="1">
        <p:scale>
          <a:sx n="143" d="100"/>
          <a:sy n="143" d="100"/>
        </p:scale>
        <p:origin x="30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99CBA-CEE9-C642-8C4F-D1A5B89397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74204C-75F2-C746-9D31-51346EE86F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807FE9-2D9C-534B-A979-2F0984D88E10}"/>
              </a:ext>
            </a:extLst>
          </p:cNvPr>
          <p:cNvSpPr>
            <a:spLocks noGrp="1"/>
          </p:cNvSpPr>
          <p:nvPr>
            <p:ph type="dt" sz="half" idx="10"/>
          </p:nvPr>
        </p:nvSpPr>
        <p:spPr/>
        <p:txBody>
          <a:bodyPr/>
          <a:lstStyle/>
          <a:p>
            <a:fld id="{6C897B99-4FBE-9840-8CC9-6A60604C3BB5}" type="datetimeFigureOut">
              <a:rPr lang="en-US" smtClean="0"/>
              <a:t>2/24/20</a:t>
            </a:fld>
            <a:endParaRPr lang="en-US"/>
          </a:p>
        </p:txBody>
      </p:sp>
      <p:sp>
        <p:nvSpPr>
          <p:cNvPr id="5" name="Footer Placeholder 4">
            <a:extLst>
              <a:ext uri="{FF2B5EF4-FFF2-40B4-BE49-F238E27FC236}">
                <a16:creationId xmlns:a16="http://schemas.microsoft.com/office/drawing/2014/main" id="{E471BABE-EA4B-E745-BAE3-A93E23977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3C1093-29B9-224F-9E65-6F475AA27924}"/>
              </a:ext>
            </a:extLst>
          </p:cNvPr>
          <p:cNvSpPr>
            <a:spLocks noGrp="1"/>
          </p:cNvSpPr>
          <p:nvPr>
            <p:ph type="sldNum" sz="quarter" idx="12"/>
          </p:nvPr>
        </p:nvSpPr>
        <p:spPr/>
        <p:txBody>
          <a:bodyPr/>
          <a:lstStyle/>
          <a:p>
            <a:fld id="{38F0A72A-4137-1C4D-AE1D-52C02B5CA132}" type="slidenum">
              <a:rPr lang="en-US" smtClean="0"/>
              <a:t>‹#›</a:t>
            </a:fld>
            <a:endParaRPr lang="en-US"/>
          </a:p>
        </p:txBody>
      </p:sp>
    </p:spTree>
    <p:extLst>
      <p:ext uri="{BB962C8B-B14F-4D97-AF65-F5344CB8AC3E}">
        <p14:creationId xmlns:p14="http://schemas.microsoft.com/office/powerpoint/2010/main" val="2043119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CEE46-6A94-2341-9C4F-FB6B073A45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703931-33A4-EA41-873C-9694821890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74421D-03F3-F743-9F80-80A4EBDE4F18}"/>
              </a:ext>
            </a:extLst>
          </p:cNvPr>
          <p:cNvSpPr>
            <a:spLocks noGrp="1"/>
          </p:cNvSpPr>
          <p:nvPr>
            <p:ph type="dt" sz="half" idx="10"/>
          </p:nvPr>
        </p:nvSpPr>
        <p:spPr/>
        <p:txBody>
          <a:bodyPr/>
          <a:lstStyle/>
          <a:p>
            <a:fld id="{6C897B99-4FBE-9840-8CC9-6A60604C3BB5}" type="datetimeFigureOut">
              <a:rPr lang="en-US" smtClean="0"/>
              <a:t>2/24/20</a:t>
            </a:fld>
            <a:endParaRPr lang="en-US"/>
          </a:p>
        </p:txBody>
      </p:sp>
      <p:sp>
        <p:nvSpPr>
          <p:cNvPr id="5" name="Footer Placeholder 4">
            <a:extLst>
              <a:ext uri="{FF2B5EF4-FFF2-40B4-BE49-F238E27FC236}">
                <a16:creationId xmlns:a16="http://schemas.microsoft.com/office/drawing/2014/main" id="{3A383D60-7D1C-EF4E-BA37-7C64445001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CBE0F5-AE79-FB43-ADAF-066FA7E03C49}"/>
              </a:ext>
            </a:extLst>
          </p:cNvPr>
          <p:cNvSpPr>
            <a:spLocks noGrp="1"/>
          </p:cNvSpPr>
          <p:nvPr>
            <p:ph type="sldNum" sz="quarter" idx="12"/>
          </p:nvPr>
        </p:nvSpPr>
        <p:spPr/>
        <p:txBody>
          <a:bodyPr/>
          <a:lstStyle/>
          <a:p>
            <a:fld id="{38F0A72A-4137-1C4D-AE1D-52C02B5CA132}" type="slidenum">
              <a:rPr lang="en-US" smtClean="0"/>
              <a:t>‹#›</a:t>
            </a:fld>
            <a:endParaRPr lang="en-US"/>
          </a:p>
        </p:txBody>
      </p:sp>
    </p:spTree>
    <p:extLst>
      <p:ext uri="{BB962C8B-B14F-4D97-AF65-F5344CB8AC3E}">
        <p14:creationId xmlns:p14="http://schemas.microsoft.com/office/powerpoint/2010/main" val="1265271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FC6CC7-EB6C-EA49-B30E-2E44F9111B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355B2D-AD67-BD41-A8C7-9836639B1F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27CD9D-D863-5640-B11B-8FE8464363A2}"/>
              </a:ext>
            </a:extLst>
          </p:cNvPr>
          <p:cNvSpPr>
            <a:spLocks noGrp="1"/>
          </p:cNvSpPr>
          <p:nvPr>
            <p:ph type="dt" sz="half" idx="10"/>
          </p:nvPr>
        </p:nvSpPr>
        <p:spPr/>
        <p:txBody>
          <a:bodyPr/>
          <a:lstStyle/>
          <a:p>
            <a:fld id="{6C897B99-4FBE-9840-8CC9-6A60604C3BB5}" type="datetimeFigureOut">
              <a:rPr lang="en-US" smtClean="0"/>
              <a:t>2/24/20</a:t>
            </a:fld>
            <a:endParaRPr lang="en-US"/>
          </a:p>
        </p:txBody>
      </p:sp>
      <p:sp>
        <p:nvSpPr>
          <p:cNvPr id="5" name="Footer Placeholder 4">
            <a:extLst>
              <a:ext uri="{FF2B5EF4-FFF2-40B4-BE49-F238E27FC236}">
                <a16:creationId xmlns:a16="http://schemas.microsoft.com/office/drawing/2014/main" id="{F22E6363-39B1-D84F-810C-8F9BC540F6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E8224D-EA84-5149-8FF6-63A4563CB7DE}"/>
              </a:ext>
            </a:extLst>
          </p:cNvPr>
          <p:cNvSpPr>
            <a:spLocks noGrp="1"/>
          </p:cNvSpPr>
          <p:nvPr>
            <p:ph type="sldNum" sz="quarter" idx="12"/>
          </p:nvPr>
        </p:nvSpPr>
        <p:spPr/>
        <p:txBody>
          <a:bodyPr/>
          <a:lstStyle/>
          <a:p>
            <a:fld id="{38F0A72A-4137-1C4D-AE1D-52C02B5CA132}" type="slidenum">
              <a:rPr lang="en-US" smtClean="0"/>
              <a:t>‹#›</a:t>
            </a:fld>
            <a:endParaRPr lang="en-US"/>
          </a:p>
        </p:txBody>
      </p:sp>
    </p:spTree>
    <p:extLst>
      <p:ext uri="{BB962C8B-B14F-4D97-AF65-F5344CB8AC3E}">
        <p14:creationId xmlns:p14="http://schemas.microsoft.com/office/powerpoint/2010/main" val="1579212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C44D-2F99-9448-AD44-F3659D3EB3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DD66F7-6339-0640-BDE3-BAC9D6CDD3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6387FE-5A05-CB48-A0CE-E256E1F1AAD7}"/>
              </a:ext>
            </a:extLst>
          </p:cNvPr>
          <p:cNvSpPr>
            <a:spLocks noGrp="1"/>
          </p:cNvSpPr>
          <p:nvPr>
            <p:ph type="dt" sz="half" idx="10"/>
          </p:nvPr>
        </p:nvSpPr>
        <p:spPr/>
        <p:txBody>
          <a:bodyPr/>
          <a:lstStyle/>
          <a:p>
            <a:fld id="{6C897B99-4FBE-9840-8CC9-6A60604C3BB5}" type="datetimeFigureOut">
              <a:rPr lang="en-US" smtClean="0"/>
              <a:t>2/24/20</a:t>
            </a:fld>
            <a:endParaRPr lang="en-US"/>
          </a:p>
        </p:txBody>
      </p:sp>
      <p:sp>
        <p:nvSpPr>
          <p:cNvPr id="5" name="Footer Placeholder 4">
            <a:extLst>
              <a:ext uri="{FF2B5EF4-FFF2-40B4-BE49-F238E27FC236}">
                <a16:creationId xmlns:a16="http://schemas.microsoft.com/office/drawing/2014/main" id="{222326B8-B43D-3542-BFC4-31D36EC25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69A815-5844-9043-A197-CA567FB13431}"/>
              </a:ext>
            </a:extLst>
          </p:cNvPr>
          <p:cNvSpPr>
            <a:spLocks noGrp="1"/>
          </p:cNvSpPr>
          <p:nvPr>
            <p:ph type="sldNum" sz="quarter" idx="12"/>
          </p:nvPr>
        </p:nvSpPr>
        <p:spPr/>
        <p:txBody>
          <a:bodyPr/>
          <a:lstStyle/>
          <a:p>
            <a:fld id="{38F0A72A-4137-1C4D-AE1D-52C02B5CA132}" type="slidenum">
              <a:rPr lang="en-US" smtClean="0"/>
              <a:t>‹#›</a:t>
            </a:fld>
            <a:endParaRPr lang="en-US"/>
          </a:p>
        </p:txBody>
      </p:sp>
    </p:spTree>
    <p:extLst>
      <p:ext uri="{BB962C8B-B14F-4D97-AF65-F5344CB8AC3E}">
        <p14:creationId xmlns:p14="http://schemas.microsoft.com/office/powerpoint/2010/main" val="3325500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7990E-70B6-6749-A751-9DE16AAF4E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EAFC96-E8A0-0644-9C44-DF917DF76E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80E39A-D76A-EF44-903D-E90315A39D62}"/>
              </a:ext>
            </a:extLst>
          </p:cNvPr>
          <p:cNvSpPr>
            <a:spLocks noGrp="1"/>
          </p:cNvSpPr>
          <p:nvPr>
            <p:ph type="dt" sz="half" idx="10"/>
          </p:nvPr>
        </p:nvSpPr>
        <p:spPr/>
        <p:txBody>
          <a:bodyPr/>
          <a:lstStyle/>
          <a:p>
            <a:fld id="{6C897B99-4FBE-9840-8CC9-6A60604C3BB5}" type="datetimeFigureOut">
              <a:rPr lang="en-US" smtClean="0"/>
              <a:t>2/24/20</a:t>
            </a:fld>
            <a:endParaRPr lang="en-US"/>
          </a:p>
        </p:txBody>
      </p:sp>
      <p:sp>
        <p:nvSpPr>
          <p:cNvPr id="5" name="Footer Placeholder 4">
            <a:extLst>
              <a:ext uri="{FF2B5EF4-FFF2-40B4-BE49-F238E27FC236}">
                <a16:creationId xmlns:a16="http://schemas.microsoft.com/office/drawing/2014/main" id="{C6E0A5DA-7EE2-6A45-A960-D47470995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0BCFD3-9795-CF4B-BF4B-8273330C613F}"/>
              </a:ext>
            </a:extLst>
          </p:cNvPr>
          <p:cNvSpPr>
            <a:spLocks noGrp="1"/>
          </p:cNvSpPr>
          <p:nvPr>
            <p:ph type="sldNum" sz="quarter" idx="12"/>
          </p:nvPr>
        </p:nvSpPr>
        <p:spPr/>
        <p:txBody>
          <a:bodyPr/>
          <a:lstStyle/>
          <a:p>
            <a:fld id="{38F0A72A-4137-1C4D-AE1D-52C02B5CA132}" type="slidenum">
              <a:rPr lang="en-US" smtClean="0"/>
              <a:t>‹#›</a:t>
            </a:fld>
            <a:endParaRPr lang="en-US"/>
          </a:p>
        </p:txBody>
      </p:sp>
    </p:spTree>
    <p:extLst>
      <p:ext uri="{BB962C8B-B14F-4D97-AF65-F5344CB8AC3E}">
        <p14:creationId xmlns:p14="http://schemas.microsoft.com/office/powerpoint/2010/main" val="2853824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8FAC8-CE93-C84C-BB50-63F3BC120A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8B94E2-4BE1-084B-A186-973E943E96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2471FA-553D-F444-9350-8282A9E8E8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572E0D-0FB1-BF4D-978C-534D5508D589}"/>
              </a:ext>
            </a:extLst>
          </p:cNvPr>
          <p:cNvSpPr>
            <a:spLocks noGrp="1"/>
          </p:cNvSpPr>
          <p:nvPr>
            <p:ph type="dt" sz="half" idx="10"/>
          </p:nvPr>
        </p:nvSpPr>
        <p:spPr/>
        <p:txBody>
          <a:bodyPr/>
          <a:lstStyle/>
          <a:p>
            <a:fld id="{6C897B99-4FBE-9840-8CC9-6A60604C3BB5}" type="datetimeFigureOut">
              <a:rPr lang="en-US" smtClean="0"/>
              <a:t>2/24/20</a:t>
            </a:fld>
            <a:endParaRPr lang="en-US"/>
          </a:p>
        </p:txBody>
      </p:sp>
      <p:sp>
        <p:nvSpPr>
          <p:cNvPr id="6" name="Footer Placeholder 5">
            <a:extLst>
              <a:ext uri="{FF2B5EF4-FFF2-40B4-BE49-F238E27FC236}">
                <a16:creationId xmlns:a16="http://schemas.microsoft.com/office/drawing/2014/main" id="{242F8373-ABBB-4F46-8410-8FFF688762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C28E0C-BE76-6348-A32A-4EBEA4072D8D}"/>
              </a:ext>
            </a:extLst>
          </p:cNvPr>
          <p:cNvSpPr>
            <a:spLocks noGrp="1"/>
          </p:cNvSpPr>
          <p:nvPr>
            <p:ph type="sldNum" sz="quarter" idx="12"/>
          </p:nvPr>
        </p:nvSpPr>
        <p:spPr/>
        <p:txBody>
          <a:bodyPr/>
          <a:lstStyle/>
          <a:p>
            <a:fld id="{38F0A72A-4137-1C4D-AE1D-52C02B5CA132}" type="slidenum">
              <a:rPr lang="en-US" smtClean="0"/>
              <a:t>‹#›</a:t>
            </a:fld>
            <a:endParaRPr lang="en-US"/>
          </a:p>
        </p:txBody>
      </p:sp>
    </p:spTree>
    <p:extLst>
      <p:ext uri="{BB962C8B-B14F-4D97-AF65-F5344CB8AC3E}">
        <p14:creationId xmlns:p14="http://schemas.microsoft.com/office/powerpoint/2010/main" val="4178246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11F0-790F-4A42-AB97-4F4B5E282C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885198-AC28-844C-BBDA-206A8DFDA0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F6963E-F195-2A4C-80ED-88054DB1B5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D567DE-CE38-864C-83E2-B33974AED9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2D78FC-DE88-B841-9862-A5109E0591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C71B5C-A2F3-D143-BB51-96B9D910BFDE}"/>
              </a:ext>
            </a:extLst>
          </p:cNvPr>
          <p:cNvSpPr>
            <a:spLocks noGrp="1"/>
          </p:cNvSpPr>
          <p:nvPr>
            <p:ph type="dt" sz="half" idx="10"/>
          </p:nvPr>
        </p:nvSpPr>
        <p:spPr/>
        <p:txBody>
          <a:bodyPr/>
          <a:lstStyle/>
          <a:p>
            <a:fld id="{6C897B99-4FBE-9840-8CC9-6A60604C3BB5}" type="datetimeFigureOut">
              <a:rPr lang="en-US" smtClean="0"/>
              <a:t>2/24/20</a:t>
            </a:fld>
            <a:endParaRPr lang="en-US"/>
          </a:p>
        </p:txBody>
      </p:sp>
      <p:sp>
        <p:nvSpPr>
          <p:cNvPr id="8" name="Footer Placeholder 7">
            <a:extLst>
              <a:ext uri="{FF2B5EF4-FFF2-40B4-BE49-F238E27FC236}">
                <a16:creationId xmlns:a16="http://schemas.microsoft.com/office/drawing/2014/main" id="{DD20446A-02F1-464B-9FAD-7D07E6B67C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12C035-5B4C-3B42-AC95-5EC95EF8D10A}"/>
              </a:ext>
            </a:extLst>
          </p:cNvPr>
          <p:cNvSpPr>
            <a:spLocks noGrp="1"/>
          </p:cNvSpPr>
          <p:nvPr>
            <p:ph type="sldNum" sz="quarter" idx="12"/>
          </p:nvPr>
        </p:nvSpPr>
        <p:spPr/>
        <p:txBody>
          <a:bodyPr/>
          <a:lstStyle/>
          <a:p>
            <a:fld id="{38F0A72A-4137-1C4D-AE1D-52C02B5CA132}" type="slidenum">
              <a:rPr lang="en-US" smtClean="0"/>
              <a:t>‹#›</a:t>
            </a:fld>
            <a:endParaRPr lang="en-US"/>
          </a:p>
        </p:txBody>
      </p:sp>
    </p:spTree>
    <p:extLst>
      <p:ext uri="{BB962C8B-B14F-4D97-AF65-F5344CB8AC3E}">
        <p14:creationId xmlns:p14="http://schemas.microsoft.com/office/powerpoint/2010/main" val="2497205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18F7A-710F-D846-B088-605773546D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30BC74-58C8-6740-9507-F7D1831D3D6A}"/>
              </a:ext>
            </a:extLst>
          </p:cNvPr>
          <p:cNvSpPr>
            <a:spLocks noGrp="1"/>
          </p:cNvSpPr>
          <p:nvPr>
            <p:ph type="dt" sz="half" idx="10"/>
          </p:nvPr>
        </p:nvSpPr>
        <p:spPr/>
        <p:txBody>
          <a:bodyPr/>
          <a:lstStyle/>
          <a:p>
            <a:fld id="{6C897B99-4FBE-9840-8CC9-6A60604C3BB5}" type="datetimeFigureOut">
              <a:rPr lang="en-US" smtClean="0"/>
              <a:t>2/24/20</a:t>
            </a:fld>
            <a:endParaRPr lang="en-US"/>
          </a:p>
        </p:txBody>
      </p:sp>
      <p:sp>
        <p:nvSpPr>
          <p:cNvPr id="4" name="Footer Placeholder 3">
            <a:extLst>
              <a:ext uri="{FF2B5EF4-FFF2-40B4-BE49-F238E27FC236}">
                <a16:creationId xmlns:a16="http://schemas.microsoft.com/office/drawing/2014/main" id="{D5BA2502-E485-C24B-8D4F-4B111CFE2C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F5DB9E-7E5E-634E-B0FE-E2330D4EC75A}"/>
              </a:ext>
            </a:extLst>
          </p:cNvPr>
          <p:cNvSpPr>
            <a:spLocks noGrp="1"/>
          </p:cNvSpPr>
          <p:nvPr>
            <p:ph type="sldNum" sz="quarter" idx="12"/>
          </p:nvPr>
        </p:nvSpPr>
        <p:spPr/>
        <p:txBody>
          <a:bodyPr/>
          <a:lstStyle/>
          <a:p>
            <a:fld id="{38F0A72A-4137-1C4D-AE1D-52C02B5CA132}" type="slidenum">
              <a:rPr lang="en-US" smtClean="0"/>
              <a:t>‹#›</a:t>
            </a:fld>
            <a:endParaRPr lang="en-US"/>
          </a:p>
        </p:txBody>
      </p:sp>
    </p:spTree>
    <p:extLst>
      <p:ext uri="{BB962C8B-B14F-4D97-AF65-F5344CB8AC3E}">
        <p14:creationId xmlns:p14="http://schemas.microsoft.com/office/powerpoint/2010/main" val="403828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48D823-4AE2-F642-9FD4-ED922C961E0B}"/>
              </a:ext>
            </a:extLst>
          </p:cNvPr>
          <p:cNvSpPr>
            <a:spLocks noGrp="1"/>
          </p:cNvSpPr>
          <p:nvPr>
            <p:ph type="dt" sz="half" idx="10"/>
          </p:nvPr>
        </p:nvSpPr>
        <p:spPr/>
        <p:txBody>
          <a:bodyPr/>
          <a:lstStyle/>
          <a:p>
            <a:fld id="{6C897B99-4FBE-9840-8CC9-6A60604C3BB5}" type="datetimeFigureOut">
              <a:rPr lang="en-US" smtClean="0"/>
              <a:t>2/24/20</a:t>
            </a:fld>
            <a:endParaRPr lang="en-US"/>
          </a:p>
        </p:txBody>
      </p:sp>
      <p:sp>
        <p:nvSpPr>
          <p:cNvPr id="3" name="Footer Placeholder 2">
            <a:extLst>
              <a:ext uri="{FF2B5EF4-FFF2-40B4-BE49-F238E27FC236}">
                <a16:creationId xmlns:a16="http://schemas.microsoft.com/office/drawing/2014/main" id="{61923873-62BF-2142-BB1B-87B4ED13D9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C765A9-ACF3-0B4A-B616-4422E28AF2EC}"/>
              </a:ext>
            </a:extLst>
          </p:cNvPr>
          <p:cNvSpPr>
            <a:spLocks noGrp="1"/>
          </p:cNvSpPr>
          <p:nvPr>
            <p:ph type="sldNum" sz="quarter" idx="12"/>
          </p:nvPr>
        </p:nvSpPr>
        <p:spPr/>
        <p:txBody>
          <a:bodyPr/>
          <a:lstStyle/>
          <a:p>
            <a:fld id="{38F0A72A-4137-1C4D-AE1D-52C02B5CA132}" type="slidenum">
              <a:rPr lang="en-US" smtClean="0"/>
              <a:t>‹#›</a:t>
            </a:fld>
            <a:endParaRPr lang="en-US"/>
          </a:p>
        </p:txBody>
      </p:sp>
    </p:spTree>
    <p:extLst>
      <p:ext uri="{BB962C8B-B14F-4D97-AF65-F5344CB8AC3E}">
        <p14:creationId xmlns:p14="http://schemas.microsoft.com/office/powerpoint/2010/main" val="3380216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B1141-9648-CC4A-BA6C-E8BA80C3A7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F5D2B8-7524-F44B-8F12-ADE32371EB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57A6A2-3A14-ED44-9E00-A09D0D4008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CF6FDE-0FF8-A145-A184-195862392E26}"/>
              </a:ext>
            </a:extLst>
          </p:cNvPr>
          <p:cNvSpPr>
            <a:spLocks noGrp="1"/>
          </p:cNvSpPr>
          <p:nvPr>
            <p:ph type="dt" sz="half" idx="10"/>
          </p:nvPr>
        </p:nvSpPr>
        <p:spPr/>
        <p:txBody>
          <a:bodyPr/>
          <a:lstStyle/>
          <a:p>
            <a:fld id="{6C897B99-4FBE-9840-8CC9-6A60604C3BB5}" type="datetimeFigureOut">
              <a:rPr lang="en-US" smtClean="0"/>
              <a:t>2/24/20</a:t>
            </a:fld>
            <a:endParaRPr lang="en-US"/>
          </a:p>
        </p:txBody>
      </p:sp>
      <p:sp>
        <p:nvSpPr>
          <p:cNvPr id="6" name="Footer Placeholder 5">
            <a:extLst>
              <a:ext uri="{FF2B5EF4-FFF2-40B4-BE49-F238E27FC236}">
                <a16:creationId xmlns:a16="http://schemas.microsoft.com/office/drawing/2014/main" id="{02EE3C18-D007-6B4B-95C6-A660A14A1F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16E6C-564F-E042-B486-841542AEF422}"/>
              </a:ext>
            </a:extLst>
          </p:cNvPr>
          <p:cNvSpPr>
            <a:spLocks noGrp="1"/>
          </p:cNvSpPr>
          <p:nvPr>
            <p:ph type="sldNum" sz="quarter" idx="12"/>
          </p:nvPr>
        </p:nvSpPr>
        <p:spPr/>
        <p:txBody>
          <a:bodyPr/>
          <a:lstStyle/>
          <a:p>
            <a:fld id="{38F0A72A-4137-1C4D-AE1D-52C02B5CA132}" type="slidenum">
              <a:rPr lang="en-US" smtClean="0"/>
              <a:t>‹#›</a:t>
            </a:fld>
            <a:endParaRPr lang="en-US"/>
          </a:p>
        </p:txBody>
      </p:sp>
    </p:spTree>
    <p:extLst>
      <p:ext uri="{BB962C8B-B14F-4D97-AF65-F5344CB8AC3E}">
        <p14:creationId xmlns:p14="http://schemas.microsoft.com/office/powerpoint/2010/main" val="3078737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782A2-2A29-9045-90F6-96CC52878C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32BE15-1455-2A48-BFDC-BB2FDBDCB0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100C2F-23D0-814F-A00D-72BF0FA22F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3191EB-C263-0B45-B0E9-2F427555B175}"/>
              </a:ext>
            </a:extLst>
          </p:cNvPr>
          <p:cNvSpPr>
            <a:spLocks noGrp="1"/>
          </p:cNvSpPr>
          <p:nvPr>
            <p:ph type="dt" sz="half" idx="10"/>
          </p:nvPr>
        </p:nvSpPr>
        <p:spPr/>
        <p:txBody>
          <a:bodyPr/>
          <a:lstStyle/>
          <a:p>
            <a:fld id="{6C897B99-4FBE-9840-8CC9-6A60604C3BB5}" type="datetimeFigureOut">
              <a:rPr lang="en-US" smtClean="0"/>
              <a:t>2/24/20</a:t>
            </a:fld>
            <a:endParaRPr lang="en-US"/>
          </a:p>
        </p:txBody>
      </p:sp>
      <p:sp>
        <p:nvSpPr>
          <p:cNvPr id="6" name="Footer Placeholder 5">
            <a:extLst>
              <a:ext uri="{FF2B5EF4-FFF2-40B4-BE49-F238E27FC236}">
                <a16:creationId xmlns:a16="http://schemas.microsoft.com/office/drawing/2014/main" id="{C2EAED1D-E7FA-5C47-BF46-4E3848341E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5FDFB4-3469-4D4B-90A3-1287A57CE30A}"/>
              </a:ext>
            </a:extLst>
          </p:cNvPr>
          <p:cNvSpPr>
            <a:spLocks noGrp="1"/>
          </p:cNvSpPr>
          <p:nvPr>
            <p:ph type="sldNum" sz="quarter" idx="12"/>
          </p:nvPr>
        </p:nvSpPr>
        <p:spPr/>
        <p:txBody>
          <a:bodyPr/>
          <a:lstStyle/>
          <a:p>
            <a:fld id="{38F0A72A-4137-1C4D-AE1D-52C02B5CA132}" type="slidenum">
              <a:rPr lang="en-US" smtClean="0"/>
              <a:t>‹#›</a:t>
            </a:fld>
            <a:endParaRPr lang="en-US"/>
          </a:p>
        </p:txBody>
      </p:sp>
    </p:spTree>
    <p:extLst>
      <p:ext uri="{BB962C8B-B14F-4D97-AF65-F5344CB8AC3E}">
        <p14:creationId xmlns:p14="http://schemas.microsoft.com/office/powerpoint/2010/main" val="2108664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A664F0-2A59-C04A-A549-12E2722611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EF9ECA-E017-624B-83EB-FA20BF3342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7F48F-4C3E-F945-A909-BCEFE4501A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897B99-4FBE-9840-8CC9-6A60604C3BB5}" type="datetimeFigureOut">
              <a:rPr lang="en-US" smtClean="0"/>
              <a:t>2/24/20</a:t>
            </a:fld>
            <a:endParaRPr lang="en-US"/>
          </a:p>
        </p:txBody>
      </p:sp>
      <p:sp>
        <p:nvSpPr>
          <p:cNvPr id="5" name="Footer Placeholder 4">
            <a:extLst>
              <a:ext uri="{FF2B5EF4-FFF2-40B4-BE49-F238E27FC236}">
                <a16:creationId xmlns:a16="http://schemas.microsoft.com/office/drawing/2014/main" id="{305173D6-83B3-BA48-AEC0-99D7FEE91B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B41A45-972A-C94A-93A2-F4AF02F4D4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F0A72A-4137-1C4D-AE1D-52C02B5CA132}" type="slidenum">
              <a:rPr lang="en-US" smtClean="0"/>
              <a:t>‹#›</a:t>
            </a:fld>
            <a:endParaRPr lang="en-US"/>
          </a:p>
        </p:txBody>
      </p:sp>
    </p:spTree>
    <p:extLst>
      <p:ext uri="{BB962C8B-B14F-4D97-AF65-F5344CB8AC3E}">
        <p14:creationId xmlns:p14="http://schemas.microsoft.com/office/powerpoint/2010/main" val="3716967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image" Target="../media/image5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18" Type="http://schemas.openxmlformats.org/officeDocument/2006/relationships/image" Target="../media/image53.png"/><Relationship Id="rId26" Type="http://schemas.openxmlformats.org/officeDocument/2006/relationships/image" Target="../media/image61.png"/><Relationship Id="rId3" Type="http://schemas.openxmlformats.org/officeDocument/2006/relationships/image" Target="../media/image38.png"/><Relationship Id="rId21" Type="http://schemas.openxmlformats.org/officeDocument/2006/relationships/image" Target="../media/image56.png"/><Relationship Id="rId7" Type="http://schemas.openxmlformats.org/officeDocument/2006/relationships/image" Target="../media/image42.png"/><Relationship Id="rId12" Type="http://schemas.openxmlformats.org/officeDocument/2006/relationships/image" Target="../media/image47.png"/><Relationship Id="rId17" Type="http://schemas.openxmlformats.org/officeDocument/2006/relationships/image" Target="../media/image52.png"/><Relationship Id="rId25" Type="http://schemas.openxmlformats.org/officeDocument/2006/relationships/image" Target="../media/image60.png"/><Relationship Id="rId2" Type="http://schemas.openxmlformats.org/officeDocument/2006/relationships/image" Target="../media/image37.png"/><Relationship Id="rId16" Type="http://schemas.openxmlformats.org/officeDocument/2006/relationships/image" Target="../media/image51.png"/><Relationship Id="rId20" Type="http://schemas.openxmlformats.org/officeDocument/2006/relationships/image" Target="../media/image55.png"/><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46.png"/><Relationship Id="rId24" Type="http://schemas.openxmlformats.org/officeDocument/2006/relationships/image" Target="../media/image59.png"/><Relationship Id="rId5" Type="http://schemas.openxmlformats.org/officeDocument/2006/relationships/image" Target="../media/image40.png"/><Relationship Id="rId15" Type="http://schemas.openxmlformats.org/officeDocument/2006/relationships/image" Target="../media/image50.png"/><Relationship Id="rId23" Type="http://schemas.openxmlformats.org/officeDocument/2006/relationships/image" Target="../media/image58.png"/><Relationship Id="rId28" Type="http://schemas.openxmlformats.org/officeDocument/2006/relationships/image" Target="../media/image63.png"/><Relationship Id="rId10" Type="http://schemas.openxmlformats.org/officeDocument/2006/relationships/image" Target="../media/image45.png"/><Relationship Id="rId19" Type="http://schemas.openxmlformats.org/officeDocument/2006/relationships/image" Target="../media/image54.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49.png"/><Relationship Id="rId22" Type="http://schemas.openxmlformats.org/officeDocument/2006/relationships/image" Target="../media/image57.png"/><Relationship Id="rId27" Type="http://schemas.openxmlformats.org/officeDocument/2006/relationships/image" Target="../media/image62.png"/></Relationships>
</file>

<file path=ppt/slides/_rels/slide25.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53.png"/><Relationship Id="rId18" Type="http://schemas.openxmlformats.org/officeDocument/2006/relationships/image" Target="../media/image58.png"/><Relationship Id="rId26" Type="http://schemas.openxmlformats.org/officeDocument/2006/relationships/image" Target="../media/image47.png"/><Relationship Id="rId3" Type="http://schemas.openxmlformats.org/officeDocument/2006/relationships/image" Target="../media/image38.png"/><Relationship Id="rId21" Type="http://schemas.openxmlformats.org/officeDocument/2006/relationships/image" Target="../media/image61.png"/><Relationship Id="rId7" Type="http://schemas.openxmlformats.org/officeDocument/2006/relationships/image" Target="../media/image42.png"/><Relationship Id="rId12" Type="http://schemas.openxmlformats.org/officeDocument/2006/relationships/image" Target="../media/image52.png"/><Relationship Id="rId17" Type="http://schemas.openxmlformats.org/officeDocument/2006/relationships/image" Target="../media/image57.png"/><Relationship Id="rId25" Type="http://schemas.openxmlformats.org/officeDocument/2006/relationships/image" Target="../media/image46.png"/><Relationship Id="rId2" Type="http://schemas.openxmlformats.org/officeDocument/2006/relationships/image" Target="../media/image37.png"/><Relationship Id="rId16" Type="http://schemas.openxmlformats.org/officeDocument/2006/relationships/image" Target="../media/image56.png"/><Relationship Id="rId20" Type="http://schemas.openxmlformats.org/officeDocument/2006/relationships/image" Target="../media/image60.png"/><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51.png"/><Relationship Id="rId24" Type="http://schemas.openxmlformats.org/officeDocument/2006/relationships/image" Target="../media/image45.png"/><Relationship Id="rId5" Type="http://schemas.openxmlformats.org/officeDocument/2006/relationships/image" Target="../media/image40.png"/><Relationship Id="rId15" Type="http://schemas.openxmlformats.org/officeDocument/2006/relationships/image" Target="../media/image55.png"/><Relationship Id="rId23" Type="http://schemas.openxmlformats.org/officeDocument/2006/relationships/image" Target="../media/image63.png"/><Relationship Id="rId28" Type="http://schemas.openxmlformats.org/officeDocument/2006/relationships/image" Target="../media/image49.png"/><Relationship Id="rId10" Type="http://schemas.openxmlformats.org/officeDocument/2006/relationships/image" Target="../media/image50.png"/><Relationship Id="rId19" Type="http://schemas.openxmlformats.org/officeDocument/2006/relationships/image" Target="../media/image59.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54.png"/><Relationship Id="rId22" Type="http://schemas.openxmlformats.org/officeDocument/2006/relationships/image" Target="../media/image62.png"/><Relationship Id="rId27" Type="http://schemas.openxmlformats.org/officeDocument/2006/relationships/image" Target="../media/image48.png"/></Relationships>
</file>

<file path=ppt/slides/_rels/slide26.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53.png"/><Relationship Id="rId18" Type="http://schemas.openxmlformats.org/officeDocument/2006/relationships/image" Target="../media/image58.png"/><Relationship Id="rId26" Type="http://schemas.openxmlformats.org/officeDocument/2006/relationships/image" Target="../media/image66.png"/><Relationship Id="rId3" Type="http://schemas.openxmlformats.org/officeDocument/2006/relationships/image" Target="../media/image38.png"/><Relationship Id="rId21" Type="http://schemas.openxmlformats.org/officeDocument/2006/relationships/image" Target="../media/image61.png"/><Relationship Id="rId7" Type="http://schemas.openxmlformats.org/officeDocument/2006/relationships/image" Target="../media/image42.png"/><Relationship Id="rId12" Type="http://schemas.openxmlformats.org/officeDocument/2006/relationships/image" Target="../media/image52.png"/><Relationship Id="rId17" Type="http://schemas.openxmlformats.org/officeDocument/2006/relationships/image" Target="../media/image57.png"/><Relationship Id="rId25" Type="http://schemas.openxmlformats.org/officeDocument/2006/relationships/image" Target="../media/image65.png"/><Relationship Id="rId2" Type="http://schemas.openxmlformats.org/officeDocument/2006/relationships/image" Target="../media/image37.png"/><Relationship Id="rId16" Type="http://schemas.openxmlformats.org/officeDocument/2006/relationships/image" Target="../media/image56.png"/><Relationship Id="rId20" Type="http://schemas.openxmlformats.org/officeDocument/2006/relationships/image" Target="../media/image60.png"/><Relationship Id="rId29"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51.png"/><Relationship Id="rId24" Type="http://schemas.openxmlformats.org/officeDocument/2006/relationships/image" Target="../media/image64.png"/><Relationship Id="rId5" Type="http://schemas.openxmlformats.org/officeDocument/2006/relationships/image" Target="../media/image40.png"/><Relationship Id="rId15" Type="http://schemas.openxmlformats.org/officeDocument/2006/relationships/image" Target="../media/image55.png"/><Relationship Id="rId23" Type="http://schemas.openxmlformats.org/officeDocument/2006/relationships/image" Target="../media/image63.png"/><Relationship Id="rId28" Type="http://schemas.openxmlformats.org/officeDocument/2006/relationships/image" Target="../media/image68.png"/><Relationship Id="rId10" Type="http://schemas.openxmlformats.org/officeDocument/2006/relationships/image" Target="../media/image50.png"/><Relationship Id="rId19" Type="http://schemas.openxmlformats.org/officeDocument/2006/relationships/image" Target="../media/image59.png"/><Relationship Id="rId31" Type="http://schemas.openxmlformats.org/officeDocument/2006/relationships/image" Target="../media/image70.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54.png"/><Relationship Id="rId22" Type="http://schemas.openxmlformats.org/officeDocument/2006/relationships/image" Target="../media/image62.png"/><Relationship Id="rId27" Type="http://schemas.openxmlformats.org/officeDocument/2006/relationships/image" Target="../media/image67.png"/><Relationship Id="rId30" Type="http://schemas.openxmlformats.org/officeDocument/2006/relationships/image" Target="../media/image69.png"/></Relationships>
</file>

<file path=ppt/slides/_rels/slide27.xml.rels><?xml version="1.0" encoding="UTF-8" standalone="yes"?>
<Relationships xmlns="http://schemas.openxmlformats.org/package/2006/relationships"><Relationship Id="rId13" Type="http://schemas.openxmlformats.org/officeDocument/2006/relationships/image" Target="../media/image58.png"/><Relationship Id="rId18" Type="http://schemas.openxmlformats.org/officeDocument/2006/relationships/image" Target="../media/image63.png"/><Relationship Id="rId26" Type="http://schemas.openxmlformats.org/officeDocument/2006/relationships/image" Target="../media/image70.png"/><Relationship Id="rId3" Type="http://schemas.openxmlformats.org/officeDocument/2006/relationships/image" Target="../media/image38.png"/><Relationship Id="rId21" Type="http://schemas.openxmlformats.org/officeDocument/2006/relationships/image" Target="../media/image66.png"/><Relationship Id="rId7" Type="http://schemas.openxmlformats.org/officeDocument/2006/relationships/image" Target="../media/image42.png"/><Relationship Id="rId12" Type="http://schemas.openxmlformats.org/officeDocument/2006/relationships/image" Target="../media/image57.png"/><Relationship Id="rId17" Type="http://schemas.openxmlformats.org/officeDocument/2006/relationships/image" Target="../media/image62.png"/><Relationship Id="rId25" Type="http://schemas.openxmlformats.org/officeDocument/2006/relationships/image" Target="../media/image69.png"/><Relationship Id="rId33" Type="http://schemas.openxmlformats.org/officeDocument/2006/relationships/image" Target="../media/image76.png"/><Relationship Id="rId2" Type="http://schemas.openxmlformats.org/officeDocument/2006/relationships/image" Target="../media/image37.png"/><Relationship Id="rId16" Type="http://schemas.openxmlformats.org/officeDocument/2006/relationships/image" Target="../media/image61.png"/><Relationship Id="rId20" Type="http://schemas.openxmlformats.org/officeDocument/2006/relationships/image" Target="../media/image65.png"/><Relationship Id="rId29" Type="http://schemas.openxmlformats.org/officeDocument/2006/relationships/image" Target="../media/image73.png"/><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56.png"/><Relationship Id="rId24" Type="http://schemas.openxmlformats.org/officeDocument/2006/relationships/image" Target="../media/image48.png"/><Relationship Id="rId32" Type="http://schemas.openxmlformats.org/officeDocument/2006/relationships/image" Target="../media/image53.png"/><Relationship Id="rId5" Type="http://schemas.openxmlformats.org/officeDocument/2006/relationships/image" Target="../media/image40.png"/><Relationship Id="rId15" Type="http://schemas.openxmlformats.org/officeDocument/2006/relationships/image" Target="../media/image60.png"/><Relationship Id="rId23" Type="http://schemas.openxmlformats.org/officeDocument/2006/relationships/image" Target="../media/image68.png"/><Relationship Id="rId28" Type="http://schemas.openxmlformats.org/officeDocument/2006/relationships/image" Target="../media/image72.png"/><Relationship Id="rId10" Type="http://schemas.openxmlformats.org/officeDocument/2006/relationships/image" Target="../media/image55.png"/><Relationship Id="rId19" Type="http://schemas.openxmlformats.org/officeDocument/2006/relationships/image" Target="../media/image64.png"/><Relationship Id="rId31" Type="http://schemas.openxmlformats.org/officeDocument/2006/relationships/image" Target="../media/image75.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59.png"/><Relationship Id="rId22" Type="http://schemas.openxmlformats.org/officeDocument/2006/relationships/image" Target="../media/image67.png"/><Relationship Id="rId27" Type="http://schemas.openxmlformats.org/officeDocument/2006/relationships/image" Target="../media/image71.png"/><Relationship Id="rId30" Type="http://schemas.openxmlformats.org/officeDocument/2006/relationships/image" Target="../media/image74.png"/><Relationship Id="rId8" Type="http://schemas.openxmlformats.org/officeDocument/2006/relationships/image" Target="../media/image43.png"/></Relationships>
</file>

<file path=ppt/slides/_rels/slide28.xml.rels><?xml version="1.0" encoding="UTF-8" standalone="yes"?>
<Relationships xmlns="http://schemas.openxmlformats.org/package/2006/relationships"><Relationship Id="rId13" Type="http://schemas.openxmlformats.org/officeDocument/2006/relationships/image" Target="../media/image62.png"/><Relationship Id="rId18" Type="http://schemas.openxmlformats.org/officeDocument/2006/relationships/image" Target="../media/image67.png"/><Relationship Id="rId26" Type="http://schemas.openxmlformats.org/officeDocument/2006/relationships/image" Target="../media/image74.png"/><Relationship Id="rId21" Type="http://schemas.openxmlformats.org/officeDocument/2006/relationships/image" Target="../media/image69.png"/><Relationship Id="rId34" Type="http://schemas.openxmlformats.org/officeDocument/2006/relationships/image" Target="../media/image81.png"/><Relationship Id="rId7" Type="http://schemas.openxmlformats.org/officeDocument/2006/relationships/image" Target="../media/image42.png"/><Relationship Id="rId12" Type="http://schemas.openxmlformats.org/officeDocument/2006/relationships/image" Target="../media/image61.png"/><Relationship Id="rId17" Type="http://schemas.openxmlformats.org/officeDocument/2006/relationships/image" Target="../media/image66.png"/><Relationship Id="rId25" Type="http://schemas.openxmlformats.org/officeDocument/2006/relationships/image" Target="../media/image73.png"/><Relationship Id="rId33" Type="http://schemas.openxmlformats.org/officeDocument/2006/relationships/image" Target="../media/image80.png"/><Relationship Id="rId2" Type="http://schemas.openxmlformats.org/officeDocument/2006/relationships/image" Target="../media/image37.png"/><Relationship Id="rId16" Type="http://schemas.openxmlformats.org/officeDocument/2006/relationships/image" Target="../media/image65.png"/><Relationship Id="rId20" Type="http://schemas.openxmlformats.org/officeDocument/2006/relationships/image" Target="../media/image48.png"/><Relationship Id="rId29" Type="http://schemas.openxmlformats.org/officeDocument/2006/relationships/image" Target="../media/image76.png"/><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60.png"/><Relationship Id="rId24" Type="http://schemas.openxmlformats.org/officeDocument/2006/relationships/image" Target="../media/image72.png"/><Relationship Id="rId32" Type="http://schemas.openxmlformats.org/officeDocument/2006/relationships/image" Target="../media/image79.png"/><Relationship Id="rId37" Type="http://schemas.openxmlformats.org/officeDocument/2006/relationships/image" Target="../media/image83.png"/><Relationship Id="rId5" Type="http://schemas.openxmlformats.org/officeDocument/2006/relationships/image" Target="../media/image40.png"/><Relationship Id="rId15" Type="http://schemas.openxmlformats.org/officeDocument/2006/relationships/image" Target="../media/image64.png"/><Relationship Id="rId23" Type="http://schemas.openxmlformats.org/officeDocument/2006/relationships/image" Target="../media/image71.png"/><Relationship Id="rId28" Type="http://schemas.openxmlformats.org/officeDocument/2006/relationships/image" Target="../media/image53.png"/><Relationship Id="rId36" Type="http://schemas.openxmlformats.org/officeDocument/2006/relationships/image" Target="../media/image82.png"/><Relationship Id="rId10" Type="http://schemas.openxmlformats.org/officeDocument/2006/relationships/image" Target="../media/image59.png"/><Relationship Id="rId19" Type="http://schemas.openxmlformats.org/officeDocument/2006/relationships/image" Target="../media/image68.png"/><Relationship Id="rId31" Type="http://schemas.openxmlformats.org/officeDocument/2006/relationships/image" Target="../media/image78.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63.png"/><Relationship Id="rId22" Type="http://schemas.openxmlformats.org/officeDocument/2006/relationships/image" Target="../media/image70.png"/><Relationship Id="rId27" Type="http://schemas.openxmlformats.org/officeDocument/2006/relationships/image" Target="../media/image75.png"/><Relationship Id="rId30" Type="http://schemas.openxmlformats.org/officeDocument/2006/relationships/image" Target="../media/image77.png"/><Relationship Id="rId35" Type="http://schemas.openxmlformats.org/officeDocument/2006/relationships/image" Target="../media/image58.png"/><Relationship Id="rId8" Type="http://schemas.openxmlformats.org/officeDocument/2006/relationships/image" Target="../media/image43.png"/><Relationship Id="rId3" Type="http://schemas.openxmlformats.org/officeDocument/2006/relationships/image" Target="../media/image38.png"/></Relationships>
</file>

<file path=ppt/slides/_rels/slide29.xml.rels><?xml version="1.0" encoding="UTF-8" standalone="yes"?>
<Relationships xmlns="http://schemas.openxmlformats.org/package/2006/relationships"><Relationship Id="rId13" Type="http://schemas.openxmlformats.org/officeDocument/2006/relationships/image" Target="../media/image67.png"/><Relationship Id="rId18" Type="http://schemas.openxmlformats.org/officeDocument/2006/relationships/image" Target="../media/image71.png"/><Relationship Id="rId26" Type="http://schemas.openxmlformats.org/officeDocument/2006/relationships/image" Target="../media/image78.png"/><Relationship Id="rId39" Type="http://schemas.openxmlformats.org/officeDocument/2006/relationships/image" Target="../media/image89.png"/><Relationship Id="rId21" Type="http://schemas.openxmlformats.org/officeDocument/2006/relationships/image" Target="../media/image74.png"/><Relationship Id="rId34" Type="http://schemas.openxmlformats.org/officeDocument/2006/relationships/image" Target="../media/image85.png"/><Relationship Id="rId7" Type="http://schemas.openxmlformats.org/officeDocument/2006/relationships/image" Target="../media/image42.png"/><Relationship Id="rId12" Type="http://schemas.openxmlformats.org/officeDocument/2006/relationships/image" Target="../media/image66.png"/><Relationship Id="rId17" Type="http://schemas.openxmlformats.org/officeDocument/2006/relationships/image" Target="../media/image70.png"/><Relationship Id="rId25" Type="http://schemas.openxmlformats.org/officeDocument/2006/relationships/image" Target="../media/image77.png"/><Relationship Id="rId33" Type="http://schemas.openxmlformats.org/officeDocument/2006/relationships/image" Target="../media/image84.png"/><Relationship Id="rId38" Type="http://schemas.openxmlformats.org/officeDocument/2006/relationships/image" Target="../media/image62.png"/><Relationship Id="rId2" Type="http://schemas.openxmlformats.org/officeDocument/2006/relationships/image" Target="../media/image37.png"/><Relationship Id="rId16" Type="http://schemas.openxmlformats.org/officeDocument/2006/relationships/image" Target="../media/image69.png"/><Relationship Id="rId20" Type="http://schemas.openxmlformats.org/officeDocument/2006/relationships/image" Target="../media/image73.png"/><Relationship Id="rId29" Type="http://schemas.openxmlformats.org/officeDocument/2006/relationships/image" Target="../media/image81.png"/><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65.png"/><Relationship Id="rId24" Type="http://schemas.openxmlformats.org/officeDocument/2006/relationships/image" Target="../media/image76.png"/><Relationship Id="rId32" Type="http://schemas.openxmlformats.org/officeDocument/2006/relationships/image" Target="../media/image83.png"/><Relationship Id="rId37" Type="http://schemas.openxmlformats.org/officeDocument/2006/relationships/image" Target="../media/image88.png"/><Relationship Id="rId40" Type="http://schemas.openxmlformats.org/officeDocument/2006/relationships/image" Target="../media/image90.png"/><Relationship Id="rId5" Type="http://schemas.openxmlformats.org/officeDocument/2006/relationships/image" Target="../media/image40.png"/><Relationship Id="rId15" Type="http://schemas.openxmlformats.org/officeDocument/2006/relationships/image" Target="../media/image48.png"/><Relationship Id="rId23" Type="http://schemas.openxmlformats.org/officeDocument/2006/relationships/image" Target="../media/image53.png"/><Relationship Id="rId28" Type="http://schemas.openxmlformats.org/officeDocument/2006/relationships/image" Target="../media/image80.png"/><Relationship Id="rId36" Type="http://schemas.openxmlformats.org/officeDocument/2006/relationships/image" Target="../media/image87.png"/><Relationship Id="rId10" Type="http://schemas.openxmlformats.org/officeDocument/2006/relationships/image" Target="../media/image64.png"/><Relationship Id="rId19" Type="http://schemas.openxmlformats.org/officeDocument/2006/relationships/image" Target="../media/image72.png"/><Relationship Id="rId31" Type="http://schemas.openxmlformats.org/officeDocument/2006/relationships/image" Target="../media/image82.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68.png"/><Relationship Id="rId22" Type="http://schemas.openxmlformats.org/officeDocument/2006/relationships/image" Target="../media/image75.png"/><Relationship Id="rId27" Type="http://schemas.openxmlformats.org/officeDocument/2006/relationships/image" Target="../media/image79.png"/><Relationship Id="rId30" Type="http://schemas.openxmlformats.org/officeDocument/2006/relationships/image" Target="../media/image58.png"/><Relationship Id="rId35" Type="http://schemas.openxmlformats.org/officeDocument/2006/relationships/image" Target="../media/image86.png"/><Relationship Id="rId8" Type="http://schemas.openxmlformats.org/officeDocument/2006/relationships/image" Target="../media/image43.png"/><Relationship Id="rId3" Type="http://schemas.openxmlformats.org/officeDocument/2006/relationships/image" Target="../media/image38.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2.png"/><Relationship Id="rId7" Type="http://schemas.openxmlformats.org/officeDocument/2006/relationships/image" Target="../media/image7.png"/><Relationship Id="rId2" Type="http://schemas.openxmlformats.org/officeDocument/2006/relationships/image" Target="../media/image91.png"/><Relationship Id="rId1" Type="http://schemas.openxmlformats.org/officeDocument/2006/relationships/slideLayout" Target="../slideLayouts/slideLayout7.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C0AF-590A-8E4C-AD1C-9DD94CD839C4}"/>
              </a:ext>
            </a:extLst>
          </p:cNvPr>
          <p:cNvSpPr>
            <a:spLocks noGrp="1"/>
          </p:cNvSpPr>
          <p:nvPr>
            <p:ph type="title"/>
          </p:nvPr>
        </p:nvSpPr>
        <p:spPr/>
        <p:txBody>
          <a:bodyPr/>
          <a:lstStyle/>
          <a:p>
            <a:r>
              <a:rPr lang="en-US" dirty="0"/>
              <a:t>Bootstrap</a:t>
            </a:r>
          </a:p>
        </p:txBody>
      </p:sp>
      <p:sp>
        <p:nvSpPr>
          <p:cNvPr id="3" name="Text Placeholder 2">
            <a:extLst>
              <a:ext uri="{FF2B5EF4-FFF2-40B4-BE49-F238E27FC236}">
                <a16:creationId xmlns:a16="http://schemas.microsoft.com/office/drawing/2014/main" id="{BA85A949-547C-F048-8465-1FF94A824FB5}"/>
              </a:ext>
            </a:extLst>
          </p:cNvPr>
          <p:cNvSpPr>
            <a:spLocks noGrp="1"/>
          </p:cNvSpPr>
          <p:nvPr>
            <p:ph type="body" idx="1"/>
          </p:nvPr>
        </p:nvSpPr>
        <p:spPr/>
        <p:txBody>
          <a:bodyPr/>
          <a:lstStyle/>
          <a:p>
            <a:r>
              <a:rPr lang="en-US" dirty="0"/>
              <a:t>Programming and Data Analysis for Modern Neuroscience</a:t>
            </a:r>
          </a:p>
          <a:p>
            <a:r>
              <a:rPr lang="en-US" dirty="0"/>
              <a:t>Spring 2020</a:t>
            </a:r>
          </a:p>
        </p:txBody>
      </p:sp>
    </p:spTree>
    <p:extLst>
      <p:ext uri="{BB962C8B-B14F-4D97-AF65-F5344CB8AC3E}">
        <p14:creationId xmlns:p14="http://schemas.microsoft.com/office/powerpoint/2010/main" val="3028075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4297350E-68DA-E740-8556-A06FDB3E1F66}"/>
              </a:ext>
            </a:extLst>
          </p:cNvPr>
          <p:cNvGrpSpPr/>
          <p:nvPr/>
        </p:nvGrpSpPr>
        <p:grpSpPr>
          <a:xfrm>
            <a:off x="657172" y="3952925"/>
            <a:ext cx="1665617" cy="1576552"/>
            <a:chOff x="1970964" y="1345326"/>
            <a:chExt cx="1665617" cy="1576552"/>
          </a:xfrm>
        </p:grpSpPr>
        <p:sp>
          <p:nvSpPr>
            <p:cNvPr id="43" name="TextBox 42">
              <a:extLst>
                <a:ext uri="{FF2B5EF4-FFF2-40B4-BE49-F238E27FC236}">
                  <a16:creationId xmlns:a16="http://schemas.microsoft.com/office/drawing/2014/main" id="{702E6250-0AA6-944B-A06B-DCD143F25D8A}"/>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44" name="TextBox 43">
              <a:extLst>
                <a:ext uri="{FF2B5EF4-FFF2-40B4-BE49-F238E27FC236}">
                  <a16:creationId xmlns:a16="http://schemas.microsoft.com/office/drawing/2014/main" id="{4892B5C4-A111-0942-8472-453A4C4F7102}"/>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45" name="TextBox 44">
              <a:extLst>
                <a:ext uri="{FF2B5EF4-FFF2-40B4-BE49-F238E27FC236}">
                  <a16:creationId xmlns:a16="http://schemas.microsoft.com/office/drawing/2014/main" id="{3EF44738-F0BF-7E42-BC18-F4523E34FA9F}"/>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46" name="TextBox 45">
              <a:extLst>
                <a:ext uri="{FF2B5EF4-FFF2-40B4-BE49-F238E27FC236}">
                  <a16:creationId xmlns:a16="http://schemas.microsoft.com/office/drawing/2014/main" id="{93558024-198A-D249-B4ED-F96B13429F23}"/>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47" name="TextBox 46">
              <a:extLst>
                <a:ext uri="{FF2B5EF4-FFF2-40B4-BE49-F238E27FC236}">
                  <a16:creationId xmlns:a16="http://schemas.microsoft.com/office/drawing/2014/main" id="{FF0C725F-3F59-9F48-BFAE-811927C32CFD}"/>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48" name="TextBox 47">
              <a:extLst>
                <a:ext uri="{FF2B5EF4-FFF2-40B4-BE49-F238E27FC236}">
                  <a16:creationId xmlns:a16="http://schemas.microsoft.com/office/drawing/2014/main" id="{329081BD-A48F-9941-AE50-82E25C090B2D}"/>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49" name="TextBox 48">
              <a:extLst>
                <a:ext uri="{FF2B5EF4-FFF2-40B4-BE49-F238E27FC236}">
                  <a16:creationId xmlns:a16="http://schemas.microsoft.com/office/drawing/2014/main" id="{495363D2-FA1F-7446-ABE4-8E8F62A3A67E}"/>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50" name="TextBox 49">
              <a:extLst>
                <a:ext uri="{FF2B5EF4-FFF2-40B4-BE49-F238E27FC236}">
                  <a16:creationId xmlns:a16="http://schemas.microsoft.com/office/drawing/2014/main" id="{8762F3A8-2692-F74D-8FD8-6B5E563396FE}"/>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51" name="TextBox 50">
              <a:extLst>
                <a:ext uri="{FF2B5EF4-FFF2-40B4-BE49-F238E27FC236}">
                  <a16:creationId xmlns:a16="http://schemas.microsoft.com/office/drawing/2014/main" id="{EFF8BA0B-B713-9F45-8D5D-69612A810FDF}"/>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52" name="TextBox 51">
              <a:extLst>
                <a:ext uri="{FF2B5EF4-FFF2-40B4-BE49-F238E27FC236}">
                  <a16:creationId xmlns:a16="http://schemas.microsoft.com/office/drawing/2014/main" id="{A0AF22AA-DC61-504B-B88A-AD1A9A3E482F}"/>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53" name="TextBox 52">
              <a:extLst>
                <a:ext uri="{FF2B5EF4-FFF2-40B4-BE49-F238E27FC236}">
                  <a16:creationId xmlns:a16="http://schemas.microsoft.com/office/drawing/2014/main" id="{E7A4014D-0D90-CC46-B6B8-5CBE6F8379CD}"/>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54" name="TextBox 53">
              <a:extLst>
                <a:ext uri="{FF2B5EF4-FFF2-40B4-BE49-F238E27FC236}">
                  <a16:creationId xmlns:a16="http://schemas.microsoft.com/office/drawing/2014/main" id="{60F450E7-2451-8C47-9826-5E252BAAEABD}"/>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55" name="TextBox 54">
              <a:extLst>
                <a:ext uri="{FF2B5EF4-FFF2-40B4-BE49-F238E27FC236}">
                  <a16:creationId xmlns:a16="http://schemas.microsoft.com/office/drawing/2014/main" id="{E6F46BB7-6F1F-FE4A-AA24-8740874F492B}"/>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56" name="TextBox 55">
              <a:extLst>
                <a:ext uri="{FF2B5EF4-FFF2-40B4-BE49-F238E27FC236}">
                  <a16:creationId xmlns:a16="http://schemas.microsoft.com/office/drawing/2014/main" id="{E00545A0-2E05-CB48-B20B-BE2C0E10FBC2}"/>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57" name="TextBox 56">
              <a:extLst>
                <a:ext uri="{FF2B5EF4-FFF2-40B4-BE49-F238E27FC236}">
                  <a16:creationId xmlns:a16="http://schemas.microsoft.com/office/drawing/2014/main" id="{E2987426-D5F8-8D47-B23F-A89416486AAE}"/>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58" name="TextBox 57">
              <a:extLst>
                <a:ext uri="{FF2B5EF4-FFF2-40B4-BE49-F238E27FC236}">
                  <a16:creationId xmlns:a16="http://schemas.microsoft.com/office/drawing/2014/main" id="{F8C6CC97-882A-314E-B13E-6AE7069B5479}"/>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59" name="TextBox 58">
              <a:extLst>
                <a:ext uri="{FF2B5EF4-FFF2-40B4-BE49-F238E27FC236}">
                  <a16:creationId xmlns:a16="http://schemas.microsoft.com/office/drawing/2014/main" id="{DD988350-D6B9-F644-90B5-6185B85E6FF0}"/>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60" name="TextBox 59">
              <a:extLst>
                <a:ext uri="{FF2B5EF4-FFF2-40B4-BE49-F238E27FC236}">
                  <a16:creationId xmlns:a16="http://schemas.microsoft.com/office/drawing/2014/main" id="{66E6C7B2-80E3-414D-A6F7-B81697528A1B}"/>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61" name="TextBox 60">
              <a:extLst>
                <a:ext uri="{FF2B5EF4-FFF2-40B4-BE49-F238E27FC236}">
                  <a16:creationId xmlns:a16="http://schemas.microsoft.com/office/drawing/2014/main" id="{FC394EF7-900F-6944-AEB7-4027A2BEDB75}"/>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62" name="TextBox 61">
              <a:extLst>
                <a:ext uri="{FF2B5EF4-FFF2-40B4-BE49-F238E27FC236}">
                  <a16:creationId xmlns:a16="http://schemas.microsoft.com/office/drawing/2014/main" id="{7857719E-2C66-0A4D-B53A-3D0BC979E656}"/>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63" name="TextBox 62">
              <a:extLst>
                <a:ext uri="{FF2B5EF4-FFF2-40B4-BE49-F238E27FC236}">
                  <a16:creationId xmlns:a16="http://schemas.microsoft.com/office/drawing/2014/main" id="{2E2E2069-92EB-E547-97AB-AC37BCD0BFFB}"/>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64" name="TextBox 63">
              <a:extLst>
                <a:ext uri="{FF2B5EF4-FFF2-40B4-BE49-F238E27FC236}">
                  <a16:creationId xmlns:a16="http://schemas.microsoft.com/office/drawing/2014/main" id="{352FD9B8-C9A8-D148-8079-816A1E997B29}"/>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65" name="Oval 64">
              <a:extLst>
                <a:ext uri="{FF2B5EF4-FFF2-40B4-BE49-F238E27FC236}">
                  <a16:creationId xmlns:a16="http://schemas.microsoft.com/office/drawing/2014/main" id="{5688C068-C228-2C4D-9EAB-F2B93C92FB3B}"/>
                </a:ext>
              </a:extLst>
            </p:cNvPr>
            <p:cNvSpPr/>
            <p:nvPr/>
          </p:nvSpPr>
          <p:spPr>
            <a:xfrm>
              <a:off x="1970964" y="13453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66" name="TextBox 65">
            <a:extLst>
              <a:ext uri="{FF2B5EF4-FFF2-40B4-BE49-F238E27FC236}">
                <a16:creationId xmlns:a16="http://schemas.microsoft.com/office/drawing/2014/main" id="{F1593799-5791-FF40-A60D-8577236B36EF}"/>
              </a:ext>
            </a:extLst>
          </p:cNvPr>
          <p:cNvSpPr txBox="1"/>
          <p:nvPr/>
        </p:nvSpPr>
        <p:spPr>
          <a:xfrm>
            <a:off x="526199" y="3479959"/>
            <a:ext cx="1968872" cy="369332"/>
          </a:xfrm>
          <a:prstGeom prst="rect">
            <a:avLst/>
          </a:prstGeom>
          <a:noFill/>
        </p:spPr>
        <p:txBody>
          <a:bodyPr wrap="none" rtlCol="0">
            <a:spAutoFit/>
          </a:bodyPr>
          <a:lstStyle/>
          <a:p>
            <a:r>
              <a:rPr lang="en-US" dirty="0">
                <a:solidFill>
                  <a:srgbClr val="FF0000"/>
                </a:solidFill>
              </a:rPr>
              <a:t>more data samples</a:t>
            </a:r>
          </a:p>
        </p:txBody>
      </p:sp>
      <p:sp>
        <p:nvSpPr>
          <p:cNvPr id="68" name="Right Arrow 67">
            <a:extLst>
              <a:ext uri="{FF2B5EF4-FFF2-40B4-BE49-F238E27FC236}">
                <a16:creationId xmlns:a16="http://schemas.microsoft.com/office/drawing/2014/main" id="{D9F67D3E-39E9-C44E-8555-81ED17C7128C}"/>
              </a:ext>
            </a:extLst>
          </p:cNvPr>
          <p:cNvSpPr/>
          <p:nvPr/>
        </p:nvSpPr>
        <p:spPr>
          <a:xfrm>
            <a:off x="2533095" y="4598781"/>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C77EF1F1-FCE4-3646-8FEB-31B400FA1294}"/>
              </a:ext>
            </a:extLst>
          </p:cNvPr>
          <p:cNvSpPr txBox="1"/>
          <p:nvPr/>
        </p:nvSpPr>
        <p:spPr>
          <a:xfrm>
            <a:off x="4120530" y="4535615"/>
            <a:ext cx="899157" cy="369332"/>
          </a:xfrm>
          <a:prstGeom prst="rect">
            <a:avLst/>
          </a:prstGeom>
          <a:noFill/>
        </p:spPr>
        <p:txBody>
          <a:bodyPr wrap="none" rtlCol="0">
            <a:spAutoFit/>
          </a:bodyPr>
          <a:lstStyle/>
          <a:p>
            <a:r>
              <a:rPr lang="en-US" dirty="0">
                <a:solidFill>
                  <a:srgbClr val="FF0000"/>
                </a:solidFill>
              </a:rPr>
              <a:t>statistic</a:t>
            </a:r>
          </a:p>
        </p:txBody>
      </p:sp>
      <p:grpSp>
        <p:nvGrpSpPr>
          <p:cNvPr id="67" name="Group 66">
            <a:extLst>
              <a:ext uri="{FF2B5EF4-FFF2-40B4-BE49-F238E27FC236}">
                <a16:creationId xmlns:a16="http://schemas.microsoft.com/office/drawing/2014/main" id="{11F40FD6-0902-0449-85C3-004246CB273A}"/>
              </a:ext>
            </a:extLst>
          </p:cNvPr>
          <p:cNvGrpSpPr/>
          <p:nvPr/>
        </p:nvGrpSpPr>
        <p:grpSpPr>
          <a:xfrm>
            <a:off x="661648" y="918811"/>
            <a:ext cx="1665617" cy="1576552"/>
            <a:chOff x="1970964" y="1345326"/>
            <a:chExt cx="1665617" cy="1576552"/>
          </a:xfrm>
        </p:grpSpPr>
        <p:sp>
          <p:nvSpPr>
            <p:cNvPr id="69" name="TextBox 68">
              <a:extLst>
                <a:ext uri="{FF2B5EF4-FFF2-40B4-BE49-F238E27FC236}">
                  <a16:creationId xmlns:a16="http://schemas.microsoft.com/office/drawing/2014/main" id="{EAB303A1-D396-EC4B-91AD-165B73EF3282}"/>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70" name="TextBox 69">
              <a:extLst>
                <a:ext uri="{FF2B5EF4-FFF2-40B4-BE49-F238E27FC236}">
                  <a16:creationId xmlns:a16="http://schemas.microsoft.com/office/drawing/2014/main" id="{4FCEDF38-0502-BB48-87BC-3DAC194D1713}"/>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71" name="TextBox 70">
              <a:extLst>
                <a:ext uri="{FF2B5EF4-FFF2-40B4-BE49-F238E27FC236}">
                  <a16:creationId xmlns:a16="http://schemas.microsoft.com/office/drawing/2014/main" id="{5E45CF6F-E36E-BD4D-937B-176B8D034528}"/>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72" name="TextBox 71">
              <a:extLst>
                <a:ext uri="{FF2B5EF4-FFF2-40B4-BE49-F238E27FC236}">
                  <a16:creationId xmlns:a16="http://schemas.microsoft.com/office/drawing/2014/main" id="{663599D7-4205-6E49-943B-95CE5FFC1588}"/>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73" name="TextBox 72">
              <a:extLst>
                <a:ext uri="{FF2B5EF4-FFF2-40B4-BE49-F238E27FC236}">
                  <a16:creationId xmlns:a16="http://schemas.microsoft.com/office/drawing/2014/main" id="{F9BD6F75-A47E-4841-BDA6-F5EE714E7EFC}"/>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4" name="TextBox 73">
              <a:extLst>
                <a:ext uri="{FF2B5EF4-FFF2-40B4-BE49-F238E27FC236}">
                  <a16:creationId xmlns:a16="http://schemas.microsoft.com/office/drawing/2014/main" id="{76C19075-7BA1-4146-9FC2-6EF1A59E16DD}"/>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75" name="TextBox 74">
              <a:extLst>
                <a:ext uri="{FF2B5EF4-FFF2-40B4-BE49-F238E27FC236}">
                  <a16:creationId xmlns:a16="http://schemas.microsoft.com/office/drawing/2014/main" id="{C213F36C-01AE-4440-8B79-EAC7D84928A9}"/>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76" name="TextBox 75">
              <a:extLst>
                <a:ext uri="{FF2B5EF4-FFF2-40B4-BE49-F238E27FC236}">
                  <a16:creationId xmlns:a16="http://schemas.microsoft.com/office/drawing/2014/main" id="{6FB26555-49E8-9444-A2D4-7457C7898027}"/>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77" name="TextBox 76">
              <a:extLst>
                <a:ext uri="{FF2B5EF4-FFF2-40B4-BE49-F238E27FC236}">
                  <a16:creationId xmlns:a16="http://schemas.microsoft.com/office/drawing/2014/main" id="{9A837865-1721-5A4B-A732-87F15385CAE3}"/>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78" name="TextBox 77">
              <a:extLst>
                <a:ext uri="{FF2B5EF4-FFF2-40B4-BE49-F238E27FC236}">
                  <a16:creationId xmlns:a16="http://schemas.microsoft.com/office/drawing/2014/main" id="{D5A30810-CEC6-854E-A12E-7C4760E9B435}"/>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80" name="TextBox 79">
              <a:extLst>
                <a:ext uri="{FF2B5EF4-FFF2-40B4-BE49-F238E27FC236}">
                  <a16:creationId xmlns:a16="http://schemas.microsoft.com/office/drawing/2014/main" id="{BCB7A5F6-9D1C-7846-9853-FA2A41A0750F}"/>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81" name="TextBox 80">
              <a:extLst>
                <a:ext uri="{FF2B5EF4-FFF2-40B4-BE49-F238E27FC236}">
                  <a16:creationId xmlns:a16="http://schemas.microsoft.com/office/drawing/2014/main" id="{DB88D1EC-8363-D84C-88A4-92BDEFCF93D0}"/>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82" name="TextBox 81">
              <a:extLst>
                <a:ext uri="{FF2B5EF4-FFF2-40B4-BE49-F238E27FC236}">
                  <a16:creationId xmlns:a16="http://schemas.microsoft.com/office/drawing/2014/main" id="{D4226C93-8150-1448-9655-814BB5495D46}"/>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83" name="TextBox 82">
              <a:extLst>
                <a:ext uri="{FF2B5EF4-FFF2-40B4-BE49-F238E27FC236}">
                  <a16:creationId xmlns:a16="http://schemas.microsoft.com/office/drawing/2014/main" id="{E40DD03D-CD4F-0347-8844-39690B2645F7}"/>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84" name="TextBox 83">
              <a:extLst>
                <a:ext uri="{FF2B5EF4-FFF2-40B4-BE49-F238E27FC236}">
                  <a16:creationId xmlns:a16="http://schemas.microsoft.com/office/drawing/2014/main" id="{EB7F5786-3079-8542-979D-4DF1B3120954}"/>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85" name="TextBox 84">
              <a:extLst>
                <a:ext uri="{FF2B5EF4-FFF2-40B4-BE49-F238E27FC236}">
                  <a16:creationId xmlns:a16="http://schemas.microsoft.com/office/drawing/2014/main" id="{A2B0EA80-879C-1149-8A97-A6CBC6EDB16B}"/>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86" name="TextBox 85">
              <a:extLst>
                <a:ext uri="{FF2B5EF4-FFF2-40B4-BE49-F238E27FC236}">
                  <a16:creationId xmlns:a16="http://schemas.microsoft.com/office/drawing/2014/main" id="{B2C63A50-CE33-AE49-B717-5AE2B9444C37}"/>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87" name="TextBox 86">
              <a:extLst>
                <a:ext uri="{FF2B5EF4-FFF2-40B4-BE49-F238E27FC236}">
                  <a16:creationId xmlns:a16="http://schemas.microsoft.com/office/drawing/2014/main" id="{8521BA88-9509-5E42-BD91-EA4AD6466C7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88" name="TextBox 87">
              <a:extLst>
                <a:ext uri="{FF2B5EF4-FFF2-40B4-BE49-F238E27FC236}">
                  <a16:creationId xmlns:a16="http://schemas.microsoft.com/office/drawing/2014/main" id="{BECB8E5E-27A7-0948-85E9-1FABE31894A3}"/>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89" name="TextBox 88">
              <a:extLst>
                <a:ext uri="{FF2B5EF4-FFF2-40B4-BE49-F238E27FC236}">
                  <a16:creationId xmlns:a16="http://schemas.microsoft.com/office/drawing/2014/main" id="{889453C8-5953-014B-A7B9-2B583D29E085}"/>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90" name="TextBox 89">
              <a:extLst>
                <a:ext uri="{FF2B5EF4-FFF2-40B4-BE49-F238E27FC236}">
                  <a16:creationId xmlns:a16="http://schemas.microsoft.com/office/drawing/2014/main" id="{73ED5752-2B6D-4B42-959F-3402A92F4CF6}"/>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91" name="TextBox 90">
              <a:extLst>
                <a:ext uri="{FF2B5EF4-FFF2-40B4-BE49-F238E27FC236}">
                  <a16:creationId xmlns:a16="http://schemas.microsoft.com/office/drawing/2014/main" id="{F4F58295-30CC-8342-9977-037F3CE1D65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92" name="Oval 91">
              <a:extLst>
                <a:ext uri="{FF2B5EF4-FFF2-40B4-BE49-F238E27FC236}">
                  <a16:creationId xmlns:a16="http://schemas.microsoft.com/office/drawing/2014/main" id="{1841A285-7ADC-9A44-93A0-599A25A4CFD1}"/>
                </a:ext>
              </a:extLst>
            </p:cNvPr>
            <p:cNvSpPr/>
            <p:nvPr/>
          </p:nvSpPr>
          <p:spPr>
            <a:xfrm>
              <a:off x="1970964" y="1345326"/>
              <a:ext cx="1665617" cy="157655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TextBox 92">
            <a:extLst>
              <a:ext uri="{FF2B5EF4-FFF2-40B4-BE49-F238E27FC236}">
                <a16:creationId xmlns:a16="http://schemas.microsoft.com/office/drawing/2014/main" id="{0C7DB4B6-0F11-D740-AF9E-18BD2AD3B032}"/>
              </a:ext>
            </a:extLst>
          </p:cNvPr>
          <p:cNvSpPr txBox="1"/>
          <p:nvPr/>
        </p:nvSpPr>
        <p:spPr>
          <a:xfrm>
            <a:off x="751394" y="445845"/>
            <a:ext cx="1417247" cy="369332"/>
          </a:xfrm>
          <a:prstGeom prst="rect">
            <a:avLst/>
          </a:prstGeom>
          <a:noFill/>
        </p:spPr>
        <p:txBody>
          <a:bodyPr wrap="none" rtlCol="0">
            <a:spAutoFit/>
          </a:bodyPr>
          <a:lstStyle/>
          <a:p>
            <a:r>
              <a:rPr lang="en-US" dirty="0"/>
              <a:t>data samples</a:t>
            </a:r>
          </a:p>
        </p:txBody>
      </p:sp>
      <p:sp>
        <p:nvSpPr>
          <p:cNvPr id="94" name="Right Arrow 93">
            <a:extLst>
              <a:ext uri="{FF2B5EF4-FFF2-40B4-BE49-F238E27FC236}">
                <a16:creationId xmlns:a16="http://schemas.microsoft.com/office/drawing/2014/main" id="{EE1A3F59-82F5-9547-BFE3-51D68F0C9198}"/>
              </a:ext>
            </a:extLst>
          </p:cNvPr>
          <p:cNvSpPr/>
          <p:nvPr/>
        </p:nvSpPr>
        <p:spPr>
          <a:xfrm>
            <a:off x="2537571" y="156466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76DCE908-009A-F546-8BEE-BBE8C5531D22}"/>
              </a:ext>
            </a:extLst>
          </p:cNvPr>
          <p:cNvSpPr txBox="1"/>
          <p:nvPr/>
        </p:nvSpPr>
        <p:spPr>
          <a:xfrm>
            <a:off x="4125006" y="1501501"/>
            <a:ext cx="899157" cy="369332"/>
          </a:xfrm>
          <a:prstGeom prst="rect">
            <a:avLst/>
          </a:prstGeom>
          <a:noFill/>
        </p:spPr>
        <p:txBody>
          <a:bodyPr wrap="none" rtlCol="0">
            <a:spAutoFit/>
          </a:bodyPr>
          <a:lstStyle/>
          <a:p>
            <a:r>
              <a:rPr lang="en-US" dirty="0"/>
              <a:t>statistic</a:t>
            </a:r>
          </a:p>
        </p:txBody>
      </p:sp>
      <p:cxnSp>
        <p:nvCxnSpPr>
          <p:cNvPr id="4" name="Straight Arrow Connector 3">
            <a:extLst>
              <a:ext uri="{FF2B5EF4-FFF2-40B4-BE49-F238E27FC236}">
                <a16:creationId xmlns:a16="http://schemas.microsoft.com/office/drawing/2014/main" id="{1C97CFAC-622C-374D-94DE-2DCE5E42E7D8}"/>
              </a:ext>
            </a:extLst>
          </p:cNvPr>
          <p:cNvCxnSpPr/>
          <p:nvPr/>
        </p:nvCxnSpPr>
        <p:spPr>
          <a:xfrm>
            <a:off x="4519448" y="2044254"/>
            <a:ext cx="0" cy="2357564"/>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4E25049-7F68-1F42-B393-B3004DBE40EE}"/>
              </a:ext>
            </a:extLst>
          </p:cNvPr>
          <p:cNvSpPr txBox="1"/>
          <p:nvPr/>
        </p:nvSpPr>
        <p:spPr>
          <a:xfrm>
            <a:off x="4664701" y="3018558"/>
            <a:ext cx="3854004" cy="923330"/>
          </a:xfrm>
          <a:prstGeom prst="rect">
            <a:avLst/>
          </a:prstGeom>
          <a:noFill/>
        </p:spPr>
        <p:txBody>
          <a:bodyPr wrap="none" rtlCol="0">
            <a:spAutoFit/>
          </a:bodyPr>
          <a:lstStyle/>
          <a:p>
            <a:r>
              <a:rPr lang="en-US" dirty="0"/>
              <a:t>Will these be the same? </a:t>
            </a:r>
            <a:r>
              <a:rPr lang="en-US" dirty="0">
                <a:solidFill>
                  <a:srgbClr val="FF0000"/>
                </a:solidFill>
              </a:rPr>
              <a:t>Probably</a:t>
            </a:r>
            <a:r>
              <a:rPr lang="en-US" b="1" dirty="0">
                <a:solidFill>
                  <a:srgbClr val="FF0000"/>
                </a:solidFill>
              </a:rPr>
              <a:t> NOT</a:t>
            </a:r>
            <a:r>
              <a:rPr lang="en-US" dirty="0">
                <a:solidFill>
                  <a:srgbClr val="FF0000"/>
                </a:solidFill>
              </a:rPr>
              <a:t>.</a:t>
            </a:r>
          </a:p>
          <a:p>
            <a:endParaRPr lang="en-US" dirty="0">
              <a:solidFill>
                <a:srgbClr val="FF0000"/>
              </a:solidFill>
            </a:endParaRPr>
          </a:p>
          <a:p>
            <a:r>
              <a:rPr lang="en-US" dirty="0"/>
              <a:t>Why?</a:t>
            </a:r>
          </a:p>
        </p:txBody>
      </p:sp>
    </p:spTree>
    <p:extLst>
      <p:ext uri="{BB962C8B-B14F-4D97-AF65-F5344CB8AC3E}">
        <p14:creationId xmlns:p14="http://schemas.microsoft.com/office/powerpoint/2010/main" val="811734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4297350E-68DA-E740-8556-A06FDB3E1F66}"/>
              </a:ext>
            </a:extLst>
          </p:cNvPr>
          <p:cNvGrpSpPr/>
          <p:nvPr/>
        </p:nvGrpSpPr>
        <p:grpSpPr>
          <a:xfrm>
            <a:off x="657172" y="3952925"/>
            <a:ext cx="1665617" cy="1576552"/>
            <a:chOff x="1970964" y="1345326"/>
            <a:chExt cx="1665617" cy="1576552"/>
          </a:xfrm>
        </p:grpSpPr>
        <p:sp>
          <p:nvSpPr>
            <p:cNvPr id="43" name="TextBox 42">
              <a:extLst>
                <a:ext uri="{FF2B5EF4-FFF2-40B4-BE49-F238E27FC236}">
                  <a16:creationId xmlns:a16="http://schemas.microsoft.com/office/drawing/2014/main" id="{702E6250-0AA6-944B-A06B-DCD143F25D8A}"/>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44" name="TextBox 43">
              <a:extLst>
                <a:ext uri="{FF2B5EF4-FFF2-40B4-BE49-F238E27FC236}">
                  <a16:creationId xmlns:a16="http://schemas.microsoft.com/office/drawing/2014/main" id="{4892B5C4-A111-0942-8472-453A4C4F7102}"/>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45" name="TextBox 44">
              <a:extLst>
                <a:ext uri="{FF2B5EF4-FFF2-40B4-BE49-F238E27FC236}">
                  <a16:creationId xmlns:a16="http://schemas.microsoft.com/office/drawing/2014/main" id="{3EF44738-F0BF-7E42-BC18-F4523E34FA9F}"/>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46" name="TextBox 45">
              <a:extLst>
                <a:ext uri="{FF2B5EF4-FFF2-40B4-BE49-F238E27FC236}">
                  <a16:creationId xmlns:a16="http://schemas.microsoft.com/office/drawing/2014/main" id="{93558024-198A-D249-B4ED-F96B13429F23}"/>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47" name="TextBox 46">
              <a:extLst>
                <a:ext uri="{FF2B5EF4-FFF2-40B4-BE49-F238E27FC236}">
                  <a16:creationId xmlns:a16="http://schemas.microsoft.com/office/drawing/2014/main" id="{FF0C725F-3F59-9F48-BFAE-811927C32CFD}"/>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48" name="TextBox 47">
              <a:extLst>
                <a:ext uri="{FF2B5EF4-FFF2-40B4-BE49-F238E27FC236}">
                  <a16:creationId xmlns:a16="http://schemas.microsoft.com/office/drawing/2014/main" id="{329081BD-A48F-9941-AE50-82E25C090B2D}"/>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49" name="TextBox 48">
              <a:extLst>
                <a:ext uri="{FF2B5EF4-FFF2-40B4-BE49-F238E27FC236}">
                  <a16:creationId xmlns:a16="http://schemas.microsoft.com/office/drawing/2014/main" id="{495363D2-FA1F-7446-ABE4-8E8F62A3A67E}"/>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50" name="TextBox 49">
              <a:extLst>
                <a:ext uri="{FF2B5EF4-FFF2-40B4-BE49-F238E27FC236}">
                  <a16:creationId xmlns:a16="http://schemas.microsoft.com/office/drawing/2014/main" id="{8762F3A8-2692-F74D-8FD8-6B5E563396FE}"/>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51" name="TextBox 50">
              <a:extLst>
                <a:ext uri="{FF2B5EF4-FFF2-40B4-BE49-F238E27FC236}">
                  <a16:creationId xmlns:a16="http://schemas.microsoft.com/office/drawing/2014/main" id="{EFF8BA0B-B713-9F45-8D5D-69612A810FDF}"/>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52" name="TextBox 51">
              <a:extLst>
                <a:ext uri="{FF2B5EF4-FFF2-40B4-BE49-F238E27FC236}">
                  <a16:creationId xmlns:a16="http://schemas.microsoft.com/office/drawing/2014/main" id="{A0AF22AA-DC61-504B-B88A-AD1A9A3E482F}"/>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53" name="TextBox 52">
              <a:extLst>
                <a:ext uri="{FF2B5EF4-FFF2-40B4-BE49-F238E27FC236}">
                  <a16:creationId xmlns:a16="http://schemas.microsoft.com/office/drawing/2014/main" id="{E7A4014D-0D90-CC46-B6B8-5CBE6F8379CD}"/>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54" name="TextBox 53">
              <a:extLst>
                <a:ext uri="{FF2B5EF4-FFF2-40B4-BE49-F238E27FC236}">
                  <a16:creationId xmlns:a16="http://schemas.microsoft.com/office/drawing/2014/main" id="{60F450E7-2451-8C47-9826-5E252BAAEABD}"/>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55" name="TextBox 54">
              <a:extLst>
                <a:ext uri="{FF2B5EF4-FFF2-40B4-BE49-F238E27FC236}">
                  <a16:creationId xmlns:a16="http://schemas.microsoft.com/office/drawing/2014/main" id="{E6F46BB7-6F1F-FE4A-AA24-8740874F492B}"/>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56" name="TextBox 55">
              <a:extLst>
                <a:ext uri="{FF2B5EF4-FFF2-40B4-BE49-F238E27FC236}">
                  <a16:creationId xmlns:a16="http://schemas.microsoft.com/office/drawing/2014/main" id="{E00545A0-2E05-CB48-B20B-BE2C0E10FBC2}"/>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57" name="TextBox 56">
              <a:extLst>
                <a:ext uri="{FF2B5EF4-FFF2-40B4-BE49-F238E27FC236}">
                  <a16:creationId xmlns:a16="http://schemas.microsoft.com/office/drawing/2014/main" id="{E2987426-D5F8-8D47-B23F-A89416486AAE}"/>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58" name="TextBox 57">
              <a:extLst>
                <a:ext uri="{FF2B5EF4-FFF2-40B4-BE49-F238E27FC236}">
                  <a16:creationId xmlns:a16="http://schemas.microsoft.com/office/drawing/2014/main" id="{F8C6CC97-882A-314E-B13E-6AE7069B5479}"/>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59" name="TextBox 58">
              <a:extLst>
                <a:ext uri="{FF2B5EF4-FFF2-40B4-BE49-F238E27FC236}">
                  <a16:creationId xmlns:a16="http://schemas.microsoft.com/office/drawing/2014/main" id="{DD988350-D6B9-F644-90B5-6185B85E6FF0}"/>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60" name="TextBox 59">
              <a:extLst>
                <a:ext uri="{FF2B5EF4-FFF2-40B4-BE49-F238E27FC236}">
                  <a16:creationId xmlns:a16="http://schemas.microsoft.com/office/drawing/2014/main" id="{66E6C7B2-80E3-414D-A6F7-B81697528A1B}"/>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61" name="TextBox 60">
              <a:extLst>
                <a:ext uri="{FF2B5EF4-FFF2-40B4-BE49-F238E27FC236}">
                  <a16:creationId xmlns:a16="http://schemas.microsoft.com/office/drawing/2014/main" id="{FC394EF7-900F-6944-AEB7-4027A2BEDB75}"/>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62" name="TextBox 61">
              <a:extLst>
                <a:ext uri="{FF2B5EF4-FFF2-40B4-BE49-F238E27FC236}">
                  <a16:creationId xmlns:a16="http://schemas.microsoft.com/office/drawing/2014/main" id="{7857719E-2C66-0A4D-B53A-3D0BC979E656}"/>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63" name="TextBox 62">
              <a:extLst>
                <a:ext uri="{FF2B5EF4-FFF2-40B4-BE49-F238E27FC236}">
                  <a16:creationId xmlns:a16="http://schemas.microsoft.com/office/drawing/2014/main" id="{2E2E2069-92EB-E547-97AB-AC37BCD0BFFB}"/>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64" name="TextBox 63">
              <a:extLst>
                <a:ext uri="{FF2B5EF4-FFF2-40B4-BE49-F238E27FC236}">
                  <a16:creationId xmlns:a16="http://schemas.microsoft.com/office/drawing/2014/main" id="{352FD9B8-C9A8-D148-8079-816A1E997B29}"/>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65" name="Oval 64">
              <a:extLst>
                <a:ext uri="{FF2B5EF4-FFF2-40B4-BE49-F238E27FC236}">
                  <a16:creationId xmlns:a16="http://schemas.microsoft.com/office/drawing/2014/main" id="{5688C068-C228-2C4D-9EAB-F2B93C92FB3B}"/>
                </a:ext>
              </a:extLst>
            </p:cNvPr>
            <p:cNvSpPr/>
            <p:nvPr/>
          </p:nvSpPr>
          <p:spPr>
            <a:xfrm>
              <a:off x="1970964" y="13453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66" name="TextBox 65">
            <a:extLst>
              <a:ext uri="{FF2B5EF4-FFF2-40B4-BE49-F238E27FC236}">
                <a16:creationId xmlns:a16="http://schemas.microsoft.com/office/drawing/2014/main" id="{F1593799-5791-FF40-A60D-8577236B36EF}"/>
              </a:ext>
            </a:extLst>
          </p:cNvPr>
          <p:cNvSpPr txBox="1"/>
          <p:nvPr/>
        </p:nvSpPr>
        <p:spPr>
          <a:xfrm>
            <a:off x="526199" y="3479959"/>
            <a:ext cx="1968872" cy="369332"/>
          </a:xfrm>
          <a:prstGeom prst="rect">
            <a:avLst/>
          </a:prstGeom>
          <a:noFill/>
        </p:spPr>
        <p:txBody>
          <a:bodyPr wrap="none" rtlCol="0">
            <a:spAutoFit/>
          </a:bodyPr>
          <a:lstStyle/>
          <a:p>
            <a:r>
              <a:rPr lang="en-US" dirty="0">
                <a:solidFill>
                  <a:srgbClr val="FF0000"/>
                </a:solidFill>
              </a:rPr>
              <a:t>more data samples</a:t>
            </a:r>
          </a:p>
        </p:txBody>
      </p:sp>
      <p:sp>
        <p:nvSpPr>
          <p:cNvPr id="68" name="Right Arrow 67">
            <a:extLst>
              <a:ext uri="{FF2B5EF4-FFF2-40B4-BE49-F238E27FC236}">
                <a16:creationId xmlns:a16="http://schemas.microsoft.com/office/drawing/2014/main" id="{D9F67D3E-39E9-C44E-8555-81ED17C7128C}"/>
              </a:ext>
            </a:extLst>
          </p:cNvPr>
          <p:cNvSpPr/>
          <p:nvPr/>
        </p:nvSpPr>
        <p:spPr>
          <a:xfrm>
            <a:off x="2533095" y="4598781"/>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C77EF1F1-FCE4-3646-8FEB-31B400FA1294}"/>
              </a:ext>
            </a:extLst>
          </p:cNvPr>
          <p:cNvSpPr txBox="1"/>
          <p:nvPr/>
        </p:nvSpPr>
        <p:spPr>
          <a:xfrm>
            <a:off x="4120530" y="4535615"/>
            <a:ext cx="899157" cy="369332"/>
          </a:xfrm>
          <a:prstGeom prst="rect">
            <a:avLst/>
          </a:prstGeom>
          <a:noFill/>
        </p:spPr>
        <p:txBody>
          <a:bodyPr wrap="none" rtlCol="0">
            <a:spAutoFit/>
          </a:bodyPr>
          <a:lstStyle/>
          <a:p>
            <a:r>
              <a:rPr lang="en-US" dirty="0">
                <a:solidFill>
                  <a:srgbClr val="FF0000"/>
                </a:solidFill>
              </a:rPr>
              <a:t>statistic</a:t>
            </a:r>
          </a:p>
        </p:txBody>
      </p:sp>
      <p:grpSp>
        <p:nvGrpSpPr>
          <p:cNvPr id="67" name="Group 66">
            <a:extLst>
              <a:ext uri="{FF2B5EF4-FFF2-40B4-BE49-F238E27FC236}">
                <a16:creationId xmlns:a16="http://schemas.microsoft.com/office/drawing/2014/main" id="{11F40FD6-0902-0449-85C3-004246CB273A}"/>
              </a:ext>
            </a:extLst>
          </p:cNvPr>
          <p:cNvGrpSpPr/>
          <p:nvPr/>
        </p:nvGrpSpPr>
        <p:grpSpPr>
          <a:xfrm>
            <a:off x="661648" y="918811"/>
            <a:ext cx="1665617" cy="1576552"/>
            <a:chOff x="1970964" y="1345326"/>
            <a:chExt cx="1665617" cy="1576552"/>
          </a:xfrm>
        </p:grpSpPr>
        <p:sp>
          <p:nvSpPr>
            <p:cNvPr id="69" name="TextBox 68">
              <a:extLst>
                <a:ext uri="{FF2B5EF4-FFF2-40B4-BE49-F238E27FC236}">
                  <a16:creationId xmlns:a16="http://schemas.microsoft.com/office/drawing/2014/main" id="{EAB303A1-D396-EC4B-91AD-165B73EF3282}"/>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70" name="TextBox 69">
              <a:extLst>
                <a:ext uri="{FF2B5EF4-FFF2-40B4-BE49-F238E27FC236}">
                  <a16:creationId xmlns:a16="http://schemas.microsoft.com/office/drawing/2014/main" id="{4FCEDF38-0502-BB48-87BC-3DAC194D1713}"/>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71" name="TextBox 70">
              <a:extLst>
                <a:ext uri="{FF2B5EF4-FFF2-40B4-BE49-F238E27FC236}">
                  <a16:creationId xmlns:a16="http://schemas.microsoft.com/office/drawing/2014/main" id="{5E45CF6F-E36E-BD4D-937B-176B8D034528}"/>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72" name="TextBox 71">
              <a:extLst>
                <a:ext uri="{FF2B5EF4-FFF2-40B4-BE49-F238E27FC236}">
                  <a16:creationId xmlns:a16="http://schemas.microsoft.com/office/drawing/2014/main" id="{663599D7-4205-6E49-943B-95CE5FFC1588}"/>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73" name="TextBox 72">
              <a:extLst>
                <a:ext uri="{FF2B5EF4-FFF2-40B4-BE49-F238E27FC236}">
                  <a16:creationId xmlns:a16="http://schemas.microsoft.com/office/drawing/2014/main" id="{F9BD6F75-A47E-4841-BDA6-F5EE714E7EFC}"/>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4" name="TextBox 73">
              <a:extLst>
                <a:ext uri="{FF2B5EF4-FFF2-40B4-BE49-F238E27FC236}">
                  <a16:creationId xmlns:a16="http://schemas.microsoft.com/office/drawing/2014/main" id="{76C19075-7BA1-4146-9FC2-6EF1A59E16DD}"/>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75" name="TextBox 74">
              <a:extLst>
                <a:ext uri="{FF2B5EF4-FFF2-40B4-BE49-F238E27FC236}">
                  <a16:creationId xmlns:a16="http://schemas.microsoft.com/office/drawing/2014/main" id="{C213F36C-01AE-4440-8B79-EAC7D84928A9}"/>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76" name="TextBox 75">
              <a:extLst>
                <a:ext uri="{FF2B5EF4-FFF2-40B4-BE49-F238E27FC236}">
                  <a16:creationId xmlns:a16="http://schemas.microsoft.com/office/drawing/2014/main" id="{6FB26555-49E8-9444-A2D4-7457C7898027}"/>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77" name="TextBox 76">
              <a:extLst>
                <a:ext uri="{FF2B5EF4-FFF2-40B4-BE49-F238E27FC236}">
                  <a16:creationId xmlns:a16="http://schemas.microsoft.com/office/drawing/2014/main" id="{9A837865-1721-5A4B-A732-87F15385CAE3}"/>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78" name="TextBox 77">
              <a:extLst>
                <a:ext uri="{FF2B5EF4-FFF2-40B4-BE49-F238E27FC236}">
                  <a16:creationId xmlns:a16="http://schemas.microsoft.com/office/drawing/2014/main" id="{D5A30810-CEC6-854E-A12E-7C4760E9B435}"/>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80" name="TextBox 79">
              <a:extLst>
                <a:ext uri="{FF2B5EF4-FFF2-40B4-BE49-F238E27FC236}">
                  <a16:creationId xmlns:a16="http://schemas.microsoft.com/office/drawing/2014/main" id="{BCB7A5F6-9D1C-7846-9853-FA2A41A0750F}"/>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81" name="TextBox 80">
              <a:extLst>
                <a:ext uri="{FF2B5EF4-FFF2-40B4-BE49-F238E27FC236}">
                  <a16:creationId xmlns:a16="http://schemas.microsoft.com/office/drawing/2014/main" id="{DB88D1EC-8363-D84C-88A4-92BDEFCF93D0}"/>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82" name="TextBox 81">
              <a:extLst>
                <a:ext uri="{FF2B5EF4-FFF2-40B4-BE49-F238E27FC236}">
                  <a16:creationId xmlns:a16="http://schemas.microsoft.com/office/drawing/2014/main" id="{D4226C93-8150-1448-9655-814BB5495D46}"/>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83" name="TextBox 82">
              <a:extLst>
                <a:ext uri="{FF2B5EF4-FFF2-40B4-BE49-F238E27FC236}">
                  <a16:creationId xmlns:a16="http://schemas.microsoft.com/office/drawing/2014/main" id="{E40DD03D-CD4F-0347-8844-39690B2645F7}"/>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84" name="TextBox 83">
              <a:extLst>
                <a:ext uri="{FF2B5EF4-FFF2-40B4-BE49-F238E27FC236}">
                  <a16:creationId xmlns:a16="http://schemas.microsoft.com/office/drawing/2014/main" id="{EB7F5786-3079-8542-979D-4DF1B3120954}"/>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85" name="TextBox 84">
              <a:extLst>
                <a:ext uri="{FF2B5EF4-FFF2-40B4-BE49-F238E27FC236}">
                  <a16:creationId xmlns:a16="http://schemas.microsoft.com/office/drawing/2014/main" id="{A2B0EA80-879C-1149-8A97-A6CBC6EDB16B}"/>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86" name="TextBox 85">
              <a:extLst>
                <a:ext uri="{FF2B5EF4-FFF2-40B4-BE49-F238E27FC236}">
                  <a16:creationId xmlns:a16="http://schemas.microsoft.com/office/drawing/2014/main" id="{B2C63A50-CE33-AE49-B717-5AE2B9444C37}"/>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87" name="TextBox 86">
              <a:extLst>
                <a:ext uri="{FF2B5EF4-FFF2-40B4-BE49-F238E27FC236}">
                  <a16:creationId xmlns:a16="http://schemas.microsoft.com/office/drawing/2014/main" id="{8521BA88-9509-5E42-BD91-EA4AD6466C7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88" name="TextBox 87">
              <a:extLst>
                <a:ext uri="{FF2B5EF4-FFF2-40B4-BE49-F238E27FC236}">
                  <a16:creationId xmlns:a16="http://schemas.microsoft.com/office/drawing/2014/main" id="{BECB8E5E-27A7-0948-85E9-1FABE31894A3}"/>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89" name="TextBox 88">
              <a:extLst>
                <a:ext uri="{FF2B5EF4-FFF2-40B4-BE49-F238E27FC236}">
                  <a16:creationId xmlns:a16="http://schemas.microsoft.com/office/drawing/2014/main" id="{889453C8-5953-014B-A7B9-2B583D29E085}"/>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90" name="TextBox 89">
              <a:extLst>
                <a:ext uri="{FF2B5EF4-FFF2-40B4-BE49-F238E27FC236}">
                  <a16:creationId xmlns:a16="http://schemas.microsoft.com/office/drawing/2014/main" id="{73ED5752-2B6D-4B42-959F-3402A92F4CF6}"/>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91" name="TextBox 90">
              <a:extLst>
                <a:ext uri="{FF2B5EF4-FFF2-40B4-BE49-F238E27FC236}">
                  <a16:creationId xmlns:a16="http://schemas.microsoft.com/office/drawing/2014/main" id="{F4F58295-30CC-8342-9977-037F3CE1D65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92" name="Oval 91">
              <a:extLst>
                <a:ext uri="{FF2B5EF4-FFF2-40B4-BE49-F238E27FC236}">
                  <a16:creationId xmlns:a16="http://schemas.microsoft.com/office/drawing/2014/main" id="{1841A285-7ADC-9A44-93A0-599A25A4CFD1}"/>
                </a:ext>
              </a:extLst>
            </p:cNvPr>
            <p:cNvSpPr/>
            <p:nvPr/>
          </p:nvSpPr>
          <p:spPr>
            <a:xfrm>
              <a:off x="1970964" y="1345326"/>
              <a:ext cx="1665617" cy="157655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TextBox 92">
            <a:extLst>
              <a:ext uri="{FF2B5EF4-FFF2-40B4-BE49-F238E27FC236}">
                <a16:creationId xmlns:a16="http://schemas.microsoft.com/office/drawing/2014/main" id="{0C7DB4B6-0F11-D740-AF9E-18BD2AD3B032}"/>
              </a:ext>
            </a:extLst>
          </p:cNvPr>
          <p:cNvSpPr txBox="1"/>
          <p:nvPr/>
        </p:nvSpPr>
        <p:spPr>
          <a:xfrm>
            <a:off x="751394" y="445845"/>
            <a:ext cx="1417247" cy="369332"/>
          </a:xfrm>
          <a:prstGeom prst="rect">
            <a:avLst/>
          </a:prstGeom>
          <a:noFill/>
        </p:spPr>
        <p:txBody>
          <a:bodyPr wrap="none" rtlCol="0">
            <a:spAutoFit/>
          </a:bodyPr>
          <a:lstStyle/>
          <a:p>
            <a:r>
              <a:rPr lang="en-US" dirty="0"/>
              <a:t>data samples</a:t>
            </a:r>
          </a:p>
        </p:txBody>
      </p:sp>
      <p:sp>
        <p:nvSpPr>
          <p:cNvPr id="94" name="Right Arrow 93">
            <a:extLst>
              <a:ext uri="{FF2B5EF4-FFF2-40B4-BE49-F238E27FC236}">
                <a16:creationId xmlns:a16="http://schemas.microsoft.com/office/drawing/2014/main" id="{EE1A3F59-82F5-9547-BFE3-51D68F0C9198}"/>
              </a:ext>
            </a:extLst>
          </p:cNvPr>
          <p:cNvSpPr/>
          <p:nvPr/>
        </p:nvSpPr>
        <p:spPr>
          <a:xfrm>
            <a:off x="2537571" y="156466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76DCE908-009A-F546-8BEE-BBE8C5531D22}"/>
              </a:ext>
            </a:extLst>
          </p:cNvPr>
          <p:cNvSpPr txBox="1"/>
          <p:nvPr/>
        </p:nvSpPr>
        <p:spPr>
          <a:xfrm>
            <a:off x="4125006" y="1501501"/>
            <a:ext cx="899157" cy="369332"/>
          </a:xfrm>
          <a:prstGeom prst="rect">
            <a:avLst/>
          </a:prstGeom>
          <a:noFill/>
        </p:spPr>
        <p:txBody>
          <a:bodyPr wrap="none" rtlCol="0">
            <a:spAutoFit/>
          </a:bodyPr>
          <a:lstStyle/>
          <a:p>
            <a:r>
              <a:rPr lang="en-US" dirty="0"/>
              <a:t>statistic</a:t>
            </a:r>
          </a:p>
        </p:txBody>
      </p:sp>
      <p:cxnSp>
        <p:nvCxnSpPr>
          <p:cNvPr id="4" name="Straight Arrow Connector 3">
            <a:extLst>
              <a:ext uri="{FF2B5EF4-FFF2-40B4-BE49-F238E27FC236}">
                <a16:creationId xmlns:a16="http://schemas.microsoft.com/office/drawing/2014/main" id="{1C97CFAC-622C-374D-94DE-2DCE5E42E7D8}"/>
              </a:ext>
            </a:extLst>
          </p:cNvPr>
          <p:cNvCxnSpPr/>
          <p:nvPr/>
        </p:nvCxnSpPr>
        <p:spPr>
          <a:xfrm>
            <a:off x="4519448" y="2044254"/>
            <a:ext cx="0" cy="2357564"/>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4E25049-7F68-1F42-B393-B3004DBE40EE}"/>
              </a:ext>
            </a:extLst>
          </p:cNvPr>
          <p:cNvSpPr txBox="1"/>
          <p:nvPr/>
        </p:nvSpPr>
        <p:spPr>
          <a:xfrm>
            <a:off x="4664701" y="3018558"/>
            <a:ext cx="4186915" cy="923330"/>
          </a:xfrm>
          <a:prstGeom prst="rect">
            <a:avLst/>
          </a:prstGeom>
          <a:noFill/>
        </p:spPr>
        <p:txBody>
          <a:bodyPr wrap="none" rtlCol="0">
            <a:spAutoFit/>
          </a:bodyPr>
          <a:lstStyle/>
          <a:p>
            <a:r>
              <a:rPr lang="en-US" dirty="0"/>
              <a:t>Will these be the same? </a:t>
            </a:r>
            <a:r>
              <a:rPr lang="en-US" dirty="0">
                <a:solidFill>
                  <a:srgbClr val="FF0000"/>
                </a:solidFill>
              </a:rPr>
              <a:t>Probably</a:t>
            </a:r>
            <a:r>
              <a:rPr lang="en-US" b="1" dirty="0">
                <a:solidFill>
                  <a:srgbClr val="FF0000"/>
                </a:solidFill>
              </a:rPr>
              <a:t> NOT</a:t>
            </a:r>
            <a:r>
              <a:rPr lang="en-US" dirty="0">
                <a:solidFill>
                  <a:srgbClr val="FF0000"/>
                </a:solidFill>
              </a:rPr>
              <a:t>.</a:t>
            </a:r>
          </a:p>
          <a:p>
            <a:endParaRPr lang="en-US" dirty="0">
              <a:solidFill>
                <a:srgbClr val="FF0000"/>
              </a:solidFill>
            </a:endParaRPr>
          </a:p>
          <a:p>
            <a:r>
              <a:rPr lang="en-US" dirty="0"/>
              <a:t>Why? </a:t>
            </a:r>
            <a:r>
              <a:rPr lang="en-US" dirty="0">
                <a:solidFill>
                  <a:srgbClr val="FF0000"/>
                </a:solidFill>
              </a:rPr>
              <a:t>Data samples are </a:t>
            </a:r>
            <a:r>
              <a:rPr lang="en-US" b="1" dirty="0">
                <a:solidFill>
                  <a:srgbClr val="FF0000"/>
                </a:solidFill>
              </a:rPr>
              <a:t>random </a:t>
            </a:r>
            <a:r>
              <a:rPr lang="en-US" dirty="0">
                <a:solidFill>
                  <a:srgbClr val="FF0000"/>
                </a:solidFill>
              </a:rPr>
              <a:t>variables.</a:t>
            </a:r>
          </a:p>
        </p:txBody>
      </p:sp>
    </p:spTree>
    <p:extLst>
      <p:ext uri="{BB962C8B-B14F-4D97-AF65-F5344CB8AC3E}">
        <p14:creationId xmlns:p14="http://schemas.microsoft.com/office/powerpoint/2010/main" val="2982344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Oval 208">
            <a:extLst>
              <a:ext uri="{FF2B5EF4-FFF2-40B4-BE49-F238E27FC236}">
                <a16:creationId xmlns:a16="http://schemas.microsoft.com/office/drawing/2014/main" id="{565D6EAF-E674-6B4E-87A3-3E76152DFBC8}"/>
              </a:ext>
            </a:extLst>
          </p:cNvPr>
          <p:cNvSpPr/>
          <p:nvPr/>
        </p:nvSpPr>
        <p:spPr>
          <a:xfrm>
            <a:off x="6420181"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BB24B709-FE68-7643-B41D-2114B0AD7649}"/>
              </a:ext>
            </a:extLst>
          </p:cNvPr>
          <p:cNvSpPr/>
          <p:nvPr/>
        </p:nvSpPr>
        <p:spPr>
          <a:xfrm>
            <a:off x="6664266"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0AAA61CA-42DC-284B-9170-1BE3A596CD3A}"/>
              </a:ext>
            </a:extLst>
          </p:cNvPr>
          <p:cNvSpPr/>
          <p:nvPr/>
        </p:nvSpPr>
        <p:spPr>
          <a:xfrm>
            <a:off x="7165739"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C10E46BD-5360-0348-8650-D78B61F7EEFA}"/>
              </a:ext>
            </a:extLst>
          </p:cNvPr>
          <p:cNvSpPr/>
          <p:nvPr/>
        </p:nvSpPr>
        <p:spPr>
          <a:xfrm>
            <a:off x="7516882"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55288757-8EB7-A648-B593-391D7B75E40C}"/>
              </a:ext>
            </a:extLst>
          </p:cNvPr>
          <p:cNvSpPr/>
          <p:nvPr/>
        </p:nvSpPr>
        <p:spPr>
          <a:xfrm>
            <a:off x="7352125"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B10E1E66-36DE-084B-BD1C-F31BBC56302A}"/>
              </a:ext>
            </a:extLst>
          </p:cNvPr>
          <p:cNvSpPr/>
          <p:nvPr/>
        </p:nvSpPr>
        <p:spPr>
          <a:xfrm>
            <a:off x="778028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0AC64AC5-5A65-FF41-8320-38BBFC22F12F}"/>
              </a:ext>
            </a:extLst>
          </p:cNvPr>
          <p:cNvSpPr/>
          <p:nvPr/>
        </p:nvSpPr>
        <p:spPr>
          <a:xfrm>
            <a:off x="764858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80D8CC3A-1969-8B43-A18E-011925029F90}"/>
              </a:ext>
            </a:extLst>
          </p:cNvPr>
          <p:cNvSpPr/>
          <p:nvPr/>
        </p:nvSpPr>
        <p:spPr>
          <a:xfrm>
            <a:off x="7948546"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F38B9416-EF15-894D-BB58-458978903972}"/>
              </a:ext>
            </a:extLst>
          </p:cNvPr>
          <p:cNvSpPr/>
          <p:nvPr/>
        </p:nvSpPr>
        <p:spPr>
          <a:xfrm>
            <a:off x="8062189"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356FFCD4-0100-6640-B221-07CF49196E5E}"/>
              </a:ext>
            </a:extLst>
          </p:cNvPr>
          <p:cNvSpPr/>
          <p:nvPr/>
        </p:nvSpPr>
        <p:spPr>
          <a:xfrm>
            <a:off x="8208441"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9EB9D8DE-7108-2543-86E2-3E8576AAEE30}"/>
              </a:ext>
            </a:extLst>
          </p:cNvPr>
          <p:cNvSpPr/>
          <p:nvPr/>
        </p:nvSpPr>
        <p:spPr>
          <a:xfrm>
            <a:off x="8331665"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B3962A91-7ABD-F441-A1DF-8D0D2237623E}"/>
              </a:ext>
            </a:extLst>
          </p:cNvPr>
          <p:cNvSpPr/>
          <p:nvPr/>
        </p:nvSpPr>
        <p:spPr>
          <a:xfrm>
            <a:off x="8715487"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E4B100BA-0CCE-814B-B43E-2B4D84B2B26B}"/>
              </a:ext>
            </a:extLst>
          </p:cNvPr>
          <p:cNvSpPr/>
          <p:nvPr/>
        </p:nvSpPr>
        <p:spPr>
          <a:xfrm>
            <a:off x="898496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A20A4796-2E98-2D40-BAB9-283DC0DED650}"/>
              </a:ext>
            </a:extLst>
          </p:cNvPr>
          <p:cNvSpPr/>
          <p:nvPr/>
        </p:nvSpPr>
        <p:spPr>
          <a:xfrm>
            <a:off x="957660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D843C1F7-D878-3A44-B5D9-CB766975AD00}"/>
              </a:ext>
            </a:extLst>
          </p:cNvPr>
          <p:cNvSpPr/>
          <p:nvPr/>
        </p:nvSpPr>
        <p:spPr>
          <a:xfrm>
            <a:off x="10898761"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C99A3EF7-4845-304A-B289-130DBA61766B}"/>
              </a:ext>
            </a:extLst>
          </p:cNvPr>
          <p:cNvSpPr/>
          <p:nvPr/>
        </p:nvSpPr>
        <p:spPr>
          <a:xfrm>
            <a:off x="5354330"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4297350E-68DA-E740-8556-A06FDB3E1F66}"/>
              </a:ext>
            </a:extLst>
          </p:cNvPr>
          <p:cNvGrpSpPr/>
          <p:nvPr/>
        </p:nvGrpSpPr>
        <p:grpSpPr>
          <a:xfrm>
            <a:off x="587115" y="1318426"/>
            <a:ext cx="902492" cy="891304"/>
            <a:chOff x="2036652" y="1429407"/>
            <a:chExt cx="1665617" cy="1644971"/>
          </a:xfrm>
        </p:grpSpPr>
        <p:sp>
          <p:nvSpPr>
            <p:cNvPr id="43" name="TextBox 42">
              <a:extLst>
                <a:ext uri="{FF2B5EF4-FFF2-40B4-BE49-F238E27FC236}">
                  <a16:creationId xmlns:a16="http://schemas.microsoft.com/office/drawing/2014/main" id="{702E6250-0AA6-944B-A06B-DCD143F25D8A}"/>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44" name="TextBox 43">
              <a:extLst>
                <a:ext uri="{FF2B5EF4-FFF2-40B4-BE49-F238E27FC236}">
                  <a16:creationId xmlns:a16="http://schemas.microsoft.com/office/drawing/2014/main" id="{4892B5C4-A111-0942-8472-453A4C4F7102}"/>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45" name="TextBox 44">
              <a:extLst>
                <a:ext uri="{FF2B5EF4-FFF2-40B4-BE49-F238E27FC236}">
                  <a16:creationId xmlns:a16="http://schemas.microsoft.com/office/drawing/2014/main" id="{3EF44738-F0BF-7E42-BC18-F4523E34FA9F}"/>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46" name="TextBox 45">
              <a:extLst>
                <a:ext uri="{FF2B5EF4-FFF2-40B4-BE49-F238E27FC236}">
                  <a16:creationId xmlns:a16="http://schemas.microsoft.com/office/drawing/2014/main" id="{93558024-198A-D249-B4ED-F96B13429F23}"/>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47" name="TextBox 46">
              <a:extLst>
                <a:ext uri="{FF2B5EF4-FFF2-40B4-BE49-F238E27FC236}">
                  <a16:creationId xmlns:a16="http://schemas.microsoft.com/office/drawing/2014/main" id="{FF0C725F-3F59-9F48-BFAE-811927C32CFD}"/>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48" name="TextBox 47">
              <a:extLst>
                <a:ext uri="{FF2B5EF4-FFF2-40B4-BE49-F238E27FC236}">
                  <a16:creationId xmlns:a16="http://schemas.microsoft.com/office/drawing/2014/main" id="{329081BD-A48F-9941-AE50-82E25C090B2D}"/>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49" name="TextBox 48">
              <a:extLst>
                <a:ext uri="{FF2B5EF4-FFF2-40B4-BE49-F238E27FC236}">
                  <a16:creationId xmlns:a16="http://schemas.microsoft.com/office/drawing/2014/main" id="{495363D2-FA1F-7446-ABE4-8E8F62A3A67E}"/>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50" name="TextBox 49">
              <a:extLst>
                <a:ext uri="{FF2B5EF4-FFF2-40B4-BE49-F238E27FC236}">
                  <a16:creationId xmlns:a16="http://schemas.microsoft.com/office/drawing/2014/main" id="{8762F3A8-2692-F74D-8FD8-6B5E563396FE}"/>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51" name="TextBox 50">
              <a:extLst>
                <a:ext uri="{FF2B5EF4-FFF2-40B4-BE49-F238E27FC236}">
                  <a16:creationId xmlns:a16="http://schemas.microsoft.com/office/drawing/2014/main" id="{EFF8BA0B-B713-9F45-8D5D-69612A810FDF}"/>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52" name="TextBox 51">
              <a:extLst>
                <a:ext uri="{FF2B5EF4-FFF2-40B4-BE49-F238E27FC236}">
                  <a16:creationId xmlns:a16="http://schemas.microsoft.com/office/drawing/2014/main" id="{A0AF22AA-DC61-504B-B88A-AD1A9A3E482F}"/>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53" name="TextBox 52">
              <a:extLst>
                <a:ext uri="{FF2B5EF4-FFF2-40B4-BE49-F238E27FC236}">
                  <a16:creationId xmlns:a16="http://schemas.microsoft.com/office/drawing/2014/main" id="{E7A4014D-0D90-CC46-B6B8-5CBE6F8379CD}"/>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54" name="TextBox 53">
              <a:extLst>
                <a:ext uri="{FF2B5EF4-FFF2-40B4-BE49-F238E27FC236}">
                  <a16:creationId xmlns:a16="http://schemas.microsoft.com/office/drawing/2014/main" id="{60F450E7-2451-8C47-9826-5E252BAAEABD}"/>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55" name="TextBox 54">
              <a:extLst>
                <a:ext uri="{FF2B5EF4-FFF2-40B4-BE49-F238E27FC236}">
                  <a16:creationId xmlns:a16="http://schemas.microsoft.com/office/drawing/2014/main" id="{E6F46BB7-6F1F-FE4A-AA24-8740874F492B}"/>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56" name="TextBox 55">
              <a:extLst>
                <a:ext uri="{FF2B5EF4-FFF2-40B4-BE49-F238E27FC236}">
                  <a16:creationId xmlns:a16="http://schemas.microsoft.com/office/drawing/2014/main" id="{E00545A0-2E05-CB48-B20B-BE2C0E10FBC2}"/>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57" name="TextBox 56">
              <a:extLst>
                <a:ext uri="{FF2B5EF4-FFF2-40B4-BE49-F238E27FC236}">
                  <a16:creationId xmlns:a16="http://schemas.microsoft.com/office/drawing/2014/main" id="{E2987426-D5F8-8D47-B23F-A89416486AAE}"/>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58" name="TextBox 57">
              <a:extLst>
                <a:ext uri="{FF2B5EF4-FFF2-40B4-BE49-F238E27FC236}">
                  <a16:creationId xmlns:a16="http://schemas.microsoft.com/office/drawing/2014/main" id="{F8C6CC97-882A-314E-B13E-6AE7069B5479}"/>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59" name="TextBox 58">
              <a:extLst>
                <a:ext uri="{FF2B5EF4-FFF2-40B4-BE49-F238E27FC236}">
                  <a16:creationId xmlns:a16="http://schemas.microsoft.com/office/drawing/2014/main" id="{DD988350-D6B9-F644-90B5-6185B85E6FF0}"/>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60" name="TextBox 59">
              <a:extLst>
                <a:ext uri="{FF2B5EF4-FFF2-40B4-BE49-F238E27FC236}">
                  <a16:creationId xmlns:a16="http://schemas.microsoft.com/office/drawing/2014/main" id="{66E6C7B2-80E3-414D-A6F7-B81697528A1B}"/>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61" name="TextBox 60">
              <a:extLst>
                <a:ext uri="{FF2B5EF4-FFF2-40B4-BE49-F238E27FC236}">
                  <a16:creationId xmlns:a16="http://schemas.microsoft.com/office/drawing/2014/main" id="{FC394EF7-900F-6944-AEB7-4027A2BEDB75}"/>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62" name="TextBox 61">
              <a:extLst>
                <a:ext uri="{FF2B5EF4-FFF2-40B4-BE49-F238E27FC236}">
                  <a16:creationId xmlns:a16="http://schemas.microsoft.com/office/drawing/2014/main" id="{7857719E-2C66-0A4D-B53A-3D0BC979E656}"/>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63" name="TextBox 62">
              <a:extLst>
                <a:ext uri="{FF2B5EF4-FFF2-40B4-BE49-F238E27FC236}">
                  <a16:creationId xmlns:a16="http://schemas.microsoft.com/office/drawing/2014/main" id="{2E2E2069-92EB-E547-97AB-AC37BCD0BFFB}"/>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64" name="TextBox 63">
              <a:extLst>
                <a:ext uri="{FF2B5EF4-FFF2-40B4-BE49-F238E27FC236}">
                  <a16:creationId xmlns:a16="http://schemas.microsoft.com/office/drawing/2014/main" id="{352FD9B8-C9A8-D148-8079-816A1E997B29}"/>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65" name="Oval 64">
              <a:extLst>
                <a:ext uri="{FF2B5EF4-FFF2-40B4-BE49-F238E27FC236}">
                  <a16:creationId xmlns:a16="http://schemas.microsoft.com/office/drawing/2014/main" id="{5688C068-C228-2C4D-9EAB-F2B93C92FB3B}"/>
                </a:ext>
              </a:extLst>
            </p:cNvPr>
            <p:cNvSpPr/>
            <p:nvPr/>
          </p:nvSpPr>
          <p:spPr>
            <a:xfrm>
              <a:off x="2036652" y="14978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68" name="Right Arrow 67">
            <a:extLst>
              <a:ext uri="{FF2B5EF4-FFF2-40B4-BE49-F238E27FC236}">
                <a16:creationId xmlns:a16="http://schemas.microsoft.com/office/drawing/2014/main" id="{D9F67D3E-39E9-C44E-8555-81ED17C7128C}"/>
              </a:ext>
            </a:extLst>
          </p:cNvPr>
          <p:cNvSpPr/>
          <p:nvPr/>
        </p:nvSpPr>
        <p:spPr>
          <a:xfrm>
            <a:off x="1745595" y="164271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C77EF1F1-FCE4-3646-8FEB-31B400FA1294}"/>
              </a:ext>
            </a:extLst>
          </p:cNvPr>
          <p:cNvSpPr txBox="1"/>
          <p:nvPr/>
        </p:nvSpPr>
        <p:spPr>
          <a:xfrm>
            <a:off x="3333030" y="1579547"/>
            <a:ext cx="899157" cy="369332"/>
          </a:xfrm>
          <a:prstGeom prst="rect">
            <a:avLst/>
          </a:prstGeom>
          <a:noFill/>
        </p:spPr>
        <p:txBody>
          <a:bodyPr wrap="none" rtlCol="0">
            <a:spAutoFit/>
          </a:bodyPr>
          <a:lstStyle/>
          <a:p>
            <a:r>
              <a:rPr lang="en-US" dirty="0">
                <a:solidFill>
                  <a:srgbClr val="FF0000"/>
                </a:solidFill>
              </a:rPr>
              <a:t>statistic</a:t>
            </a:r>
          </a:p>
        </p:txBody>
      </p:sp>
      <p:grpSp>
        <p:nvGrpSpPr>
          <p:cNvPr id="67" name="Group 66">
            <a:extLst>
              <a:ext uri="{FF2B5EF4-FFF2-40B4-BE49-F238E27FC236}">
                <a16:creationId xmlns:a16="http://schemas.microsoft.com/office/drawing/2014/main" id="{11F40FD6-0902-0449-85C3-004246CB273A}"/>
              </a:ext>
            </a:extLst>
          </p:cNvPr>
          <p:cNvGrpSpPr/>
          <p:nvPr/>
        </p:nvGrpSpPr>
        <p:grpSpPr>
          <a:xfrm>
            <a:off x="593997" y="320079"/>
            <a:ext cx="901216" cy="903376"/>
            <a:chOff x="2031861" y="1429407"/>
            <a:chExt cx="1665618" cy="1669609"/>
          </a:xfrm>
        </p:grpSpPr>
        <p:sp>
          <p:nvSpPr>
            <p:cNvPr id="69" name="TextBox 68">
              <a:extLst>
                <a:ext uri="{FF2B5EF4-FFF2-40B4-BE49-F238E27FC236}">
                  <a16:creationId xmlns:a16="http://schemas.microsoft.com/office/drawing/2014/main" id="{EAB303A1-D396-EC4B-91AD-165B73EF3282}"/>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70" name="TextBox 69">
              <a:extLst>
                <a:ext uri="{FF2B5EF4-FFF2-40B4-BE49-F238E27FC236}">
                  <a16:creationId xmlns:a16="http://schemas.microsoft.com/office/drawing/2014/main" id="{4FCEDF38-0502-BB48-87BC-3DAC194D1713}"/>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71" name="TextBox 70">
              <a:extLst>
                <a:ext uri="{FF2B5EF4-FFF2-40B4-BE49-F238E27FC236}">
                  <a16:creationId xmlns:a16="http://schemas.microsoft.com/office/drawing/2014/main" id="{5E45CF6F-E36E-BD4D-937B-176B8D034528}"/>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72" name="TextBox 71">
              <a:extLst>
                <a:ext uri="{FF2B5EF4-FFF2-40B4-BE49-F238E27FC236}">
                  <a16:creationId xmlns:a16="http://schemas.microsoft.com/office/drawing/2014/main" id="{663599D7-4205-6E49-943B-95CE5FFC1588}"/>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73" name="TextBox 72">
              <a:extLst>
                <a:ext uri="{FF2B5EF4-FFF2-40B4-BE49-F238E27FC236}">
                  <a16:creationId xmlns:a16="http://schemas.microsoft.com/office/drawing/2014/main" id="{F9BD6F75-A47E-4841-BDA6-F5EE714E7EFC}"/>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4" name="TextBox 73">
              <a:extLst>
                <a:ext uri="{FF2B5EF4-FFF2-40B4-BE49-F238E27FC236}">
                  <a16:creationId xmlns:a16="http://schemas.microsoft.com/office/drawing/2014/main" id="{76C19075-7BA1-4146-9FC2-6EF1A59E16DD}"/>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75" name="TextBox 74">
              <a:extLst>
                <a:ext uri="{FF2B5EF4-FFF2-40B4-BE49-F238E27FC236}">
                  <a16:creationId xmlns:a16="http://schemas.microsoft.com/office/drawing/2014/main" id="{C213F36C-01AE-4440-8B79-EAC7D84928A9}"/>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76" name="TextBox 75">
              <a:extLst>
                <a:ext uri="{FF2B5EF4-FFF2-40B4-BE49-F238E27FC236}">
                  <a16:creationId xmlns:a16="http://schemas.microsoft.com/office/drawing/2014/main" id="{6FB26555-49E8-9444-A2D4-7457C7898027}"/>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77" name="TextBox 76">
              <a:extLst>
                <a:ext uri="{FF2B5EF4-FFF2-40B4-BE49-F238E27FC236}">
                  <a16:creationId xmlns:a16="http://schemas.microsoft.com/office/drawing/2014/main" id="{9A837865-1721-5A4B-A732-87F15385CAE3}"/>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78" name="TextBox 77">
              <a:extLst>
                <a:ext uri="{FF2B5EF4-FFF2-40B4-BE49-F238E27FC236}">
                  <a16:creationId xmlns:a16="http://schemas.microsoft.com/office/drawing/2014/main" id="{D5A30810-CEC6-854E-A12E-7C4760E9B435}"/>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80" name="TextBox 79">
              <a:extLst>
                <a:ext uri="{FF2B5EF4-FFF2-40B4-BE49-F238E27FC236}">
                  <a16:creationId xmlns:a16="http://schemas.microsoft.com/office/drawing/2014/main" id="{BCB7A5F6-9D1C-7846-9853-FA2A41A0750F}"/>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81" name="TextBox 80">
              <a:extLst>
                <a:ext uri="{FF2B5EF4-FFF2-40B4-BE49-F238E27FC236}">
                  <a16:creationId xmlns:a16="http://schemas.microsoft.com/office/drawing/2014/main" id="{DB88D1EC-8363-D84C-88A4-92BDEFCF93D0}"/>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82" name="TextBox 81">
              <a:extLst>
                <a:ext uri="{FF2B5EF4-FFF2-40B4-BE49-F238E27FC236}">
                  <a16:creationId xmlns:a16="http://schemas.microsoft.com/office/drawing/2014/main" id="{D4226C93-8150-1448-9655-814BB5495D46}"/>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83" name="TextBox 82">
              <a:extLst>
                <a:ext uri="{FF2B5EF4-FFF2-40B4-BE49-F238E27FC236}">
                  <a16:creationId xmlns:a16="http://schemas.microsoft.com/office/drawing/2014/main" id="{E40DD03D-CD4F-0347-8844-39690B2645F7}"/>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84" name="TextBox 83">
              <a:extLst>
                <a:ext uri="{FF2B5EF4-FFF2-40B4-BE49-F238E27FC236}">
                  <a16:creationId xmlns:a16="http://schemas.microsoft.com/office/drawing/2014/main" id="{EB7F5786-3079-8542-979D-4DF1B3120954}"/>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85" name="TextBox 84">
              <a:extLst>
                <a:ext uri="{FF2B5EF4-FFF2-40B4-BE49-F238E27FC236}">
                  <a16:creationId xmlns:a16="http://schemas.microsoft.com/office/drawing/2014/main" id="{A2B0EA80-879C-1149-8A97-A6CBC6EDB16B}"/>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86" name="TextBox 85">
              <a:extLst>
                <a:ext uri="{FF2B5EF4-FFF2-40B4-BE49-F238E27FC236}">
                  <a16:creationId xmlns:a16="http://schemas.microsoft.com/office/drawing/2014/main" id="{B2C63A50-CE33-AE49-B717-5AE2B9444C37}"/>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87" name="TextBox 86">
              <a:extLst>
                <a:ext uri="{FF2B5EF4-FFF2-40B4-BE49-F238E27FC236}">
                  <a16:creationId xmlns:a16="http://schemas.microsoft.com/office/drawing/2014/main" id="{8521BA88-9509-5E42-BD91-EA4AD6466C7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88" name="TextBox 87">
              <a:extLst>
                <a:ext uri="{FF2B5EF4-FFF2-40B4-BE49-F238E27FC236}">
                  <a16:creationId xmlns:a16="http://schemas.microsoft.com/office/drawing/2014/main" id="{BECB8E5E-27A7-0948-85E9-1FABE31894A3}"/>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89" name="TextBox 88">
              <a:extLst>
                <a:ext uri="{FF2B5EF4-FFF2-40B4-BE49-F238E27FC236}">
                  <a16:creationId xmlns:a16="http://schemas.microsoft.com/office/drawing/2014/main" id="{889453C8-5953-014B-A7B9-2B583D29E085}"/>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90" name="TextBox 89">
              <a:extLst>
                <a:ext uri="{FF2B5EF4-FFF2-40B4-BE49-F238E27FC236}">
                  <a16:creationId xmlns:a16="http://schemas.microsoft.com/office/drawing/2014/main" id="{73ED5752-2B6D-4B42-959F-3402A92F4CF6}"/>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91" name="TextBox 90">
              <a:extLst>
                <a:ext uri="{FF2B5EF4-FFF2-40B4-BE49-F238E27FC236}">
                  <a16:creationId xmlns:a16="http://schemas.microsoft.com/office/drawing/2014/main" id="{F4F58295-30CC-8342-9977-037F3CE1D65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92" name="Oval 91">
              <a:extLst>
                <a:ext uri="{FF2B5EF4-FFF2-40B4-BE49-F238E27FC236}">
                  <a16:creationId xmlns:a16="http://schemas.microsoft.com/office/drawing/2014/main" id="{1841A285-7ADC-9A44-93A0-599A25A4CFD1}"/>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ight Arrow 93">
            <a:extLst>
              <a:ext uri="{FF2B5EF4-FFF2-40B4-BE49-F238E27FC236}">
                <a16:creationId xmlns:a16="http://schemas.microsoft.com/office/drawing/2014/main" id="{EE1A3F59-82F5-9547-BFE3-51D68F0C9198}"/>
              </a:ext>
            </a:extLst>
          </p:cNvPr>
          <p:cNvSpPr/>
          <p:nvPr/>
        </p:nvSpPr>
        <p:spPr>
          <a:xfrm>
            <a:off x="1745595" y="65026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76DCE908-009A-F546-8BEE-BBE8C5531D22}"/>
              </a:ext>
            </a:extLst>
          </p:cNvPr>
          <p:cNvSpPr txBox="1"/>
          <p:nvPr/>
        </p:nvSpPr>
        <p:spPr>
          <a:xfrm>
            <a:off x="3333030" y="587101"/>
            <a:ext cx="899157" cy="369332"/>
          </a:xfrm>
          <a:prstGeom prst="rect">
            <a:avLst/>
          </a:prstGeom>
          <a:noFill/>
        </p:spPr>
        <p:txBody>
          <a:bodyPr wrap="none" rtlCol="0">
            <a:spAutoFit/>
          </a:bodyPr>
          <a:lstStyle/>
          <a:p>
            <a:r>
              <a:rPr lang="en-US" dirty="0"/>
              <a:t>statistic</a:t>
            </a:r>
          </a:p>
        </p:txBody>
      </p:sp>
      <p:grpSp>
        <p:nvGrpSpPr>
          <p:cNvPr id="96" name="Group 95">
            <a:extLst>
              <a:ext uri="{FF2B5EF4-FFF2-40B4-BE49-F238E27FC236}">
                <a16:creationId xmlns:a16="http://schemas.microsoft.com/office/drawing/2014/main" id="{AD9C9750-48CA-2447-A3F7-659F1D292A7D}"/>
              </a:ext>
            </a:extLst>
          </p:cNvPr>
          <p:cNvGrpSpPr/>
          <p:nvPr/>
        </p:nvGrpSpPr>
        <p:grpSpPr>
          <a:xfrm>
            <a:off x="587116" y="2300236"/>
            <a:ext cx="948856" cy="923329"/>
            <a:chOff x="2036652" y="1429407"/>
            <a:chExt cx="1751185" cy="1704075"/>
          </a:xfrm>
        </p:grpSpPr>
        <p:sp>
          <p:nvSpPr>
            <p:cNvPr id="97" name="TextBox 96">
              <a:extLst>
                <a:ext uri="{FF2B5EF4-FFF2-40B4-BE49-F238E27FC236}">
                  <a16:creationId xmlns:a16="http://schemas.microsoft.com/office/drawing/2014/main" id="{EDE10F92-0006-744F-B6A5-8DF29C78B7BF}"/>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1"/>
                  </a:solidFill>
                </a:rPr>
                <a:t>x</a:t>
              </a:r>
            </a:p>
          </p:txBody>
        </p:sp>
        <p:sp>
          <p:nvSpPr>
            <p:cNvPr id="98" name="TextBox 97">
              <a:extLst>
                <a:ext uri="{FF2B5EF4-FFF2-40B4-BE49-F238E27FC236}">
                  <a16:creationId xmlns:a16="http://schemas.microsoft.com/office/drawing/2014/main" id="{27854B89-8AAC-0A45-BFFC-44205041DBAF}"/>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1"/>
                  </a:solidFill>
                </a:rPr>
                <a:t>x</a:t>
              </a:r>
            </a:p>
          </p:txBody>
        </p:sp>
        <p:sp>
          <p:nvSpPr>
            <p:cNvPr id="99" name="TextBox 98">
              <a:extLst>
                <a:ext uri="{FF2B5EF4-FFF2-40B4-BE49-F238E27FC236}">
                  <a16:creationId xmlns:a16="http://schemas.microsoft.com/office/drawing/2014/main" id="{C529CC2B-C7AA-E245-9766-FC4CECE954A4}"/>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1"/>
                  </a:solidFill>
                </a:rPr>
                <a:t>x</a:t>
              </a:r>
            </a:p>
          </p:txBody>
        </p:sp>
        <p:sp>
          <p:nvSpPr>
            <p:cNvPr id="100" name="TextBox 99">
              <a:extLst>
                <a:ext uri="{FF2B5EF4-FFF2-40B4-BE49-F238E27FC236}">
                  <a16:creationId xmlns:a16="http://schemas.microsoft.com/office/drawing/2014/main" id="{C3CE2787-84A3-564D-9DB3-23182C51103E}"/>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1"/>
                  </a:solidFill>
                </a:rPr>
                <a:t>x</a:t>
              </a:r>
            </a:p>
          </p:txBody>
        </p:sp>
        <p:sp>
          <p:nvSpPr>
            <p:cNvPr id="101" name="TextBox 100">
              <a:extLst>
                <a:ext uri="{FF2B5EF4-FFF2-40B4-BE49-F238E27FC236}">
                  <a16:creationId xmlns:a16="http://schemas.microsoft.com/office/drawing/2014/main" id="{C82A093E-15E9-A74E-9640-8F6A0B908D82}"/>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1"/>
                  </a:solidFill>
                </a:rPr>
                <a:t>x</a:t>
              </a:r>
            </a:p>
          </p:txBody>
        </p:sp>
        <p:sp>
          <p:nvSpPr>
            <p:cNvPr id="102" name="TextBox 101">
              <a:extLst>
                <a:ext uri="{FF2B5EF4-FFF2-40B4-BE49-F238E27FC236}">
                  <a16:creationId xmlns:a16="http://schemas.microsoft.com/office/drawing/2014/main" id="{B782BD4B-3422-0A48-98AC-ED048A4DDC5F}"/>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1"/>
                  </a:solidFill>
                </a:rPr>
                <a:t>x</a:t>
              </a:r>
            </a:p>
          </p:txBody>
        </p:sp>
        <p:sp>
          <p:nvSpPr>
            <p:cNvPr id="103" name="TextBox 102">
              <a:extLst>
                <a:ext uri="{FF2B5EF4-FFF2-40B4-BE49-F238E27FC236}">
                  <a16:creationId xmlns:a16="http://schemas.microsoft.com/office/drawing/2014/main" id="{BFCCDDF6-8C97-2448-991B-3FE5B4366829}"/>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1"/>
                  </a:solidFill>
                </a:rPr>
                <a:t>x</a:t>
              </a:r>
            </a:p>
          </p:txBody>
        </p:sp>
        <p:sp>
          <p:nvSpPr>
            <p:cNvPr id="104" name="TextBox 103">
              <a:extLst>
                <a:ext uri="{FF2B5EF4-FFF2-40B4-BE49-F238E27FC236}">
                  <a16:creationId xmlns:a16="http://schemas.microsoft.com/office/drawing/2014/main" id="{19CBB9B5-3222-424D-BEBF-F3A5ADA52CB2}"/>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1"/>
                  </a:solidFill>
                </a:rPr>
                <a:t>x</a:t>
              </a:r>
            </a:p>
          </p:txBody>
        </p:sp>
        <p:sp>
          <p:nvSpPr>
            <p:cNvPr id="105" name="TextBox 104">
              <a:extLst>
                <a:ext uri="{FF2B5EF4-FFF2-40B4-BE49-F238E27FC236}">
                  <a16:creationId xmlns:a16="http://schemas.microsoft.com/office/drawing/2014/main" id="{EFC5495C-1581-F847-BC9B-8A10FBE3FD13}"/>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1"/>
                  </a:solidFill>
                </a:rPr>
                <a:t>x</a:t>
              </a:r>
            </a:p>
          </p:txBody>
        </p:sp>
        <p:sp>
          <p:nvSpPr>
            <p:cNvPr id="106" name="TextBox 105">
              <a:extLst>
                <a:ext uri="{FF2B5EF4-FFF2-40B4-BE49-F238E27FC236}">
                  <a16:creationId xmlns:a16="http://schemas.microsoft.com/office/drawing/2014/main" id="{9CE117D6-2CF9-1244-964C-0EC57DA08B58}"/>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1"/>
                  </a:solidFill>
                </a:rPr>
                <a:t>x</a:t>
              </a:r>
            </a:p>
          </p:txBody>
        </p:sp>
        <p:sp>
          <p:nvSpPr>
            <p:cNvPr id="107" name="TextBox 106">
              <a:extLst>
                <a:ext uri="{FF2B5EF4-FFF2-40B4-BE49-F238E27FC236}">
                  <a16:creationId xmlns:a16="http://schemas.microsoft.com/office/drawing/2014/main" id="{BD4DDFF3-C9E9-AE41-99DD-729575F3C437}"/>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1"/>
                  </a:solidFill>
                </a:rPr>
                <a:t>x</a:t>
              </a:r>
            </a:p>
          </p:txBody>
        </p:sp>
        <p:sp>
          <p:nvSpPr>
            <p:cNvPr id="108" name="TextBox 107">
              <a:extLst>
                <a:ext uri="{FF2B5EF4-FFF2-40B4-BE49-F238E27FC236}">
                  <a16:creationId xmlns:a16="http://schemas.microsoft.com/office/drawing/2014/main" id="{DDB80499-2581-E740-B55D-F4E56D20ED45}"/>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1"/>
                  </a:solidFill>
                </a:rPr>
                <a:t>x</a:t>
              </a:r>
            </a:p>
          </p:txBody>
        </p:sp>
        <p:sp>
          <p:nvSpPr>
            <p:cNvPr id="109" name="TextBox 108">
              <a:extLst>
                <a:ext uri="{FF2B5EF4-FFF2-40B4-BE49-F238E27FC236}">
                  <a16:creationId xmlns:a16="http://schemas.microsoft.com/office/drawing/2014/main" id="{1AD91E5A-9D60-AC4E-A40E-A0B0F8AE7B63}"/>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1"/>
                  </a:solidFill>
                </a:rPr>
                <a:t>x</a:t>
              </a:r>
            </a:p>
          </p:txBody>
        </p:sp>
        <p:sp>
          <p:nvSpPr>
            <p:cNvPr id="110" name="TextBox 109">
              <a:extLst>
                <a:ext uri="{FF2B5EF4-FFF2-40B4-BE49-F238E27FC236}">
                  <a16:creationId xmlns:a16="http://schemas.microsoft.com/office/drawing/2014/main" id="{15C503E4-9B5B-3C41-9D64-5AD5EDDA4D98}"/>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1"/>
                  </a:solidFill>
                </a:rPr>
                <a:t>x</a:t>
              </a:r>
            </a:p>
          </p:txBody>
        </p:sp>
        <p:sp>
          <p:nvSpPr>
            <p:cNvPr id="111" name="TextBox 110">
              <a:extLst>
                <a:ext uri="{FF2B5EF4-FFF2-40B4-BE49-F238E27FC236}">
                  <a16:creationId xmlns:a16="http://schemas.microsoft.com/office/drawing/2014/main" id="{88D7D880-AAF3-CC4B-837F-268AB42D131D}"/>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1"/>
                  </a:solidFill>
                </a:rPr>
                <a:t>x</a:t>
              </a:r>
            </a:p>
          </p:txBody>
        </p:sp>
        <p:sp>
          <p:nvSpPr>
            <p:cNvPr id="112" name="TextBox 111">
              <a:extLst>
                <a:ext uri="{FF2B5EF4-FFF2-40B4-BE49-F238E27FC236}">
                  <a16:creationId xmlns:a16="http://schemas.microsoft.com/office/drawing/2014/main" id="{E2D81C81-B61A-2D48-8379-B3C50A065B4C}"/>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1"/>
                  </a:solidFill>
                </a:rPr>
                <a:t>x</a:t>
              </a:r>
            </a:p>
          </p:txBody>
        </p:sp>
        <p:sp>
          <p:nvSpPr>
            <p:cNvPr id="113" name="TextBox 112">
              <a:extLst>
                <a:ext uri="{FF2B5EF4-FFF2-40B4-BE49-F238E27FC236}">
                  <a16:creationId xmlns:a16="http://schemas.microsoft.com/office/drawing/2014/main" id="{5597E560-D598-2D4C-8026-599823454C10}"/>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1"/>
                  </a:solidFill>
                </a:rPr>
                <a:t>x</a:t>
              </a:r>
            </a:p>
          </p:txBody>
        </p:sp>
        <p:sp>
          <p:nvSpPr>
            <p:cNvPr id="114" name="TextBox 113">
              <a:extLst>
                <a:ext uri="{FF2B5EF4-FFF2-40B4-BE49-F238E27FC236}">
                  <a16:creationId xmlns:a16="http://schemas.microsoft.com/office/drawing/2014/main" id="{F6EF9A0C-515B-B142-A1D3-E6832554853E}"/>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1"/>
                  </a:solidFill>
                </a:rPr>
                <a:t>x</a:t>
              </a:r>
            </a:p>
          </p:txBody>
        </p:sp>
        <p:sp>
          <p:nvSpPr>
            <p:cNvPr id="115" name="TextBox 114">
              <a:extLst>
                <a:ext uri="{FF2B5EF4-FFF2-40B4-BE49-F238E27FC236}">
                  <a16:creationId xmlns:a16="http://schemas.microsoft.com/office/drawing/2014/main" id="{6248F6BF-D699-D545-BC88-09EE757F725D}"/>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1"/>
                  </a:solidFill>
                </a:rPr>
                <a:t>x</a:t>
              </a:r>
            </a:p>
          </p:txBody>
        </p:sp>
        <p:sp>
          <p:nvSpPr>
            <p:cNvPr id="116" name="TextBox 115">
              <a:extLst>
                <a:ext uri="{FF2B5EF4-FFF2-40B4-BE49-F238E27FC236}">
                  <a16:creationId xmlns:a16="http://schemas.microsoft.com/office/drawing/2014/main" id="{FB3226E0-A3DB-2040-BD44-CB7A46EDB116}"/>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1"/>
                  </a:solidFill>
                </a:rPr>
                <a:t>x</a:t>
              </a:r>
            </a:p>
          </p:txBody>
        </p:sp>
        <p:sp>
          <p:nvSpPr>
            <p:cNvPr id="117" name="TextBox 116">
              <a:extLst>
                <a:ext uri="{FF2B5EF4-FFF2-40B4-BE49-F238E27FC236}">
                  <a16:creationId xmlns:a16="http://schemas.microsoft.com/office/drawing/2014/main" id="{5E51940C-57CC-C444-AA5F-DEC373F617F7}"/>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1"/>
                  </a:solidFill>
                </a:rPr>
                <a:t>x</a:t>
              </a:r>
            </a:p>
          </p:txBody>
        </p:sp>
        <p:sp>
          <p:nvSpPr>
            <p:cNvPr id="118" name="TextBox 117">
              <a:extLst>
                <a:ext uri="{FF2B5EF4-FFF2-40B4-BE49-F238E27FC236}">
                  <a16:creationId xmlns:a16="http://schemas.microsoft.com/office/drawing/2014/main" id="{CC5CFB16-36FD-2A47-99F1-010A9780B6C6}"/>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1"/>
                  </a:solidFill>
                </a:rPr>
                <a:t>x</a:t>
              </a:r>
            </a:p>
          </p:txBody>
        </p:sp>
        <p:sp>
          <p:nvSpPr>
            <p:cNvPr id="119" name="Oval 118">
              <a:extLst>
                <a:ext uri="{FF2B5EF4-FFF2-40B4-BE49-F238E27FC236}">
                  <a16:creationId xmlns:a16="http://schemas.microsoft.com/office/drawing/2014/main" id="{46832C1A-AB72-1543-B112-C14DBF575E9A}"/>
                </a:ext>
              </a:extLst>
            </p:cNvPr>
            <p:cNvSpPr/>
            <p:nvPr/>
          </p:nvSpPr>
          <p:spPr>
            <a:xfrm>
              <a:off x="2036652" y="1497826"/>
              <a:ext cx="1665617" cy="157655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grpSp>
      <p:sp>
        <p:nvSpPr>
          <p:cNvPr id="120" name="Right Arrow 119">
            <a:extLst>
              <a:ext uri="{FF2B5EF4-FFF2-40B4-BE49-F238E27FC236}">
                <a16:creationId xmlns:a16="http://schemas.microsoft.com/office/drawing/2014/main" id="{2F730124-082B-F045-8B6A-B566EB2F73CB}"/>
              </a:ext>
            </a:extLst>
          </p:cNvPr>
          <p:cNvSpPr/>
          <p:nvPr/>
        </p:nvSpPr>
        <p:spPr>
          <a:xfrm>
            <a:off x="1745595" y="262452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1" name="TextBox 120">
            <a:extLst>
              <a:ext uri="{FF2B5EF4-FFF2-40B4-BE49-F238E27FC236}">
                <a16:creationId xmlns:a16="http://schemas.microsoft.com/office/drawing/2014/main" id="{6D0385A0-ACA7-3A48-9166-360D82C51151}"/>
              </a:ext>
            </a:extLst>
          </p:cNvPr>
          <p:cNvSpPr txBox="1"/>
          <p:nvPr/>
        </p:nvSpPr>
        <p:spPr>
          <a:xfrm>
            <a:off x="3333030" y="2561357"/>
            <a:ext cx="899157" cy="369332"/>
          </a:xfrm>
          <a:prstGeom prst="rect">
            <a:avLst/>
          </a:prstGeom>
          <a:noFill/>
        </p:spPr>
        <p:txBody>
          <a:bodyPr wrap="none" rtlCol="0">
            <a:spAutoFit/>
          </a:bodyPr>
          <a:lstStyle/>
          <a:p>
            <a:r>
              <a:rPr lang="en-US" dirty="0">
                <a:solidFill>
                  <a:schemeClr val="accent1"/>
                </a:solidFill>
              </a:rPr>
              <a:t>statistic</a:t>
            </a:r>
          </a:p>
        </p:txBody>
      </p:sp>
      <p:grpSp>
        <p:nvGrpSpPr>
          <p:cNvPr id="122" name="Group 121">
            <a:extLst>
              <a:ext uri="{FF2B5EF4-FFF2-40B4-BE49-F238E27FC236}">
                <a16:creationId xmlns:a16="http://schemas.microsoft.com/office/drawing/2014/main" id="{372CF2D5-C499-B94B-B248-DC444804ADB9}"/>
              </a:ext>
            </a:extLst>
          </p:cNvPr>
          <p:cNvGrpSpPr/>
          <p:nvPr/>
        </p:nvGrpSpPr>
        <p:grpSpPr>
          <a:xfrm>
            <a:off x="602685" y="3290885"/>
            <a:ext cx="948856" cy="923329"/>
            <a:chOff x="2036652" y="1429407"/>
            <a:chExt cx="1751185" cy="1704075"/>
          </a:xfrm>
        </p:grpSpPr>
        <p:sp>
          <p:nvSpPr>
            <p:cNvPr id="123" name="TextBox 122">
              <a:extLst>
                <a:ext uri="{FF2B5EF4-FFF2-40B4-BE49-F238E27FC236}">
                  <a16:creationId xmlns:a16="http://schemas.microsoft.com/office/drawing/2014/main" id="{104278CE-AA41-064A-B628-88FA844420BB}"/>
                </a:ext>
              </a:extLst>
            </p:cNvPr>
            <p:cNvSpPr txBox="1"/>
            <p:nvPr/>
          </p:nvSpPr>
          <p:spPr>
            <a:xfrm>
              <a:off x="2448909" y="1429407"/>
              <a:ext cx="524239" cy="681631"/>
            </a:xfrm>
            <a:prstGeom prst="rect">
              <a:avLst/>
            </a:prstGeom>
            <a:noFill/>
          </p:spPr>
          <p:txBody>
            <a:bodyPr wrap="none" rtlCol="0">
              <a:spAutoFit/>
            </a:bodyPr>
            <a:lstStyle/>
            <a:p>
              <a:r>
                <a:rPr lang="en-US" dirty="0">
                  <a:solidFill>
                    <a:srgbClr val="00B050"/>
                  </a:solidFill>
                </a:rPr>
                <a:t>x</a:t>
              </a:r>
            </a:p>
          </p:txBody>
        </p:sp>
        <p:sp>
          <p:nvSpPr>
            <p:cNvPr id="124" name="TextBox 123">
              <a:extLst>
                <a:ext uri="{FF2B5EF4-FFF2-40B4-BE49-F238E27FC236}">
                  <a16:creationId xmlns:a16="http://schemas.microsoft.com/office/drawing/2014/main" id="{73B1520F-9C49-6543-BEC5-060F155DEA03}"/>
                </a:ext>
              </a:extLst>
            </p:cNvPr>
            <p:cNvSpPr txBox="1"/>
            <p:nvPr/>
          </p:nvSpPr>
          <p:spPr>
            <a:xfrm>
              <a:off x="2601309" y="1581807"/>
              <a:ext cx="524239" cy="681631"/>
            </a:xfrm>
            <a:prstGeom prst="rect">
              <a:avLst/>
            </a:prstGeom>
            <a:noFill/>
          </p:spPr>
          <p:txBody>
            <a:bodyPr wrap="none" rtlCol="0">
              <a:spAutoFit/>
            </a:bodyPr>
            <a:lstStyle/>
            <a:p>
              <a:r>
                <a:rPr lang="en-US" dirty="0">
                  <a:solidFill>
                    <a:srgbClr val="00B050"/>
                  </a:solidFill>
                </a:rPr>
                <a:t>x</a:t>
              </a:r>
            </a:p>
          </p:txBody>
        </p:sp>
        <p:sp>
          <p:nvSpPr>
            <p:cNvPr id="125" name="TextBox 124">
              <a:extLst>
                <a:ext uri="{FF2B5EF4-FFF2-40B4-BE49-F238E27FC236}">
                  <a16:creationId xmlns:a16="http://schemas.microsoft.com/office/drawing/2014/main" id="{FFAE714C-CD86-204D-AD8F-DB9FFD853968}"/>
                </a:ext>
              </a:extLst>
            </p:cNvPr>
            <p:cNvSpPr txBox="1"/>
            <p:nvPr/>
          </p:nvSpPr>
          <p:spPr>
            <a:xfrm>
              <a:off x="2753710" y="1734208"/>
              <a:ext cx="524239" cy="681631"/>
            </a:xfrm>
            <a:prstGeom prst="rect">
              <a:avLst/>
            </a:prstGeom>
            <a:noFill/>
          </p:spPr>
          <p:txBody>
            <a:bodyPr wrap="none" rtlCol="0">
              <a:spAutoFit/>
            </a:bodyPr>
            <a:lstStyle/>
            <a:p>
              <a:r>
                <a:rPr lang="en-US" dirty="0">
                  <a:solidFill>
                    <a:srgbClr val="00B050"/>
                  </a:solidFill>
                </a:rPr>
                <a:t>x</a:t>
              </a:r>
            </a:p>
          </p:txBody>
        </p:sp>
        <p:sp>
          <p:nvSpPr>
            <p:cNvPr id="126" name="TextBox 125">
              <a:extLst>
                <a:ext uri="{FF2B5EF4-FFF2-40B4-BE49-F238E27FC236}">
                  <a16:creationId xmlns:a16="http://schemas.microsoft.com/office/drawing/2014/main" id="{B3C46393-1D10-CC46-8924-E4AF4A28959E}"/>
                </a:ext>
              </a:extLst>
            </p:cNvPr>
            <p:cNvSpPr txBox="1"/>
            <p:nvPr/>
          </p:nvSpPr>
          <p:spPr>
            <a:xfrm>
              <a:off x="2948016" y="1822914"/>
              <a:ext cx="524239" cy="681631"/>
            </a:xfrm>
            <a:prstGeom prst="rect">
              <a:avLst/>
            </a:prstGeom>
            <a:noFill/>
          </p:spPr>
          <p:txBody>
            <a:bodyPr wrap="none" rtlCol="0">
              <a:spAutoFit/>
            </a:bodyPr>
            <a:lstStyle/>
            <a:p>
              <a:r>
                <a:rPr lang="en-US" dirty="0">
                  <a:solidFill>
                    <a:srgbClr val="00B050"/>
                  </a:solidFill>
                </a:rPr>
                <a:t>x</a:t>
              </a:r>
            </a:p>
          </p:txBody>
        </p:sp>
        <p:sp>
          <p:nvSpPr>
            <p:cNvPr id="127" name="TextBox 126">
              <a:extLst>
                <a:ext uri="{FF2B5EF4-FFF2-40B4-BE49-F238E27FC236}">
                  <a16:creationId xmlns:a16="http://schemas.microsoft.com/office/drawing/2014/main" id="{65BC065B-4574-854F-AACB-CA5E8302B6D6}"/>
                </a:ext>
              </a:extLst>
            </p:cNvPr>
            <p:cNvSpPr txBox="1"/>
            <p:nvPr/>
          </p:nvSpPr>
          <p:spPr>
            <a:xfrm>
              <a:off x="3058510" y="2039007"/>
              <a:ext cx="524239" cy="681631"/>
            </a:xfrm>
            <a:prstGeom prst="rect">
              <a:avLst/>
            </a:prstGeom>
            <a:noFill/>
          </p:spPr>
          <p:txBody>
            <a:bodyPr wrap="none" rtlCol="0">
              <a:spAutoFit/>
            </a:bodyPr>
            <a:lstStyle/>
            <a:p>
              <a:r>
                <a:rPr lang="en-US" dirty="0">
                  <a:solidFill>
                    <a:srgbClr val="00B050"/>
                  </a:solidFill>
                </a:rPr>
                <a:t>x</a:t>
              </a:r>
            </a:p>
          </p:txBody>
        </p:sp>
        <p:sp>
          <p:nvSpPr>
            <p:cNvPr id="128" name="TextBox 127">
              <a:extLst>
                <a:ext uri="{FF2B5EF4-FFF2-40B4-BE49-F238E27FC236}">
                  <a16:creationId xmlns:a16="http://schemas.microsoft.com/office/drawing/2014/main" id="{64859D03-7BEA-384F-8793-8E65B8556B55}"/>
                </a:ext>
              </a:extLst>
            </p:cNvPr>
            <p:cNvSpPr txBox="1"/>
            <p:nvPr/>
          </p:nvSpPr>
          <p:spPr>
            <a:xfrm>
              <a:off x="3210910" y="2191407"/>
              <a:ext cx="524239" cy="681631"/>
            </a:xfrm>
            <a:prstGeom prst="rect">
              <a:avLst/>
            </a:prstGeom>
            <a:noFill/>
          </p:spPr>
          <p:txBody>
            <a:bodyPr wrap="none" rtlCol="0">
              <a:spAutoFit/>
            </a:bodyPr>
            <a:lstStyle/>
            <a:p>
              <a:r>
                <a:rPr lang="en-US" dirty="0">
                  <a:solidFill>
                    <a:srgbClr val="00B050"/>
                  </a:solidFill>
                </a:rPr>
                <a:t>x</a:t>
              </a:r>
            </a:p>
          </p:txBody>
        </p:sp>
        <p:sp>
          <p:nvSpPr>
            <p:cNvPr id="129" name="TextBox 128">
              <a:extLst>
                <a:ext uri="{FF2B5EF4-FFF2-40B4-BE49-F238E27FC236}">
                  <a16:creationId xmlns:a16="http://schemas.microsoft.com/office/drawing/2014/main" id="{E737F96E-AE8E-A04E-93E5-4F1F33D003BF}"/>
                </a:ext>
              </a:extLst>
            </p:cNvPr>
            <p:cNvSpPr txBox="1"/>
            <p:nvPr/>
          </p:nvSpPr>
          <p:spPr>
            <a:xfrm>
              <a:off x="2543641" y="1930854"/>
              <a:ext cx="524239" cy="681631"/>
            </a:xfrm>
            <a:prstGeom prst="rect">
              <a:avLst/>
            </a:prstGeom>
            <a:noFill/>
          </p:spPr>
          <p:txBody>
            <a:bodyPr wrap="none" rtlCol="0">
              <a:spAutoFit/>
            </a:bodyPr>
            <a:lstStyle/>
            <a:p>
              <a:r>
                <a:rPr lang="en-US" dirty="0">
                  <a:solidFill>
                    <a:srgbClr val="00B050"/>
                  </a:solidFill>
                </a:rPr>
                <a:t>x</a:t>
              </a:r>
            </a:p>
          </p:txBody>
        </p:sp>
        <p:sp>
          <p:nvSpPr>
            <p:cNvPr id="130" name="TextBox 129">
              <a:extLst>
                <a:ext uri="{FF2B5EF4-FFF2-40B4-BE49-F238E27FC236}">
                  <a16:creationId xmlns:a16="http://schemas.microsoft.com/office/drawing/2014/main" id="{EE141CBF-57FC-C74D-8424-8195CDC5F1DD}"/>
                </a:ext>
              </a:extLst>
            </p:cNvPr>
            <p:cNvSpPr txBox="1"/>
            <p:nvPr/>
          </p:nvSpPr>
          <p:spPr>
            <a:xfrm>
              <a:off x="2559677" y="2401192"/>
              <a:ext cx="524239" cy="681631"/>
            </a:xfrm>
            <a:prstGeom prst="rect">
              <a:avLst/>
            </a:prstGeom>
            <a:noFill/>
          </p:spPr>
          <p:txBody>
            <a:bodyPr wrap="none" rtlCol="0">
              <a:spAutoFit/>
            </a:bodyPr>
            <a:lstStyle/>
            <a:p>
              <a:r>
                <a:rPr lang="en-US" dirty="0">
                  <a:solidFill>
                    <a:srgbClr val="00B050"/>
                  </a:solidFill>
                </a:rPr>
                <a:t>x</a:t>
              </a:r>
            </a:p>
          </p:txBody>
        </p:sp>
        <p:sp>
          <p:nvSpPr>
            <p:cNvPr id="131" name="TextBox 130">
              <a:extLst>
                <a:ext uri="{FF2B5EF4-FFF2-40B4-BE49-F238E27FC236}">
                  <a16:creationId xmlns:a16="http://schemas.microsoft.com/office/drawing/2014/main" id="{F3C48543-1C93-644A-96EF-DEBB5B78BEFA}"/>
                </a:ext>
              </a:extLst>
            </p:cNvPr>
            <p:cNvSpPr txBox="1"/>
            <p:nvPr/>
          </p:nvSpPr>
          <p:spPr>
            <a:xfrm>
              <a:off x="2133803" y="1558684"/>
              <a:ext cx="294290" cy="681631"/>
            </a:xfrm>
            <a:prstGeom prst="rect">
              <a:avLst/>
            </a:prstGeom>
            <a:noFill/>
          </p:spPr>
          <p:txBody>
            <a:bodyPr wrap="square" rtlCol="0">
              <a:spAutoFit/>
            </a:bodyPr>
            <a:lstStyle/>
            <a:p>
              <a:r>
                <a:rPr lang="en-US" dirty="0">
                  <a:solidFill>
                    <a:srgbClr val="00B050"/>
                  </a:solidFill>
                </a:rPr>
                <a:t>x</a:t>
              </a:r>
            </a:p>
          </p:txBody>
        </p:sp>
        <p:sp>
          <p:nvSpPr>
            <p:cNvPr id="132" name="TextBox 131">
              <a:extLst>
                <a:ext uri="{FF2B5EF4-FFF2-40B4-BE49-F238E27FC236}">
                  <a16:creationId xmlns:a16="http://schemas.microsoft.com/office/drawing/2014/main" id="{38CE9CD6-08F0-814C-90AF-375A012F5697}"/>
                </a:ext>
              </a:extLst>
            </p:cNvPr>
            <p:cNvSpPr txBox="1"/>
            <p:nvPr/>
          </p:nvSpPr>
          <p:spPr>
            <a:xfrm>
              <a:off x="2244298" y="1794219"/>
              <a:ext cx="294290" cy="681631"/>
            </a:xfrm>
            <a:prstGeom prst="rect">
              <a:avLst/>
            </a:prstGeom>
            <a:noFill/>
          </p:spPr>
          <p:txBody>
            <a:bodyPr wrap="square" rtlCol="0">
              <a:spAutoFit/>
            </a:bodyPr>
            <a:lstStyle/>
            <a:p>
              <a:r>
                <a:rPr lang="en-US" dirty="0">
                  <a:solidFill>
                    <a:srgbClr val="00B050"/>
                  </a:solidFill>
                </a:rPr>
                <a:t>x</a:t>
              </a:r>
            </a:p>
          </p:txBody>
        </p:sp>
        <p:sp>
          <p:nvSpPr>
            <p:cNvPr id="133" name="TextBox 132">
              <a:extLst>
                <a:ext uri="{FF2B5EF4-FFF2-40B4-BE49-F238E27FC236}">
                  <a16:creationId xmlns:a16="http://schemas.microsoft.com/office/drawing/2014/main" id="{D45B0A3E-40AB-8A49-A22E-DDB7A47E11BC}"/>
                </a:ext>
              </a:extLst>
            </p:cNvPr>
            <p:cNvSpPr txBox="1"/>
            <p:nvPr/>
          </p:nvSpPr>
          <p:spPr>
            <a:xfrm>
              <a:off x="2428161" y="1798738"/>
              <a:ext cx="294290" cy="681631"/>
            </a:xfrm>
            <a:prstGeom prst="rect">
              <a:avLst/>
            </a:prstGeom>
            <a:noFill/>
          </p:spPr>
          <p:txBody>
            <a:bodyPr wrap="square" rtlCol="0">
              <a:spAutoFit/>
            </a:bodyPr>
            <a:lstStyle/>
            <a:p>
              <a:r>
                <a:rPr lang="en-US" dirty="0">
                  <a:solidFill>
                    <a:srgbClr val="00B050"/>
                  </a:solidFill>
                </a:rPr>
                <a:t>x</a:t>
              </a:r>
            </a:p>
          </p:txBody>
        </p:sp>
        <p:sp>
          <p:nvSpPr>
            <p:cNvPr id="134" name="TextBox 133">
              <a:extLst>
                <a:ext uri="{FF2B5EF4-FFF2-40B4-BE49-F238E27FC236}">
                  <a16:creationId xmlns:a16="http://schemas.microsoft.com/office/drawing/2014/main" id="{479CF335-2D08-E34E-A7FC-89C81531191E}"/>
                </a:ext>
              </a:extLst>
            </p:cNvPr>
            <p:cNvSpPr txBox="1"/>
            <p:nvPr/>
          </p:nvSpPr>
          <p:spPr>
            <a:xfrm>
              <a:off x="2464676" y="2140325"/>
              <a:ext cx="294290" cy="681631"/>
            </a:xfrm>
            <a:prstGeom prst="rect">
              <a:avLst/>
            </a:prstGeom>
            <a:noFill/>
          </p:spPr>
          <p:txBody>
            <a:bodyPr wrap="square" rtlCol="0">
              <a:spAutoFit/>
            </a:bodyPr>
            <a:lstStyle/>
            <a:p>
              <a:r>
                <a:rPr lang="en-US" dirty="0">
                  <a:solidFill>
                    <a:srgbClr val="00B050"/>
                  </a:solidFill>
                </a:rPr>
                <a:t>x</a:t>
              </a:r>
            </a:p>
          </p:txBody>
        </p:sp>
        <p:sp>
          <p:nvSpPr>
            <p:cNvPr id="135" name="TextBox 134">
              <a:extLst>
                <a:ext uri="{FF2B5EF4-FFF2-40B4-BE49-F238E27FC236}">
                  <a16:creationId xmlns:a16="http://schemas.microsoft.com/office/drawing/2014/main" id="{3660017E-4269-0046-9043-16FE181A12FD}"/>
                </a:ext>
              </a:extLst>
            </p:cNvPr>
            <p:cNvSpPr txBox="1"/>
            <p:nvPr/>
          </p:nvSpPr>
          <p:spPr>
            <a:xfrm>
              <a:off x="2911366" y="2101437"/>
              <a:ext cx="294290" cy="681631"/>
            </a:xfrm>
            <a:prstGeom prst="rect">
              <a:avLst/>
            </a:prstGeom>
            <a:noFill/>
          </p:spPr>
          <p:txBody>
            <a:bodyPr wrap="square" rtlCol="0">
              <a:spAutoFit/>
            </a:bodyPr>
            <a:lstStyle/>
            <a:p>
              <a:r>
                <a:rPr lang="en-US" dirty="0">
                  <a:solidFill>
                    <a:srgbClr val="00B050"/>
                  </a:solidFill>
                </a:rPr>
                <a:t>x</a:t>
              </a:r>
            </a:p>
          </p:txBody>
        </p:sp>
        <p:sp>
          <p:nvSpPr>
            <p:cNvPr id="136" name="TextBox 135">
              <a:extLst>
                <a:ext uri="{FF2B5EF4-FFF2-40B4-BE49-F238E27FC236}">
                  <a16:creationId xmlns:a16="http://schemas.microsoft.com/office/drawing/2014/main" id="{91855ECE-4612-394B-8EB0-A6113706D8E9}"/>
                </a:ext>
              </a:extLst>
            </p:cNvPr>
            <p:cNvSpPr txBox="1"/>
            <p:nvPr/>
          </p:nvSpPr>
          <p:spPr>
            <a:xfrm>
              <a:off x="2758318" y="2319946"/>
              <a:ext cx="294290" cy="681631"/>
            </a:xfrm>
            <a:prstGeom prst="rect">
              <a:avLst/>
            </a:prstGeom>
            <a:noFill/>
          </p:spPr>
          <p:txBody>
            <a:bodyPr wrap="square" rtlCol="0">
              <a:spAutoFit/>
            </a:bodyPr>
            <a:lstStyle/>
            <a:p>
              <a:r>
                <a:rPr lang="en-US" dirty="0">
                  <a:solidFill>
                    <a:srgbClr val="00B050"/>
                  </a:solidFill>
                </a:rPr>
                <a:t>x</a:t>
              </a:r>
            </a:p>
          </p:txBody>
        </p:sp>
        <p:sp>
          <p:nvSpPr>
            <p:cNvPr id="137" name="TextBox 136">
              <a:extLst>
                <a:ext uri="{FF2B5EF4-FFF2-40B4-BE49-F238E27FC236}">
                  <a16:creationId xmlns:a16="http://schemas.microsoft.com/office/drawing/2014/main" id="{BB8404C9-5B3B-E54C-BB6F-BD4A1E57FD18}"/>
                </a:ext>
              </a:extLst>
            </p:cNvPr>
            <p:cNvSpPr txBox="1"/>
            <p:nvPr/>
          </p:nvSpPr>
          <p:spPr>
            <a:xfrm>
              <a:off x="3037762" y="2408338"/>
              <a:ext cx="294290" cy="681631"/>
            </a:xfrm>
            <a:prstGeom prst="rect">
              <a:avLst/>
            </a:prstGeom>
            <a:noFill/>
          </p:spPr>
          <p:txBody>
            <a:bodyPr wrap="square" rtlCol="0">
              <a:spAutoFit/>
            </a:bodyPr>
            <a:lstStyle/>
            <a:p>
              <a:r>
                <a:rPr lang="en-US" dirty="0">
                  <a:solidFill>
                    <a:srgbClr val="00B050"/>
                  </a:solidFill>
                </a:rPr>
                <a:t>x</a:t>
              </a:r>
            </a:p>
          </p:txBody>
        </p:sp>
        <p:sp>
          <p:nvSpPr>
            <p:cNvPr id="138" name="TextBox 137">
              <a:extLst>
                <a:ext uri="{FF2B5EF4-FFF2-40B4-BE49-F238E27FC236}">
                  <a16:creationId xmlns:a16="http://schemas.microsoft.com/office/drawing/2014/main" id="{CA39CE09-1F54-6949-B585-EA0205BE7E2C}"/>
                </a:ext>
              </a:extLst>
            </p:cNvPr>
            <p:cNvSpPr txBox="1"/>
            <p:nvPr/>
          </p:nvSpPr>
          <p:spPr>
            <a:xfrm>
              <a:off x="2055045" y="1872525"/>
              <a:ext cx="294290" cy="681631"/>
            </a:xfrm>
            <a:prstGeom prst="rect">
              <a:avLst/>
            </a:prstGeom>
            <a:noFill/>
          </p:spPr>
          <p:txBody>
            <a:bodyPr wrap="square" rtlCol="0">
              <a:spAutoFit/>
            </a:bodyPr>
            <a:lstStyle/>
            <a:p>
              <a:r>
                <a:rPr lang="en-US" dirty="0">
                  <a:solidFill>
                    <a:srgbClr val="00B050"/>
                  </a:solidFill>
                </a:rPr>
                <a:t>x</a:t>
              </a:r>
            </a:p>
          </p:txBody>
        </p:sp>
        <p:sp>
          <p:nvSpPr>
            <p:cNvPr id="139" name="TextBox 138">
              <a:extLst>
                <a:ext uri="{FF2B5EF4-FFF2-40B4-BE49-F238E27FC236}">
                  <a16:creationId xmlns:a16="http://schemas.microsoft.com/office/drawing/2014/main" id="{11EF66B6-03A6-4E4C-915F-A6589BE03016}"/>
                </a:ext>
              </a:extLst>
            </p:cNvPr>
            <p:cNvSpPr txBox="1"/>
            <p:nvPr/>
          </p:nvSpPr>
          <p:spPr>
            <a:xfrm>
              <a:off x="3232068" y="1918873"/>
              <a:ext cx="524239" cy="681631"/>
            </a:xfrm>
            <a:prstGeom prst="rect">
              <a:avLst/>
            </a:prstGeom>
            <a:noFill/>
          </p:spPr>
          <p:txBody>
            <a:bodyPr wrap="none" rtlCol="0">
              <a:spAutoFit/>
            </a:bodyPr>
            <a:lstStyle/>
            <a:p>
              <a:r>
                <a:rPr lang="en-US" dirty="0">
                  <a:solidFill>
                    <a:srgbClr val="00B050"/>
                  </a:solidFill>
                </a:rPr>
                <a:t>x</a:t>
              </a:r>
            </a:p>
          </p:txBody>
        </p:sp>
        <p:sp>
          <p:nvSpPr>
            <p:cNvPr id="140" name="TextBox 139">
              <a:extLst>
                <a:ext uri="{FF2B5EF4-FFF2-40B4-BE49-F238E27FC236}">
                  <a16:creationId xmlns:a16="http://schemas.microsoft.com/office/drawing/2014/main" id="{3464A57E-BF8D-984F-8E60-9E1FE60AE621}"/>
                </a:ext>
              </a:extLst>
            </p:cNvPr>
            <p:cNvSpPr txBox="1"/>
            <p:nvPr/>
          </p:nvSpPr>
          <p:spPr>
            <a:xfrm>
              <a:off x="2927267" y="1483429"/>
              <a:ext cx="284052" cy="681631"/>
            </a:xfrm>
            <a:prstGeom prst="rect">
              <a:avLst/>
            </a:prstGeom>
            <a:noFill/>
          </p:spPr>
          <p:txBody>
            <a:bodyPr wrap="square" rtlCol="0">
              <a:spAutoFit/>
            </a:bodyPr>
            <a:lstStyle/>
            <a:p>
              <a:r>
                <a:rPr lang="en-US" dirty="0">
                  <a:solidFill>
                    <a:srgbClr val="00B050"/>
                  </a:solidFill>
                </a:rPr>
                <a:t>x</a:t>
              </a:r>
            </a:p>
          </p:txBody>
        </p:sp>
        <p:sp>
          <p:nvSpPr>
            <p:cNvPr id="141" name="TextBox 140">
              <a:extLst>
                <a:ext uri="{FF2B5EF4-FFF2-40B4-BE49-F238E27FC236}">
                  <a16:creationId xmlns:a16="http://schemas.microsoft.com/office/drawing/2014/main" id="{4EB6C896-AFF8-FB4B-A465-CB560F67559C}"/>
                </a:ext>
              </a:extLst>
            </p:cNvPr>
            <p:cNvSpPr txBox="1"/>
            <p:nvPr/>
          </p:nvSpPr>
          <p:spPr>
            <a:xfrm>
              <a:off x="3263598" y="1638247"/>
              <a:ext cx="524239" cy="681631"/>
            </a:xfrm>
            <a:prstGeom prst="rect">
              <a:avLst/>
            </a:prstGeom>
            <a:noFill/>
          </p:spPr>
          <p:txBody>
            <a:bodyPr wrap="none" rtlCol="0">
              <a:spAutoFit/>
            </a:bodyPr>
            <a:lstStyle/>
            <a:p>
              <a:r>
                <a:rPr lang="en-US" dirty="0">
                  <a:solidFill>
                    <a:srgbClr val="00B050"/>
                  </a:solidFill>
                </a:rPr>
                <a:t>x</a:t>
              </a:r>
            </a:p>
          </p:txBody>
        </p:sp>
        <p:sp>
          <p:nvSpPr>
            <p:cNvPr id="142" name="TextBox 141">
              <a:extLst>
                <a:ext uri="{FF2B5EF4-FFF2-40B4-BE49-F238E27FC236}">
                  <a16:creationId xmlns:a16="http://schemas.microsoft.com/office/drawing/2014/main" id="{1688FD84-9176-8A4B-AA26-2F7DD3975B4C}"/>
                </a:ext>
              </a:extLst>
            </p:cNvPr>
            <p:cNvSpPr txBox="1"/>
            <p:nvPr/>
          </p:nvSpPr>
          <p:spPr>
            <a:xfrm>
              <a:off x="2335515" y="2451851"/>
              <a:ext cx="524239" cy="681631"/>
            </a:xfrm>
            <a:prstGeom prst="rect">
              <a:avLst/>
            </a:prstGeom>
            <a:noFill/>
          </p:spPr>
          <p:txBody>
            <a:bodyPr wrap="none" rtlCol="0">
              <a:spAutoFit/>
            </a:bodyPr>
            <a:lstStyle/>
            <a:p>
              <a:r>
                <a:rPr lang="en-US" dirty="0">
                  <a:solidFill>
                    <a:srgbClr val="00B050"/>
                  </a:solidFill>
                </a:rPr>
                <a:t>x</a:t>
              </a:r>
            </a:p>
          </p:txBody>
        </p:sp>
        <p:sp>
          <p:nvSpPr>
            <p:cNvPr id="143" name="TextBox 142">
              <a:extLst>
                <a:ext uri="{FF2B5EF4-FFF2-40B4-BE49-F238E27FC236}">
                  <a16:creationId xmlns:a16="http://schemas.microsoft.com/office/drawing/2014/main" id="{F0B0D5B3-77BB-8C40-A69D-5089E75611CB}"/>
                </a:ext>
              </a:extLst>
            </p:cNvPr>
            <p:cNvSpPr txBox="1"/>
            <p:nvPr/>
          </p:nvSpPr>
          <p:spPr>
            <a:xfrm>
              <a:off x="2727434" y="2028286"/>
              <a:ext cx="524239" cy="681631"/>
            </a:xfrm>
            <a:prstGeom prst="rect">
              <a:avLst/>
            </a:prstGeom>
            <a:noFill/>
          </p:spPr>
          <p:txBody>
            <a:bodyPr wrap="none" rtlCol="0">
              <a:spAutoFit/>
            </a:bodyPr>
            <a:lstStyle/>
            <a:p>
              <a:r>
                <a:rPr lang="en-US" dirty="0">
                  <a:solidFill>
                    <a:srgbClr val="00B050"/>
                  </a:solidFill>
                </a:rPr>
                <a:t>x</a:t>
              </a:r>
            </a:p>
          </p:txBody>
        </p:sp>
        <p:sp>
          <p:nvSpPr>
            <p:cNvPr id="144" name="TextBox 143">
              <a:extLst>
                <a:ext uri="{FF2B5EF4-FFF2-40B4-BE49-F238E27FC236}">
                  <a16:creationId xmlns:a16="http://schemas.microsoft.com/office/drawing/2014/main" id="{C7F6CD5A-A7A6-7A41-8928-6115A46BF978}"/>
                </a:ext>
              </a:extLst>
            </p:cNvPr>
            <p:cNvSpPr txBox="1"/>
            <p:nvPr/>
          </p:nvSpPr>
          <p:spPr>
            <a:xfrm>
              <a:off x="2181269" y="2138011"/>
              <a:ext cx="524239" cy="681631"/>
            </a:xfrm>
            <a:prstGeom prst="rect">
              <a:avLst/>
            </a:prstGeom>
            <a:noFill/>
          </p:spPr>
          <p:txBody>
            <a:bodyPr wrap="none" rtlCol="0">
              <a:spAutoFit/>
            </a:bodyPr>
            <a:lstStyle/>
            <a:p>
              <a:r>
                <a:rPr lang="en-US" dirty="0">
                  <a:solidFill>
                    <a:srgbClr val="00B050"/>
                  </a:solidFill>
                </a:rPr>
                <a:t>x</a:t>
              </a:r>
            </a:p>
          </p:txBody>
        </p:sp>
        <p:sp>
          <p:nvSpPr>
            <p:cNvPr id="145" name="Oval 144">
              <a:extLst>
                <a:ext uri="{FF2B5EF4-FFF2-40B4-BE49-F238E27FC236}">
                  <a16:creationId xmlns:a16="http://schemas.microsoft.com/office/drawing/2014/main" id="{8CAC4F29-3340-4145-894C-3B8A2E2D65E0}"/>
                </a:ext>
              </a:extLst>
            </p:cNvPr>
            <p:cNvSpPr/>
            <p:nvPr/>
          </p:nvSpPr>
          <p:spPr>
            <a:xfrm>
              <a:off x="2036652" y="1497826"/>
              <a:ext cx="1665617" cy="157655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sp>
        <p:nvSpPr>
          <p:cNvPr id="146" name="Right Arrow 145">
            <a:extLst>
              <a:ext uri="{FF2B5EF4-FFF2-40B4-BE49-F238E27FC236}">
                <a16:creationId xmlns:a16="http://schemas.microsoft.com/office/drawing/2014/main" id="{B9878EF3-2CE7-B94E-BFE2-0FF20616F812}"/>
              </a:ext>
            </a:extLst>
          </p:cNvPr>
          <p:cNvSpPr/>
          <p:nvPr/>
        </p:nvSpPr>
        <p:spPr>
          <a:xfrm>
            <a:off x="1761164" y="3615172"/>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47" name="TextBox 146">
            <a:extLst>
              <a:ext uri="{FF2B5EF4-FFF2-40B4-BE49-F238E27FC236}">
                <a16:creationId xmlns:a16="http://schemas.microsoft.com/office/drawing/2014/main" id="{9BAD0262-363B-F346-BC53-4B48A2B15C79}"/>
              </a:ext>
            </a:extLst>
          </p:cNvPr>
          <p:cNvSpPr txBox="1"/>
          <p:nvPr/>
        </p:nvSpPr>
        <p:spPr>
          <a:xfrm>
            <a:off x="3348599" y="3552006"/>
            <a:ext cx="899157" cy="369332"/>
          </a:xfrm>
          <a:prstGeom prst="rect">
            <a:avLst/>
          </a:prstGeom>
          <a:noFill/>
        </p:spPr>
        <p:txBody>
          <a:bodyPr wrap="none" rtlCol="0">
            <a:spAutoFit/>
          </a:bodyPr>
          <a:lstStyle/>
          <a:p>
            <a:r>
              <a:rPr lang="en-US" dirty="0">
                <a:solidFill>
                  <a:srgbClr val="00B050"/>
                </a:solidFill>
              </a:rPr>
              <a:t>statistic</a:t>
            </a:r>
          </a:p>
        </p:txBody>
      </p:sp>
      <p:grpSp>
        <p:nvGrpSpPr>
          <p:cNvPr id="148" name="Group 147">
            <a:extLst>
              <a:ext uri="{FF2B5EF4-FFF2-40B4-BE49-F238E27FC236}">
                <a16:creationId xmlns:a16="http://schemas.microsoft.com/office/drawing/2014/main" id="{66856BCE-408B-D349-9574-A098AEEB9BC7}"/>
              </a:ext>
            </a:extLst>
          </p:cNvPr>
          <p:cNvGrpSpPr/>
          <p:nvPr/>
        </p:nvGrpSpPr>
        <p:grpSpPr>
          <a:xfrm>
            <a:off x="639756" y="4285346"/>
            <a:ext cx="948856" cy="923329"/>
            <a:chOff x="2036652" y="1429407"/>
            <a:chExt cx="1751185" cy="1704075"/>
          </a:xfrm>
        </p:grpSpPr>
        <p:sp>
          <p:nvSpPr>
            <p:cNvPr id="149" name="TextBox 148">
              <a:extLst>
                <a:ext uri="{FF2B5EF4-FFF2-40B4-BE49-F238E27FC236}">
                  <a16:creationId xmlns:a16="http://schemas.microsoft.com/office/drawing/2014/main" id="{7E8FCDBF-468E-B84F-B4CE-1745190D019C}"/>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2"/>
                  </a:solidFill>
                </a:rPr>
                <a:t>x</a:t>
              </a:r>
            </a:p>
          </p:txBody>
        </p:sp>
        <p:sp>
          <p:nvSpPr>
            <p:cNvPr id="150" name="TextBox 149">
              <a:extLst>
                <a:ext uri="{FF2B5EF4-FFF2-40B4-BE49-F238E27FC236}">
                  <a16:creationId xmlns:a16="http://schemas.microsoft.com/office/drawing/2014/main" id="{81C517A3-58F4-A245-96B5-A941DF77CA1D}"/>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2"/>
                  </a:solidFill>
                </a:rPr>
                <a:t>x</a:t>
              </a:r>
            </a:p>
          </p:txBody>
        </p:sp>
        <p:sp>
          <p:nvSpPr>
            <p:cNvPr id="151" name="TextBox 150">
              <a:extLst>
                <a:ext uri="{FF2B5EF4-FFF2-40B4-BE49-F238E27FC236}">
                  <a16:creationId xmlns:a16="http://schemas.microsoft.com/office/drawing/2014/main" id="{C65FFE4C-4F47-6747-BAD5-F910FE26C6CD}"/>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2"/>
                  </a:solidFill>
                </a:rPr>
                <a:t>x</a:t>
              </a:r>
            </a:p>
          </p:txBody>
        </p:sp>
        <p:sp>
          <p:nvSpPr>
            <p:cNvPr id="152" name="TextBox 151">
              <a:extLst>
                <a:ext uri="{FF2B5EF4-FFF2-40B4-BE49-F238E27FC236}">
                  <a16:creationId xmlns:a16="http://schemas.microsoft.com/office/drawing/2014/main" id="{0075E6B3-FE59-CB49-B5F5-6605350D1756}"/>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2"/>
                  </a:solidFill>
                </a:rPr>
                <a:t>x</a:t>
              </a:r>
            </a:p>
          </p:txBody>
        </p:sp>
        <p:sp>
          <p:nvSpPr>
            <p:cNvPr id="153" name="TextBox 152">
              <a:extLst>
                <a:ext uri="{FF2B5EF4-FFF2-40B4-BE49-F238E27FC236}">
                  <a16:creationId xmlns:a16="http://schemas.microsoft.com/office/drawing/2014/main" id="{841D9D8D-63F4-1443-A50F-ED1929E39F96}"/>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2"/>
                  </a:solidFill>
                </a:rPr>
                <a:t>x</a:t>
              </a:r>
            </a:p>
          </p:txBody>
        </p:sp>
        <p:sp>
          <p:nvSpPr>
            <p:cNvPr id="154" name="TextBox 153">
              <a:extLst>
                <a:ext uri="{FF2B5EF4-FFF2-40B4-BE49-F238E27FC236}">
                  <a16:creationId xmlns:a16="http://schemas.microsoft.com/office/drawing/2014/main" id="{EFA87994-26CC-CE4A-8958-BFE635EBF3E2}"/>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2"/>
                  </a:solidFill>
                </a:rPr>
                <a:t>x</a:t>
              </a:r>
            </a:p>
          </p:txBody>
        </p:sp>
        <p:sp>
          <p:nvSpPr>
            <p:cNvPr id="155" name="TextBox 154">
              <a:extLst>
                <a:ext uri="{FF2B5EF4-FFF2-40B4-BE49-F238E27FC236}">
                  <a16:creationId xmlns:a16="http://schemas.microsoft.com/office/drawing/2014/main" id="{80B86DB2-2B7E-0349-BA29-1819D618269B}"/>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2"/>
                  </a:solidFill>
                </a:rPr>
                <a:t>x</a:t>
              </a:r>
            </a:p>
          </p:txBody>
        </p:sp>
        <p:sp>
          <p:nvSpPr>
            <p:cNvPr id="156" name="TextBox 155">
              <a:extLst>
                <a:ext uri="{FF2B5EF4-FFF2-40B4-BE49-F238E27FC236}">
                  <a16:creationId xmlns:a16="http://schemas.microsoft.com/office/drawing/2014/main" id="{8C44988E-C263-DD4C-AF47-37B585DCA788}"/>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2"/>
                  </a:solidFill>
                </a:rPr>
                <a:t>x</a:t>
              </a:r>
            </a:p>
          </p:txBody>
        </p:sp>
        <p:sp>
          <p:nvSpPr>
            <p:cNvPr id="157" name="TextBox 156">
              <a:extLst>
                <a:ext uri="{FF2B5EF4-FFF2-40B4-BE49-F238E27FC236}">
                  <a16:creationId xmlns:a16="http://schemas.microsoft.com/office/drawing/2014/main" id="{AF92A81E-D401-4F4C-B8CE-9EC327F6E40B}"/>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2"/>
                  </a:solidFill>
                </a:rPr>
                <a:t>x</a:t>
              </a:r>
            </a:p>
          </p:txBody>
        </p:sp>
        <p:sp>
          <p:nvSpPr>
            <p:cNvPr id="158" name="TextBox 157">
              <a:extLst>
                <a:ext uri="{FF2B5EF4-FFF2-40B4-BE49-F238E27FC236}">
                  <a16:creationId xmlns:a16="http://schemas.microsoft.com/office/drawing/2014/main" id="{171ADEEA-BBA5-C043-B0B3-F97AAE36BE2E}"/>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2"/>
                  </a:solidFill>
                </a:rPr>
                <a:t>x</a:t>
              </a:r>
            </a:p>
          </p:txBody>
        </p:sp>
        <p:sp>
          <p:nvSpPr>
            <p:cNvPr id="159" name="TextBox 158">
              <a:extLst>
                <a:ext uri="{FF2B5EF4-FFF2-40B4-BE49-F238E27FC236}">
                  <a16:creationId xmlns:a16="http://schemas.microsoft.com/office/drawing/2014/main" id="{DF7DEA7A-85FB-624A-ABFC-B01D97D1A16C}"/>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2"/>
                  </a:solidFill>
                </a:rPr>
                <a:t>x</a:t>
              </a:r>
            </a:p>
          </p:txBody>
        </p:sp>
        <p:sp>
          <p:nvSpPr>
            <p:cNvPr id="160" name="TextBox 159">
              <a:extLst>
                <a:ext uri="{FF2B5EF4-FFF2-40B4-BE49-F238E27FC236}">
                  <a16:creationId xmlns:a16="http://schemas.microsoft.com/office/drawing/2014/main" id="{C9BC3677-3A27-DA4C-A621-E96C8A729674}"/>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2"/>
                  </a:solidFill>
                </a:rPr>
                <a:t>x</a:t>
              </a:r>
            </a:p>
          </p:txBody>
        </p:sp>
        <p:sp>
          <p:nvSpPr>
            <p:cNvPr id="161" name="TextBox 160">
              <a:extLst>
                <a:ext uri="{FF2B5EF4-FFF2-40B4-BE49-F238E27FC236}">
                  <a16:creationId xmlns:a16="http://schemas.microsoft.com/office/drawing/2014/main" id="{4B7A380A-128B-B044-BA31-FC3C361FB86D}"/>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2"/>
                  </a:solidFill>
                </a:rPr>
                <a:t>x</a:t>
              </a:r>
            </a:p>
          </p:txBody>
        </p:sp>
        <p:sp>
          <p:nvSpPr>
            <p:cNvPr id="162" name="TextBox 161">
              <a:extLst>
                <a:ext uri="{FF2B5EF4-FFF2-40B4-BE49-F238E27FC236}">
                  <a16:creationId xmlns:a16="http://schemas.microsoft.com/office/drawing/2014/main" id="{862F3F7B-EA5B-6842-B43D-94A14A012FC6}"/>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2"/>
                  </a:solidFill>
                </a:rPr>
                <a:t>x</a:t>
              </a:r>
            </a:p>
          </p:txBody>
        </p:sp>
        <p:sp>
          <p:nvSpPr>
            <p:cNvPr id="163" name="TextBox 162">
              <a:extLst>
                <a:ext uri="{FF2B5EF4-FFF2-40B4-BE49-F238E27FC236}">
                  <a16:creationId xmlns:a16="http://schemas.microsoft.com/office/drawing/2014/main" id="{3A1019A4-87C0-E645-8E9D-EC0B68DB61A4}"/>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2"/>
                  </a:solidFill>
                </a:rPr>
                <a:t>x</a:t>
              </a:r>
            </a:p>
          </p:txBody>
        </p:sp>
        <p:sp>
          <p:nvSpPr>
            <p:cNvPr id="164" name="TextBox 163">
              <a:extLst>
                <a:ext uri="{FF2B5EF4-FFF2-40B4-BE49-F238E27FC236}">
                  <a16:creationId xmlns:a16="http://schemas.microsoft.com/office/drawing/2014/main" id="{D2E59B49-888E-3B4B-A269-F3F2E5E7D107}"/>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2"/>
                  </a:solidFill>
                </a:rPr>
                <a:t>x</a:t>
              </a:r>
            </a:p>
          </p:txBody>
        </p:sp>
        <p:sp>
          <p:nvSpPr>
            <p:cNvPr id="165" name="TextBox 164">
              <a:extLst>
                <a:ext uri="{FF2B5EF4-FFF2-40B4-BE49-F238E27FC236}">
                  <a16:creationId xmlns:a16="http://schemas.microsoft.com/office/drawing/2014/main" id="{46A446ED-EA4C-1E4E-B61D-28E0CAE439BF}"/>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2"/>
                  </a:solidFill>
                </a:rPr>
                <a:t>x</a:t>
              </a:r>
            </a:p>
          </p:txBody>
        </p:sp>
        <p:sp>
          <p:nvSpPr>
            <p:cNvPr id="166" name="TextBox 165">
              <a:extLst>
                <a:ext uri="{FF2B5EF4-FFF2-40B4-BE49-F238E27FC236}">
                  <a16:creationId xmlns:a16="http://schemas.microsoft.com/office/drawing/2014/main" id="{8B2BC30E-6EDC-1642-965D-8C33DEA60F18}"/>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2"/>
                  </a:solidFill>
                </a:rPr>
                <a:t>x</a:t>
              </a:r>
            </a:p>
          </p:txBody>
        </p:sp>
        <p:sp>
          <p:nvSpPr>
            <p:cNvPr id="167" name="TextBox 166">
              <a:extLst>
                <a:ext uri="{FF2B5EF4-FFF2-40B4-BE49-F238E27FC236}">
                  <a16:creationId xmlns:a16="http://schemas.microsoft.com/office/drawing/2014/main" id="{DE3DD7E9-CC4C-D241-BAA9-1111A232DAF4}"/>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2"/>
                  </a:solidFill>
                </a:rPr>
                <a:t>x</a:t>
              </a:r>
            </a:p>
          </p:txBody>
        </p:sp>
        <p:sp>
          <p:nvSpPr>
            <p:cNvPr id="168" name="TextBox 167">
              <a:extLst>
                <a:ext uri="{FF2B5EF4-FFF2-40B4-BE49-F238E27FC236}">
                  <a16:creationId xmlns:a16="http://schemas.microsoft.com/office/drawing/2014/main" id="{5243A086-4329-F94B-9B8F-AD4DE61EF639}"/>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2"/>
                  </a:solidFill>
                </a:rPr>
                <a:t>x</a:t>
              </a:r>
            </a:p>
          </p:txBody>
        </p:sp>
        <p:sp>
          <p:nvSpPr>
            <p:cNvPr id="169" name="TextBox 168">
              <a:extLst>
                <a:ext uri="{FF2B5EF4-FFF2-40B4-BE49-F238E27FC236}">
                  <a16:creationId xmlns:a16="http://schemas.microsoft.com/office/drawing/2014/main" id="{AEE1E210-45A2-F845-AA8E-4032C5B66F36}"/>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2"/>
                  </a:solidFill>
                </a:rPr>
                <a:t>x</a:t>
              </a:r>
            </a:p>
          </p:txBody>
        </p:sp>
        <p:sp>
          <p:nvSpPr>
            <p:cNvPr id="170" name="TextBox 169">
              <a:extLst>
                <a:ext uri="{FF2B5EF4-FFF2-40B4-BE49-F238E27FC236}">
                  <a16:creationId xmlns:a16="http://schemas.microsoft.com/office/drawing/2014/main" id="{8205C51B-D259-AD4E-9A9E-D4AEA1F5C940}"/>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2"/>
                  </a:solidFill>
                </a:rPr>
                <a:t>x</a:t>
              </a:r>
            </a:p>
          </p:txBody>
        </p:sp>
        <p:sp>
          <p:nvSpPr>
            <p:cNvPr id="171" name="Oval 170">
              <a:extLst>
                <a:ext uri="{FF2B5EF4-FFF2-40B4-BE49-F238E27FC236}">
                  <a16:creationId xmlns:a16="http://schemas.microsoft.com/office/drawing/2014/main" id="{00401335-7AA4-4245-B911-1EF1EC6F5468}"/>
                </a:ext>
              </a:extLst>
            </p:cNvPr>
            <p:cNvSpPr/>
            <p:nvPr/>
          </p:nvSpPr>
          <p:spPr>
            <a:xfrm>
              <a:off x="2036652" y="1497826"/>
              <a:ext cx="1665617" cy="1576552"/>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172" name="Right Arrow 171">
            <a:extLst>
              <a:ext uri="{FF2B5EF4-FFF2-40B4-BE49-F238E27FC236}">
                <a16:creationId xmlns:a16="http://schemas.microsoft.com/office/drawing/2014/main" id="{524EEAE6-D036-2441-97FF-BD505DB4E6A0}"/>
              </a:ext>
            </a:extLst>
          </p:cNvPr>
          <p:cNvSpPr/>
          <p:nvPr/>
        </p:nvSpPr>
        <p:spPr>
          <a:xfrm>
            <a:off x="1798235" y="460963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73" name="TextBox 172">
            <a:extLst>
              <a:ext uri="{FF2B5EF4-FFF2-40B4-BE49-F238E27FC236}">
                <a16:creationId xmlns:a16="http://schemas.microsoft.com/office/drawing/2014/main" id="{586054B6-F2CB-7040-8D06-543FAA5D95B1}"/>
              </a:ext>
            </a:extLst>
          </p:cNvPr>
          <p:cNvSpPr txBox="1"/>
          <p:nvPr/>
        </p:nvSpPr>
        <p:spPr>
          <a:xfrm>
            <a:off x="3385670" y="4546467"/>
            <a:ext cx="899157" cy="369332"/>
          </a:xfrm>
          <a:prstGeom prst="rect">
            <a:avLst/>
          </a:prstGeom>
          <a:noFill/>
        </p:spPr>
        <p:txBody>
          <a:bodyPr wrap="none" rtlCol="0">
            <a:spAutoFit/>
          </a:bodyPr>
          <a:lstStyle/>
          <a:p>
            <a:r>
              <a:rPr lang="en-US" dirty="0">
                <a:solidFill>
                  <a:schemeClr val="accent2"/>
                </a:solidFill>
              </a:rPr>
              <a:t>statistic</a:t>
            </a:r>
          </a:p>
        </p:txBody>
      </p:sp>
      <p:grpSp>
        <p:nvGrpSpPr>
          <p:cNvPr id="174" name="Group 173">
            <a:extLst>
              <a:ext uri="{FF2B5EF4-FFF2-40B4-BE49-F238E27FC236}">
                <a16:creationId xmlns:a16="http://schemas.microsoft.com/office/drawing/2014/main" id="{3A4778EA-35D5-8946-A091-C3EECEAB0ADC}"/>
              </a:ext>
            </a:extLst>
          </p:cNvPr>
          <p:cNvGrpSpPr/>
          <p:nvPr/>
        </p:nvGrpSpPr>
        <p:grpSpPr>
          <a:xfrm>
            <a:off x="649155" y="5289392"/>
            <a:ext cx="948856" cy="923329"/>
            <a:chOff x="2036652" y="1429407"/>
            <a:chExt cx="1751185" cy="1704075"/>
          </a:xfrm>
        </p:grpSpPr>
        <p:sp>
          <p:nvSpPr>
            <p:cNvPr id="175" name="TextBox 174">
              <a:extLst>
                <a:ext uri="{FF2B5EF4-FFF2-40B4-BE49-F238E27FC236}">
                  <a16:creationId xmlns:a16="http://schemas.microsoft.com/office/drawing/2014/main" id="{542F9D28-E116-0046-8648-7E583EAB29D1}"/>
                </a:ext>
              </a:extLst>
            </p:cNvPr>
            <p:cNvSpPr txBox="1"/>
            <p:nvPr/>
          </p:nvSpPr>
          <p:spPr>
            <a:xfrm>
              <a:off x="2448909" y="1429407"/>
              <a:ext cx="524239" cy="681631"/>
            </a:xfrm>
            <a:prstGeom prst="rect">
              <a:avLst/>
            </a:prstGeom>
            <a:noFill/>
          </p:spPr>
          <p:txBody>
            <a:bodyPr wrap="none" rtlCol="0">
              <a:spAutoFit/>
            </a:bodyPr>
            <a:lstStyle/>
            <a:p>
              <a:r>
                <a:rPr lang="en-US" dirty="0">
                  <a:solidFill>
                    <a:srgbClr val="7030A0"/>
                  </a:solidFill>
                </a:rPr>
                <a:t>x</a:t>
              </a:r>
            </a:p>
          </p:txBody>
        </p:sp>
        <p:sp>
          <p:nvSpPr>
            <p:cNvPr id="176" name="TextBox 175">
              <a:extLst>
                <a:ext uri="{FF2B5EF4-FFF2-40B4-BE49-F238E27FC236}">
                  <a16:creationId xmlns:a16="http://schemas.microsoft.com/office/drawing/2014/main" id="{A541CF7C-0EFF-AF4A-8E0A-EF160D266FFE}"/>
                </a:ext>
              </a:extLst>
            </p:cNvPr>
            <p:cNvSpPr txBox="1"/>
            <p:nvPr/>
          </p:nvSpPr>
          <p:spPr>
            <a:xfrm>
              <a:off x="2601309" y="1581807"/>
              <a:ext cx="524239" cy="681631"/>
            </a:xfrm>
            <a:prstGeom prst="rect">
              <a:avLst/>
            </a:prstGeom>
            <a:noFill/>
          </p:spPr>
          <p:txBody>
            <a:bodyPr wrap="none" rtlCol="0">
              <a:spAutoFit/>
            </a:bodyPr>
            <a:lstStyle/>
            <a:p>
              <a:r>
                <a:rPr lang="en-US" dirty="0">
                  <a:solidFill>
                    <a:srgbClr val="7030A0"/>
                  </a:solidFill>
                </a:rPr>
                <a:t>x</a:t>
              </a:r>
            </a:p>
          </p:txBody>
        </p:sp>
        <p:sp>
          <p:nvSpPr>
            <p:cNvPr id="177" name="TextBox 176">
              <a:extLst>
                <a:ext uri="{FF2B5EF4-FFF2-40B4-BE49-F238E27FC236}">
                  <a16:creationId xmlns:a16="http://schemas.microsoft.com/office/drawing/2014/main" id="{26FCCA83-1B8E-3A43-AE42-D6942EBEFB6A}"/>
                </a:ext>
              </a:extLst>
            </p:cNvPr>
            <p:cNvSpPr txBox="1"/>
            <p:nvPr/>
          </p:nvSpPr>
          <p:spPr>
            <a:xfrm>
              <a:off x="2753710" y="1734208"/>
              <a:ext cx="524239" cy="681631"/>
            </a:xfrm>
            <a:prstGeom prst="rect">
              <a:avLst/>
            </a:prstGeom>
            <a:noFill/>
          </p:spPr>
          <p:txBody>
            <a:bodyPr wrap="none" rtlCol="0">
              <a:spAutoFit/>
            </a:bodyPr>
            <a:lstStyle/>
            <a:p>
              <a:r>
                <a:rPr lang="en-US" dirty="0">
                  <a:solidFill>
                    <a:srgbClr val="7030A0"/>
                  </a:solidFill>
                </a:rPr>
                <a:t>x</a:t>
              </a:r>
            </a:p>
          </p:txBody>
        </p:sp>
        <p:sp>
          <p:nvSpPr>
            <p:cNvPr id="178" name="TextBox 177">
              <a:extLst>
                <a:ext uri="{FF2B5EF4-FFF2-40B4-BE49-F238E27FC236}">
                  <a16:creationId xmlns:a16="http://schemas.microsoft.com/office/drawing/2014/main" id="{8D5257FD-76A9-4441-BEC6-56F0E12BEB48}"/>
                </a:ext>
              </a:extLst>
            </p:cNvPr>
            <p:cNvSpPr txBox="1"/>
            <p:nvPr/>
          </p:nvSpPr>
          <p:spPr>
            <a:xfrm>
              <a:off x="2948016" y="1822914"/>
              <a:ext cx="524239" cy="681631"/>
            </a:xfrm>
            <a:prstGeom prst="rect">
              <a:avLst/>
            </a:prstGeom>
            <a:noFill/>
          </p:spPr>
          <p:txBody>
            <a:bodyPr wrap="none" rtlCol="0">
              <a:spAutoFit/>
            </a:bodyPr>
            <a:lstStyle/>
            <a:p>
              <a:r>
                <a:rPr lang="en-US" dirty="0">
                  <a:solidFill>
                    <a:srgbClr val="7030A0"/>
                  </a:solidFill>
                </a:rPr>
                <a:t>x</a:t>
              </a:r>
            </a:p>
          </p:txBody>
        </p:sp>
        <p:sp>
          <p:nvSpPr>
            <p:cNvPr id="179" name="TextBox 178">
              <a:extLst>
                <a:ext uri="{FF2B5EF4-FFF2-40B4-BE49-F238E27FC236}">
                  <a16:creationId xmlns:a16="http://schemas.microsoft.com/office/drawing/2014/main" id="{C08B6647-3013-B849-B1B5-95274E6C46B6}"/>
                </a:ext>
              </a:extLst>
            </p:cNvPr>
            <p:cNvSpPr txBox="1"/>
            <p:nvPr/>
          </p:nvSpPr>
          <p:spPr>
            <a:xfrm>
              <a:off x="3058510" y="2039007"/>
              <a:ext cx="524239" cy="681631"/>
            </a:xfrm>
            <a:prstGeom prst="rect">
              <a:avLst/>
            </a:prstGeom>
            <a:noFill/>
          </p:spPr>
          <p:txBody>
            <a:bodyPr wrap="none" rtlCol="0">
              <a:spAutoFit/>
            </a:bodyPr>
            <a:lstStyle/>
            <a:p>
              <a:r>
                <a:rPr lang="en-US" dirty="0">
                  <a:solidFill>
                    <a:srgbClr val="7030A0"/>
                  </a:solidFill>
                </a:rPr>
                <a:t>x</a:t>
              </a:r>
            </a:p>
          </p:txBody>
        </p:sp>
        <p:sp>
          <p:nvSpPr>
            <p:cNvPr id="180" name="TextBox 179">
              <a:extLst>
                <a:ext uri="{FF2B5EF4-FFF2-40B4-BE49-F238E27FC236}">
                  <a16:creationId xmlns:a16="http://schemas.microsoft.com/office/drawing/2014/main" id="{AAAB0811-47AA-E24D-B485-469FBD8A3141}"/>
                </a:ext>
              </a:extLst>
            </p:cNvPr>
            <p:cNvSpPr txBox="1"/>
            <p:nvPr/>
          </p:nvSpPr>
          <p:spPr>
            <a:xfrm>
              <a:off x="3210910" y="2191407"/>
              <a:ext cx="524239" cy="681631"/>
            </a:xfrm>
            <a:prstGeom prst="rect">
              <a:avLst/>
            </a:prstGeom>
            <a:noFill/>
          </p:spPr>
          <p:txBody>
            <a:bodyPr wrap="none" rtlCol="0">
              <a:spAutoFit/>
            </a:bodyPr>
            <a:lstStyle/>
            <a:p>
              <a:r>
                <a:rPr lang="en-US" dirty="0">
                  <a:solidFill>
                    <a:srgbClr val="7030A0"/>
                  </a:solidFill>
                </a:rPr>
                <a:t>x</a:t>
              </a:r>
            </a:p>
          </p:txBody>
        </p:sp>
        <p:sp>
          <p:nvSpPr>
            <p:cNvPr id="181" name="TextBox 180">
              <a:extLst>
                <a:ext uri="{FF2B5EF4-FFF2-40B4-BE49-F238E27FC236}">
                  <a16:creationId xmlns:a16="http://schemas.microsoft.com/office/drawing/2014/main" id="{54A40D8E-A06E-D84E-A58B-495BC8D071F1}"/>
                </a:ext>
              </a:extLst>
            </p:cNvPr>
            <p:cNvSpPr txBox="1"/>
            <p:nvPr/>
          </p:nvSpPr>
          <p:spPr>
            <a:xfrm>
              <a:off x="2543641" y="1930854"/>
              <a:ext cx="524239" cy="681631"/>
            </a:xfrm>
            <a:prstGeom prst="rect">
              <a:avLst/>
            </a:prstGeom>
            <a:noFill/>
          </p:spPr>
          <p:txBody>
            <a:bodyPr wrap="none" rtlCol="0">
              <a:spAutoFit/>
            </a:bodyPr>
            <a:lstStyle/>
            <a:p>
              <a:r>
                <a:rPr lang="en-US" dirty="0">
                  <a:solidFill>
                    <a:srgbClr val="7030A0"/>
                  </a:solidFill>
                </a:rPr>
                <a:t>x</a:t>
              </a:r>
            </a:p>
          </p:txBody>
        </p:sp>
        <p:sp>
          <p:nvSpPr>
            <p:cNvPr id="182" name="TextBox 181">
              <a:extLst>
                <a:ext uri="{FF2B5EF4-FFF2-40B4-BE49-F238E27FC236}">
                  <a16:creationId xmlns:a16="http://schemas.microsoft.com/office/drawing/2014/main" id="{0939860C-8201-B14D-B170-7B6080A4E14B}"/>
                </a:ext>
              </a:extLst>
            </p:cNvPr>
            <p:cNvSpPr txBox="1"/>
            <p:nvPr/>
          </p:nvSpPr>
          <p:spPr>
            <a:xfrm>
              <a:off x="2559677" y="2401192"/>
              <a:ext cx="524239" cy="681631"/>
            </a:xfrm>
            <a:prstGeom prst="rect">
              <a:avLst/>
            </a:prstGeom>
            <a:noFill/>
          </p:spPr>
          <p:txBody>
            <a:bodyPr wrap="none" rtlCol="0">
              <a:spAutoFit/>
            </a:bodyPr>
            <a:lstStyle/>
            <a:p>
              <a:r>
                <a:rPr lang="en-US" dirty="0">
                  <a:solidFill>
                    <a:srgbClr val="7030A0"/>
                  </a:solidFill>
                </a:rPr>
                <a:t>x</a:t>
              </a:r>
            </a:p>
          </p:txBody>
        </p:sp>
        <p:sp>
          <p:nvSpPr>
            <p:cNvPr id="183" name="TextBox 182">
              <a:extLst>
                <a:ext uri="{FF2B5EF4-FFF2-40B4-BE49-F238E27FC236}">
                  <a16:creationId xmlns:a16="http://schemas.microsoft.com/office/drawing/2014/main" id="{0C5AC1E4-B7BF-BF4B-A189-FC0DFC2868F7}"/>
                </a:ext>
              </a:extLst>
            </p:cNvPr>
            <p:cNvSpPr txBox="1"/>
            <p:nvPr/>
          </p:nvSpPr>
          <p:spPr>
            <a:xfrm>
              <a:off x="2133803" y="1558684"/>
              <a:ext cx="294290" cy="681631"/>
            </a:xfrm>
            <a:prstGeom prst="rect">
              <a:avLst/>
            </a:prstGeom>
            <a:noFill/>
          </p:spPr>
          <p:txBody>
            <a:bodyPr wrap="square" rtlCol="0">
              <a:spAutoFit/>
            </a:bodyPr>
            <a:lstStyle/>
            <a:p>
              <a:r>
                <a:rPr lang="en-US" dirty="0">
                  <a:solidFill>
                    <a:srgbClr val="7030A0"/>
                  </a:solidFill>
                </a:rPr>
                <a:t>x</a:t>
              </a:r>
            </a:p>
          </p:txBody>
        </p:sp>
        <p:sp>
          <p:nvSpPr>
            <p:cNvPr id="184" name="TextBox 183">
              <a:extLst>
                <a:ext uri="{FF2B5EF4-FFF2-40B4-BE49-F238E27FC236}">
                  <a16:creationId xmlns:a16="http://schemas.microsoft.com/office/drawing/2014/main" id="{0179D68C-1C78-3049-8F5C-C5ADAB81FB26}"/>
                </a:ext>
              </a:extLst>
            </p:cNvPr>
            <p:cNvSpPr txBox="1"/>
            <p:nvPr/>
          </p:nvSpPr>
          <p:spPr>
            <a:xfrm>
              <a:off x="2244298" y="1794219"/>
              <a:ext cx="294290" cy="681631"/>
            </a:xfrm>
            <a:prstGeom prst="rect">
              <a:avLst/>
            </a:prstGeom>
            <a:noFill/>
          </p:spPr>
          <p:txBody>
            <a:bodyPr wrap="square" rtlCol="0">
              <a:spAutoFit/>
            </a:bodyPr>
            <a:lstStyle/>
            <a:p>
              <a:r>
                <a:rPr lang="en-US" dirty="0">
                  <a:solidFill>
                    <a:srgbClr val="7030A0"/>
                  </a:solidFill>
                </a:rPr>
                <a:t>x</a:t>
              </a:r>
            </a:p>
          </p:txBody>
        </p:sp>
        <p:sp>
          <p:nvSpPr>
            <p:cNvPr id="185" name="TextBox 184">
              <a:extLst>
                <a:ext uri="{FF2B5EF4-FFF2-40B4-BE49-F238E27FC236}">
                  <a16:creationId xmlns:a16="http://schemas.microsoft.com/office/drawing/2014/main" id="{1E1E8FB4-CF53-3E41-8E25-AEB17552F89F}"/>
                </a:ext>
              </a:extLst>
            </p:cNvPr>
            <p:cNvSpPr txBox="1"/>
            <p:nvPr/>
          </p:nvSpPr>
          <p:spPr>
            <a:xfrm>
              <a:off x="2428161" y="1798738"/>
              <a:ext cx="294290" cy="681631"/>
            </a:xfrm>
            <a:prstGeom prst="rect">
              <a:avLst/>
            </a:prstGeom>
            <a:noFill/>
          </p:spPr>
          <p:txBody>
            <a:bodyPr wrap="square" rtlCol="0">
              <a:spAutoFit/>
            </a:bodyPr>
            <a:lstStyle/>
            <a:p>
              <a:r>
                <a:rPr lang="en-US" dirty="0">
                  <a:solidFill>
                    <a:srgbClr val="7030A0"/>
                  </a:solidFill>
                </a:rPr>
                <a:t>x</a:t>
              </a:r>
            </a:p>
          </p:txBody>
        </p:sp>
        <p:sp>
          <p:nvSpPr>
            <p:cNvPr id="186" name="TextBox 185">
              <a:extLst>
                <a:ext uri="{FF2B5EF4-FFF2-40B4-BE49-F238E27FC236}">
                  <a16:creationId xmlns:a16="http://schemas.microsoft.com/office/drawing/2014/main" id="{49953702-1EBA-5948-84F9-B410D2F623A7}"/>
                </a:ext>
              </a:extLst>
            </p:cNvPr>
            <p:cNvSpPr txBox="1"/>
            <p:nvPr/>
          </p:nvSpPr>
          <p:spPr>
            <a:xfrm>
              <a:off x="2464676" y="2140325"/>
              <a:ext cx="294290" cy="681631"/>
            </a:xfrm>
            <a:prstGeom prst="rect">
              <a:avLst/>
            </a:prstGeom>
            <a:noFill/>
          </p:spPr>
          <p:txBody>
            <a:bodyPr wrap="square" rtlCol="0">
              <a:spAutoFit/>
            </a:bodyPr>
            <a:lstStyle/>
            <a:p>
              <a:r>
                <a:rPr lang="en-US" dirty="0">
                  <a:solidFill>
                    <a:srgbClr val="7030A0"/>
                  </a:solidFill>
                </a:rPr>
                <a:t>x</a:t>
              </a:r>
            </a:p>
          </p:txBody>
        </p:sp>
        <p:sp>
          <p:nvSpPr>
            <p:cNvPr id="187" name="TextBox 186">
              <a:extLst>
                <a:ext uri="{FF2B5EF4-FFF2-40B4-BE49-F238E27FC236}">
                  <a16:creationId xmlns:a16="http://schemas.microsoft.com/office/drawing/2014/main" id="{6B6D087C-8096-F64C-999A-A07ED659EC99}"/>
                </a:ext>
              </a:extLst>
            </p:cNvPr>
            <p:cNvSpPr txBox="1"/>
            <p:nvPr/>
          </p:nvSpPr>
          <p:spPr>
            <a:xfrm>
              <a:off x="2911366" y="2101437"/>
              <a:ext cx="294290" cy="681631"/>
            </a:xfrm>
            <a:prstGeom prst="rect">
              <a:avLst/>
            </a:prstGeom>
            <a:noFill/>
          </p:spPr>
          <p:txBody>
            <a:bodyPr wrap="square" rtlCol="0">
              <a:spAutoFit/>
            </a:bodyPr>
            <a:lstStyle/>
            <a:p>
              <a:r>
                <a:rPr lang="en-US" dirty="0">
                  <a:solidFill>
                    <a:srgbClr val="7030A0"/>
                  </a:solidFill>
                </a:rPr>
                <a:t>x</a:t>
              </a:r>
            </a:p>
          </p:txBody>
        </p:sp>
        <p:sp>
          <p:nvSpPr>
            <p:cNvPr id="188" name="TextBox 187">
              <a:extLst>
                <a:ext uri="{FF2B5EF4-FFF2-40B4-BE49-F238E27FC236}">
                  <a16:creationId xmlns:a16="http://schemas.microsoft.com/office/drawing/2014/main" id="{AF996BB0-1988-AF47-BFE5-ABBB742A3AAD}"/>
                </a:ext>
              </a:extLst>
            </p:cNvPr>
            <p:cNvSpPr txBox="1"/>
            <p:nvPr/>
          </p:nvSpPr>
          <p:spPr>
            <a:xfrm>
              <a:off x="2758318" y="2319946"/>
              <a:ext cx="294290" cy="681631"/>
            </a:xfrm>
            <a:prstGeom prst="rect">
              <a:avLst/>
            </a:prstGeom>
            <a:noFill/>
          </p:spPr>
          <p:txBody>
            <a:bodyPr wrap="square" rtlCol="0">
              <a:spAutoFit/>
            </a:bodyPr>
            <a:lstStyle/>
            <a:p>
              <a:r>
                <a:rPr lang="en-US" dirty="0">
                  <a:solidFill>
                    <a:srgbClr val="7030A0"/>
                  </a:solidFill>
                </a:rPr>
                <a:t>x</a:t>
              </a:r>
            </a:p>
          </p:txBody>
        </p:sp>
        <p:sp>
          <p:nvSpPr>
            <p:cNvPr id="189" name="TextBox 188">
              <a:extLst>
                <a:ext uri="{FF2B5EF4-FFF2-40B4-BE49-F238E27FC236}">
                  <a16:creationId xmlns:a16="http://schemas.microsoft.com/office/drawing/2014/main" id="{F74CFF48-5901-DE41-95DC-A19513F7A9EA}"/>
                </a:ext>
              </a:extLst>
            </p:cNvPr>
            <p:cNvSpPr txBox="1"/>
            <p:nvPr/>
          </p:nvSpPr>
          <p:spPr>
            <a:xfrm>
              <a:off x="3037762" y="2408338"/>
              <a:ext cx="294290" cy="681631"/>
            </a:xfrm>
            <a:prstGeom prst="rect">
              <a:avLst/>
            </a:prstGeom>
            <a:noFill/>
          </p:spPr>
          <p:txBody>
            <a:bodyPr wrap="square" rtlCol="0">
              <a:spAutoFit/>
            </a:bodyPr>
            <a:lstStyle/>
            <a:p>
              <a:r>
                <a:rPr lang="en-US" dirty="0">
                  <a:solidFill>
                    <a:srgbClr val="7030A0"/>
                  </a:solidFill>
                </a:rPr>
                <a:t>x</a:t>
              </a:r>
            </a:p>
          </p:txBody>
        </p:sp>
        <p:sp>
          <p:nvSpPr>
            <p:cNvPr id="190" name="TextBox 189">
              <a:extLst>
                <a:ext uri="{FF2B5EF4-FFF2-40B4-BE49-F238E27FC236}">
                  <a16:creationId xmlns:a16="http://schemas.microsoft.com/office/drawing/2014/main" id="{56B10233-CC44-6C45-B46E-9E33FE2DF8A2}"/>
                </a:ext>
              </a:extLst>
            </p:cNvPr>
            <p:cNvSpPr txBox="1"/>
            <p:nvPr/>
          </p:nvSpPr>
          <p:spPr>
            <a:xfrm>
              <a:off x="2055045" y="1872525"/>
              <a:ext cx="294290" cy="681631"/>
            </a:xfrm>
            <a:prstGeom prst="rect">
              <a:avLst/>
            </a:prstGeom>
            <a:noFill/>
          </p:spPr>
          <p:txBody>
            <a:bodyPr wrap="square" rtlCol="0">
              <a:spAutoFit/>
            </a:bodyPr>
            <a:lstStyle/>
            <a:p>
              <a:r>
                <a:rPr lang="en-US" dirty="0">
                  <a:solidFill>
                    <a:srgbClr val="7030A0"/>
                  </a:solidFill>
                </a:rPr>
                <a:t>x</a:t>
              </a:r>
            </a:p>
          </p:txBody>
        </p:sp>
        <p:sp>
          <p:nvSpPr>
            <p:cNvPr id="191" name="TextBox 190">
              <a:extLst>
                <a:ext uri="{FF2B5EF4-FFF2-40B4-BE49-F238E27FC236}">
                  <a16:creationId xmlns:a16="http://schemas.microsoft.com/office/drawing/2014/main" id="{189DC120-027E-294B-9E6F-FDC1D10CF771}"/>
                </a:ext>
              </a:extLst>
            </p:cNvPr>
            <p:cNvSpPr txBox="1"/>
            <p:nvPr/>
          </p:nvSpPr>
          <p:spPr>
            <a:xfrm>
              <a:off x="3232068" y="1918873"/>
              <a:ext cx="524239" cy="681631"/>
            </a:xfrm>
            <a:prstGeom prst="rect">
              <a:avLst/>
            </a:prstGeom>
            <a:noFill/>
          </p:spPr>
          <p:txBody>
            <a:bodyPr wrap="none" rtlCol="0">
              <a:spAutoFit/>
            </a:bodyPr>
            <a:lstStyle/>
            <a:p>
              <a:r>
                <a:rPr lang="en-US" dirty="0">
                  <a:solidFill>
                    <a:srgbClr val="7030A0"/>
                  </a:solidFill>
                </a:rPr>
                <a:t>x</a:t>
              </a:r>
            </a:p>
          </p:txBody>
        </p:sp>
        <p:sp>
          <p:nvSpPr>
            <p:cNvPr id="192" name="TextBox 191">
              <a:extLst>
                <a:ext uri="{FF2B5EF4-FFF2-40B4-BE49-F238E27FC236}">
                  <a16:creationId xmlns:a16="http://schemas.microsoft.com/office/drawing/2014/main" id="{9E5C51CD-1617-8645-B743-3B23A795B045}"/>
                </a:ext>
              </a:extLst>
            </p:cNvPr>
            <p:cNvSpPr txBox="1"/>
            <p:nvPr/>
          </p:nvSpPr>
          <p:spPr>
            <a:xfrm>
              <a:off x="2927267" y="1483429"/>
              <a:ext cx="284052" cy="681631"/>
            </a:xfrm>
            <a:prstGeom prst="rect">
              <a:avLst/>
            </a:prstGeom>
            <a:noFill/>
          </p:spPr>
          <p:txBody>
            <a:bodyPr wrap="square" rtlCol="0">
              <a:spAutoFit/>
            </a:bodyPr>
            <a:lstStyle/>
            <a:p>
              <a:r>
                <a:rPr lang="en-US" dirty="0">
                  <a:solidFill>
                    <a:srgbClr val="7030A0"/>
                  </a:solidFill>
                </a:rPr>
                <a:t>x</a:t>
              </a:r>
            </a:p>
          </p:txBody>
        </p:sp>
        <p:sp>
          <p:nvSpPr>
            <p:cNvPr id="193" name="TextBox 192">
              <a:extLst>
                <a:ext uri="{FF2B5EF4-FFF2-40B4-BE49-F238E27FC236}">
                  <a16:creationId xmlns:a16="http://schemas.microsoft.com/office/drawing/2014/main" id="{025A5D1B-D53A-B74D-9D11-DE0C55FC6CC0}"/>
                </a:ext>
              </a:extLst>
            </p:cNvPr>
            <p:cNvSpPr txBox="1"/>
            <p:nvPr/>
          </p:nvSpPr>
          <p:spPr>
            <a:xfrm>
              <a:off x="3263598" y="1638247"/>
              <a:ext cx="524239" cy="681631"/>
            </a:xfrm>
            <a:prstGeom prst="rect">
              <a:avLst/>
            </a:prstGeom>
            <a:noFill/>
          </p:spPr>
          <p:txBody>
            <a:bodyPr wrap="none" rtlCol="0">
              <a:spAutoFit/>
            </a:bodyPr>
            <a:lstStyle/>
            <a:p>
              <a:r>
                <a:rPr lang="en-US" dirty="0">
                  <a:solidFill>
                    <a:srgbClr val="7030A0"/>
                  </a:solidFill>
                </a:rPr>
                <a:t>x</a:t>
              </a:r>
            </a:p>
          </p:txBody>
        </p:sp>
        <p:sp>
          <p:nvSpPr>
            <p:cNvPr id="194" name="TextBox 193">
              <a:extLst>
                <a:ext uri="{FF2B5EF4-FFF2-40B4-BE49-F238E27FC236}">
                  <a16:creationId xmlns:a16="http://schemas.microsoft.com/office/drawing/2014/main" id="{665E1749-E3BC-3C4D-8271-C108F64AB38B}"/>
                </a:ext>
              </a:extLst>
            </p:cNvPr>
            <p:cNvSpPr txBox="1"/>
            <p:nvPr/>
          </p:nvSpPr>
          <p:spPr>
            <a:xfrm>
              <a:off x="2335515" y="2451851"/>
              <a:ext cx="524239" cy="681631"/>
            </a:xfrm>
            <a:prstGeom prst="rect">
              <a:avLst/>
            </a:prstGeom>
            <a:noFill/>
          </p:spPr>
          <p:txBody>
            <a:bodyPr wrap="none" rtlCol="0">
              <a:spAutoFit/>
            </a:bodyPr>
            <a:lstStyle/>
            <a:p>
              <a:r>
                <a:rPr lang="en-US" dirty="0">
                  <a:solidFill>
                    <a:srgbClr val="7030A0"/>
                  </a:solidFill>
                </a:rPr>
                <a:t>x</a:t>
              </a:r>
            </a:p>
          </p:txBody>
        </p:sp>
        <p:sp>
          <p:nvSpPr>
            <p:cNvPr id="195" name="TextBox 194">
              <a:extLst>
                <a:ext uri="{FF2B5EF4-FFF2-40B4-BE49-F238E27FC236}">
                  <a16:creationId xmlns:a16="http://schemas.microsoft.com/office/drawing/2014/main" id="{2021D5E5-FCA4-3040-BD9A-096394EA5B5F}"/>
                </a:ext>
              </a:extLst>
            </p:cNvPr>
            <p:cNvSpPr txBox="1"/>
            <p:nvPr/>
          </p:nvSpPr>
          <p:spPr>
            <a:xfrm>
              <a:off x="2727434" y="2028286"/>
              <a:ext cx="524239" cy="681631"/>
            </a:xfrm>
            <a:prstGeom prst="rect">
              <a:avLst/>
            </a:prstGeom>
            <a:noFill/>
          </p:spPr>
          <p:txBody>
            <a:bodyPr wrap="none" rtlCol="0">
              <a:spAutoFit/>
            </a:bodyPr>
            <a:lstStyle/>
            <a:p>
              <a:r>
                <a:rPr lang="en-US" dirty="0">
                  <a:solidFill>
                    <a:srgbClr val="7030A0"/>
                  </a:solidFill>
                </a:rPr>
                <a:t>x</a:t>
              </a:r>
            </a:p>
          </p:txBody>
        </p:sp>
        <p:sp>
          <p:nvSpPr>
            <p:cNvPr id="196" name="TextBox 195">
              <a:extLst>
                <a:ext uri="{FF2B5EF4-FFF2-40B4-BE49-F238E27FC236}">
                  <a16:creationId xmlns:a16="http://schemas.microsoft.com/office/drawing/2014/main" id="{B8FE73DE-FC34-E245-925E-17B00EA877F3}"/>
                </a:ext>
              </a:extLst>
            </p:cNvPr>
            <p:cNvSpPr txBox="1"/>
            <p:nvPr/>
          </p:nvSpPr>
          <p:spPr>
            <a:xfrm>
              <a:off x="2181269" y="2138011"/>
              <a:ext cx="524239" cy="681631"/>
            </a:xfrm>
            <a:prstGeom prst="rect">
              <a:avLst/>
            </a:prstGeom>
            <a:noFill/>
          </p:spPr>
          <p:txBody>
            <a:bodyPr wrap="none" rtlCol="0">
              <a:spAutoFit/>
            </a:bodyPr>
            <a:lstStyle/>
            <a:p>
              <a:r>
                <a:rPr lang="en-US" dirty="0">
                  <a:solidFill>
                    <a:srgbClr val="7030A0"/>
                  </a:solidFill>
                </a:rPr>
                <a:t>x</a:t>
              </a:r>
            </a:p>
          </p:txBody>
        </p:sp>
        <p:sp>
          <p:nvSpPr>
            <p:cNvPr id="197" name="Oval 196">
              <a:extLst>
                <a:ext uri="{FF2B5EF4-FFF2-40B4-BE49-F238E27FC236}">
                  <a16:creationId xmlns:a16="http://schemas.microsoft.com/office/drawing/2014/main" id="{99FCFB45-A314-9142-8F88-D3AFC073634D}"/>
                </a:ext>
              </a:extLst>
            </p:cNvPr>
            <p:cNvSpPr/>
            <p:nvPr/>
          </p:nvSpPr>
          <p:spPr>
            <a:xfrm>
              <a:off x="2036652" y="1497826"/>
              <a:ext cx="1665617" cy="1576552"/>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030A0"/>
                </a:solidFill>
              </a:endParaRPr>
            </a:p>
          </p:txBody>
        </p:sp>
      </p:grpSp>
      <p:sp>
        <p:nvSpPr>
          <p:cNvPr id="198" name="Right Arrow 197">
            <a:extLst>
              <a:ext uri="{FF2B5EF4-FFF2-40B4-BE49-F238E27FC236}">
                <a16:creationId xmlns:a16="http://schemas.microsoft.com/office/drawing/2014/main" id="{7DCEEE84-7BCA-E94D-A2FF-49B1CFC2BDE3}"/>
              </a:ext>
            </a:extLst>
          </p:cNvPr>
          <p:cNvSpPr/>
          <p:nvPr/>
        </p:nvSpPr>
        <p:spPr>
          <a:xfrm>
            <a:off x="1807634" y="5613679"/>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99" name="TextBox 198">
            <a:extLst>
              <a:ext uri="{FF2B5EF4-FFF2-40B4-BE49-F238E27FC236}">
                <a16:creationId xmlns:a16="http://schemas.microsoft.com/office/drawing/2014/main" id="{B29114C3-74CA-4F49-9BB0-431B05232C7C}"/>
              </a:ext>
            </a:extLst>
          </p:cNvPr>
          <p:cNvSpPr txBox="1"/>
          <p:nvPr/>
        </p:nvSpPr>
        <p:spPr>
          <a:xfrm>
            <a:off x="3395069" y="5550513"/>
            <a:ext cx="899157" cy="369332"/>
          </a:xfrm>
          <a:prstGeom prst="rect">
            <a:avLst/>
          </a:prstGeom>
          <a:noFill/>
        </p:spPr>
        <p:txBody>
          <a:bodyPr wrap="none" rtlCol="0">
            <a:spAutoFit/>
          </a:bodyPr>
          <a:lstStyle/>
          <a:p>
            <a:r>
              <a:rPr lang="en-US" dirty="0">
                <a:solidFill>
                  <a:srgbClr val="7030A0"/>
                </a:solidFill>
              </a:rPr>
              <a:t>statistic</a:t>
            </a:r>
          </a:p>
        </p:txBody>
      </p:sp>
      <p:sp>
        <p:nvSpPr>
          <p:cNvPr id="2" name="Oval 1">
            <a:extLst>
              <a:ext uri="{FF2B5EF4-FFF2-40B4-BE49-F238E27FC236}">
                <a16:creationId xmlns:a16="http://schemas.microsoft.com/office/drawing/2014/main" id="{D026E328-3E1B-1549-B835-13F69F477DEB}"/>
              </a:ext>
            </a:extLst>
          </p:cNvPr>
          <p:cNvSpPr/>
          <p:nvPr/>
        </p:nvSpPr>
        <p:spPr>
          <a:xfrm>
            <a:off x="2397211" y="609188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529AC025-DEB8-714E-A5D8-0A66D8148D59}"/>
              </a:ext>
            </a:extLst>
          </p:cNvPr>
          <p:cNvSpPr/>
          <p:nvPr/>
        </p:nvSpPr>
        <p:spPr>
          <a:xfrm>
            <a:off x="2401327" y="624428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F0B84794-537A-5446-B02D-575B036A86BC}"/>
              </a:ext>
            </a:extLst>
          </p:cNvPr>
          <p:cNvSpPr/>
          <p:nvPr/>
        </p:nvSpPr>
        <p:spPr>
          <a:xfrm>
            <a:off x="2401327" y="6392565"/>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A952B62-0138-AD4F-A8BD-64FA3F79978B}"/>
              </a:ext>
            </a:extLst>
          </p:cNvPr>
          <p:cNvCxnSpPr>
            <a:cxnSpLocks/>
          </p:cNvCxnSpPr>
          <p:nvPr/>
        </p:nvCxnSpPr>
        <p:spPr>
          <a:xfrm>
            <a:off x="5029200" y="4769708"/>
            <a:ext cx="6388443" cy="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EA7973AB-7641-9743-8B0B-28B5B2D09CFE}"/>
              </a:ext>
            </a:extLst>
          </p:cNvPr>
          <p:cNvSpPr txBox="1"/>
          <p:nvPr/>
        </p:nvSpPr>
        <p:spPr>
          <a:xfrm>
            <a:off x="10968064" y="4915799"/>
            <a:ext cx="899157" cy="369332"/>
          </a:xfrm>
          <a:prstGeom prst="rect">
            <a:avLst/>
          </a:prstGeom>
          <a:noFill/>
        </p:spPr>
        <p:txBody>
          <a:bodyPr wrap="none" rtlCol="0">
            <a:spAutoFit/>
          </a:bodyPr>
          <a:lstStyle/>
          <a:p>
            <a:r>
              <a:rPr lang="en-US" dirty="0"/>
              <a:t>statistic</a:t>
            </a:r>
          </a:p>
        </p:txBody>
      </p:sp>
      <p:sp>
        <p:nvSpPr>
          <p:cNvPr id="203" name="Oval 202">
            <a:extLst>
              <a:ext uri="{FF2B5EF4-FFF2-40B4-BE49-F238E27FC236}">
                <a16:creationId xmlns:a16="http://schemas.microsoft.com/office/drawing/2014/main" id="{76B8BE20-004D-2A48-87EB-ADA8640ADA57}"/>
              </a:ext>
            </a:extLst>
          </p:cNvPr>
          <p:cNvSpPr/>
          <p:nvPr/>
        </p:nvSpPr>
        <p:spPr>
          <a:xfrm>
            <a:off x="7352125" y="4678268"/>
            <a:ext cx="182880" cy="18288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1BB51AB4-AFEF-FC44-B6ED-052CA71398F3}"/>
              </a:ext>
            </a:extLst>
          </p:cNvPr>
          <p:cNvSpPr/>
          <p:nvPr/>
        </p:nvSpPr>
        <p:spPr>
          <a:xfrm>
            <a:off x="7597403" y="4684947"/>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EEA4B707-090F-E84A-9C39-25F4E2A36FE7}"/>
              </a:ext>
            </a:extLst>
          </p:cNvPr>
          <p:cNvSpPr/>
          <p:nvPr/>
        </p:nvSpPr>
        <p:spPr>
          <a:xfrm>
            <a:off x="8921295" y="4678268"/>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F06BAAF3-C0C0-134F-82A6-E48A2726911E}"/>
              </a:ext>
            </a:extLst>
          </p:cNvPr>
          <p:cNvSpPr/>
          <p:nvPr/>
        </p:nvSpPr>
        <p:spPr>
          <a:xfrm>
            <a:off x="8333431" y="4678268"/>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820813C7-9A9F-184E-A7FC-8917AB5339F9}"/>
              </a:ext>
            </a:extLst>
          </p:cNvPr>
          <p:cNvSpPr/>
          <p:nvPr/>
        </p:nvSpPr>
        <p:spPr>
          <a:xfrm>
            <a:off x="6041384" y="4675429"/>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F97689C6-D10A-0E46-A093-6B1512F1BD64}"/>
              </a:ext>
            </a:extLst>
          </p:cNvPr>
          <p:cNvSpPr/>
          <p:nvPr/>
        </p:nvSpPr>
        <p:spPr>
          <a:xfrm>
            <a:off x="10033240" y="4681301"/>
            <a:ext cx="182880" cy="1828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2785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20A24C0-1714-D145-8277-75379CED217F}"/>
              </a:ext>
            </a:extLst>
          </p:cNvPr>
          <p:cNvSpPr/>
          <p:nvPr/>
        </p:nvSpPr>
        <p:spPr>
          <a:xfrm>
            <a:off x="7521346" y="1289671"/>
            <a:ext cx="545307" cy="34467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3E55CD95-52A9-3349-B2BD-C8E847CB7EB9}"/>
              </a:ext>
            </a:extLst>
          </p:cNvPr>
          <p:cNvSpPr/>
          <p:nvPr/>
        </p:nvSpPr>
        <p:spPr>
          <a:xfrm>
            <a:off x="8116751" y="1383957"/>
            <a:ext cx="545307" cy="33524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a:extLst>
              <a:ext uri="{FF2B5EF4-FFF2-40B4-BE49-F238E27FC236}">
                <a16:creationId xmlns:a16="http://schemas.microsoft.com/office/drawing/2014/main" id="{1A052D45-C214-8547-AC9B-5A69646DDBBA}"/>
              </a:ext>
            </a:extLst>
          </p:cNvPr>
          <p:cNvSpPr/>
          <p:nvPr/>
        </p:nvSpPr>
        <p:spPr>
          <a:xfrm>
            <a:off x="8712156" y="2088291"/>
            <a:ext cx="545307" cy="26480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ABA34E61-925F-0447-8A30-5CCBDD13D007}"/>
              </a:ext>
            </a:extLst>
          </p:cNvPr>
          <p:cNvSpPr/>
          <p:nvPr/>
        </p:nvSpPr>
        <p:spPr>
          <a:xfrm>
            <a:off x="9307561" y="3299253"/>
            <a:ext cx="545307" cy="143713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a:extLst>
              <a:ext uri="{FF2B5EF4-FFF2-40B4-BE49-F238E27FC236}">
                <a16:creationId xmlns:a16="http://schemas.microsoft.com/office/drawing/2014/main" id="{1A5B4FA6-3A05-2649-B186-938E4E9D0FAB}"/>
              </a:ext>
            </a:extLst>
          </p:cNvPr>
          <p:cNvSpPr/>
          <p:nvPr/>
        </p:nvSpPr>
        <p:spPr>
          <a:xfrm>
            <a:off x="9902966" y="4252177"/>
            <a:ext cx="545307" cy="48420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940B80BF-9FEF-E141-92F5-E83ED85A5B5C}"/>
              </a:ext>
            </a:extLst>
          </p:cNvPr>
          <p:cNvSpPr/>
          <p:nvPr/>
        </p:nvSpPr>
        <p:spPr>
          <a:xfrm>
            <a:off x="10498372" y="4670217"/>
            <a:ext cx="545307" cy="6616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a:extLst>
              <a:ext uri="{FF2B5EF4-FFF2-40B4-BE49-F238E27FC236}">
                <a16:creationId xmlns:a16="http://schemas.microsoft.com/office/drawing/2014/main" id="{74F7CA2B-2B1B-2540-B9A7-55ADDA41DF6D}"/>
              </a:ext>
            </a:extLst>
          </p:cNvPr>
          <p:cNvSpPr/>
          <p:nvPr/>
        </p:nvSpPr>
        <p:spPr>
          <a:xfrm>
            <a:off x="6925941" y="2088292"/>
            <a:ext cx="545307" cy="26480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7B55A5B2-2ACF-9143-8586-27081D6866B1}"/>
              </a:ext>
            </a:extLst>
          </p:cNvPr>
          <p:cNvSpPr/>
          <p:nvPr/>
        </p:nvSpPr>
        <p:spPr>
          <a:xfrm>
            <a:off x="5735131" y="4151869"/>
            <a:ext cx="545307" cy="58451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E35819FD-CFD4-914E-AED4-B4572F761931}"/>
              </a:ext>
            </a:extLst>
          </p:cNvPr>
          <p:cNvSpPr/>
          <p:nvPr/>
        </p:nvSpPr>
        <p:spPr>
          <a:xfrm>
            <a:off x="6330536" y="3212757"/>
            <a:ext cx="545307" cy="15236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E60ABBE1-7A5F-EC4C-9DA1-682D5D2F841D}"/>
              </a:ext>
            </a:extLst>
          </p:cNvPr>
          <p:cNvSpPr/>
          <p:nvPr/>
        </p:nvSpPr>
        <p:spPr>
          <a:xfrm>
            <a:off x="5139726" y="4609633"/>
            <a:ext cx="545307" cy="12675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565D6EAF-E674-6B4E-87A3-3E76152DFBC8}"/>
              </a:ext>
            </a:extLst>
          </p:cNvPr>
          <p:cNvSpPr/>
          <p:nvPr/>
        </p:nvSpPr>
        <p:spPr>
          <a:xfrm>
            <a:off x="6420181"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BB24B709-FE68-7643-B41D-2114B0AD7649}"/>
              </a:ext>
            </a:extLst>
          </p:cNvPr>
          <p:cNvSpPr/>
          <p:nvPr/>
        </p:nvSpPr>
        <p:spPr>
          <a:xfrm>
            <a:off x="6664266"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0AAA61CA-42DC-284B-9170-1BE3A596CD3A}"/>
              </a:ext>
            </a:extLst>
          </p:cNvPr>
          <p:cNvSpPr/>
          <p:nvPr/>
        </p:nvSpPr>
        <p:spPr>
          <a:xfrm>
            <a:off x="7165739"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C10E46BD-5360-0348-8650-D78B61F7EEFA}"/>
              </a:ext>
            </a:extLst>
          </p:cNvPr>
          <p:cNvSpPr/>
          <p:nvPr/>
        </p:nvSpPr>
        <p:spPr>
          <a:xfrm>
            <a:off x="7516882"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55288757-8EB7-A648-B593-391D7B75E40C}"/>
              </a:ext>
            </a:extLst>
          </p:cNvPr>
          <p:cNvSpPr/>
          <p:nvPr/>
        </p:nvSpPr>
        <p:spPr>
          <a:xfrm>
            <a:off x="7352125"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B10E1E66-36DE-084B-BD1C-F31BBC56302A}"/>
              </a:ext>
            </a:extLst>
          </p:cNvPr>
          <p:cNvSpPr/>
          <p:nvPr/>
        </p:nvSpPr>
        <p:spPr>
          <a:xfrm>
            <a:off x="778028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0AC64AC5-5A65-FF41-8320-38BBFC22F12F}"/>
              </a:ext>
            </a:extLst>
          </p:cNvPr>
          <p:cNvSpPr/>
          <p:nvPr/>
        </p:nvSpPr>
        <p:spPr>
          <a:xfrm>
            <a:off x="764858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80D8CC3A-1969-8B43-A18E-011925029F90}"/>
              </a:ext>
            </a:extLst>
          </p:cNvPr>
          <p:cNvSpPr/>
          <p:nvPr/>
        </p:nvSpPr>
        <p:spPr>
          <a:xfrm>
            <a:off x="7948546"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F38B9416-EF15-894D-BB58-458978903972}"/>
              </a:ext>
            </a:extLst>
          </p:cNvPr>
          <p:cNvSpPr/>
          <p:nvPr/>
        </p:nvSpPr>
        <p:spPr>
          <a:xfrm>
            <a:off x="8062189"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356FFCD4-0100-6640-B221-07CF49196E5E}"/>
              </a:ext>
            </a:extLst>
          </p:cNvPr>
          <p:cNvSpPr/>
          <p:nvPr/>
        </p:nvSpPr>
        <p:spPr>
          <a:xfrm>
            <a:off x="8208441"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9EB9D8DE-7108-2543-86E2-3E8576AAEE30}"/>
              </a:ext>
            </a:extLst>
          </p:cNvPr>
          <p:cNvSpPr/>
          <p:nvPr/>
        </p:nvSpPr>
        <p:spPr>
          <a:xfrm>
            <a:off x="8331665"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B3962A91-7ABD-F441-A1DF-8D0D2237623E}"/>
              </a:ext>
            </a:extLst>
          </p:cNvPr>
          <p:cNvSpPr/>
          <p:nvPr/>
        </p:nvSpPr>
        <p:spPr>
          <a:xfrm>
            <a:off x="8715487"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E4B100BA-0CCE-814B-B43E-2B4D84B2B26B}"/>
              </a:ext>
            </a:extLst>
          </p:cNvPr>
          <p:cNvSpPr/>
          <p:nvPr/>
        </p:nvSpPr>
        <p:spPr>
          <a:xfrm>
            <a:off x="898496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A20A4796-2E98-2D40-BAB9-283DC0DED650}"/>
              </a:ext>
            </a:extLst>
          </p:cNvPr>
          <p:cNvSpPr/>
          <p:nvPr/>
        </p:nvSpPr>
        <p:spPr>
          <a:xfrm>
            <a:off x="957660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D843C1F7-D878-3A44-B5D9-CB766975AD00}"/>
              </a:ext>
            </a:extLst>
          </p:cNvPr>
          <p:cNvSpPr/>
          <p:nvPr/>
        </p:nvSpPr>
        <p:spPr>
          <a:xfrm>
            <a:off x="10898761"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C99A3EF7-4845-304A-B289-130DBA61766B}"/>
              </a:ext>
            </a:extLst>
          </p:cNvPr>
          <p:cNvSpPr/>
          <p:nvPr/>
        </p:nvSpPr>
        <p:spPr>
          <a:xfrm>
            <a:off x="5354330"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4297350E-68DA-E740-8556-A06FDB3E1F66}"/>
              </a:ext>
            </a:extLst>
          </p:cNvPr>
          <p:cNvGrpSpPr/>
          <p:nvPr/>
        </p:nvGrpSpPr>
        <p:grpSpPr>
          <a:xfrm>
            <a:off x="587115" y="1318426"/>
            <a:ext cx="902492" cy="891304"/>
            <a:chOff x="2036652" y="1429407"/>
            <a:chExt cx="1665617" cy="1644971"/>
          </a:xfrm>
        </p:grpSpPr>
        <p:sp>
          <p:nvSpPr>
            <p:cNvPr id="43" name="TextBox 42">
              <a:extLst>
                <a:ext uri="{FF2B5EF4-FFF2-40B4-BE49-F238E27FC236}">
                  <a16:creationId xmlns:a16="http://schemas.microsoft.com/office/drawing/2014/main" id="{702E6250-0AA6-944B-A06B-DCD143F25D8A}"/>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44" name="TextBox 43">
              <a:extLst>
                <a:ext uri="{FF2B5EF4-FFF2-40B4-BE49-F238E27FC236}">
                  <a16:creationId xmlns:a16="http://schemas.microsoft.com/office/drawing/2014/main" id="{4892B5C4-A111-0942-8472-453A4C4F7102}"/>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45" name="TextBox 44">
              <a:extLst>
                <a:ext uri="{FF2B5EF4-FFF2-40B4-BE49-F238E27FC236}">
                  <a16:creationId xmlns:a16="http://schemas.microsoft.com/office/drawing/2014/main" id="{3EF44738-F0BF-7E42-BC18-F4523E34FA9F}"/>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46" name="TextBox 45">
              <a:extLst>
                <a:ext uri="{FF2B5EF4-FFF2-40B4-BE49-F238E27FC236}">
                  <a16:creationId xmlns:a16="http://schemas.microsoft.com/office/drawing/2014/main" id="{93558024-198A-D249-B4ED-F96B13429F23}"/>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47" name="TextBox 46">
              <a:extLst>
                <a:ext uri="{FF2B5EF4-FFF2-40B4-BE49-F238E27FC236}">
                  <a16:creationId xmlns:a16="http://schemas.microsoft.com/office/drawing/2014/main" id="{FF0C725F-3F59-9F48-BFAE-811927C32CFD}"/>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48" name="TextBox 47">
              <a:extLst>
                <a:ext uri="{FF2B5EF4-FFF2-40B4-BE49-F238E27FC236}">
                  <a16:creationId xmlns:a16="http://schemas.microsoft.com/office/drawing/2014/main" id="{329081BD-A48F-9941-AE50-82E25C090B2D}"/>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49" name="TextBox 48">
              <a:extLst>
                <a:ext uri="{FF2B5EF4-FFF2-40B4-BE49-F238E27FC236}">
                  <a16:creationId xmlns:a16="http://schemas.microsoft.com/office/drawing/2014/main" id="{495363D2-FA1F-7446-ABE4-8E8F62A3A67E}"/>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50" name="TextBox 49">
              <a:extLst>
                <a:ext uri="{FF2B5EF4-FFF2-40B4-BE49-F238E27FC236}">
                  <a16:creationId xmlns:a16="http://schemas.microsoft.com/office/drawing/2014/main" id="{8762F3A8-2692-F74D-8FD8-6B5E563396FE}"/>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51" name="TextBox 50">
              <a:extLst>
                <a:ext uri="{FF2B5EF4-FFF2-40B4-BE49-F238E27FC236}">
                  <a16:creationId xmlns:a16="http://schemas.microsoft.com/office/drawing/2014/main" id="{EFF8BA0B-B713-9F45-8D5D-69612A810FDF}"/>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52" name="TextBox 51">
              <a:extLst>
                <a:ext uri="{FF2B5EF4-FFF2-40B4-BE49-F238E27FC236}">
                  <a16:creationId xmlns:a16="http://schemas.microsoft.com/office/drawing/2014/main" id="{A0AF22AA-DC61-504B-B88A-AD1A9A3E482F}"/>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53" name="TextBox 52">
              <a:extLst>
                <a:ext uri="{FF2B5EF4-FFF2-40B4-BE49-F238E27FC236}">
                  <a16:creationId xmlns:a16="http://schemas.microsoft.com/office/drawing/2014/main" id="{E7A4014D-0D90-CC46-B6B8-5CBE6F8379CD}"/>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54" name="TextBox 53">
              <a:extLst>
                <a:ext uri="{FF2B5EF4-FFF2-40B4-BE49-F238E27FC236}">
                  <a16:creationId xmlns:a16="http://schemas.microsoft.com/office/drawing/2014/main" id="{60F450E7-2451-8C47-9826-5E252BAAEABD}"/>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55" name="TextBox 54">
              <a:extLst>
                <a:ext uri="{FF2B5EF4-FFF2-40B4-BE49-F238E27FC236}">
                  <a16:creationId xmlns:a16="http://schemas.microsoft.com/office/drawing/2014/main" id="{E6F46BB7-6F1F-FE4A-AA24-8740874F492B}"/>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56" name="TextBox 55">
              <a:extLst>
                <a:ext uri="{FF2B5EF4-FFF2-40B4-BE49-F238E27FC236}">
                  <a16:creationId xmlns:a16="http://schemas.microsoft.com/office/drawing/2014/main" id="{E00545A0-2E05-CB48-B20B-BE2C0E10FBC2}"/>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57" name="TextBox 56">
              <a:extLst>
                <a:ext uri="{FF2B5EF4-FFF2-40B4-BE49-F238E27FC236}">
                  <a16:creationId xmlns:a16="http://schemas.microsoft.com/office/drawing/2014/main" id="{E2987426-D5F8-8D47-B23F-A89416486AAE}"/>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58" name="TextBox 57">
              <a:extLst>
                <a:ext uri="{FF2B5EF4-FFF2-40B4-BE49-F238E27FC236}">
                  <a16:creationId xmlns:a16="http://schemas.microsoft.com/office/drawing/2014/main" id="{F8C6CC97-882A-314E-B13E-6AE7069B5479}"/>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59" name="TextBox 58">
              <a:extLst>
                <a:ext uri="{FF2B5EF4-FFF2-40B4-BE49-F238E27FC236}">
                  <a16:creationId xmlns:a16="http://schemas.microsoft.com/office/drawing/2014/main" id="{DD988350-D6B9-F644-90B5-6185B85E6FF0}"/>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60" name="TextBox 59">
              <a:extLst>
                <a:ext uri="{FF2B5EF4-FFF2-40B4-BE49-F238E27FC236}">
                  <a16:creationId xmlns:a16="http://schemas.microsoft.com/office/drawing/2014/main" id="{66E6C7B2-80E3-414D-A6F7-B81697528A1B}"/>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61" name="TextBox 60">
              <a:extLst>
                <a:ext uri="{FF2B5EF4-FFF2-40B4-BE49-F238E27FC236}">
                  <a16:creationId xmlns:a16="http://schemas.microsoft.com/office/drawing/2014/main" id="{FC394EF7-900F-6944-AEB7-4027A2BEDB75}"/>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62" name="TextBox 61">
              <a:extLst>
                <a:ext uri="{FF2B5EF4-FFF2-40B4-BE49-F238E27FC236}">
                  <a16:creationId xmlns:a16="http://schemas.microsoft.com/office/drawing/2014/main" id="{7857719E-2C66-0A4D-B53A-3D0BC979E656}"/>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63" name="TextBox 62">
              <a:extLst>
                <a:ext uri="{FF2B5EF4-FFF2-40B4-BE49-F238E27FC236}">
                  <a16:creationId xmlns:a16="http://schemas.microsoft.com/office/drawing/2014/main" id="{2E2E2069-92EB-E547-97AB-AC37BCD0BFFB}"/>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64" name="TextBox 63">
              <a:extLst>
                <a:ext uri="{FF2B5EF4-FFF2-40B4-BE49-F238E27FC236}">
                  <a16:creationId xmlns:a16="http://schemas.microsoft.com/office/drawing/2014/main" id="{352FD9B8-C9A8-D148-8079-816A1E997B29}"/>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65" name="Oval 64">
              <a:extLst>
                <a:ext uri="{FF2B5EF4-FFF2-40B4-BE49-F238E27FC236}">
                  <a16:creationId xmlns:a16="http://schemas.microsoft.com/office/drawing/2014/main" id="{5688C068-C228-2C4D-9EAB-F2B93C92FB3B}"/>
                </a:ext>
              </a:extLst>
            </p:cNvPr>
            <p:cNvSpPr/>
            <p:nvPr/>
          </p:nvSpPr>
          <p:spPr>
            <a:xfrm>
              <a:off x="2036652" y="14978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68" name="Right Arrow 67">
            <a:extLst>
              <a:ext uri="{FF2B5EF4-FFF2-40B4-BE49-F238E27FC236}">
                <a16:creationId xmlns:a16="http://schemas.microsoft.com/office/drawing/2014/main" id="{D9F67D3E-39E9-C44E-8555-81ED17C7128C}"/>
              </a:ext>
            </a:extLst>
          </p:cNvPr>
          <p:cNvSpPr/>
          <p:nvPr/>
        </p:nvSpPr>
        <p:spPr>
          <a:xfrm>
            <a:off x="1745595" y="164271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C77EF1F1-FCE4-3646-8FEB-31B400FA1294}"/>
              </a:ext>
            </a:extLst>
          </p:cNvPr>
          <p:cNvSpPr txBox="1"/>
          <p:nvPr/>
        </p:nvSpPr>
        <p:spPr>
          <a:xfrm>
            <a:off x="3333030" y="1579547"/>
            <a:ext cx="899157" cy="369332"/>
          </a:xfrm>
          <a:prstGeom prst="rect">
            <a:avLst/>
          </a:prstGeom>
          <a:noFill/>
        </p:spPr>
        <p:txBody>
          <a:bodyPr wrap="none" rtlCol="0">
            <a:spAutoFit/>
          </a:bodyPr>
          <a:lstStyle/>
          <a:p>
            <a:r>
              <a:rPr lang="en-US" dirty="0">
                <a:solidFill>
                  <a:srgbClr val="FF0000"/>
                </a:solidFill>
              </a:rPr>
              <a:t>statistic</a:t>
            </a:r>
          </a:p>
        </p:txBody>
      </p:sp>
      <p:grpSp>
        <p:nvGrpSpPr>
          <p:cNvPr id="67" name="Group 66">
            <a:extLst>
              <a:ext uri="{FF2B5EF4-FFF2-40B4-BE49-F238E27FC236}">
                <a16:creationId xmlns:a16="http://schemas.microsoft.com/office/drawing/2014/main" id="{11F40FD6-0902-0449-85C3-004246CB273A}"/>
              </a:ext>
            </a:extLst>
          </p:cNvPr>
          <p:cNvGrpSpPr/>
          <p:nvPr/>
        </p:nvGrpSpPr>
        <p:grpSpPr>
          <a:xfrm>
            <a:off x="593997" y="320079"/>
            <a:ext cx="901216" cy="903376"/>
            <a:chOff x="2031861" y="1429407"/>
            <a:chExt cx="1665618" cy="1669609"/>
          </a:xfrm>
        </p:grpSpPr>
        <p:sp>
          <p:nvSpPr>
            <p:cNvPr id="69" name="TextBox 68">
              <a:extLst>
                <a:ext uri="{FF2B5EF4-FFF2-40B4-BE49-F238E27FC236}">
                  <a16:creationId xmlns:a16="http://schemas.microsoft.com/office/drawing/2014/main" id="{EAB303A1-D396-EC4B-91AD-165B73EF3282}"/>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70" name="TextBox 69">
              <a:extLst>
                <a:ext uri="{FF2B5EF4-FFF2-40B4-BE49-F238E27FC236}">
                  <a16:creationId xmlns:a16="http://schemas.microsoft.com/office/drawing/2014/main" id="{4FCEDF38-0502-BB48-87BC-3DAC194D1713}"/>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71" name="TextBox 70">
              <a:extLst>
                <a:ext uri="{FF2B5EF4-FFF2-40B4-BE49-F238E27FC236}">
                  <a16:creationId xmlns:a16="http://schemas.microsoft.com/office/drawing/2014/main" id="{5E45CF6F-E36E-BD4D-937B-176B8D034528}"/>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72" name="TextBox 71">
              <a:extLst>
                <a:ext uri="{FF2B5EF4-FFF2-40B4-BE49-F238E27FC236}">
                  <a16:creationId xmlns:a16="http://schemas.microsoft.com/office/drawing/2014/main" id="{663599D7-4205-6E49-943B-95CE5FFC1588}"/>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73" name="TextBox 72">
              <a:extLst>
                <a:ext uri="{FF2B5EF4-FFF2-40B4-BE49-F238E27FC236}">
                  <a16:creationId xmlns:a16="http://schemas.microsoft.com/office/drawing/2014/main" id="{F9BD6F75-A47E-4841-BDA6-F5EE714E7EFC}"/>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4" name="TextBox 73">
              <a:extLst>
                <a:ext uri="{FF2B5EF4-FFF2-40B4-BE49-F238E27FC236}">
                  <a16:creationId xmlns:a16="http://schemas.microsoft.com/office/drawing/2014/main" id="{76C19075-7BA1-4146-9FC2-6EF1A59E16DD}"/>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75" name="TextBox 74">
              <a:extLst>
                <a:ext uri="{FF2B5EF4-FFF2-40B4-BE49-F238E27FC236}">
                  <a16:creationId xmlns:a16="http://schemas.microsoft.com/office/drawing/2014/main" id="{C213F36C-01AE-4440-8B79-EAC7D84928A9}"/>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76" name="TextBox 75">
              <a:extLst>
                <a:ext uri="{FF2B5EF4-FFF2-40B4-BE49-F238E27FC236}">
                  <a16:creationId xmlns:a16="http://schemas.microsoft.com/office/drawing/2014/main" id="{6FB26555-49E8-9444-A2D4-7457C7898027}"/>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77" name="TextBox 76">
              <a:extLst>
                <a:ext uri="{FF2B5EF4-FFF2-40B4-BE49-F238E27FC236}">
                  <a16:creationId xmlns:a16="http://schemas.microsoft.com/office/drawing/2014/main" id="{9A837865-1721-5A4B-A732-87F15385CAE3}"/>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78" name="TextBox 77">
              <a:extLst>
                <a:ext uri="{FF2B5EF4-FFF2-40B4-BE49-F238E27FC236}">
                  <a16:creationId xmlns:a16="http://schemas.microsoft.com/office/drawing/2014/main" id="{D5A30810-CEC6-854E-A12E-7C4760E9B435}"/>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80" name="TextBox 79">
              <a:extLst>
                <a:ext uri="{FF2B5EF4-FFF2-40B4-BE49-F238E27FC236}">
                  <a16:creationId xmlns:a16="http://schemas.microsoft.com/office/drawing/2014/main" id="{BCB7A5F6-9D1C-7846-9853-FA2A41A0750F}"/>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81" name="TextBox 80">
              <a:extLst>
                <a:ext uri="{FF2B5EF4-FFF2-40B4-BE49-F238E27FC236}">
                  <a16:creationId xmlns:a16="http://schemas.microsoft.com/office/drawing/2014/main" id="{DB88D1EC-8363-D84C-88A4-92BDEFCF93D0}"/>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82" name="TextBox 81">
              <a:extLst>
                <a:ext uri="{FF2B5EF4-FFF2-40B4-BE49-F238E27FC236}">
                  <a16:creationId xmlns:a16="http://schemas.microsoft.com/office/drawing/2014/main" id="{D4226C93-8150-1448-9655-814BB5495D46}"/>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83" name="TextBox 82">
              <a:extLst>
                <a:ext uri="{FF2B5EF4-FFF2-40B4-BE49-F238E27FC236}">
                  <a16:creationId xmlns:a16="http://schemas.microsoft.com/office/drawing/2014/main" id="{E40DD03D-CD4F-0347-8844-39690B2645F7}"/>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84" name="TextBox 83">
              <a:extLst>
                <a:ext uri="{FF2B5EF4-FFF2-40B4-BE49-F238E27FC236}">
                  <a16:creationId xmlns:a16="http://schemas.microsoft.com/office/drawing/2014/main" id="{EB7F5786-3079-8542-979D-4DF1B3120954}"/>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85" name="TextBox 84">
              <a:extLst>
                <a:ext uri="{FF2B5EF4-FFF2-40B4-BE49-F238E27FC236}">
                  <a16:creationId xmlns:a16="http://schemas.microsoft.com/office/drawing/2014/main" id="{A2B0EA80-879C-1149-8A97-A6CBC6EDB16B}"/>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86" name="TextBox 85">
              <a:extLst>
                <a:ext uri="{FF2B5EF4-FFF2-40B4-BE49-F238E27FC236}">
                  <a16:creationId xmlns:a16="http://schemas.microsoft.com/office/drawing/2014/main" id="{B2C63A50-CE33-AE49-B717-5AE2B9444C37}"/>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87" name="TextBox 86">
              <a:extLst>
                <a:ext uri="{FF2B5EF4-FFF2-40B4-BE49-F238E27FC236}">
                  <a16:creationId xmlns:a16="http://schemas.microsoft.com/office/drawing/2014/main" id="{8521BA88-9509-5E42-BD91-EA4AD6466C7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88" name="TextBox 87">
              <a:extLst>
                <a:ext uri="{FF2B5EF4-FFF2-40B4-BE49-F238E27FC236}">
                  <a16:creationId xmlns:a16="http://schemas.microsoft.com/office/drawing/2014/main" id="{BECB8E5E-27A7-0948-85E9-1FABE31894A3}"/>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89" name="TextBox 88">
              <a:extLst>
                <a:ext uri="{FF2B5EF4-FFF2-40B4-BE49-F238E27FC236}">
                  <a16:creationId xmlns:a16="http://schemas.microsoft.com/office/drawing/2014/main" id="{889453C8-5953-014B-A7B9-2B583D29E085}"/>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90" name="TextBox 89">
              <a:extLst>
                <a:ext uri="{FF2B5EF4-FFF2-40B4-BE49-F238E27FC236}">
                  <a16:creationId xmlns:a16="http://schemas.microsoft.com/office/drawing/2014/main" id="{73ED5752-2B6D-4B42-959F-3402A92F4CF6}"/>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91" name="TextBox 90">
              <a:extLst>
                <a:ext uri="{FF2B5EF4-FFF2-40B4-BE49-F238E27FC236}">
                  <a16:creationId xmlns:a16="http://schemas.microsoft.com/office/drawing/2014/main" id="{F4F58295-30CC-8342-9977-037F3CE1D65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92" name="Oval 91">
              <a:extLst>
                <a:ext uri="{FF2B5EF4-FFF2-40B4-BE49-F238E27FC236}">
                  <a16:creationId xmlns:a16="http://schemas.microsoft.com/office/drawing/2014/main" id="{1841A285-7ADC-9A44-93A0-599A25A4CFD1}"/>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ight Arrow 93">
            <a:extLst>
              <a:ext uri="{FF2B5EF4-FFF2-40B4-BE49-F238E27FC236}">
                <a16:creationId xmlns:a16="http://schemas.microsoft.com/office/drawing/2014/main" id="{EE1A3F59-82F5-9547-BFE3-51D68F0C9198}"/>
              </a:ext>
            </a:extLst>
          </p:cNvPr>
          <p:cNvSpPr/>
          <p:nvPr/>
        </p:nvSpPr>
        <p:spPr>
          <a:xfrm>
            <a:off x="1745595" y="65026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76DCE908-009A-F546-8BEE-BBE8C5531D22}"/>
              </a:ext>
            </a:extLst>
          </p:cNvPr>
          <p:cNvSpPr txBox="1"/>
          <p:nvPr/>
        </p:nvSpPr>
        <p:spPr>
          <a:xfrm>
            <a:off x="3333030" y="587101"/>
            <a:ext cx="899157" cy="369332"/>
          </a:xfrm>
          <a:prstGeom prst="rect">
            <a:avLst/>
          </a:prstGeom>
          <a:noFill/>
        </p:spPr>
        <p:txBody>
          <a:bodyPr wrap="none" rtlCol="0">
            <a:spAutoFit/>
          </a:bodyPr>
          <a:lstStyle/>
          <a:p>
            <a:r>
              <a:rPr lang="en-US" dirty="0"/>
              <a:t>statistic</a:t>
            </a:r>
          </a:p>
        </p:txBody>
      </p:sp>
      <p:grpSp>
        <p:nvGrpSpPr>
          <p:cNvPr id="96" name="Group 95">
            <a:extLst>
              <a:ext uri="{FF2B5EF4-FFF2-40B4-BE49-F238E27FC236}">
                <a16:creationId xmlns:a16="http://schemas.microsoft.com/office/drawing/2014/main" id="{AD9C9750-48CA-2447-A3F7-659F1D292A7D}"/>
              </a:ext>
            </a:extLst>
          </p:cNvPr>
          <p:cNvGrpSpPr/>
          <p:nvPr/>
        </p:nvGrpSpPr>
        <p:grpSpPr>
          <a:xfrm>
            <a:off x="587116" y="2300236"/>
            <a:ext cx="948856" cy="923329"/>
            <a:chOff x="2036652" y="1429407"/>
            <a:chExt cx="1751185" cy="1704075"/>
          </a:xfrm>
        </p:grpSpPr>
        <p:sp>
          <p:nvSpPr>
            <p:cNvPr id="97" name="TextBox 96">
              <a:extLst>
                <a:ext uri="{FF2B5EF4-FFF2-40B4-BE49-F238E27FC236}">
                  <a16:creationId xmlns:a16="http://schemas.microsoft.com/office/drawing/2014/main" id="{EDE10F92-0006-744F-B6A5-8DF29C78B7BF}"/>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1"/>
                  </a:solidFill>
                </a:rPr>
                <a:t>x</a:t>
              </a:r>
            </a:p>
          </p:txBody>
        </p:sp>
        <p:sp>
          <p:nvSpPr>
            <p:cNvPr id="98" name="TextBox 97">
              <a:extLst>
                <a:ext uri="{FF2B5EF4-FFF2-40B4-BE49-F238E27FC236}">
                  <a16:creationId xmlns:a16="http://schemas.microsoft.com/office/drawing/2014/main" id="{27854B89-8AAC-0A45-BFFC-44205041DBAF}"/>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1"/>
                  </a:solidFill>
                </a:rPr>
                <a:t>x</a:t>
              </a:r>
            </a:p>
          </p:txBody>
        </p:sp>
        <p:sp>
          <p:nvSpPr>
            <p:cNvPr id="99" name="TextBox 98">
              <a:extLst>
                <a:ext uri="{FF2B5EF4-FFF2-40B4-BE49-F238E27FC236}">
                  <a16:creationId xmlns:a16="http://schemas.microsoft.com/office/drawing/2014/main" id="{C529CC2B-C7AA-E245-9766-FC4CECE954A4}"/>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1"/>
                  </a:solidFill>
                </a:rPr>
                <a:t>x</a:t>
              </a:r>
            </a:p>
          </p:txBody>
        </p:sp>
        <p:sp>
          <p:nvSpPr>
            <p:cNvPr id="100" name="TextBox 99">
              <a:extLst>
                <a:ext uri="{FF2B5EF4-FFF2-40B4-BE49-F238E27FC236}">
                  <a16:creationId xmlns:a16="http://schemas.microsoft.com/office/drawing/2014/main" id="{C3CE2787-84A3-564D-9DB3-23182C51103E}"/>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1"/>
                  </a:solidFill>
                </a:rPr>
                <a:t>x</a:t>
              </a:r>
            </a:p>
          </p:txBody>
        </p:sp>
        <p:sp>
          <p:nvSpPr>
            <p:cNvPr id="101" name="TextBox 100">
              <a:extLst>
                <a:ext uri="{FF2B5EF4-FFF2-40B4-BE49-F238E27FC236}">
                  <a16:creationId xmlns:a16="http://schemas.microsoft.com/office/drawing/2014/main" id="{C82A093E-15E9-A74E-9640-8F6A0B908D82}"/>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1"/>
                  </a:solidFill>
                </a:rPr>
                <a:t>x</a:t>
              </a:r>
            </a:p>
          </p:txBody>
        </p:sp>
        <p:sp>
          <p:nvSpPr>
            <p:cNvPr id="102" name="TextBox 101">
              <a:extLst>
                <a:ext uri="{FF2B5EF4-FFF2-40B4-BE49-F238E27FC236}">
                  <a16:creationId xmlns:a16="http://schemas.microsoft.com/office/drawing/2014/main" id="{B782BD4B-3422-0A48-98AC-ED048A4DDC5F}"/>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1"/>
                  </a:solidFill>
                </a:rPr>
                <a:t>x</a:t>
              </a:r>
            </a:p>
          </p:txBody>
        </p:sp>
        <p:sp>
          <p:nvSpPr>
            <p:cNvPr id="103" name="TextBox 102">
              <a:extLst>
                <a:ext uri="{FF2B5EF4-FFF2-40B4-BE49-F238E27FC236}">
                  <a16:creationId xmlns:a16="http://schemas.microsoft.com/office/drawing/2014/main" id="{BFCCDDF6-8C97-2448-991B-3FE5B4366829}"/>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1"/>
                  </a:solidFill>
                </a:rPr>
                <a:t>x</a:t>
              </a:r>
            </a:p>
          </p:txBody>
        </p:sp>
        <p:sp>
          <p:nvSpPr>
            <p:cNvPr id="104" name="TextBox 103">
              <a:extLst>
                <a:ext uri="{FF2B5EF4-FFF2-40B4-BE49-F238E27FC236}">
                  <a16:creationId xmlns:a16="http://schemas.microsoft.com/office/drawing/2014/main" id="{19CBB9B5-3222-424D-BEBF-F3A5ADA52CB2}"/>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1"/>
                  </a:solidFill>
                </a:rPr>
                <a:t>x</a:t>
              </a:r>
            </a:p>
          </p:txBody>
        </p:sp>
        <p:sp>
          <p:nvSpPr>
            <p:cNvPr id="105" name="TextBox 104">
              <a:extLst>
                <a:ext uri="{FF2B5EF4-FFF2-40B4-BE49-F238E27FC236}">
                  <a16:creationId xmlns:a16="http://schemas.microsoft.com/office/drawing/2014/main" id="{EFC5495C-1581-F847-BC9B-8A10FBE3FD13}"/>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1"/>
                  </a:solidFill>
                </a:rPr>
                <a:t>x</a:t>
              </a:r>
            </a:p>
          </p:txBody>
        </p:sp>
        <p:sp>
          <p:nvSpPr>
            <p:cNvPr id="106" name="TextBox 105">
              <a:extLst>
                <a:ext uri="{FF2B5EF4-FFF2-40B4-BE49-F238E27FC236}">
                  <a16:creationId xmlns:a16="http://schemas.microsoft.com/office/drawing/2014/main" id="{9CE117D6-2CF9-1244-964C-0EC57DA08B58}"/>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1"/>
                  </a:solidFill>
                </a:rPr>
                <a:t>x</a:t>
              </a:r>
            </a:p>
          </p:txBody>
        </p:sp>
        <p:sp>
          <p:nvSpPr>
            <p:cNvPr id="107" name="TextBox 106">
              <a:extLst>
                <a:ext uri="{FF2B5EF4-FFF2-40B4-BE49-F238E27FC236}">
                  <a16:creationId xmlns:a16="http://schemas.microsoft.com/office/drawing/2014/main" id="{BD4DDFF3-C9E9-AE41-99DD-729575F3C437}"/>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1"/>
                  </a:solidFill>
                </a:rPr>
                <a:t>x</a:t>
              </a:r>
            </a:p>
          </p:txBody>
        </p:sp>
        <p:sp>
          <p:nvSpPr>
            <p:cNvPr id="108" name="TextBox 107">
              <a:extLst>
                <a:ext uri="{FF2B5EF4-FFF2-40B4-BE49-F238E27FC236}">
                  <a16:creationId xmlns:a16="http://schemas.microsoft.com/office/drawing/2014/main" id="{DDB80499-2581-E740-B55D-F4E56D20ED45}"/>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1"/>
                  </a:solidFill>
                </a:rPr>
                <a:t>x</a:t>
              </a:r>
            </a:p>
          </p:txBody>
        </p:sp>
        <p:sp>
          <p:nvSpPr>
            <p:cNvPr id="109" name="TextBox 108">
              <a:extLst>
                <a:ext uri="{FF2B5EF4-FFF2-40B4-BE49-F238E27FC236}">
                  <a16:creationId xmlns:a16="http://schemas.microsoft.com/office/drawing/2014/main" id="{1AD91E5A-9D60-AC4E-A40E-A0B0F8AE7B63}"/>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1"/>
                  </a:solidFill>
                </a:rPr>
                <a:t>x</a:t>
              </a:r>
            </a:p>
          </p:txBody>
        </p:sp>
        <p:sp>
          <p:nvSpPr>
            <p:cNvPr id="110" name="TextBox 109">
              <a:extLst>
                <a:ext uri="{FF2B5EF4-FFF2-40B4-BE49-F238E27FC236}">
                  <a16:creationId xmlns:a16="http://schemas.microsoft.com/office/drawing/2014/main" id="{15C503E4-9B5B-3C41-9D64-5AD5EDDA4D98}"/>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1"/>
                  </a:solidFill>
                </a:rPr>
                <a:t>x</a:t>
              </a:r>
            </a:p>
          </p:txBody>
        </p:sp>
        <p:sp>
          <p:nvSpPr>
            <p:cNvPr id="111" name="TextBox 110">
              <a:extLst>
                <a:ext uri="{FF2B5EF4-FFF2-40B4-BE49-F238E27FC236}">
                  <a16:creationId xmlns:a16="http://schemas.microsoft.com/office/drawing/2014/main" id="{88D7D880-AAF3-CC4B-837F-268AB42D131D}"/>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1"/>
                  </a:solidFill>
                </a:rPr>
                <a:t>x</a:t>
              </a:r>
            </a:p>
          </p:txBody>
        </p:sp>
        <p:sp>
          <p:nvSpPr>
            <p:cNvPr id="112" name="TextBox 111">
              <a:extLst>
                <a:ext uri="{FF2B5EF4-FFF2-40B4-BE49-F238E27FC236}">
                  <a16:creationId xmlns:a16="http://schemas.microsoft.com/office/drawing/2014/main" id="{E2D81C81-B61A-2D48-8379-B3C50A065B4C}"/>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1"/>
                  </a:solidFill>
                </a:rPr>
                <a:t>x</a:t>
              </a:r>
            </a:p>
          </p:txBody>
        </p:sp>
        <p:sp>
          <p:nvSpPr>
            <p:cNvPr id="113" name="TextBox 112">
              <a:extLst>
                <a:ext uri="{FF2B5EF4-FFF2-40B4-BE49-F238E27FC236}">
                  <a16:creationId xmlns:a16="http://schemas.microsoft.com/office/drawing/2014/main" id="{5597E560-D598-2D4C-8026-599823454C10}"/>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1"/>
                  </a:solidFill>
                </a:rPr>
                <a:t>x</a:t>
              </a:r>
            </a:p>
          </p:txBody>
        </p:sp>
        <p:sp>
          <p:nvSpPr>
            <p:cNvPr id="114" name="TextBox 113">
              <a:extLst>
                <a:ext uri="{FF2B5EF4-FFF2-40B4-BE49-F238E27FC236}">
                  <a16:creationId xmlns:a16="http://schemas.microsoft.com/office/drawing/2014/main" id="{F6EF9A0C-515B-B142-A1D3-E6832554853E}"/>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1"/>
                  </a:solidFill>
                </a:rPr>
                <a:t>x</a:t>
              </a:r>
            </a:p>
          </p:txBody>
        </p:sp>
        <p:sp>
          <p:nvSpPr>
            <p:cNvPr id="115" name="TextBox 114">
              <a:extLst>
                <a:ext uri="{FF2B5EF4-FFF2-40B4-BE49-F238E27FC236}">
                  <a16:creationId xmlns:a16="http://schemas.microsoft.com/office/drawing/2014/main" id="{6248F6BF-D699-D545-BC88-09EE757F725D}"/>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1"/>
                  </a:solidFill>
                </a:rPr>
                <a:t>x</a:t>
              </a:r>
            </a:p>
          </p:txBody>
        </p:sp>
        <p:sp>
          <p:nvSpPr>
            <p:cNvPr id="116" name="TextBox 115">
              <a:extLst>
                <a:ext uri="{FF2B5EF4-FFF2-40B4-BE49-F238E27FC236}">
                  <a16:creationId xmlns:a16="http://schemas.microsoft.com/office/drawing/2014/main" id="{FB3226E0-A3DB-2040-BD44-CB7A46EDB116}"/>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1"/>
                  </a:solidFill>
                </a:rPr>
                <a:t>x</a:t>
              </a:r>
            </a:p>
          </p:txBody>
        </p:sp>
        <p:sp>
          <p:nvSpPr>
            <p:cNvPr id="117" name="TextBox 116">
              <a:extLst>
                <a:ext uri="{FF2B5EF4-FFF2-40B4-BE49-F238E27FC236}">
                  <a16:creationId xmlns:a16="http://schemas.microsoft.com/office/drawing/2014/main" id="{5E51940C-57CC-C444-AA5F-DEC373F617F7}"/>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1"/>
                  </a:solidFill>
                </a:rPr>
                <a:t>x</a:t>
              </a:r>
            </a:p>
          </p:txBody>
        </p:sp>
        <p:sp>
          <p:nvSpPr>
            <p:cNvPr id="118" name="TextBox 117">
              <a:extLst>
                <a:ext uri="{FF2B5EF4-FFF2-40B4-BE49-F238E27FC236}">
                  <a16:creationId xmlns:a16="http://schemas.microsoft.com/office/drawing/2014/main" id="{CC5CFB16-36FD-2A47-99F1-010A9780B6C6}"/>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1"/>
                  </a:solidFill>
                </a:rPr>
                <a:t>x</a:t>
              </a:r>
            </a:p>
          </p:txBody>
        </p:sp>
        <p:sp>
          <p:nvSpPr>
            <p:cNvPr id="119" name="Oval 118">
              <a:extLst>
                <a:ext uri="{FF2B5EF4-FFF2-40B4-BE49-F238E27FC236}">
                  <a16:creationId xmlns:a16="http://schemas.microsoft.com/office/drawing/2014/main" id="{46832C1A-AB72-1543-B112-C14DBF575E9A}"/>
                </a:ext>
              </a:extLst>
            </p:cNvPr>
            <p:cNvSpPr/>
            <p:nvPr/>
          </p:nvSpPr>
          <p:spPr>
            <a:xfrm>
              <a:off x="2036652" y="1497826"/>
              <a:ext cx="1665617" cy="157655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grpSp>
      <p:sp>
        <p:nvSpPr>
          <p:cNvPr id="120" name="Right Arrow 119">
            <a:extLst>
              <a:ext uri="{FF2B5EF4-FFF2-40B4-BE49-F238E27FC236}">
                <a16:creationId xmlns:a16="http://schemas.microsoft.com/office/drawing/2014/main" id="{2F730124-082B-F045-8B6A-B566EB2F73CB}"/>
              </a:ext>
            </a:extLst>
          </p:cNvPr>
          <p:cNvSpPr/>
          <p:nvPr/>
        </p:nvSpPr>
        <p:spPr>
          <a:xfrm>
            <a:off x="1745595" y="262452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1" name="TextBox 120">
            <a:extLst>
              <a:ext uri="{FF2B5EF4-FFF2-40B4-BE49-F238E27FC236}">
                <a16:creationId xmlns:a16="http://schemas.microsoft.com/office/drawing/2014/main" id="{6D0385A0-ACA7-3A48-9166-360D82C51151}"/>
              </a:ext>
            </a:extLst>
          </p:cNvPr>
          <p:cNvSpPr txBox="1"/>
          <p:nvPr/>
        </p:nvSpPr>
        <p:spPr>
          <a:xfrm>
            <a:off x="3333030" y="2561357"/>
            <a:ext cx="899157" cy="369332"/>
          </a:xfrm>
          <a:prstGeom prst="rect">
            <a:avLst/>
          </a:prstGeom>
          <a:noFill/>
        </p:spPr>
        <p:txBody>
          <a:bodyPr wrap="none" rtlCol="0">
            <a:spAutoFit/>
          </a:bodyPr>
          <a:lstStyle/>
          <a:p>
            <a:r>
              <a:rPr lang="en-US" dirty="0">
                <a:solidFill>
                  <a:schemeClr val="accent1"/>
                </a:solidFill>
              </a:rPr>
              <a:t>statistic</a:t>
            </a:r>
          </a:p>
        </p:txBody>
      </p:sp>
      <p:grpSp>
        <p:nvGrpSpPr>
          <p:cNvPr id="122" name="Group 121">
            <a:extLst>
              <a:ext uri="{FF2B5EF4-FFF2-40B4-BE49-F238E27FC236}">
                <a16:creationId xmlns:a16="http://schemas.microsoft.com/office/drawing/2014/main" id="{372CF2D5-C499-B94B-B248-DC444804ADB9}"/>
              </a:ext>
            </a:extLst>
          </p:cNvPr>
          <p:cNvGrpSpPr/>
          <p:nvPr/>
        </p:nvGrpSpPr>
        <p:grpSpPr>
          <a:xfrm>
            <a:off x="602685" y="3290885"/>
            <a:ext cx="948856" cy="923329"/>
            <a:chOff x="2036652" y="1429407"/>
            <a:chExt cx="1751185" cy="1704075"/>
          </a:xfrm>
        </p:grpSpPr>
        <p:sp>
          <p:nvSpPr>
            <p:cNvPr id="123" name="TextBox 122">
              <a:extLst>
                <a:ext uri="{FF2B5EF4-FFF2-40B4-BE49-F238E27FC236}">
                  <a16:creationId xmlns:a16="http://schemas.microsoft.com/office/drawing/2014/main" id="{104278CE-AA41-064A-B628-88FA844420BB}"/>
                </a:ext>
              </a:extLst>
            </p:cNvPr>
            <p:cNvSpPr txBox="1"/>
            <p:nvPr/>
          </p:nvSpPr>
          <p:spPr>
            <a:xfrm>
              <a:off x="2448909" y="1429407"/>
              <a:ext cx="524239" cy="681631"/>
            </a:xfrm>
            <a:prstGeom prst="rect">
              <a:avLst/>
            </a:prstGeom>
            <a:noFill/>
          </p:spPr>
          <p:txBody>
            <a:bodyPr wrap="none" rtlCol="0">
              <a:spAutoFit/>
            </a:bodyPr>
            <a:lstStyle/>
            <a:p>
              <a:r>
                <a:rPr lang="en-US" dirty="0">
                  <a:solidFill>
                    <a:srgbClr val="00B050"/>
                  </a:solidFill>
                </a:rPr>
                <a:t>x</a:t>
              </a:r>
            </a:p>
          </p:txBody>
        </p:sp>
        <p:sp>
          <p:nvSpPr>
            <p:cNvPr id="124" name="TextBox 123">
              <a:extLst>
                <a:ext uri="{FF2B5EF4-FFF2-40B4-BE49-F238E27FC236}">
                  <a16:creationId xmlns:a16="http://schemas.microsoft.com/office/drawing/2014/main" id="{73B1520F-9C49-6543-BEC5-060F155DEA03}"/>
                </a:ext>
              </a:extLst>
            </p:cNvPr>
            <p:cNvSpPr txBox="1"/>
            <p:nvPr/>
          </p:nvSpPr>
          <p:spPr>
            <a:xfrm>
              <a:off x="2601309" y="1581807"/>
              <a:ext cx="524239" cy="681631"/>
            </a:xfrm>
            <a:prstGeom prst="rect">
              <a:avLst/>
            </a:prstGeom>
            <a:noFill/>
          </p:spPr>
          <p:txBody>
            <a:bodyPr wrap="none" rtlCol="0">
              <a:spAutoFit/>
            </a:bodyPr>
            <a:lstStyle/>
            <a:p>
              <a:r>
                <a:rPr lang="en-US" dirty="0">
                  <a:solidFill>
                    <a:srgbClr val="00B050"/>
                  </a:solidFill>
                </a:rPr>
                <a:t>x</a:t>
              </a:r>
            </a:p>
          </p:txBody>
        </p:sp>
        <p:sp>
          <p:nvSpPr>
            <p:cNvPr id="125" name="TextBox 124">
              <a:extLst>
                <a:ext uri="{FF2B5EF4-FFF2-40B4-BE49-F238E27FC236}">
                  <a16:creationId xmlns:a16="http://schemas.microsoft.com/office/drawing/2014/main" id="{FFAE714C-CD86-204D-AD8F-DB9FFD853968}"/>
                </a:ext>
              </a:extLst>
            </p:cNvPr>
            <p:cNvSpPr txBox="1"/>
            <p:nvPr/>
          </p:nvSpPr>
          <p:spPr>
            <a:xfrm>
              <a:off x="2753710" y="1734208"/>
              <a:ext cx="524239" cy="681631"/>
            </a:xfrm>
            <a:prstGeom prst="rect">
              <a:avLst/>
            </a:prstGeom>
            <a:noFill/>
          </p:spPr>
          <p:txBody>
            <a:bodyPr wrap="none" rtlCol="0">
              <a:spAutoFit/>
            </a:bodyPr>
            <a:lstStyle/>
            <a:p>
              <a:r>
                <a:rPr lang="en-US" dirty="0">
                  <a:solidFill>
                    <a:srgbClr val="00B050"/>
                  </a:solidFill>
                </a:rPr>
                <a:t>x</a:t>
              </a:r>
            </a:p>
          </p:txBody>
        </p:sp>
        <p:sp>
          <p:nvSpPr>
            <p:cNvPr id="126" name="TextBox 125">
              <a:extLst>
                <a:ext uri="{FF2B5EF4-FFF2-40B4-BE49-F238E27FC236}">
                  <a16:creationId xmlns:a16="http://schemas.microsoft.com/office/drawing/2014/main" id="{B3C46393-1D10-CC46-8924-E4AF4A28959E}"/>
                </a:ext>
              </a:extLst>
            </p:cNvPr>
            <p:cNvSpPr txBox="1"/>
            <p:nvPr/>
          </p:nvSpPr>
          <p:spPr>
            <a:xfrm>
              <a:off x="2948016" y="1822914"/>
              <a:ext cx="524239" cy="681631"/>
            </a:xfrm>
            <a:prstGeom prst="rect">
              <a:avLst/>
            </a:prstGeom>
            <a:noFill/>
          </p:spPr>
          <p:txBody>
            <a:bodyPr wrap="none" rtlCol="0">
              <a:spAutoFit/>
            </a:bodyPr>
            <a:lstStyle/>
            <a:p>
              <a:r>
                <a:rPr lang="en-US" dirty="0">
                  <a:solidFill>
                    <a:srgbClr val="00B050"/>
                  </a:solidFill>
                </a:rPr>
                <a:t>x</a:t>
              </a:r>
            </a:p>
          </p:txBody>
        </p:sp>
        <p:sp>
          <p:nvSpPr>
            <p:cNvPr id="127" name="TextBox 126">
              <a:extLst>
                <a:ext uri="{FF2B5EF4-FFF2-40B4-BE49-F238E27FC236}">
                  <a16:creationId xmlns:a16="http://schemas.microsoft.com/office/drawing/2014/main" id="{65BC065B-4574-854F-AACB-CA5E8302B6D6}"/>
                </a:ext>
              </a:extLst>
            </p:cNvPr>
            <p:cNvSpPr txBox="1"/>
            <p:nvPr/>
          </p:nvSpPr>
          <p:spPr>
            <a:xfrm>
              <a:off x="3058510" y="2039007"/>
              <a:ext cx="524239" cy="681631"/>
            </a:xfrm>
            <a:prstGeom prst="rect">
              <a:avLst/>
            </a:prstGeom>
            <a:noFill/>
          </p:spPr>
          <p:txBody>
            <a:bodyPr wrap="none" rtlCol="0">
              <a:spAutoFit/>
            </a:bodyPr>
            <a:lstStyle/>
            <a:p>
              <a:r>
                <a:rPr lang="en-US" dirty="0">
                  <a:solidFill>
                    <a:srgbClr val="00B050"/>
                  </a:solidFill>
                </a:rPr>
                <a:t>x</a:t>
              </a:r>
            </a:p>
          </p:txBody>
        </p:sp>
        <p:sp>
          <p:nvSpPr>
            <p:cNvPr id="128" name="TextBox 127">
              <a:extLst>
                <a:ext uri="{FF2B5EF4-FFF2-40B4-BE49-F238E27FC236}">
                  <a16:creationId xmlns:a16="http://schemas.microsoft.com/office/drawing/2014/main" id="{64859D03-7BEA-384F-8793-8E65B8556B55}"/>
                </a:ext>
              </a:extLst>
            </p:cNvPr>
            <p:cNvSpPr txBox="1"/>
            <p:nvPr/>
          </p:nvSpPr>
          <p:spPr>
            <a:xfrm>
              <a:off x="3210910" y="2191407"/>
              <a:ext cx="524239" cy="681631"/>
            </a:xfrm>
            <a:prstGeom prst="rect">
              <a:avLst/>
            </a:prstGeom>
            <a:noFill/>
          </p:spPr>
          <p:txBody>
            <a:bodyPr wrap="none" rtlCol="0">
              <a:spAutoFit/>
            </a:bodyPr>
            <a:lstStyle/>
            <a:p>
              <a:r>
                <a:rPr lang="en-US" dirty="0">
                  <a:solidFill>
                    <a:srgbClr val="00B050"/>
                  </a:solidFill>
                </a:rPr>
                <a:t>x</a:t>
              </a:r>
            </a:p>
          </p:txBody>
        </p:sp>
        <p:sp>
          <p:nvSpPr>
            <p:cNvPr id="129" name="TextBox 128">
              <a:extLst>
                <a:ext uri="{FF2B5EF4-FFF2-40B4-BE49-F238E27FC236}">
                  <a16:creationId xmlns:a16="http://schemas.microsoft.com/office/drawing/2014/main" id="{E737F96E-AE8E-A04E-93E5-4F1F33D003BF}"/>
                </a:ext>
              </a:extLst>
            </p:cNvPr>
            <p:cNvSpPr txBox="1"/>
            <p:nvPr/>
          </p:nvSpPr>
          <p:spPr>
            <a:xfrm>
              <a:off x="2543641" y="1930854"/>
              <a:ext cx="524239" cy="681631"/>
            </a:xfrm>
            <a:prstGeom prst="rect">
              <a:avLst/>
            </a:prstGeom>
            <a:noFill/>
          </p:spPr>
          <p:txBody>
            <a:bodyPr wrap="none" rtlCol="0">
              <a:spAutoFit/>
            </a:bodyPr>
            <a:lstStyle/>
            <a:p>
              <a:r>
                <a:rPr lang="en-US" dirty="0">
                  <a:solidFill>
                    <a:srgbClr val="00B050"/>
                  </a:solidFill>
                </a:rPr>
                <a:t>x</a:t>
              </a:r>
            </a:p>
          </p:txBody>
        </p:sp>
        <p:sp>
          <p:nvSpPr>
            <p:cNvPr id="130" name="TextBox 129">
              <a:extLst>
                <a:ext uri="{FF2B5EF4-FFF2-40B4-BE49-F238E27FC236}">
                  <a16:creationId xmlns:a16="http://schemas.microsoft.com/office/drawing/2014/main" id="{EE141CBF-57FC-C74D-8424-8195CDC5F1DD}"/>
                </a:ext>
              </a:extLst>
            </p:cNvPr>
            <p:cNvSpPr txBox="1"/>
            <p:nvPr/>
          </p:nvSpPr>
          <p:spPr>
            <a:xfrm>
              <a:off x="2559677" y="2401192"/>
              <a:ext cx="524239" cy="681631"/>
            </a:xfrm>
            <a:prstGeom prst="rect">
              <a:avLst/>
            </a:prstGeom>
            <a:noFill/>
          </p:spPr>
          <p:txBody>
            <a:bodyPr wrap="none" rtlCol="0">
              <a:spAutoFit/>
            </a:bodyPr>
            <a:lstStyle/>
            <a:p>
              <a:r>
                <a:rPr lang="en-US" dirty="0">
                  <a:solidFill>
                    <a:srgbClr val="00B050"/>
                  </a:solidFill>
                </a:rPr>
                <a:t>x</a:t>
              </a:r>
            </a:p>
          </p:txBody>
        </p:sp>
        <p:sp>
          <p:nvSpPr>
            <p:cNvPr id="131" name="TextBox 130">
              <a:extLst>
                <a:ext uri="{FF2B5EF4-FFF2-40B4-BE49-F238E27FC236}">
                  <a16:creationId xmlns:a16="http://schemas.microsoft.com/office/drawing/2014/main" id="{F3C48543-1C93-644A-96EF-DEBB5B78BEFA}"/>
                </a:ext>
              </a:extLst>
            </p:cNvPr>
            <p:cNvSpPr txBox="1"/>
            <p:nvPr/>
          </p:nvSpPr>
          <p:spPr>
            <a:xfrm>
              <a:off x="2133803" y="1558684"/>
              <a:ext cx="294290" cy="681631"/>
            </a:xfrm>
            <a:prstGeom prst="rect">
              <a:avLst/>
            </a:prstGeom>
            <a:noFill/>
          </p:spPr>
          <p:txBody>
            <a:bodyPr wrap="square" rtlCol="0">
              <a:spAutoFit/>
            </a:bodyPr>
            <a:lstStyle/>
            <a:p>
              <a:r>
                <a:rPr lang="en-US" dirty="0">
                  <a:solidFill>
                    <a:srgbClr val="00B050"/>
                  </a:solidFill>
                </a:rPr>
                <a:t>x</a:t>
              </a:r>
            </a:p>
          </p:txBody>
        </p:sp>
        <p:sp>
          <p:nvSpPr>
            <p:cNvPr id="132" name="TextBox 131">
              <a:extLst>
                <a:ext uri="{FF2B5EF4-FFF2-40B4-BE49-F238E27FC236}">
                  <a16:creationId xmlns:a16="http://schemas.microsoft.com/office/drawing/2014/main" id="{38CE9CD6-08F0-814C-90AF-375A012F5697}"/>
                </a:ext>
              </a:extLst>
            </p:cNvPr>
            <p:cNvSpPr txBox="1"/>
            <p:nvPr/>
          </p:nvSpPr>
          <p:spPr>
            <a:xfrm>
              <a:off x="2244298" y="1794219"/>
              <a:ext cx="294290" cy="681631"/>
            </a:xfrm>
            <a:prstGeom prst="rect">
              <a:avLst/>
            </a:prstGeom>
            <a:noFill/>
          </p:spPr>
          <p:txBody>
            <a:bodyPr wrap="square" rtlCol="0">
              <a:spAutoFit/>
            </a:bodyPr>
            <a:lstStyle/>
            <a:p>
              <a:r>
                <a:rPr lang="en-US" dirty="0">
                  <a:solidFill>
                    <a:srgbClr val="00B050"/>
                  </a:solidFill>
                </a:rPr>
                <a:t>x</a:t>
              </a:r>
            </a:p>
          </p:txBody>
        </p:sp>
        <p:sp>
          <p:nvSpPr>
            <p:cNvPr id="133" name="TextBox 132">
              <a:extLst>
                <a:ext uri="{FF2B5EF4-FFF2-40B4-BE49-F238E27FC236}">
                  <a16:creationId xmlns:a16="http://schemas.microsoft.com/office/drawing/2014/main" id="{D45B0A3E-40AB-8A49-A22E-DDB7A47E11BC}"/>
                </a:ext>
              </a:extLst>
            </p:cNvPr>
            <p:cNvSpPr txBox="1"/>
            <p:nvPr/>
          </p:nvSpPr>
          <p:spPr>
            <a:xfrm>
              <a:off x="2428161" y="1798738"/>
              <a:ext cx="294290" cy="681631"/>
            </a:xfrm>
            <a:prstGeom prst="rect">
              <a:avLst/>
            </a:prstGeom>
            <a:noFill/>
          </p:spPr>
          <p:txBody>
            <a:bodyPr wrap="square" rtlCol="0">
              <a:spAutoFit/>
            </a:bodyPr>
            <a:lstStyle/>
            <a:p>
              <a:r>
                <a:rPr lang="en-US" dirty="0">
                  <a:solidFill>
                    <a:srgbClr val="00B050"/>
                  </a:solidFill>
                </a:rPr>
                <a:t>x</a:t>
              </a:r>
            </a:p>
          </p:txBody>
        </p:sp>
        <p:sp>
          <p:nvSpPr>
            <p:cNvPr id="134" name="TextBox 133">
              <a:extLst>
                <a:ext uri="{FF2B5EF4-FFF2-40B4-BE49-F238E27FC236}">
                  <a16:creationId xmlns:a16="http://schemas.microsoft.com/office/drawing/2014/main" id="{479CF335-2D08-E34E-A7FC-89C81531191E}"/>
                </a:ext>
              </a:extLst>
            </p:cNvPr>
            <p:cNvSpPr txBox="1"/>
            <p:nvPr/>
          </p:nvSpPr>
          <p:spPr>
            <a:xfrm>
              <a:off x="2464676" y="2140325"/>
              <a:ext cx="294290" cy="681631"/>
            </a:xfrm>
            <a:prstGeom prst="rect">
              <a:avLst/>
            </a:prstGeom>
            <a:noFill/>
          </p:spPr>
          <p:txBody>
            <a:bodyPr wrap="square" rtlCol="0">
              <a:spAutoFit/>
            </a:bodyPr>
            <a:lstStyle/>
            <a:p>
              <a:r>
                <a:rPr lang="en-US" dirty="0">
                  <a:solidFill>
                    <a:srgbClr val="00B050"/>
                  </a:solidFill>
                </a:rPr>
                <a:t>x</a:t>
              </a:r>
            </a:p>
          </p:txBody>
        </p:sp>
        <p:sp>
          <p:nvSpPr>
            <p:cNvPr id="135" name="TextBox 134">
              <a:extLst>
                <a:ext uri="{FF2B5EF4-FFF2-40B4-BE49-F238E27FC236}">
                  <a16:creationId xmlns:a16="http://schemas.microsoft.com/office/drawing/2014/main" id="{3660017E-4269-0046-9043-16FE181A12FD}"/>
                </a:ext>
              </a:extLst>
            </p:cNvPr>
            <p:cNvSpPr txBox="1"/>
            <p:nvPr/>
          </p:nvSpPr>
          <p:spPr>
            <a:xfrm>
              <a:off x="2911366" y="2101437"/>
              <a:ext cx="294290" cy="681631"/>
            </a:xfrm>
            <a:prstGeom prst="rect">
              <a:avLst/>
            </a:prstGeom>
            <a:noFill/>
          </p:spPr>
          <p:txBody>
            <a:bodyPr wrap="square" rtlCol="0">
              <a:spAutoFit/>
            </a:bodyPr>
            <a:lstStyle/>
            <a:p>
              <a:r>
                <a:rPr lang="en-US" dirty="0">
                  <a:solidFill>
                    <a:srgbClr val="00B050"/>
                  </a:solidFill>
                </a:rPr>
                <a:t>x</a:t>
              </a:r>
            </a:p>
          </p:txBody>
        </p:sp>
        <p:sp>
          <p:nvSpPr>
            <p:cNvPr id="136" name="TextBox 135">
              <a:extLst>
                <a:ext uri="{FF2B5EF4-FFF2-40B4-BE49-F238E27FC236}">
                  <a16:creationId xmlns:a16="http://schemas.microsoft.com/office/drawing/2014/main" id="{91855ECE-4612-394B-8EB0-A6113706D8E9}"/>
                </a:ext>
              </a:extLst>
            </p:cNvPr>
            <p:cNvSpPr txBox="1"/>
            <p:nvPr/>
          </p:nvSpPr>
          <p:spPr>
            <a:xfrm>
              <a:off x="2758318" y="2319946"/>
              <a:ext cx="294290" cy="681631"/>
            </a:xfrm>
            <a:prstGeom prst="rect">
              <a:avLst/>
            </a:prstGeom>
            <a:noFill/>
          </p:spPr>
          <p:txBody>
            <a:bodyPr wrap="square" rtlCol="0">
              <a:spAutoFit/>
            </a:bodyPr>
            <a:lstStyle/>
            <a:p>
              <a:r>
                <a:rPr lang="en-US" dirty="0">
                  <a:solidFill>
                    <a:srgbClr val="00B050"/>
                  </a:solidFill>
                </a:rPr>
                <a:t>x</a:t>
              </a:r>
            </a:p>
          </p:txBody>
        </p:sp>
        <p:sp>
          <p:nvSpPr>
            <p:cNvPr id="137" name="TextBox 136">
              <a:extLst>
                <a:ext uri="{FF2B5EF4-FFF2-40B4-BE49-F238E27FC236}">
                  <a16:creationId xmlns:a16="http://schemas.microsoft.com/office/drawing/2014/main" id="{BB8404C9-5B3B-E54C-BB6F-BD4A1E57FD18}"/>
                </a:ext>
              </a:extLst>
            </p:cNvPr>
            <p:cNvSpPr txBox="1"/>
            <p:nvPr/>
          </p:nvSpPr>
          <p:spPr>
            <a:xfrm>
              <a:off x="3037762" y="2408338"/>
              <a:ext cx="294290" cy="681631"/>
            </a:xfrm>
            <a:prstGeom prst="rect">
              <a:avLst/>
            </a:prstGeom>
            <a:noFill/>
          </p:spPr>
          <p:txBody>
            <a:bodyPr wrap="square" rtlCol="0">
              <a:spAutoFit/>
            </a:bodyPr>
            <a:lstStyle/>
            <a:p>
              <a:r>
                <a:rPr lang="en-US" dirty="0">
                  <a:solidFill>
                    <a:srgbClr val="00B050"/>
                  </a:solidFill>
                </a:rPr>
                <a:t>x</a:t>
              </a:r>
            </a:p>
          </p:txBody>
        </p:sp>
        <p:sp>
          <p:nvSpPr>
            <p:cNvPr id="138" name="TextBox 137">
              <a:extLst>
                <a:ext uri="{FF2B5EF4-FFF2-40B4-BE49-F238E27FC236}">
                  <a16:creationId xmlns:a16="http://schemas.microsoft.com/office/drawing/2014/main" id="{CA39CE09-1F54-6949-B585-EA0205BE7E2C}"/>
                </a:ext>
              </a:extLst>
            </p:cNvPr>
            <p:cNvSpPr txBox="1"/>
            <p:nvPr/>
          </p:nvSpPr>
          <p:spPr>
            <a:xfrm>
              <a:off x="2055045" y="1872525"/>
              <a:ext cx="294290" cy="681631"/>
            </a:xfrm>
            <a:prstGeom prst="rect">
              <a:avLst/>
            </a:prstGeom>
            <a:noFill/>
          </p:spPr>
          <p:txBody>
            <a:bodyPr wrap="square" rtlCol="0">
              <a:spAutoFit/>
            </a:bodyPr>
            <a:lstStyle/>
            <a:p>
              <a:r>
                <a:rPr lang="en-US" dirty="0">
                  <a:solidFill>
                    <a:srgbClr val="00B050"/>
                  </a:solidFill>
                </a:rPr>
                <a:t>x</a:t>
              </a:r>
            </a:p>
          </p:txBody>
        </p:sp>
        <p:sp>
          <p:nvSpPr>
            <p:cNvPr id="139" name="TextBox 138">
              <a:extLst>
                <a:ext uri="{FF2B5EF4-FFF2-40B4-BE49-F238E27FC236}">
                  <a16:creationId xmlns:a16="http://schemas.microsoft.com/office/drawing/2014/main" id="{11EF66B6-03A6-4E4C-915F-A6589BE03016}"/>
                </a:ext>
              </a:extLst>
            </p:cNvPr>
            <p:cNvSpPr txBox="1"/>
            <p:nvPr/>
          </p:nvSpPr>
          <p:spPr>
            <a:xfrm>
              <a:off x="3232068" y="1918873"/>
              <a:ext cx="524239" cy="681631"/>
            </a:xfrm>
            <a:prstGeom prst="rect">
              <a:avLst/>
            </a:prstGeom>
            <a:noFill/>
          </p:spPr>
          <p:txBody>
            <a:bodyPr wrap="none" rtlCol="0">
              <a:spAutoFit/>
            </a:bodyPr>
            <a:lstStyle/>
            <a:p>
              <a:r>
                <a:rPr lang="en-US" dirty="0">
                  <a:solidFill>
                    <a:srgbClr val="00B050"/>
                  </a:solidFill>
                </a:rPr>
                <a:t>x</a:t>
              </a:r>
            </a:p>
          </p:txBody>
        </p:sp>
        <p:sp>
          <p:nvSpPr>
            <p:cNvPr id="140" name="TextBox 139">
              <a:extLst>
                <a:ext uri="{FF2B5EF4-FFF2-40B4-BE49-F238E27FC236}">
                  <a16:creationId xmlns:a16="http://schemas.microsoft.com/office/drawing/2014/main" id="{3464A57E-BF8D-984F-8E60-9E1FE60AE621}"/>
                </a:ext>
              </a:extLst>
            </p:cNvPr>
            <p:cNvSpPr txBox="1"/>
            <p:nvPr/>
          </p:nvSpPr>
          <p:spPr>
            <a:xfrm>
              <a:off x="2927267" y="1483429"/>
              <a:ext cx="284052" cy="681631"/>
            </a:xfrm>
            <a:prstGeom prst="rect">
              <a:avLst/>
            </a:prstGeom>
            <a:noFill/>
          </p:spPr>
          <p:txBody>
            <a:bodyPr wrap="square" rtlCol="0">
              <a:spAutoFit/>
            </a:bodyPr>
            <a:lstStyle/>
            <a:p>
              <a:r>
                <a:rPr lang="en-US" dirty="0">
                  <a:solidFill>
                    <a:srgbClr val="00B050"/>
                  </a:solidFill>
                </a:rPr>
                <a:t>x</a:t>
              </a:r>
            </a:p>
          </p:txBody>
        </p:sp>
        <p:sp>
          <p:nvSpPr>
            <p:cNvPr id="141" name="TextBox 140">
              <a:extLst>
                <a:ext uri="{FF2B5EF4-FFF2-40B4-BE49-F238E27FC236}">
                  <a16:creationId xmlns:a16="http://schemas.microsoft.com/office/drawing/2014/main" id="{4EB6C896-AFF8-FB4B-A465-CB560F67559C}"/>
                </a:ext>
              </a:extLst>
            </p:cNvPr>
            <p:cNvSpPr txBox="1"/>
            <p:nvPr/>
          </p:nvSpPr>
          <p:spPr>
            <a:xfrm>
              <a:off x="3263598" y="1638247"/>
              <a:ext cx="524239" cy="681631"/>
            </a:xfrm>
            <a:prstGeom prst="rect">
              <a:avLst/>
            </a:prstGeom>
            <a:noFill/>
          </p:spPr>
          <p:txBody>
            <a:bodyPr wrap="none" rtlCol="0">
              <a:spAutoFit/>
            </a:bodyPr>
            <a:lstStyle/>
            <a:p>
              <a:r>
                <a:rPr lang="en-US" dirty="0">
                  <a:solidFill>
                    <a:srgbClr val="00B050"/>
                  </a:solidFill>
                </a:rPr>
                <a:t>x</a:t>
              </a:r>
            </a:p>
          </p:txBody>
        </p:sp>
        <p:sp>
          <p:nvSpPr>
            <p:cNvPr id="142" name="TextBox 141">
              <a:extLst>
                <a:ext uri="{FF2B5EF4-FFF2-40B4-BE49-F238E27FC236}">
                  <a16:creationId xmlns:a16="http://schemas.microsoft.com/office/drawing/2014/main" id="{1688FD84-9176-8A4B-AA26-2F7DD3975B4C}"/>
                </a:ext>
              </a:extLst>
            </p:cNvPr>
            <p:cNvSpPr txBox="1"/>
            <p:nvPr/>
          </p:nvSpPr>
          <p:spPr>
            <a:xfrm>
              <a:off x="2335515" y="2451851"/>
              <a:ext cx="524239" cy="681631"/>
            </a:xfrm>
            <a:prstGeom prst="rect">
              <a:avLst/>
            </a:prstGeom>
            <a:noFill/>
          </p:spPr>
          <p:txBody>
            <a:bodyPr wrap="none" rtlCol="0">
              <a:spAutoFit/>
            </a:bodyPr>
            <a:lstStyle/>
            <a:p>
              <a:r>
                <a:rPr lang="en-US" dirty="0">
                  <a:solidFill>
                    <a:srgbClr val="00B050"/>
                  </a:solidFill>
                </a:rPr>
                <a:t>x</a:t>
              </a:r>
            </a:p>
          </p:txBody>
        </p:sp>
        <p:sp>
          <p:nvSpPr>
            <p:cNvPr id="143" name="TextBox 142">
              <a:extLst>
                <a:ext uri="{FF2B5EF4-FFF2-40B4-BE49-F238E27FC236}">
                  <a16:creationId xmlns:a16="http://schemas.microsoft.com/office/drawing/2014/main" id="{F0B0D5B3-77BB-8C40-A69D-5089E75611CB}"/>
                </a:ext>
              </a:extLst>
            </p:cNvPr>
            <p:cNvSpPr txBox="1"/>
            <p:nvPr/>
          </p:nvSpPr>
          <p:spPr>
            <a:xfrm>
              <a:off x="2727434" y="2028286"/>
              <a:ext cx="524239" cy="681631"/>
            </a:xfrm>
            <a:prstGeom prst="rect">
              <a:avLst/>
            </a:prstGeom>
            <a:noFill/>
          </p:spPr>
          <p:txBody>
            <a:bodyPr wrap="none" rtlCol="0">
              <a:spAutoFit/>
            </a:bodyPr>
            <a:lstStyle/>
            <a:p>
              <a:r>
                <a:rPr lang="en-US" dirty="0">
                  <a:solidFill>
                    <a:srgbClr val="00B050"/>
                  </a:solidFill>
                </a:rPr>
                <a:t>x</a:t>
              </a:r>
            </a:p>
          </p:txBody>
        </p:sp>
        <p:sp>
          <p:nvSpPr>
            <p:cNvPr id="144" name="TextBox 143">
              <a:extLst>
                <a:ext uri="{FF2B5EF4-FFF2-40B4-BE49-F238E27FC236}">
                  <a16:creationId xmlns:a16="http://schemas.microsoft.com/office/drawing/2014/main" id="{C7F6CD5A-A7A6-7A41-8928-6115A46BF978}"/>
                </a:ext>
              </a:extLst>
            </p:cNvPr>
            <p:cNvSpPr txBox="1"/>
            <p:nvPr/>
          </p:nvSpPr>
          <p:spPr>
            <a:xfrm>
              <a:off x="2181269" y="2138011"/>
              <a:ext cx="524239" cy="681631"/>
            </a:xfrm>
            <a:prstGeom prst="rect">
              <a:avLst/>
            </a:prstGeom>
            <a:noFill/>
          </p:spPr>
          <p:txBody>
            <a:bodyPr wrap="none" rtlCol="0">
              <a:spAutoFit/>
            </a:bodyPr>
            <a:lstStyle/>
            <a:p>
              <a:r>
                <a:rPr lang="en-US" dirty="0">
                  <a:solidFill>
                    <a:srgbClr val="00B050"/>
                  </a:solidFill>
                </a:rPr>
                <a:t>x</a:t>
              </a:r>
            </a:p>
          </p:txBody>
        </p:sp>
        <p:sp>
          <p:nvSpPr>
            <p:cNvPr id="145" name="Oval 144">
              <a:extLst>
                <a:ext uri="{FF2B5EF4-FFF2-40B4-BE49-F238E27FC236}">
                  <a16:creationId xmlns:a16="http://schemas.microsoft.com/office/drawing/2014/main" id="{8CAC4F29-3340-4145-894C-3B8A2E2D65E0}"/>
                </a:ext>
              </a:extLst>
            </p:cNvPr>
            <p:cNvSpPr/>
            <p:nvPr/>
          </p:nvSpPr>
          <p:spPr>
            <a:xfrm>
              <a:off x="2036652" y="1497826"/>
              <a:ext cx="1665617" cy="157655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sp>
        <p:nvSpPr>
          <p:cNvPr id="146" name="Right Arrow 145">
            <a:extLst>
              <a:ext uri="{FF2B5EF4-FFF2-40B4-BE49-F238E27FC236}">
                <a16:creationId xmlns:a16="http://schemas.microsoft.com/office/drawing/2014/main" id="{B9878EF3-2CE7-B94E-BFE2-0FF20616F812}"/>
              </a:ext>
            </a:extLst>
          </p:cNvPr>
          <p:cNvSpPr/>
          <p:nvPr/>
        </p:nvSpPr>
        <p:spPr>
          <a:xfrm>
            <a:off x="1761164" y="3615172"/>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47" name="TextBox 146">
            <a:extLst>
              <a:ext uri="{FF2B5EF4-FFF2-40B4-BE49-F238E27FC236}">
                <a16:creationId xmlns:a16="http://schemas.microsoft.com/office/drawing/2014/main" id="{9BAD0262-363B-F346-BC53-4B48A2B15C79}"/>
              </a:ext>
            </a:extLst>
          </p:cNvPr>
          <p:cNvSpPr txBox="1"/>
          <p:nvPr/>
        </p:nvSpPr>
        <p:spPr>
          <a:xfrm>
            <a:off x="3348599" y="3552006"/>
            <a:ext cx="899157" cy="369332"/>
          </a:xfrm>
          <a:prstGeom prst="rect">
            <a:avLst/>
          </a:prstGeom>
          <a:noFill/>
        </p:spPr>
        <p:txBody>
          <a:bodyPr wrap="none" rtlCol="0">
            <a:spAutoFit/>
          </a:bodyPr>
          <a:lstStyle/>
          <a:p>
            <a:r>
              <a:rPr lang="en-US" dirty="0">
                <a:solidFill>
                  <a:srgbClr val="00B050"/>
                </a:solidFill>
              </a:rPr>
              <a:t>statistic</a:t>
            </a:r>
          </a:p>
        </p:txBody>
      </p:sp>
      <p:grpSp>
        <p:nvGrpSpPr>
          <p:cNvPr id="148" name="Group 147">
            <a:extLst>
              <a:ext uri="{FF2B5EF4-FFF2-40B4-BE49-F238E27FC236}">
                <a16:creationId xmlns:a16="http://schemas.microsoft.com/office/drawing/2014/main" id="{66856BCE-408B-D349-9574-A098AEEB9BC7}"/>
              </a:ext>
            </a:extLst>
          </p:cNvPr>
          <p:cNvGrpSpPr/>
          <p:nvPr/>
        </p:nvGrpSpPr>
        <p:grpSpPr>
          <a:xfrm>
            <a:off x="639756" y="4285346"/>
            <a:ext cx="948856" cy="923329"/>
            <a:chOff x="2036652" y="1429407"/>
            <a:chExt cx="1751185" cy="1704075"/>
          </a:xfrm>
        </p:grpSpPr>
        <p:sp>
          <p:nvSpPr>
            <p:cNvPr id="149" name="TextBox 148">
              <a:extLst>
                <a:ext uri="{FF2B5EF4-FFF2-40B4-BE49-F238E27FC236}">
                  <a16:creationId xmlns:a16="http://schemas.microsoft.com/office/drawing/2014/main" id="{7E8FCDBF-468E-B84F-B4CE-1745190D019C}"/>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2"/>
                  </a:solidFill>
                </a:rPr>
                <a:t>x</a:t>
              </a:r>
            </a:p>
          </p:txBody>
        </p:sp>
        <p:sp>
          <p:nvSpPr>
            <p:cNvPr id="150" name="TextBox 149">
              <a:extLst>
                <a:ext uri="{FF2B5EF4-FFF2-40B4-BE49-F238E27FC236}">
                  <a16:creationId xmlns:a16="http://schemas.microsoft.com/office/drawing/2014/main" id="{81C517A3-58F4-A245-96B5-A941DF77CA1D}"/>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2"/>
                  </a:solidFill>
                </a:rPr>
                <a:t>x</a:t>
              </a:r>
            </a:p>
          </p:txBody>
        </p:sp>
        <p:sp>
          <p:nvSpPr>
            <p:cNvPr id="151" name="TextBox 150">
              <a:extLst>
                <a:ext uri="{FF2B5EF4-FFF2-40B4-BE49-F238E27FC236}">
                  <a16:creationId xmlns:a16="http://schemas.microsoft.com/office/drawing/2014/main" id="{C65FFE4C-4F47-6747-BAD5-F910FE26C6CD}"/>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2"/>
                  </a:solidFill>
                </a:rPr>
                <a:t>x</a:t>
              </a:r>
            </a:p>
          </p:txBody>
        </p:sp>
        <p:sp>
          <p:nvSpPr>
            <p:cNvPr id="152" name="TextBox 151">
              <a:extLst>
                <a:ext uri="{FF2B5EF4-FFF2-40B4-BE49-F238E27FC236}">
                  <a16:creationId xmlns:a16="http://schemas.microsoft.com/office/drawing/2014/main" id="{0075E6B3-FE59-CB49-B5F5-6605350D1756}"/>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2"/>
                  </a:solidFill>
                </a:rPr>
                <a:t>x</a:t>
              </a:r>
            </a:p>
          </p:txBody>
        </p:sp>
        <p:sp>
          <p:nvSpPr>
            <p:cNvPr id="153" name="TextBox 152">
              <a:extLst>
                <a:ext uri="{FF2B5EF4-FFF2-40B4-BE49-F238E27FC236}">
                  <a16:creationId xmlns:a16="http://schemas.microsoft.com/office/drawing/2014/main" id="{841D9D8D-63F4-1443-A50F-ED1929E39F96}"/>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2"/>
                  </a:solidFill>
                </a:rPr>
                <a:t>x</a:t>
              </a:r>
            </a:p>
          </p:txBody>
        </p:sp>
        <p:sp>
          <p:nvSpPr>
            <p:cNvPr id="154" name="TextBox 153">
              <a:extLst>
                <a:ext uri="{FF2B5EF4-FFF2-40B4-BE49-F238E27FC236}">
                  <a16:creationId xmlns:a16="http://schemas.microsoft.com/office/drawing/2014/main" id="{EFA87994-26CC-CE4A-8958-BFE635EBF3E2}"/>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2"/>
                  </a:solidFill>
                </a:rPr>
                <a:t>x</a:t>
              </a:r>
            </a:p>
          </p:txBody>
        </p:sp>
        <p:sp>
          <p:nvSpPr>
            <p:cNvPr id="155" name="TextBox 154">
              <a:extLst>
                <a:ext uri="{FF2B5EF4-FFF2-40B4-BE49-F238E27FC236}">
                  <a16:creationId xmlns:a16="http://schemas.microsoft.com/office/drawing/2014/main" id="{80B86DB2-2B7E-0349-BA29-1819D618269B}"/>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2"/>
                  </a:solidFill>
                </a:rPr>
                <a:t>x</a:t>
              </a:r>
            </a:p>
          </p:txBody>
        </p:sp>
        <p:sp>
          <p:nvSpPr>
            <p:cNvPr id="156" name="TextBox 155">
              <a:extLst>
                <a:ext uri="{FF2B5EF4-FFF2-40B4-BE49-F238E27FC236}">
                  <a16:creationId xmlns:a16="http://schemas.microsoft.com/office/drawing/2014/main" id="{8C44988E-C263-DD4C-AF47-37B585DCA788}"/>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2"/>
                  </a:solidFill>
                </a:rPr>
                <a:t>x</a:t>
              </a:r>
            </a:p>
          </p:txBody>
        </p:sp>
        <p:sp>
          <p:nvSpPr>
            <p:cNvPr id="157" name="TextBox 156">
              <a:extLst>
                <a:ext uri="{FF2B5EF4-FFF2-40B4-BE49-F238E27FC236}">
                  <a16:creationId xmlns:a16="http://schemas.microsoft.com/office/drawing/2014/main" id="{AF92A81E-D401-4F4C-B8CE-9EC327F6E40B}"/>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2"/>
                  </a:solidFill>
                </a:rPr>
                <a:t>x</a:t>
              </a:r>
            </a:p>
          </p:txBody>
        </p:sp>
        <p:sp>
          <p:nvSpPr>
            <p:cNvPr id="158" name="TextBox 157">
              <a:extLst>
                <a:ext uri="{FF2B5EF4-FFF2-40B4-BE49-F238E27FC236}">
                  <a16:creationId xmlns:a16="http://schemas.microsoft.com/office/drawing/2014/main" id="{171ADEEA-BBA5-C043-B0B3-F97AAE36BE2E}"/>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2"/>
                  </a:solidFill>
                </a:rPr>
                <a:t>x</a:t>
              </a:r>
            </a:p>
          </p:txBody>
        </p:sp>
        <p:sp>
          <p:nvSpPr>
            <p:cNvPr id="159" name="TextBox 158">
              <a:extLst>
                <a:ext uri="{FF2B5EF4-FFF2-40B4-BE49-F238E27FC236}">
                  <a16:creationId xmlns:a16="http://schemas.microsoft.com/office/drawing/2014/main" id="{DF7DEA7A-85FB-624A-ABFC-B01D97D1A16C}"/>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2"/>
                  </a:solidFill>
                </a:rPr>
                <a:t>x</a:t>
              </a:r>
            </a:p>
          </p:txBody>
        </p:sp>
        <p:sp>
          <p:nvSpPr>
            <p:cNvPr id="160" name="TextBox 159">
              <a:extLst>
                <a:ext uri="{FF2B5EF4-FFF2-40B4-BE49-F238E27FC236}">
                  <a16:creationId xmlns:a16="http://schemas.microsoft.com/office/drawing/2014/main" id="{C9BC3677-3A27-DA4C-A621-E96C8A729674}"/>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2"/>
                  </a:solidFill>
                </a:rPr>
                <a:t>x</a:t>
              </a:r>
            </a:p>
          </p:txBody>
        </p:sp>
        <p:sp>
          <p:nvSpPr>
            <p:cNvPr id="161" name="TextBox 160">
              <a:extLst>
                <a:ext uri="{FF2B5EF4-FFF2-40B4-BE49-F238E27FC236}">
                  <a16:creationId xmlns:a16="http://schemas.microsoft.com/office/drawing/2014/main" id="{4B7A380A-128B-B044-BA31-FC3C361FB86D}"/>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2"/>
                  </a:solidFill>
                </a:rPr>
                <a:t>x</a:t>
              </a:r>
            </a:p>
          </p:txBody>
        </p:sp>
        <p:sp>
          <p:nvSpPr>
            <p:cNvPr id="162" name="TextBox 161">
              <a:extLst>
                <a:ext uri="{FF2B5EF4-FFF2-40B4-BE49-F238E27FC236}">
                  <a16:creationId xmlns:a16="http://schemas.microsoft.com/office/drawing/2014/main" id="{862F3F7B-EA5B-6842-B43D-94A14A012FC6}"/>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2"/>
                  </a:solidFill>
                </a:rPr>
                <a:t>x</a:t>
              </a:r>
            </a:p>
          </p:txBody>
        </p:sp>
        <p:sp>
          <p:nvSpPr>
            <p:cNvPr id="163" name="TextBox 162">
              <a:extLst>
                <a:ext uri="{FF2B5EF4-FFF2-40B4-BE49-F238E27FC236}">
                  <a16:creationId xmlns:a16="http://schemas.microsoft.com/office/drawing/2014/main" id="{3A1019A4-87C0-E645-8E9D-EC0B68DB61A4}"/>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2"/>
                  </a:solidFill>
                </a:rPr>
                <a:t>x</a:t>
              </a:r>
            </a:p>
          </p:txBody>
        </p:sp>
        <p:sp>
          <p:nvSpPr>
            <p:cNvPr id="164" name="TextBox 163">
              <a:extLst>
                <a:ext uri="{FF2B5EF4-FFF2-40B4-BE49-F238E27FC236}">
                  <a16:creationId xmlns:a16="http://schemas.microsoft.com/office/drawing/2014/main" id="{D2E59B49-888E-3B4B-A269-F3F2E5E7D107}"/>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2"/>
                  </a:solidFill>
                </a:rPr>
                <a:t>x</a:t>
              </a:r>
            </a:p>
          </p:txBody>
        </p:sp>
        <p:sp>
          <p:nvSpPr>
            <p:cNvPr id="165" name="TextBox 164">
              <a:extLst>
                <a:ext uri="{FF2B5EF4-FFF2-40B4-BE49-F238E27FC236}">
                  <a16:creationId xmlns:a16="http://schemas.microsoft.com/office/drawing/2014/main" id="{46A446ED-EA4C-1E4E-B61D-28E0CAE439BF}"/>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2"/>
                  </a:solidFill>
                </a:rPr>
                <a:t>x</a:t>
              </a:r>
            </a:p>
          </p:txBody>
        </p:sp>
        <p:sp>
          <p:nvSpPr>
            <p:cNvPr id="166" name="TextBox 165">
              <a:extLst>
                <a:ext uri="{FF2B5EF4-FFF2-40B4-BE49-F238E27FC236}">
                  <a16:creationId xmlns:a16="http://schemas.microsoft.com/office/drawing/2014/main" id="{8B2BC30E-6EDC-1642-965D-8C33DEA60F18}"/>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2"/>
                  </a:solidFill>
                </a:rPr>
                <a:t>x</a:t>
              </a:r>
            </a:p>
          </p:txBody>
        </p:sp>
        <p:sp>
          <p:nvSpPr>
            <p:cNvPr id="167" name="TextBox 166">
              <a:extLst>
                <a:ext uri="{FF2B5EF4-FFF2-40B4-BE49-F238E27FC236}">
                  <a16:creationId xmlns:a16="http://schemas.microsoft.com/office/drawing/2014/main" id="{DE3DD7E9-CC4C-D241-BAA9-1111A232DAF4}"/>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2"/>
                  </a:solidFill>
                </a:rPr>
                <a:t>x</a:t>
              </a:r>
            </a:p>
          </p:txBody>
        </p:sp>
        <p:sp>
          <p:nvSpPr>
            <p:cNvPr id="168" name="TextBox 167">
              <a:extLst>
                <a:ext uri="{FF2B5EF4-FFF2-40B4-BE49-F238E27FC236}">
                  <a16:creationId xmlns:a16="http://schemas.microsoft.com/office/drawing/2014/main" id="{5243A086-4329-F94B-9B8F-AD4DE61EF639}"/>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2"/>
                  </a:solidFill>
                </a:rPr>
                <a:t>x</a:t>
              </a:r>
            </a:p>
          </p:txBody>
        </p:sp>
        <p:sp>
          <p:nvSpPr>
            <p:cNvPr id="169" name="TextBox 168">
              <a:extLst>
                <a:ext uri="{FF2B5EF4-FFF2-40B4-BE49-F238E27FC236}">
                  <a16:creationId xmlns:a16="http://schemas.microsoft.com/office/drawing/2014/main" id="{AEE1E210-45A2-F845-AA8E-4032C5B66F36}"/>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2"/>
                  </a:solidFill>
                </a:rPr>
                <a:t>x</a:t>
              </a:r>
            </a:p>
          </p:txBody>
        </p:sp>
        <p:sp>
          <p:nvSpPr>
            <p:cNvPr id="170" name="TextBox 169">
              <a:extLst>
                <a:ext uri="{FF2B5EF4-FFF2-40B4-BE49-F238E27FC236}">
                  <a16:creationId xmlns:a16="http://schemas.microsoft.com/office/drawing/2014/main" id="{8205C51B-D259-AD4E-9A9E-D4AEA1F5C940}"/>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2"/>
                  </a:solidFill>
                </a:rPr>
                <a:t>x</a:t>
              </a:r>
            </a:p>
          </p:txBody>
        </p:sp>
        <p:sp>
          <p:nvSpPr>
            <p:cNvPr id="171" name="Oval 170">
              <a:extLst>
                <a:ext uri="{FF2B5EF4-FFF2-40B4-BE49-F238E27FC236}">
                  <a16:creationId xmlns:a16="http://schemas.microsoft.com/office/drawing/2014/main" id="{00401335-7AA4-4245-B911-1EF1EC6F5468}"/>
                </a:ext>
              </a:extLst>
            </p:cNvPr>
            <p:cNvSpPr/>
            <p:nvPr/>
          </p:nvSpPr>
          <p:spPr>
            <a:xfrm>
              <a:off x="2036652" y="1497826"/>
              <a:ext cx="1665617" cy="1576552"/>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172" name="Right Arrow 171">
            <a:extLst>
              <a:ext uri="{FF2B5EF4-FFF2-40B4-BE49-F238E27FC236}">
                <a16:creationId xmlns:a16="http://schemas.microsoft.com/office/drawing/2014/main" id="{524EEAE6-D036-2441-97FF-BD505DB4E6A0}"/>
              </a:ext>
            </a:extLst>
          </p:cNvPr>
          <p:cNvSpPr/>
          <p:nvPr/>
        </p:nvSpPr>
        <p:spPr>
          <a:xfrm>
            <a:off x="1798235" y="460963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73" name="TextBox 172">
            <a:extLst>
              <a:ext uri="{FF2B5EF4-FFF2-40B4-BE49-F238E27FC236}">
                <a16:creationId xmlns:a16="http://schemas.microsoft.com/office/drawing/2014/main" id="{586054B6-F2CB-7040-8D06-543FAA5D95B1}"/>
              </a:ext>
            </a:extLst>
          </p:cNvPr>
          <p:cNvSpPr txBox="1"/>
          <p:nvPr/>
        </p:nvSpPr>
        <p:spPr>
          <a:xfrm>
            <a:off x="3385670" y="4546467"/>
            <a:ext cx="899157" cy="369332"/>
          </a:xfrm>
          <a:prstGeom prst="rect">
            <a:avLst/>
          </a:prstGeom>
          <a:noFill/>
        </p:spPr>
        <p:txBody>
          <a:bodyPr wrap="none" rtlCol="0">
            <a:spAutoFit/>
          </a:bodyPr>
          <a:lstStyle/>
          <a:p>
            <a:r>
              <a:rPr lang="en-US" dirty="0">
                <a:solidFill>
                  <a:schemeClr val="accent2"/>
                </a:solidFill>
              </a:rPr>
              <a:t>statistic</a:t>
            </a:r>
          </a:p>
        </p:txBody>
      </p:sp>
      <p:grpSp>
        <p:nvGrpSpPr>
          <p:cNvPr id="174" name="Group 173">
            <a:extLst>
              <a:ext uri="{FF2B5EF4-FFF2-40B4-BE49-F238E27FC236}">
                <a16:creationId xmlns:a16="http://schemas.microsoft.com/office/drawing/2014/main" id="{3A4778EA-35D5-8946-A091-C3EECEAB0ADC}"/>
              </a:ext>
            </a:extLst>
          </p:cNvPr>
          <p:cNvGrpSpPr/>
          <p:nvPr/>
        </p:nvGrpSpPr>
        <p:grpSpPr>
          <a:xfrm>
            <a:off x="649155" y="5289392"/>
            <a:ext cx="948856" cy="923329"/>
            <a:chOff x="2036652" y="1429407"/>
            <a:chExt cx="1751185" cy="1704075"/>
          </a:xfrm>
        </p:grpSpPr>
        <p:sp>
          <p:nvSpPr>
            <p:cNvPr id="175" name="TextBox 174">
              <a:extLst>
                <a:ext uri="{FF2B5EF4-FFF2-40B4-BE49-F238E27FC236}">
                  <a16:creationId xmlns:a16="http://schemas.microsoft.com/office/drawing/2014/main" id="{542F9D28-E116-0046-8648-7E583EAB29D1}"/>
                </a:ext>
              </a:extLst>
            </p:cNvPr>
            <p:cNvSpPr txBox="1"/>
            <p:nvPr/>
          </p:nvSpPr>
          <p:spPr>
            <a:xfrm>
              <a:off x="2448909" y="1429407"/>
              <a:ext cx="524239" cy="681631"/>
            </a:xfrm>
            <a:prstGeom prst="rect">
              <a:avLst/>
            </a:prstGeom>
            <a:noFill/>
          </p:spPr>
          <p:txBody>
            <a:bodyPr wrap="none" rtlCol="0">
              <a:spAutoFit/>
            </a:bodyPr>
            <a:lstStyle/>
            <a:p>
              <a:r>
                <a:rPr lang="en-US" dirty="0">
                  <a:solidFill>
                    <a:srgbClr val="7030A0"/>
                  </a:solidFill>
                </a:rPr>
                <a:t>x</a:t>
              </a:r>
            </a:p>
          </p:txBody>
        </p:sp>
        <p:sp>
          <p:nvSpPr>
            <p:cNvPr id="176" name="TextBox 175">
              <a:extLst>
                <a:ext uri="{FF2B5EF4-FFF2-40B4-BE49-F238E27FC236}">
                  <a16:creationId xmlns:a16="http://schemas.microsoft.com/office/drawing/2014/main" id="{A541CF7C-0EFF-AF4A-8E0A-EF160D266FFE}"/>
                </a:ext>
              </a:extLst>
            </p:cNvPr>
            <p:cNvSpPr txBox="1"/>
            <p:nvPr/>
          </p:nvSpPr>
          <p:spPr>
            <a:xfrm>
              <a:off x="2601309" y="1581807"/>
              <a:ext cx="524239" cy="681631"/>
            </a:xfrm>
            <a:prstGeom prst="rect">
              <a:avLst/>
            </a:prstGeom>
            <a:noFill/>
          </p:spPr>
          <p:txBody>
            <a:bodyPr wrap="none" rtlCol="0">
              <a:spAutoFit/>
            </a:bodyPr>
            <a:lstStyle/>
            <a:p>
              <a:r>
                <a:rPr lang="en-US" dirty="0">
                  <a:solidFill>
                    <a:srgbClr val="7030A0"/>
                  </a:solidFill>
                </a:rPr>
                <a:t>x</a:t>
              </a:r>
            </a:p>
          </p:txBody>
        </p:sp>
        <p:sp>
          <p:nvSpPr>
            <p:cNvPr id="177" name="TextBox 176">
              <a:extLst>
                <a:ext uri="{FF2B5EF4-FFF2-40B4-BE49-F238E27FC236}">
                  <a16:creationId xmlns:a16="http://schemas.microsoft.com/office/drawing/2014/main" id="{26FCCA83-1B8E-3A43-AE42-D6942EBEFB6A}"/>
                </a:ext>
              </a:extLst>
            </p:cNvPr>
            <p:cNvSpPr txBox="1"/>
            <p:nvPr/>
          </p:nvSpPr>
          <p:spPr>
            <a:xfrm>
              <a:off x="2753710" y="1734208"/>
              <a:ext cx="524239" cy="681631"/>
            </a:xfrm>
            <a:prstGeom prst="rect">
              <a:avLst/>
            </a:prstGeom>
            <a:noFill/>
          </p:spPr>
          <p:txBody>
            <a:bodyPr wrap="none" rtlCol="0">
              <a:spAutoFit/>
            </a:bodyPr>
            <a:lstStyle/>
            <a:p>
              <a:r>
                <a:rPr lang="en-US" dirty="0">
                  <a:solidFill>
                    <a:srgbClr val="7030A0"/>
                  </a:solidFill>
                </a:rPr>
                <a:t>x</a:t>
              </a:r>
            </a:p>
          </p:txBody>
        </p:sp>
        <p:sp>
          <p:nvSpPr>
            <p:cNvPr id="178" name="TextBox 177">
              <a:extLst>
                <a:ext uri="{FF2B5EF4-FFF2-40B4-BE49-F238E27FC236}">
                  <a16:creationId xmlns:a16="http://schemas.microsoft.com/office/drawing/2014/main" id="{8D5257FD-76A9-4441-BEC6-56F0E12BEB48}"/>
                </a:ext>
              </a:extLst>
            </p:cNvPr>
            <p:cNvSpPr txBox="1"/>
            <p:nvPr/>
          </p:nvSpPr>
          <p:spPr>
            <a:xfrm>
              <a:off x="2948016" y="1822914"/>
              <a:ext cx="524239" cy="681631"/>
            </a:xfrm>
            <a:prstGeom prst="rect">
              <a:avLst/>
            </a:prstGeom>
            <a:noFill/>
          </p:spPr>
          <p:txBody>
            <a:bodyPr wrap="none" rtlCol="0">
              <a:spAutoFit/>
            </a:bodyPr>
            <a:lstStyle/>
            <a:p>
              <a:r>
                <a:rPr lang="en-US" dirty="0">
                  <a:solidFill>
                    <a:srgbClr val="7030A0"/>
                  </a:solidFill>
                </a:rPr>
                <a:t>x</a:t>
              </a:r>
            </a:p>
          </p:txBody>
        </p:sp>
        <p:sp>
          <p:nvSpPr>
            <p:cNvPr id="179" name="TextBox 178">
              <a:extLst>
                <a:ext uri="{FF2B5EF4-FFF2-40B4-BE49-F238E27FC236}">
                  <a16:creationId xmlns:a16="http://schemas.microsoft.com/office/drawing/2014/main" id="{C08B6647-3013-B849-B1B5-95274E6C46B6}"/>
                </a:ext>
              </a:extLst>
            </p:cNvPr>
            <p:cNvSpPr txBox="1"/>
            <p:nvPr/>
          </p:nvSpPr>
          <p:spPr>
            <a:xfrm>
              <a:off x="3058510" y="2039007"/>
              <a:ext cx="524239" cy="681631"/>
            </a:xfrm>
            <a:prstGeom prst="rect">
              <a:avLst/>
            </a:prstGeom>
            <a:noFill/>
          </p:spPr>
          <p:txBody>
            <a:bodyPr wrap="none" rtlCol="0">
              <a:spAutoFit/>
            </a:bodyPr>
            <a:lstStyle/>
            <a:p>
              <a:r>
                <a:rPr lang="en-US" dirty="0">
                  <a:solidFill>
                    <a:srgbClr val="7030A0"/>
                  </a:solidFill>
                </a:rPr>
                <a:t>x</a:t>
              </a:r>
            </a:p>
          </p:txBody>
        </p:sp>
        <p:sp>
          <p:nvSpPr>
            <p:cNvPr id="180" name="TextBox 179">
              <a:extLst>
                <a:ext uri="{FF2B5EF4-FFF2-40B4-BE49-F238E27FC236}">
                  <a16:creationId xmlns:a16="http://schemas.microsoft.com/office/drawing/2014/main" id="{AAAB0811-47AA-E24D-B485-469FBD8A3141}"/>
                </a:ext>
              </a:extLst>
            </p:cNvPr>
            <p:cNvSpPr txBox="1"/>
            <p:nvPr/>
          </p:nvSpPr>
          <p:spPr>
            <a:xfrm>
              <a:off x="3210910" y="2191407"/>
              <a:ext cx="524239" cy="681631"/>
            </a:xfrm>
            <a:prstGeom prst="rect">
              <a:avLst/>
            </a:prstGeom>
            <a:noFill/>
          </p:spPr>
          <p:txBody>
            <a:bodyPr wrap="none" rtlCol="0">
              <a:spAutoFit/>
            </a:bodyPr>
            <a:lstStyle/>
            <a:p>
              <a:r>
                <a:rPr lang="en-US" dirty="0">
                  <a:solidFill>
                    <a:srgbClr val="7030A0"/>
                  </a:solidFill>
                </a:rPr>
                <a:t>x</a:t>
              </a:r>
            </a:p>
          </p:txBody>
        </p:sp>
        <p:sp>
          <p:nvSpPr>
            <p:cNvPr id="181" name="TextBox 180">
              <a:extLst>
                <a:ext uri="{FF2B5EF4-FFF2-40B4-BE49-F238E27FC236}">
                  <a16:creationId xmlns:a16="http://schemas.microsoft.com/office/drawing/2014/main" id="{54A40D8E-A06E-D84E-A58B-495BC8D071F1}"/>
                </a:ext>
              </a:extLst>
            </p:cNvPr>
            <p:cNvSpPr txBox="1"/>
            <p:nvPr/>
          </p:nvSpPr>
          <p:spPr>
            <a:xfrm>
              <a:off x="2543641" y="1930854"/>
              <a:ext cx="524239" cy="681631"/>
            </a:xfrm>
            <a:prstGeom prst="rect">
              <a:avLst/>
            </a:prstGeom>
            <a:noFill/>
          </p:spPr>
          <p:txBody>
            <a:bodyPr wrap="none" rtlCol="0">
              <a:spAutoFit/>
            </a:bodyPr>
            <a:lstStyle/>
            <a:p>
              <a:r>
                <a:rPr lang="en-US" dirty="0">
                  <a:solidFill>
                    <a:srgbClr val="7030A0"/>
                  </a:solidFill>
                </a:rPr>
                <a:t>x</a:t>
              </a:r>
            </a:p>
          </p:txBody>
        </p:sp>
        <p:sp>
          <p:nvSpPr>
            <p:cNvPr id="182" name="TextBox 181">
              <a:extLst>
                <a:ext uri="{FF2B5EF4-FFF2-40B4-BE49-F238E27FC236}">
                  <a16:creationId xmlns:a16="http://schemas.microsoft.com/office/drawing/2014/main" id="{0939860C-8201-B14D-B170-7B6080A4E14B}"/>
                </a:ext>
              </a:extLst>
            </p:cNvPr>
            <p:cNvSpPr txBox="1"/>
            <p:nvPr/>
          </p:nvSpPr>
          <p:spPr>
            <a:xfrm>
              <a:off x="2559677" y="2401192"/>
              <a:ext cx="524239" cy="681631"/>
            </a:xfrm>
            <a:prstGeom prst="rect">
              <a:avLst/>
            </a:prstGeom>
            <a:noFill/>
          </p:spPr>
          <p:txBody>
            <a:bodyPr wrap="none" rtlCol="0">
              <a:spAutoFit/>
            </a:bodyPr>
            <a:lstStyle/>
            <a:p>
              <a:r>
                <a:rPr lang="en-US" dirty="0">
                  <a:solidFill>
                    <a:srgbClr val="7030A0"/>
                  </a:solidFill>
                </a:rPr>
                <a:t>x</a:t>
              </a:r>
            </a:p>
          </p:txBody>
        </p:sp>
        <p:sp>
          <p:nvSpPr>
            <p:cNvPr id="183" name="TextBox 182">
              <a:extLst>
                <a:ext uri="{FF2B5EF4-FFF2-40B4-BE49-F238E27FC236}">
                  <a16:creationId xmlns:a16="http://schemas.microsoft.com/office/drawing/2014/main" id="{0C5AC1E4-B7BF-BF4B-A189-FC0DFC2868F7}"/>
                </a:ext>
              </a:extLst>
            </p:cNvPr>
            <p:cNvSpPr txBox="1"/>
            <p:nvPr/>
          </p:nvSpPr>
          <p:spPr>
            <a:xfrm>
              <a:off x="2133803" y="1558684"/>
              <a:ext cx="294290" cy="681631"/>
            </a:xfrm>
            <a:prstGeom prst="rect">
              <a:avLst/>
            </a:prstGeom>
            <a:noFill/>
          </p:spPr>
          <p:txBody>
            <a:bodyPr wrap="square" rtlCol="0">
              <a:spAutoFit/>
            </a:bodyPr>
            <a:lstStyle/>
            <a:p>
              <a:r>
                <a:rPr lang="en-US" dirty="0">
                  <a:solidFill>
                    <a:srgbClr val="7030A0"/>
                  </a:solidFill>
                </a:rPr>
                <a:t>x</a:t>
              </a:r>
            </a:p>
          </p:txBody>
        </p:sp>
        <p:sp>
          <p:nvSpPr>
            <p:cNvPr id="184" name="TextBox 183">
              <a:extLst>
                <a:ext uri="{FF2B5EF4-FFF2-40B4-BE49-F238E27FC236}">
                  <a16:creationId xmlns:a16="http://schemas.microsoft.com/office/drawing/2014/main" id="{0179D68C-1C78-3049-8F5C-C5ADAB81FB26}"/>
                </a:ext>
              </a:extLst>
            </p:cNvPr>
            <p:cNvSpPr txBox="1"/>
            <p:nvPr/>
          </p:nvSpPr>
          <p:spPr>
            <a:xfrm>
              <a:off x="2244298" y="1794219"/>
              <a:ext cx="294290" cy="681631"/>
            </a:xfrm>
            <a:prstGeom prst="rect">
              <a:avLst/>
            </a:prstGeom>
            <a:noFill/>
          </p:spPr>
          <p:txBody>
            <a:bodyPr wrap="square" rtlCol="0">
              <a:spAutoFit/>
            </a:bodyPr>
            <a:lstStyle/>
            <a:p>
              <a:r>
                <a:rPr lang="en-US" dirty="0">
                  <a:solidFill>
                    <a:srgbClr val="7030A0"/>
                  </a:solidFill>
                </a:rPr>
                <a:t>x</a:t>
              </a:r>
            </a:p>
          </p:txBody>
        </p:sp>
        <p:sp>
          <p:nvSpPr>
            <p:cNvPr id="185" name="TextBox 184">
              <a:extLst>
                <a:ext uri="{FF2B5EF4-FFF2-40B4-BE49-F238E27FC236}">
                  <a16:creationId xmlns:a16="http://schemas.microsoft.com/office/drawing/2014/main" id="{1E1E8FB4-CF53-3E41-8E25-AEB17552F89F}"/>
                </a:ext>
              </a:extLst>
            </p:cNvPr>
            <p:cNvSpPr txBox="1"/>
            <p:nvPr/>
          </p:nvSpPr>
          <p:spPr>
            <a:xfrm>
              <a:off x="2428161" y="1798738"/>
              <a:ext cx="294290" cy="681631"/>
            </a:xfrm>
            <a:prstGeom prst="rect">
              <a:avLst/>
            </a:prstGeom>
            <a:noFill/>
          </p:spPr>
          <p:txBody>
            <a:bodyPr wrap="square" rtlCol="0">
              <a:spAutoFit/>
            </a:bodyPr>
            <a:lstStyle/>
            <a:p>
              <a:r>
                <a:rPr lang="en-US" dirty="0">
                  <a:solidFill>
                    <a:srgbClr val="7030A0"/>
                  </a:solidFill>
                </a:rPr>
                <a:t>x</a:t>
              </a:r>
            </a:p>
          </p:txBody>
        </p:sp>
        <p:sp>
          <p:nvSpPr>
            <p:cNvPr id="186" name="TextBox 185">
              <a:extLst>
                <a:ext uri="{FF2B5EF4-FFF2-40B4-BE49-F238E27FC236}">
                  <a16:creationId xmlns:a16="http://schemas.microsoft.com/office/drawing/2014/main" id="{49953702-1EBA-5948-84F9-B410D2F623A7}"/>
                </a:ext>
              </a:extLst>
            </p:cNvPr>
            <p:cNvSpPr txBox="1"/>
            <p:nvPr/>
          </p:nvSpPr>
          <p:spPr>
            <a:xfrm>
              <a:off x="2464676" y="2140325"/>
              <a:ext cx="294290" cy="681631"/>
            </a:xfrm>
            <a:prstGeom prst="rect">
              <a:avLst/>
            </a:prstGeom>
            <a:noFill/>
          </p:spPr>
          <p:txBody>
            <a:bodyPr wrap="square" rtlCol="0">
              <a:spAutoFit/>
            </a:bodyPr>
            <a:lstStyle/>
            <a:p>
              <a:r>
                <a:rPr lang="en-US" dirty="0">
                  <a:solidFill>
                    <a:srgbClr val="7030A0"/>
                  </a:solidFill>
                </a:rPr>
                <a:t>x</a:t>
              </a:r>
            </a:p>
          </p:txBody>
        </p:sp>
        <p:sp>
          <p:nvSpPr>
            <p:cNvPr id="187" name="TextBox 186">
              <a:extLst>
                <a:ext uri="{FF2B5EF4-FFF2-40B4-BE49-F238E27FC236}">
                  <a16:creationId xmlns:a16="http://schemas.microsoft.com/office/drawing/2014/main" id="{6B6D087C-8096-F64C-999A-A07ED659EC99}"/>
                </a:ext>
              </a:extLst>
            </p:cNvPr>
            <p:cNvSpPr txBox="1"/>
            <p:nvPr/>
          </p:nvSpPr>
          <p:spPr>
            <a:xfrm>
              <a:off x="2911366" y="2101437"/>
              <a:ext cx="294290" cy="681631"/>
            </a:xfrm>
            <a:prstGeom prst="rect">
              <a:avLst/>
            </a:prstGeom>
            <a:noFill/>
          </p:spPr>
          <p:txBody>
            <a:bodyPr wrap="square" rtlCol="0">
              <a:spAutoFit/>
            </a:bodyPr>
            <a:lstStyle/>
            <a:p>
              <a:r>
                <a:rPr lang="en-US" dirty="0">
                  <a:solidFill>
                    <a:srgbClr val="7030A0"/>
                  </a:solidFill>
                </a:rPr>
                <a:t>x</a:t>
              </a:r>
            </a:p>
          </p:txBody>
        </p:sp>
        <p:sp>
          <p:nvSpPr>
            <p:cNvPr id="188" name="TextBox 187">
              <a:extLst>
                <a:ext uri="{FF2B5EF4-FFF2-40B4-BE49-F238E27FC236}">
                  <a16:creationId xmlns:a16="http://schemas.microsoft.com/office/drawing/2014/main" id="{AF996BB0-1988-AF47-BFE5-ABBB742A3AAD}"/>
                </a:ext>
              </a:extLst>
            </p:cNvPr>
            <p:cNvSpPr txBox="1"/>
            <p:nvPr/>
          </p:nvSpPr>
          <p:spPr>
            <a:xfrm>
              <a:off x="2758318" y="2319946"/>
              <a:ext cx="294290" cy="681631"/>
            </a:xfrm>
            <a:prstGeom prst="rect">
              <a:avLst/>
            </a:prstGeom>
            <a:noFill/>
          </p:spPr>
          <p:txBody>
            <a:bodyPr wrap="square" rtlCol="0">
              <a:spAutoFit/>
            </a:bodyPr>
            <a:lstStyle/>
            <a:p>
              <a:r>
                <a:rPr lang="en-US" dirty="0">
                  <a:solidFill>
                    <a:srgbClr val="7030A0"/>
                  </a:solidFill>
                </a:rPr>
                <a:t>x</a:t>
              </a:r>
            </a:p>
          </p:txBody>
        </p:sp>
        <p:sp>
          <p:nvSpPr>
            <p:cNvPr id="189" name="TextBox 188">
              <a:extLst>
                <a:ext uri="{FF2B5EF4-FFF2-40B4-BE49-F238E27FC236}">
                  <a16:creationId xmlns:a16="http://schemas.microsoft.com/office/drawing/2014/main" id="{F74CFF48-5901-DE41-95DC-A19513F7A9EA}"/>
                </a:ext>
              </a:extLst>
            </p:cNvPr>
            <p:cNvSpPr txBox="1"/>
            <p:nvPr/>
          </p:nvSpPr>
          <p:spPr>
            <a:xfrm>
              <a:off x="3037762" y="2408338"/>
              <a:ext cx="294290" cy="681631"/>
            </a:xfrm>
            <a:prstGeom prst="rect">
              <a:avLst/>
            </a:prstGeom>
            <a:noFill/>
          </p:spPr>
          <p:txBody>
            <a:bodyPr wrap="square" rtlCol="0">
              <a:spAutoFit/>
            </a:bodyPr>
            <a:lstStyle/>
            <a:p>
              <a:r>
                <a:rPr lang="en-US" dirty="0">
                  <a:solidFill>
                    <a:srgbClr val="7030A0"/>
                  </a:solidFill>
                </a:rPr>
                <a:t>x</a:t>
              </a:r>
            </a:p>
          </p:txBody>
        </p:sp>
        <p:sp>
          <p:nvSpPr>
            <p:cNvPr id="190" name="TextBox 189">
              <a:extLst>
                <a:ext uri="{FF2B5EF4-FFF2-40B4-BE49-F238E27FC236}">
                  <a16:creationId xmlns:a16="http://schemas.microsoft.com/office/drawing/2014/main" id="{56B10233-CC44-6C45-B46E-9E33FE2DF8A2}"/>
                </a:ext>
              </a:extLst>
            </p:cNvPr>
            <p:cNvSpPr txBox="1"/>
            <p:nvPr/>
          </p:nvSpPr>
          <p:spPr>
            <a:xfrm>
              <a:off x="2055045" y="1872525"/>
              <a:ext cx="294290" cy="681631"/>
            </a:xfrm>
            <a:prstGeom prst="rect">
              <a:avLst/>
            </a:prstGeom>
            <a:noFill/>
          </p:spPr>
          <p:txBody>
            <a:bodyPr wrap="square" rtlCol="0">
              <a:spAutoFit/>
            </a:bodyPr>
            <a:lstStyle/>
            <a:p>
              <a:r>
                <a:rPr lang="en-US" dirty="0">
                  <a:solidFill>
                    <a:srgbClr val="7030A0"/>
                  </a:solidFill>
                </a:rPr>
                <a:t>x</a:t>
              </a:r>
            </a:p>
          </p:txBody>
        </p:sp>
        <p:sp>
          <p:nvSpPr>
            <p:cNvPr id="191" name="TextBox 190">
              <a:extLst>
                <a:ext uri="{FF2B5EF4-FFF2-40B4-BE49-F238E27FC236}">
                  <a16:creationId xmlns:a16="http://schemas.microsoft.com/office/drawing/2014/main" id="{189DC120-027E-294B-9E6F-FDC1D10CF771}"/>
                </a:ext>
              </a:extLst>
            </p:cNvPr>
            <p:cNvSpPr txBox="1"/>
            <p:nvPr/>
          </p:nvSpPr>
          <p:spPr>
            <a:xfrm>
              <a:off x="3232068" y="1918873"/>
              <a:ext cx="524239" cy="681631"/>
            </a:xfrm>
            <a:prstGeom prst="rect">
              <a:avLst/>
            </a:prstGeom>
            <a:noFill/>
          </p:spPr>
          <p:txBody>
            <a:bodyPr wrap="none" rtlCol="0">
              <a:spAutoFit/>
            </a:bodyPr>
            <a:lstStyle/>
            <a:p>
              <a:r>
                <a:rPr lang="en-US" dirty="0">
                  <a:solidFill>
                    <a:srgbClr val="7030A0"/>
                  </a:solidFill>
                </a:rPr>
                <a:t>x</a:t>
              </a:r>
            </a:p>
          </p:txBody>
        </p:sp>
        <p:sp>
          <p:nvSpPr>
            <p:cNvPr id="192" name="TextBox 191">
              <a:extLst>
                <a:ext uri="{FF2B5EF4-FFF2-40B4-BE49-F238E27FC236}">
                  <a16:creationId xmlns:a16="http://schemas.microsoft.com/office/drawing/2014/main" id="{9E5C51CD-1617-8645-B743-3B23A795B045}"/>
                </a:ext>
              </a:extLst>
            </p:cNvPr>
            <p:cNvSpPr txBox="1"/>
            <p:nvPr/>
          </p:nvSpPr>
          <p:spPr>
            <a:xfrm>
              <a:off x="2927267" y="1483429"/>
              <a:ext cx="284052" cy="681631"/>
            </a:xfrm>
            <a:prstGeom prst="rect">
              <a:avLst/>
            </a:prstGeom>
            <a:noFill/>
          </p:spPr>
          <p:txBody>
            <a:bodyPr wrap="square" rtlCol="0">
              <a:spAutoFit/>
            </a:bodyPr>
            <a:lstStyle/>
            <a:p>
              <a:r>
                <a:rPr lang="en-US" dirty="0">
                  <a:solidFill>
                    <a:srgbClr val="7030A0"/>
                  </a:solidFill>
                </a:rPr>
                <a:t>x</a:t>
              </a:r>
            </a:p>
          </p:txBody>
        </p:sp>
        <p:sp>
          <p:nvSpPr>
            <p:cNvPr id="193" name="TextBox 192">
              <a:extLst>
                <a:ext uri="{FF2B5EF4-FFF2-40B4-BE49-F238E27FC236}">
                  <a16:creationId xmlns:a16="http://schemas.microsoft.com/office/drawing/2014/main" id="{025A5D1B-D53A-B74D-9D11-DE0C55FC6CC0}"/>
                </a:ext>
              </a:extLst>
            </p:cNvPr>
            <p:cNvSpPr txBox="1"/>
            <p:nvPr/>
          </p:nvSpPr>
          <p:spPr>
            <a:xfrm>
              <a:off x="3263598" y="1638247"/>
              <a:ext cx="524239" cy="681631"/>
            </a:xfrm>
            <a:prstGeom prst="rect">
              <a:avLst/>
            </a:prstGeom>
            <a:noFill/>
          </p:spPr>
          <p:txBody>
            <a:bodyPr wrap="none" rtlCol="0">
              <a:spAutoFit/>
            </a:bodyPr>
            <a:lstStyle/>
            <a:p>
              <a:r>
                <a:rPr lang="en-US" dirty="0">
                  <a:solidFill>
                    <a:srgbClr val="7030A0"/>
                  </a:solidFill>
                </a:rPr>
                <a:t>x</a:t>
              </a:r>
            </a:p>
          </p:txBody>
        </p:sp>
        <p:sp>
          <p:nvSpPr>
            <p:cNvPr id="194" name="TextBox 193">
              <a:extLst>
                <a:ext uri="{FF2B5EF4-FFF2-40B4-BE49-F238E27FC236}">
                  <a16:creationId xmlns:a16="http://schemas.microsoft.com/office/drawing/2014/main" id="{665E1749-E3BC-3C4D-8271-C108F64AB38B}"/>
                </a:ext>
              </a:extLst>
            </p:cNvPr>
            <p:cNvSpPr txBox="1"/>
            <p:nvPr/>
          </p:nvSpPr>
          <p:spPr>
            <a:xfrm>
              <a:off x="2335515" y="2451851"/>
              <a:ext cx="524239" cy="681631"/>
            </a:xfrm>
            <a:prstGeom prst="rect">
              <a:avLst/>
            </a:prstGeom>
            <a:noFill/>
          </p:spPr>
          <p:txBody>
            <a:bodyPr wrap="none" rtlCol="0">
              <a:spAutoFit/>
            </a:bodyPr>
            <a:lstStyle/>
            <a:p>
              <a:r>
                <a:rPr lang="en-US" dirty="0">
                  <a:solidFill>
                    <a:srgbClr val="7030A0"/>
                  </a:solidFill>
                </a:rPr>
                <a:t>x</a:t>
              </a:r>
            </a:p>
          </p:txBody>
        </p:sp>
        <p:sp>
          <p:nvSpPr>
            <p:cNvPr id="195" name="TextBox 194">
              <a:extLst>
                <a:ext uri="{FF2B5EF4-FFF2-40B4-BE49-F238E27FC236}">
                  <a16:creationId xmlns:a16="http://schemas.microsoft.com/office/drawing/2014/main" id="{2021D5E5-FCA4-3040-BD9A-096394EA5B5F}"/>
                </a:ext>
              </a:extLst>
            </p:cNvPr>
            <p:cNvSpPr txBox="1"/>
            <p:nvPr/>
          </p:nvSpPr>
          <p:spPr>
            <a:xfrm>
              <a:off x="2727434" y="2028286"/>
              <a:ext cx="524239" cy="681631"/>
            </a:xfrm>
            <a:prstGeom prst="rect">
              <a:avLst/>
            </a:prstGeom>
            <a:noFill/>
          </p:spPr>
          <p:txBody>
            <a:bodyPr wrap="none" rtlCol="0">
              <a:spAutoFit/>
            </a:bodyPr>
            <a:lstStyle/>
            <a:p>
              <a:r>
                <a:rPr lang="en-US" dirty="0">
                  <a:solidFill>
                    <a:srgbClr val="7030A0"/>
                  </a:solidFill>
                </a:rPr>
                <a:t>x</a:t>
              </a:r>
            </a:p>
          </p:txBody>
        </p:sp>
        <p:sp>
          <p:nvSpPr>
            <p:cNvPr id="196" name="TextBox 195">
              <a:extLst>
                <a:ext uri="{FF2B5EF4-FFF2-40B4-BE49-F238E27FC236}">
                  <a16:creationId xmlns:a16="http://schemas.microsoft.com/office/drawing/2014/main" id="{B8FE73DE-FC34-E245-925E-17B00EA877F3}"/>
                </a:ext>
              </a:extLst>
            </p:cNvPr>
            <p:cNvSpPr txBox="1"/>
            <p:nvPr/>
          </p:nvSpPr>
          <p:spPr>
            <a:xfrm>
              <a:off x="2181269" y="2138011"/>
              <a:ext cx="524239" cy="681631"/>
            </a:xfrm>
            <a:prstGeom prst="rect">
              <a:avLst/>
            </a:prstGeom>
            <a:noFill/>
          </p:spPr>
          <p:txBody>
            <a:bodyPr wrap="none" rtlCol="0">
              <a:spAutoFit/>
            </a:bodyPr>
            <a:lstStyle/>
            <a:p>
              <a:r>
                <a:rPr lang="en-US" dirty="0">
                  <a:solidFill>
                    <a:srgbClr val="7030A0"/>
                  </a:solidFill>
                </a:rPr>
                <a:t>x</a:t>
              </a:r>
            </a:p>
          </p:txBody>
        </p:sp>
        <p:sp>
          <p:nvSpPr>
            <p:cNvPr id="197" name="Oval 196">
              <a:extLst>
                <a:ext uri="{FF2B5EF4-FFF2-40B4-BE49-F238E27FC236}">
                  <a16:creationId xmlns:a16="http://schemas.microsoft.com/office/drawing/2014/main" id="{99FCFB45-A314-9142-8F88-D3AFC073634D}"/>
                </a:ext>
              </a:extLst>
            </p:cNvPr>
            <p:cNvSpPr/>
            <p:nvPr/>
          </p:nvSpPr>
          <p:spPr>
            <a:xfrm>
              <a:off x="2036652" y="1497826"/>
              <a:ext cx="1665617" cy="1576552"/>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030A0"/>
                </a:solidFill>
              </a:endParaRPr>
            </a:p>
          </p:txBody>
        </p:sp>
      </p:grpSp>
      <p:sp>
        <p:nvSpPr>
          <p:cNvPr id="198" name="Right Arrow 197">
            <a:extLst>
              <a:ext uri="{FF2B5EF4-FFF2-40B4-BE49-F238E27FC236}">
                <a16:creationId xmlns:a16="http://schemas.microsoft.com/office/drawing/2014/main" id="{7DCEEE84-7BCA-E94D-A2FF-49B1CFC2BDE3}"/>
              </a:ext>
            </a:extLst>
          </p:cNvPr>
          <p:cNvSpPr/>
          <p:nvPr/>
        </p:nvSpPr>
        <p:spPr>
          <a:xfrm>
            <a:off x="1807634" y="5613679"/>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99" name="TextBox 198">
            <a:extLst>
              <a:ext uri="{FF2B5EF4-FFF2-40B4-BE49-F238E27FC236}">
                <a16:creationId xmlns:a16="http://schemas.microsoft.com/office/drawing/2014/main" id="{B29114C3-74CA-4F49-9BB0-431B05232C7C}"/>
              </a:ext>
            </a:extLst>
          </p:cNvPr>
          <p:cNvSpPr txBox="1"/>
          <p:nvPr/>
        </p:nvSpPr>
        <p:spPr>
          <a:xfrm>
            <a:off x="3395069" y="5550513"/>
            <a:ext cx="899157" cy="369332"/>
          </a:xfrm>
          <a:prstGeom prst="rect">
            <a:avLst/>
          </a:prstGeom>
          <a:noFill/>
        </p:spPr>
        <p:txBody>
          <a:bodyPr wrap="none" rtlCol="0">
            <a:spAutoFit/>
          </a:bodyPr>
          <a:lstStyle/>
          <a:p>
            <a:r>
              <a:rPr lang="en-US" dirty="0">
                <a:solidFill>
                  <a:srgbClr val="7030A0"/>
                </a:solidFill>
              </a:rPr>
              <a:t>statistic</a:t>
            </a:r>
          </a:p>
        </p:txBody>
      </p:sp>
      <p:sp>
        <p:nvSpPr>
          <p:cNvPr id="2" name="Oval 1">
            <a:extLst>
              <a:ext uri="{FF2B5EF4-FFF2-40B4-BE49-F238E27FC236}">
                <a16:creationId xmlns:a16="http://schemas.microsoft.com/office/drawing/2014/main" id="{D026E328-3E1B-1549-B835-13F69F477DEB}"/>
              </a:ext>
            </a:extLst>
          </p:cNvPr>
          <p:cNvSpPr/>
          <p:nvPr/>
        </p:nvSpPr>
        <p:spPr>
          <a:xfrm>
            <a:off x="2397211" y="609188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529AC025-DEB8-714E-A5D8-0A66D8148D59}"/>
              </a:ext>
            </a:extLst>
          </p:cNvPr>
          <p:cNvSpPr/>
          <p:nvPr/>
        </p:nvSpPr>
        <p:spPr>
          <a:xfrm>
            <a:off x="2401327" y="624428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F0B84794-537A-5446-B02D-575B036A86BC}"/>
              </a:ext>
            </a:extLst>
          </p:cNvPr>
          <p:cNvSpPr/>
          <p:nvPr/>
        </p:nvSpPr>
        <p:spPr>
          <a:xfrm>
            <a:off x="2401327" y="6392565"/>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A952B62-0138-AD4F-A8BD-64FA3F79978B}"/>
              </a:ext>
            </a:extLst>
          </p:cNvPr>
          <p:cNvCxnSpPr>
            <a:cxnSpLocks/>
          </p:cNvCxnSpPr>
          <p:nvPr/>
        </p:nvCxnSpPr>
        <p:spPr>
          <a:xfrm>
            <a:off x="5029200" y="4769708"/>
            <a:ext cx="6388443" cy="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EA7973AB-7641-9743-8B0B-28B5B2D09CFE}"/>
              </a:ext>
            </a:extLst>
          </p:cNvPr>
          <p:cNvSpPr txBox="1"/>
          <p:nvPr/>
        </p:nvSpPr>
        <p:spPr>
          <a:xfrm>
            <a:off x="10968064" y="4915799"/>
            <a:ext cx="899157" cy="369332"/>
          </a:xfrm>
          <a:prstGeom prst="rect">
            <a:avLst/>
          </a:prstGeom>
          <a:noFill/>
        </p:spPr>
        <p:txBody>
          <a:bodyPr wrap="none" rtlCol="0">
            <a:spAutoFit/>
          </a:bodyPr>
          <a:lstStyle/>
          <a:p>
            <a:r>
              <a:rPr lang="en-US" dirty="0"/>
              <a:t>statistic</a:t>
            </a:r>
          </a:p>
        </p:txBody>
      </p:sp>
      <p:sp>
        <p:nvSpPr>
          <p:cNvPr id="203" name="Oval 202">
            <a:extLst>
              <a:ext uri="{FF2B5EF4-FFF2-40B4-BE49-F238E27FC236}">
                <a16:creationId xmlns:a16="http://schemas.microsoft.com/office/drawing/2014/main" id="{76B8BE20-004D-2A48-87EB-ADA8640ADA57}"/>
              </a:ext>
            </a:extLst>
          </p:cNvPr>
          <p:cNvSpPr/>
          <p:nvPr/>
        </p:nvSpPr>
        <p:spPr>
          <a:xfrm>
            <a:off x="7352125" y="4678268"/>
            <a:ext cx="182880" cy="18288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1BB51AB4-AFEF-FC44-B6ED-052CA71398F3}"/>
              </a:ext>
            </a:extLst>
          </p:cNvPr>
          <p:cNvSpPr/>
          <p:nvPr/>
        </p:nvSpPr>
        <p:spPr>
          <a:xfrm>
            <a:off x="7597403" y="4684947"/>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EEA4B707-090F-E84A-9C39-25F4E2A36FE7}"/>
              </a:ext>
            </a:extLst>
          </p:cNvPr>
          <p:cNvSpPr/>
          <p:nvPr/>
        </p:nvSpPr>
        <p:spPr>
          <a:xfrm>
            <a:off x="8921295" y="4678268"/>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F06BAAF3-C0C0-134F-82A6-E48A2726911E}"/>
              </a:ext>
            </a:extLst>
          </p:cNvPr>
          <p:cNvSpPr/>
          <p:nvPr/>
        </p:nvSpPr>
        <p:spPr>
          <a:xfrm>
            <a:off x="8333431" y="4678268"/>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820813C7-9A9F-184E-A7FC-8917AB5339F9}"/>
              </a:ext>
            </a:extLst>
          </p:cNvPr>
          <p:cNvSpPr/>
          <p:nvPr/>
        </p:nvSpPr>
        <p:spPr>
          <a:xfrm>
            <a:off x="6041384" y="4675429"/>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F97689C6-D10A-0E46-A093-6B1512F1BD64}"/>
              </a:ext>
            </a:extLst>
          </p:cNvPr>
          <p:cNvSpPr/>
          <p:nvPr/>
        </p:nvSpPr>
        <p:spPr>
          <a:xfrm>
            <a:off x="10033240" y="4681301"/>
            <a:ext cx="182880" cy="1828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3C59289E-1B0D-1D47-95CC-0680A24BB754}"/>
              </a:ext>
            </a:extLst>
          </p:cNvPr>
          <p:cNvCxnSpPr/>
          <p:nvPr/>
        </p:nvCxnSpPr>
        <p:spPr>
          <a:xfrm flipV="1">
            <a:off x="4930347" y="898943"/>
            <a:ext cx="0" cy="387076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5" name="TextBox 224">
            <a:extLst>
              <a:ext uri="{FF2B5EF4-FFF2-40B4-BE49-F238E27FC236}">
                <a16:creationId xmlns:a16="http://schemas.microsoft.com/office/drawing/2014/main" id="{B67D860E-22A0-6441-A36F-BC1E3CC51913}"/>
              </a:ext>
            </a:extLst>
          </p:cNvPr>
          <p:cNvSpPr txBox="1"/>
          <p:nvPr/>
        </p:nvSpPr>
        <p:spPr>
          <a:xfrm>
            <a:off x="4693387" y="487231"/>
            <a:ext cx="1485471" cy="369332"/>
          </a:xfrm>
          <a:prstGeom prst="rect">
            <a:avLst/>
          </a:prstGeom>
          <a:noFill/>
        </p:spPr>
        <p:txBody>
          <a:bodyPr wrap="none" rtlCol="0">
            <a:spAutoFit/>
          </a:bodyPr>
          <a:lstStyle/>
          <a:p>
            <a:r>
              <a:rPr lang="en-US" dirty="0"/>
              <a:t>counts or PDF</a:t>
            </a:r>
          </a:p>
        </p:txBody>
      </p:sp>
    </p:spTree>
    <p:extLst>
      <p:ext uri="{BB962C8B-B14F-4D97-AF65-F5344CB8AC3E}">
        <p14:creationId xmlns:p14="http://schemas.microsoft.com/office/powerpoint/2010/main" val="2259140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20A24C0-1714-D145-8277-75379CED217F}"/>
              </a:ext>
            </a:extLst>
          </p:cNvPr>
          <p:cNvSpPr/>
          <p:nvPr/>
        </p:nvSpPr>
        <p:spPr>
          <a:xfrm>
            <a:off x="7521346" y="1289671"/>
            <a:ext cx="545307" cy="34467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3E55CD95-52A9-3349-B2BD-C8E847CB7EB9}"/>
              </a:ext>
            </a:extLst>
          </p:cNvPr>
          <p:cNvSpPr/>
          <p:nvPr/>
        </p:nvSpPr>
        <p:spPr>
          <a:xfrm>
            <a:off x="8116751" y="1383957"/>
            <a:ext cx="545307" cy="33524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a:extLst>
              <a:ext uri="{FF2B5EF4-FFF2-40B4-BE49-F238E27FC236}">
                <a16:creationId xmlns:a16="http://schemas.microsoft.com/office/drawing/2014/main" id="{1A052D45-C214-8547-AC9B-5A69646DDBBA}"/>
              </a:ext>
            </a:extLst>
          </p:cNvPr>
          <p:cNvSpPr/>
          <p:nvPr/>
        </p:nvSpPr>
        <p:spPr>
          <a:xfrm>
            <a:off x="8712156" y="2088291"/>
            <a:ext cx="545307" cy="26480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ABA34E61-925F-0447-8A30-5CCBDD13D007}"/>
              </a:ext>
            </a:extLst>
          </p:cNvPr>
          <p:cNvSpPr/>
          <p:nvPr/>
        </p:nvSpPr>
        <p:spPr>
          <a:xfrm>
            <a:off x="9307561" y="3299253"/>
            <a:ext cx="545307" cy="143713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a:extLst>
              <a:ext uri="{FF2B5EF4-FFF2-40B4-BE49-F238E27FC236}">
                <a16:creationId xmlns:a16="http://schemas.microsoft.com/office/drawing/2014/main" id="{1A5B4FA6-3A05-2649-B186-938E4E9D0FAB}"/>
              </a:ext>
            </a:extLst>
          </p:cNvPr>
          <p:cNvSpPr/>
          <p:nvPr/>
        </p:nvSpPr>
        <p:spPr>
          <a:xfrm>
            <a:off x="9902966" y="4252177"/>
            <a:ext cx="545307" cy="48420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940B80BF-9FEF-E141-92F5-E83ED85A5B5C}"/>
              </a:ext>
            </a:extLst>
          </p:cNvPr>
          <p:cNvSpPr/>
          <p:nvPr/>
        </p:nvSpPr>
        <p:spPr>
          <a:xfrm>
            <a:off x="10498372" y="4670217"/>
            <a:ext cx="545307" cy="6616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a:extLst>
              <a:ext uri="{FF2B5EF4-FFF2-40B4-BE49-F238E27FC236}">
                <a16:creationId xmlns:a16="http://schemas.microsoft.com/office/drawing/2014/main" id="{74F7CA2B-2B1B-2540-B9A7-55ADDA41DF6D}"/>
              </a:ext>
            </a:extLst>
          </p:cNvPr>
          <p:cNvSpPr/>
          <p:nvPr/>
        </p:nvSpPr>
        <p:spPr>
          <a:xfrm>
            <a:off x="6925941" y="2088292"/>
            <a:ext cx="545307" cy="26480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7B55A5B2-2ACF-9143-8586-27081D6866B1}"/>
              </a:ext>
            </a:extLst>
          </p:cNvPr>
          <p:cNvSpPr/>
          <p:nvPr/>
        </p:nvSpPr>
        <p:spPr>
          <a:xfrm>
            <a:off x="5735131" y="4151869"/>
            <a:ext cx="545307" cy="58451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E35819FD-CFD4-914E-AED4-B4572F761931}"/>
              </a:ext>
            </a:extLst>
          </p:cNvPr>
          <p:cNvSpPr/>
          <p:nvPr/>
        </p:nvSpPr>
        <p:spPr>
          <a:xfrm>
            <a:off x="6330536" y="3212757"/>
            <a:ext cx="545307" cy="15236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E60ABBE1-7A5F-EC4C-9DA1-682D5D2F841D}"/>
              </a:ext>
            </a:extLst>
          </p:cNvPr>
          <p:cNvSpPr/>
          <p:nvPr/>
        </p:nvSpPr>
        <p:spPr>
          <a:xfrm>
            <a:off x="5139726" y="4609633"/>
            <a:ext cx="545307" cy="12675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565D6EAF-E674-6B4E-87A3-3E76152DFBC8}"/>
              </a:ext>
            </a:extLst>
          </p:cNvPr>
          <p:cNvSpPr/>
          <p:nvPr/>
        </p:nvSpPr>
        <p:spPr>
          <a:xfrm>
            <a:off x="6420181"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BB24B709-FE68-7643-B41D-2114B0AD7649}"/>
              </a:ext>
            </a:extLst>
          </p:cNvPr>
          <p:cNvSpPr/>
          <p:nvPr/>
        </p:nvSpPr>
        <p:spPr>
          <a:xfrm>
            <a:off x="6664266"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0AAA61CA-42DC-284B-9170-1BE3A596CD3A}"/>
              </a:ext>
            </a:extLst>
          </p:cNvPr>
          <p:cNvSpPr/>
          <p:nvPr/>
        </p:nvSpPr>
        <p:spPr>
          <a:xfrm>
            <a:off x="7165739"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C10E46BD-5360-0348-8650-D78B61F7EEFA}"/>
              </a:ext>
            </a:extLst>
          </p:cNvPr>
          <p:cNvSpPr/>
          <p:nvPr/>
        </p:nvSpPr>
        <p:spPr>
          <a:xfrm>
            <a:off x="7516882"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55288757-8EB7-A648-B593-391D7B75E40C}"/>
              </a:ext>
            </a:extLst>
          </p:cNvPr>
          <p:cNvSpPr/>
          <p:nvPr/>
        </p:nvSpPr>
        <p:spPr>
          <a:xfrm>
            <a:off x="7352125"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B10E1E66-36DE-084B-BD1C-F31BBC56302A}"/>
              </a:ext>
            </a:extLst>
          </p:cNvPr>
          <p:cNvSpPr/>
          <p:nvPr/>
        </p:nvSpPr>
        <p:spPr>
          <a:xfrm>
            <a:off x="778028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0AC64AC5-5A65-FF41-8320-38BBFC22F12F}"/>
              </a:ext>
            </a:extLst>
          </p:cNvPr>
          <p:cNvSpPr/>
          <p:nvPr/>
        </p:nvSpPr>
        <p:spPr>
          <a:xfrm>
            <a:off x="764858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80D8CC3A-1969-8B43-A18E-011925029F90}"/>
              </a:ext>
            </a:extLst>
          </p:cNvPr>
          <p:cNvSpPr/>
          <p:nvPr/>
        </p:nvSpPr>
        <p:spPr>
          <a:xfrm>
            <a:off x="7948546"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F38B9416-EF15-894D-BB58-458978903972}"/>
              </a:ext>
            </a:extLst>
          </p:cNvPr>
          <p:cNvSpPr/>
          <p:nvPr/>
        </p:nvSpPr>
        <p:spPr>
          <a:xfrm>
            <a:off x="8062189"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356FFCD4-0100-6640-B221-07CF49196E5E}"/>
              </a:ext>
            </a:extLst>
          </p:cNvPr>
          <p:cNvSpPr/>
          <p:nvPr/>
        </p:nvSpPr>
        <p:spPr>
          <a:xfrm>
            <a:off x="8208441"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9EB9D8DE-7108-2543-86E2-3E8576AAEE30}"/>
              </a:ext>
            </a:extLst>
          </p:cNvPr>
          <p:cNvSpPr/>
          <p:nvPr/>
        </p:nvSpPr>
        <p:spPr>
          <a:xfrm>
            <a:off x="8331665"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B3962A91-7ABD-F441-A1DF-8D0D2237623E}"/>
              </a:ext>
            </a:extLst>
          </p:cNvPr>
          <p:cNvSpPr/>
          <p:nvPr/>
        </p:nvSpPr>
        <p:spPr>
          <a:xfrm>
            <a:off x="8715487"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E4B100BA-0CCE-814B-B43E-2B4D84B2B26B}"/>
              </a:ext>
            </a:extLst>
          </p:cNvPr>
          <p:cNvSpPr/>
          <p:nvPr/>
        </p:nvSpPr>
        <p:spPr>
          <a:xfrm>
            <a:off x="898496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A20A4796-2E98-2D40-BAB9-283DC0DED650}"/>
              </a:ext>
            </a:extLst>
          </p:cNvPr>
          <p:cNvSpPr/>
          <p:nvPr/>
        </p:nvSpPr>
        <p:spPr>
          <a:xfrm>
            <a:off x="957660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D843C1F7-D878-3A44-B5D9-CB766975AD00}"/>
              </a:ext>
            </a:extLst>
          </p:cNvPr>
          <p:cNvSpPr/>
          <p:nvPr/>
        </p:nvSpPr>
        <p:spPr>
          <a:xfrm>
            <a:off x="10898761"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C99A3EF7-4845-304A-B289-130DBA61766B}"/>
              </a:ext>
            </a:extLst>
          </p:cNvPr>
          <p:cNvSpPr/>
          <p:nvPr/>
        </p:nvSpPr>
        <p:spPr>
          <a:xfrm>
            <a:off x="5354330"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4297350E-68DA-E740-8556-A06FDB3E1F66}"/>
              </a:ext>
            </a:extLst>
          </p:cNvPr>
          <p:cNvGrpSpPr/>
          <p:nvPr/>
        </p:nvGrpSpPr>
        <p:grpSpPr>
          <a:xfrm>
            <a:off x="587115" y="1318426"/>
            <a:ext cx="902492" cy="891304"/>
            <a:chOff x="2036652" y="1429407"/>
            <a:chExt cx="1665617" cy="1644971"/>
          </a:xfrm>
        </p:grpSpPr>
        <p:sp>
          <p:nvSpPr>
            <p:cNvPr id="43" name="TextBox 42">
              <a:extLst>
                <a:ext uri="{FF2B5EF4-FFF2-40B4-BE49-F238E27FC236}">
                  <a16:creationId xmlns:a16="http://schemas.microsoft.com/office/drawing/2014/main" id="{702E6250-0AA6-944B-A06B-DCD143F25D8A}"/>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44" name="TextBox 43">
              <a:extLst>
                <a:ext uri="{FF2B5EF4-FFF2-40B4-BE49-F238E27FC236}">
                  <a16:creationId xmlns:a16="http://schemas.microsoft.com/office/drawing/2014/main" id="{4892B5C4-A111-0942-8472-453A4C4F7102}"/>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45" name="TextBox 44">
              <a:extLst>
                <a:ext uri="{FF2B5EF4-FFF2-40B4-BE49-F238E27FC236}">
                  <a16:creationId xmlns:a16="http://schemas.microsoft.com/office/drawing/2014/main" id="{3EF44738-F0BF-7E42-BC18-F4523E34FA9F}"/>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46" name="TextBox 45">
              <a:extLst>
                <a:ext uri="{FF2B5EF4-FFF2-40B4-BE49-F238E27FC236}">
                  <a16:creationId xmlns:a16="http://schemas.microsoft.com/office/drawing/2014/main" id="{93558024-198A-D249-B4ED-F96B13429F23}"/>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47" name="TextBox 46">
              <a:extLst>
                <a:ext uri="{FF2B5EF4-FFF2-40B4-BE49-F238E27FC236}">
                  <a16:creationId xmlns:a16="http://schemas.microsoft.com/office/drawing/2014/main" id="{FF0C725F-3F59-9F48-BFAE-811927C32CFD}"/>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48" name="TextBox 47">
              <a:extLst>
                <a:ext uri="{FF2B5EF4-FFF2-40B4-BE49-F238E27FC236}">
                  <a16:creationId xmlns:a16="http://schemas.microsoft.com/office/drawing/2014/main" id="{329081BD-A48F-9941-AE50-82E25C090B2D}"/>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49" name="TextBox 48">
              <a:extLst>
                <a:ext uri="{FF2B5EF4-FFF2-40B4-BE49-F238E27FC236}">
                  <a16:creationId xmlns:a16="http://schemas.microsoft.com/office/drawing/2014/main" id="{495363D2-FA1F-7446-ABE4-8E8F62A3A67E}"/>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50" name="TextBox 49">
              <a:extLst>
                <a:ext uri="{FF2B5EF4-FFF2-40B4-BE49-F238E27FC236}">
                  <a16:creationId xmlns:a16="http://schemas.microsoft.com/office/drawing/2014/main" id="{8762F3A8-2692-F74D-8FD8-6B5E563396FE}"/>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51" name="TextBox 50">
              <a:extLst>
                <a:ext uri="{FF2B5EF4-FFF2-40B4-BE49-F238E27FC236}">
                  <a16:creationId xmlns:a16="http://schemas.microsoft.com/office/drawing/2014/main" id="{EFF8BA0B-B713-9F45-8D5D-69612A810FDF}"/>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52" name="TextBox 51">
              <a:extLst>
                <a:ext uri="{FF2B5EF4-FFF2-40B4-BE49-F238E27FC236}">
                  <a16:creationId xmlns:a16="http://schemas.microsoft.com/office/drawing/2014/main" id="{A0AF22AA-DC61-504B-B88A-AD1A9A3E482F}"/>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53" name="TextBox 52">
              <a:extLst>
                <a:ext uri="{FF2B5EF4-FFF2-40B4-BE49-F238E27FC236}">
                  <a16:creationId xmlns:a16="http://schemas.microsoft.com/office/drawing/2014/main" id="{E7A4014D-0D90-CC46-B6B8-5CBE6F8379CD}"/>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54" name="TextBox 53">
              <a:extLst>
                <a:ext uri="{FF2B5EF4-FFF2-40B4-BE49-F238E27FC236}">
                  <a16:creationId xmlns:a16="http://schemas.microsoft.com/office/drawing/2014/main" id="{60F450E7-2451-8C47-9826-5E252BAAEABD}"/>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55" name="TextBox 54">
              <a:extLst>
                <a:ext uri="{FF2B5EF4-FFF2-40B4-BE49-F238E27FC236}">
                  <a16:creationId xmlns:a16="http://schemas.microsoft.com/office/drawing/2014/main" id="{E6F46BB7-6F1F-FE4A-AA24-8740874F492B}"/>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56" name="TextBox 55">
              <a:extLst>
                <a:ext uri="{FF2B5EF4-FFF2-40B4-BE49-F238E27FC236}">
                  <a16:creationId xmlns:a16="http://schemas.microsoft.com/office/drawing/2014/main" id="{E00545A0-2E05-CB48-B20B-BE2C0E10FBC2}"/>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57" name="TextBox 56">
              <a:extLst>
                <a:ext uri="{FF2B5EF4-FFF2-40B4-BE49-F238E27FC236}">
                  <a16:creationId xmlns:a16="http://schemas.microsoft.com/office/drawing/2014/main" id="{E2987426-D5F8-8D47-B23F-A89416486AAE}"/>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58" name="TextBox 57">
              <a:extLst>
                <a:ext uri="{FF2B5EF4-FFF2-40B4-BE49-F238E27FC236}">
                  <a16:creationId xmlns:a16="http://schemas.microsoft.com/office/drawing/2014/main" id="{F8C6CC97-882A-314E-B13E-6AE7069B5479}"/>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59" name="TextBox 58">
              <a:extLst>
                <a:ext uri="{FF2B5EF4-FFF2-40B4-BE49-F238E27FC236}">
                  <a16:creationId xmlns:a16="http://schemas.microsoft.com/office/drawing/2014/main" id="{DD988350-D6B9-F644-90B5-6185B85E6FF0}"/>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60" name="TextBox 59">
              <a:extLst>
                <a:ext uri="{FF2B5EF4-FFF2-40B4-BE49-F238E27FC236}">
                  <a16:creationId xmlns:a16="http://schemas.microsoft.com/office/drawing/2014/main" id="{66E6C7B2-80E3-414D-A6F7-B81697528A1B}"/>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61" name="TextBox 60">
              <a:extLst>
                <a:ext uri="{FF2B5EF4-FFF2-40B4-BE49-F238E27FC236}">
                  <a16:creationId xmlns:a16="http://schemas.microsoft.com/office/drawing/2014/main" id="{FC394EF7-900F-6944-AEB7-4027A2BEDB75}"/>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62" name="TextBox 61">
              <a:extLst>
                <a:ext uri="{FF2B5EF4-FFF2-40B4-BE49-F238E27FC236}">
                  <a16:creationId xmlns:a16="http://schemas.microsoft.com/office/drawing/2014/main" id="{7857719E-2C66-0A4D-B53A-3D0BC979E656}"/>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63" name="TextBox 62">
              <a:extLst>
                <a:ext uri="{FF2B5EF4-FFF2-40B4-BE49-F238E27FC236}">
                  <a16:creationId xmlns:a16="http://schemas.microsoft.com/office/drawing/2014/main" id="{2E2E2069-92EB-E547-97AB-AC37BCD0BFFB}"/>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64" name="TextBox 63">
              <a:extLst>
                <a:ext uri="{FF2B5EF4-FFF2-40B4-BE49-F238E27FC236}">
                  <a16:creationId xmlns:a16="http://schemas.microsoft.com/office/drawing/2014/main" id="{352FD9B8-C9A8-D148-8079-816A1E997B29}"/>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65" name="Oval 64">
              <a:extLst>
                <a:ext uri="{FF2B5EF4-FFF2-40B4-BE49-F238E27FC236}">
                  <a16:creationId xmlns:a16="http://schemas.microsoft.com/office/drawing/2014/main" id="{5688C068-C228-2C4D-9EAB-F2B93C92FB3B}"/>
                </a:ext>
              </a:extLst>
            </p:cNvPr>
            <p:cNvSpPr/>
            <p:nvPr/>
          </p:nvSpPr>
          <p:spPr>
            <a:xfrm>
              <a:off x="2036652" y="14978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68" name="Right Arrow 67">
            <a:extLst>
              <a:ext uri="{FF2B5EF4-FFF2-40B4-BE49-F238E27FC236}">
                <a16:creationId xmlns:a16="http://schemas.microsoft.com/office/drawing/2014/main" id="{D9F67D3E-39E9-C44E-8555-81ED17C7128C}"/>
              </a:ext>
            </a:extLst>
          </p:cNvPr>
          <p:cNvSpPr/>
          <p:nvPr/>
        </p:nvSpPr>
        <p:spPr>
          <a:xfrm>
            <a:off x="1745595" y="164271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C77EF1F1-FCE4-3646-8FEB-31B400FA1294}"/>
              </a:ext>
            </a:extLst>
          </p:cNvPr>
          <p:cNvSpPr txBox="1"/>
          <p:nvPr/>
        </p:nvSpPr>
        <p:spPr>
          <a:xfrm>
            <a:off x="3333030" y="1579547"/>
            <a:ext cx="899157" cy="369332"/>
          </a:xfrm>
          <a:prstGeom prst="rect">
            <a:avLst/>
          </a:prstGeom>
          <a:noFill/>
        </p:spPr>
        <p:txBody>
          <a:bodyPr wrap="none" rtlCol="0">
            <a:spAutoFit/>
          </a:bodyPr>
          <a:lstStyle/>
          <a:p>
            <a:r>
              <a:rPr lang="en-US" dirty="0">
                <a:solidFill>
                  <a:srgbClr val="FF0000"/>
                </a:solidFill>
              </a:rPr>
              <a:t>statistic</a:t>
            </a:r>
          </a:p>
        </p:txBody>
      </p:sp>
      <p:grpSp>
        <p:nvGrpSpPr>
          <p:cNvPr id="67" name="Group 66">
            <a:extLst>
              <a:ext uri="{FF2B5EF4-FFF2-40B4-BE49-F238E27FC236}">
                <a16:creationId xmlns:a16="http://schemas.microsoft.com/office/drawing/2014/main" id="{11F40FD6-0902-0449-85C3-004246CB273A}"/>
              </a:ext>
            </a:extLst>
          </p:cNvPr>
          <p:cNvGrpSpPr/>
          <p:nvPr/>
        </p:nvGrpSpPr>
        <p:grpSpPr>
          <a:xfrm>
            <a:off x="593997" y="320079"/>
            <a:ext cx="901216" cy="903376"/>
            <a:chOff x="2031861" y="1429407"/>
            <a:chExt cx="1665618" cy="1669609"/>
          </a:xfrm>
        </p:grpSpPr>
        <p:sp>
          <p:nvSpPr>
            <p:cNvPr id="69" name="TextBox 68">
              <a:extLst>
                <a:ext uri="{FF2B5EF4-FFF2-40B4-BE49-F238E27FC236}">
                  <a16:creationId xmlns:a16="http://schemas.microsoft.com/office/drawing/2014/main" id="{EAB303A1-D396-EC4B-91AD-165B73EF3282}"/>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70" name="TextBox 69">
              <a:extLst>
                <a:ext uri="{FF2B5EF4-FFF2-40B4-BE49-F238E27FC236}">
                  <a16:creationId xmlns:a16="http://schemas.microsoft.com/office/drawing/2014/main" id="{4FCEDF38-0502-BB48-87BC-3DAC194D1713}"/>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71" name="TextBox 70">
              <a:extLst>
                <a:ext uri="{FF2B5EF4-FFF2-40B4-BE49-F238E27FC236}">
                  <a16:creationId xmlns:a16="http://schemas.microsoft.com/office/drawing/2014/main" id="{5E45CF6F-E36E-BD4D-937B-176B8D034528}"/>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72" name="TextBox 71">
              <a:extLst>
                <a:ext uri="{FF2B5EF4-FFF2-40B4-BE49-F238E27FC236}">
                  <a16:creationId xmlns:a16="http://schemas.microsoft.com/office/drawing/2014/main" id="{663599D7-4205-6E49-943B-95CE5FFC1588}"/>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73" name="TextBox 72">
              <a:extLst>
                <a:ext uri="{FF2B5EF4-FFF2-40B4-BE49-F238E27FC236}">
                  <a16:creationId xmlns:a16="http://schemas.microsoft.com/office/drawing/2014/main" id="{F9BD6F75-A47E-4841-BDA6-F5EE714E7EFC}"/>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4" name="TextBox 73">
              <a:extLst>
                <a:ext uri="{FF2B5EF4-FFF2-40B4-BE49-F238E27FC236}">
                  <a16:creationId xmlns:a16="http://schemas.microsoft.com/office/drawing/2014/main" id="{76C19075-7BA1-4146-9FC2-6EF1A59E16DD}"/>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75" name="TextBox 74">
              <a:extLst>
                <a:ext uri="{FF2B5EF4-FFF2-40B4-BE49-F238E27FC236}">
                  <a16:creationId xmlns:a16="http://schemas.microsoft.com/office/drawing/2014/main" id="{C213F36C-01AE-4440-8B79-EAC7D84928A9}"/>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76" name="TextBox 75">
              <a:extLst>
                <a:ext uri="{FF2B5EF4-FFF2-40B4-BE49-F238E27FC236}">
                  <a16:creationId xmlns:a16="http://schemas.microsoft.com/office/drawing/2014/main" id="{6FB26555-49E8-9444-A2D4-7457C7898027}"/>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77" name="TextBox 76">
              <a:extLst>
                <a:ext uri="{FF2B5EF4-FFF2-40B4-BE49-F238E27FC236}">
                  <a16:creationId xmlns:a16="http://schemas.microsoft.com/office/drawing/2014/main" id="{9A837865-1721-5A4B-A732-87F15385CAE3}"/>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78" name="TextBox 77">
              <a:extLst>
                <a:ext uri="{FF2B5EF4-FFF2-40B4-BE49-F238E27FC236}">
                  <a16:creationId xmlns:a16="http://schemas.microsoft.com/office/drawing/2014/main" id="{D5A30810-CEC6-854E-A12E-7C4760E9B435}"/>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80" name="TextBox 79">
              <a:extLst>
                <a:ext uri="{FF2B5EF4-FFF2-40B4-BE49-F238E27FC236}">
                  <a16:creationId xmlns:a16="http://schemas.microsoft.com/office/drawing/2014/main" id="{BCB7A5F6-9D1C-7846-9853-FA2A41A0750F}"/>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81" name="TextBox 80">
              <a:extLst>
                <a:ext uri="{FF2B5EF4-FFF2-40B4-BE49-F238E27FC236}">
                  <a16:creationId xmlns:a16="http://schemas.microsoft.com/office/drawing/2014/main" id="{DB88D1EC-8363-D84C-88A4-92BDEFCF93D0}"/>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82" name="TextBox 81">
              <a:extLst>
                <a:ext uri="{FF2B5EF4-FFF2-40B4-BE49-F238E27FC236}">
                  <a16:creationId xmlns:a16="http://schemas.microsoft.com/office/drawing/2014/main" id="{D4226C93-8150-1448-9655-814BB5495D46}"/>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83" name="TextBox 82">
              <a:extLst>
                <a:ext uri="{FF2B5EF4-FFF2-40B4-BE49-F238E27FC236}">
                  <a16:creationId xmlns:a16="http://schemas.microsoft.com/office/drawing/2014/main" id="{E40DD03D-CD4F-0347-8844-39690B2645F7}"/>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84" name="TextBox 83">
              <a:extLst>
                <a:ext uri="{FF2B5EF4-FFF2-40B4-BE49-F238E27FC236}">
                  <a16:creationId xmlns:a16="http://schemas.microsoft.com/office/drawing/2014/main" id="{EB7F5786-3079-8542-979D-4DF1B3120954}"/>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85" name="TextBox 84">
              <a:extLst>
                <a:ext uri="{FF2B5EF4-FFF2-40B4-BE49-F238E27FC236}">
                  <a16:creationId xmlns:a16="http://schemas.microsoft.com/office/drawing/2014/main" id="{A2B0EA80-879C-1149-8A97-A6CBC6EDB16B}"/>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86" name="TextBox 85">
              <a:extLst>
                <a:ext uri="{FF2B5EF4-FFF2-40B4-BE49-F238E27FC236}">
                  <a16:creationId xmlns:a16="http://schemas.microsoft.com/office/drawing/2014/main" id="{B2C63A50-CE33-AE49-B717-5AE2B9444C37}"/>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87" name="TextBox 86">
              <a:extLst>
                <a:ext uri="{FF2B5EF4-FFF2-40B4-BE49-F238E27FC236}">
                  <a16:creationId xmlns:a16="http://schemas.microsoft.com/office/drawing/2014/main" id="{8521BA88-9509-5E42-BD91-EA4AD6466C7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88" name="TextBox 87">
              <a:extLst>
                <a:ext uri="{FF2B5EF4-FFF2-40B4-BE49-F238E27FC236}">
                  <a16:creationId xmlns:a16="http://schemas.microsoft.com/office/drawing/2014/main" id="{BECB8E5E-27A7-0948-85E9-1FABE31894A3}"/>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89" name="TextBox 88">
              <a:extLst>
                <a:ext uri="{FF2B5EF4-FFF2-40B4-BE49-F238E27FC236}">
                  <a16:creationId xmlns:a16="http://schemas.microsoft.com/office/drawing/2014/main" id="{889453C8-5953-014B-A7B9-2B583D29E085}"/>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90" name="TextBox 89">
              <a:extLst>
                <a:ext uri="{FF2B5EF4-FFF2-40B4-BE49-F238E27FC236}">
                  <a16:creationId xmlns:a16="http://schemas.microsoft.com/office/drawing/2014/main" id="{73ED5752-2B6D-4B42-959F-3402A92F4CF6}"/>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91" name="TextBox 90">
              <a:extLst>
                <a:ext uri="{FF2B5EF4-FFF2-40B4-BE49-F238E27FC236}">
                  <a16:creationId xmlns:a16="http://schemas.microsoft.com/office/drawing/2014/main" id="{F4F58295-30CC-8342-9977-037F3CE1D65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92" name="Oval 91">
              <a:extLst>
                <a:ext uri="{FF2B5EF4-FFF2-40B4-BE49-F238E27FC236}">
                  <a16:creationId xmlns:a16="http://schemas.microsoft.com/office/drawing/2014/main" id="{1841A285-7ADC-9A44-93A0-599A25A4CFD1}"/>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ight Arrow 93">
            <a:extLst>
              <a:ext uri="{FF2B5EF4-FFF2-40B4-BE49-F238E27FC236}">
                <a16:creationId xmlns:a16="http://schemas.microsoft.com/office/drawing/2014/main" id="{EE1A3F59-82F5-9547-BFE3-51D68F0C9198}"/>
              </a:ext>
            </a:extLst>
          </p:cNvPr>
          <p:cNvSpPr/>
          <p:nvPr/>
        </p:nvSpPr>
        <p:spPr>
          <a:xfrm>
            <a:off x="1745595" y="65026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76DCE908-009A-F546-8BEE-BBE8C5531D22}"/>
              </a:ext>
            </a:extLst>
          </p:cNvPr>
          <p:cNvSpPr txBox="1"/>
          <p:nvPr/>
        </p:nvSpPr>
        <p:spPr>
          <a:xfrm>
            <a:off x="3333030" y="587101"/>
            <a:ext cx="899157" cy="369332"/>
          </a:xfrm>
          <a:prstGeom prst="rect">
            <a:avLst/>
          </a:prstGeom>
          <a:noFill/>
        </p:spPr>
        <p:txBody>
          <a:bodyPr wrap="none" rtlCol="0">
            <a:spAutoFit/>
          </a:bodyPr>
          <a:lstStyle/>
          <a:p>
            <a:r>
              <a:rPr lang="en-US" dirty="0"/>
              <a:t>statistic</a:t>
            </a:r>
          </a:p>
        </p:txBody>
      </p:sp>
      <p:grpSp>
        <p:nvGrpSpPr>
          <p:cNvPr id="96" name="Group 95">
            <a:extLst>
              <a:ext uri="{FF2B5EF4-FFF2-40B4-BE49-F238E27FC236}">
                <a16:creationId xmlns:a16="http://schemas.microsoft.com/office/drawing/2014/main" id="{AD9C9750-48CA-2447-A3F7-659F1D292A7D}"/>
              </a:ext>
            </a:extLst>
          </p:cNvPr>
          <p:cNvGrpSpPr/>
          <p:nvPr/>
        </p:nvGrpSpPr>
        <p:grpSpPr>
          <a:xfrm>
            <a:off x="587116" y="2300236"/>
            <a:ext cx="948856" cy="923329"/>
            <a:chOff x="2036652" y="1429407"/>
            <a:chExt cx="1751185" cy="1704075"/>
          </a:xfrm>
        </p:grpSpPr>
        <p:sp>
          <p:nvSpPr>
            <p:cNvPr id="97" name="TextBox 96">
              <a:extLst>
                <a:ext uri="{FF2B5EF4-FFF2-40B4-BE49-F238E27FC236}">
                  <a16:creationId xmlns:a16="http://schemas.microsoft.com/office/drawing/2014/main" id="{EDE10F92-0006-744F-B6A5-8DF29C78B7BF}"/>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1"/>
                  </a:solidFill>
                </a:rPr>
                <a:t>x</a:t>
              </a:r>
            </a:p>
          </p:txBody>
        </p:sp>
        <p:sp>
          <p:nvSpPr>
            <p:cNvPr id="98" name="TextBox 97">
              <a:extLst>
                <a:ext uri="{FF2B5EF4-FFF2-40B4-BE49-F238E27FC236}">
                  <a16:creationId xmlns:a16="http://schemas.microsoft.com/office/drawing/2014/main" id="{27854B89-8AAC-0A45-BFFC-44205041DBAF}"/>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1"/>
                  </a:solidFill>
                </a:rPr>
                <a:t>x</a:t>
              </a:r>
            </a:p>
          </p:txBody>
        </p:sp>
        <p:sp>
          <p:nvSpPr>
            <p:cNvPr id="99" name="TextBox 98">
              <a:extLst>
                <a:ext uri="{FF2B5EF4-FFF2-40B4-BE49-F238E27FC236}">
                  <a16:creationId xmlns:a16="http://schemas.microsoft.com/office/drawing/2014/main" id="{C529CC2B-C7AA-E245-9766-FC4CECE954A4}"/>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1"/>
                  </a:solidFill>
                </a:rPr>
                <a:t>x</a:t>
              </a:r>
            </a:p>
          </p:txBody>
        </p:sp>
        <p:sp>
          <p:nvSpPr>
            <p:cNvPr id="100" name="TextBox 99">
              <a:extLst>
                <a:ext uri="{FF2B5EF4-FFF2-40B4-BE49-F238E27FC236}">
                  <a16:creationId xmlns:a16="http://schemas.microsoft.com/office/drawing/2014/main" id="{C3CE2787-84A3-564D-9DB3-23182C51103E}"/>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1"/>
                  </a:solidFill>
                </a:rPr>
                <a:t>x</a:t>
              </a:r>
            </a:p>
          </p:txBody>
        </p:sp>
        <p:sp>
          <p:nvSpPr>
            <p:cNvPr id="101" name="TextBox 100">
              <a:extLst>
                <a:ext uri="{FF2B5EF4-FFF2-40B4-BE49-F238E27FC236}">
                  <a16:creationId xmlns:a16="http://schemas.microsoft.com/office/drawing/2014/main" id="{C82A093E-15E9-A74E-9640-8F6A0B908D82}"/>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1"/>
                  </a:solidFill>
                </a:rPr>
                <a:t>x</a:t>
              </a:r>
            </a:p>
          </p:txBody>
        </p:sp>
        <p:sp>
          <p:nvSpPr>
            <p:cNvPr id="102" name="TextBox 101">
              <a:extLst>
                <a:ext uri="{FF2B5EF4-FFF2-40B4-BE49-F238E27FC236}">
                  <a16:creationId xmlns:a16="http://schemas.microsoft.com/office/drawing/2014/main" id="{B782BD4B-3422-0A48-98AC-ED048A4DDC5F}"/>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1"/>
                  </a:solidFill>
                </a:rPr>
                <a:t>x</a:t>
              </a:r>
            </a:p>
          </p:txBody>
        </p:sp>
        <p:sp>
          <p:nvSpPr>
            <p:cNvPr id="103" name="TextBox 102">
              <a:extLst>
                <a:ext uri="{FF2B5EF4-FFF2-40B4-BE49-F238E27FC236}">
                  <a16:creationId xmlns:a16="http://schemas.microsoft.com/office/drawing/2014/main" id="{BFCCDDF6-8C97-2448-991B-3FE5B4366829}"/>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1"/>
                  </a:solidFill>
                </a:rPr>
                <a:t>x</a:t>
              </a:r>
            </a:p>
          </p:txBody>
        </p:sp>
        <p:sp>
          <p:nvSpPr>
            <p:cNvPr id="104" name="TextBox 103">
              <a:extLst>
                <a:ext uri="{FF2B5EF4-FFF2-40B4-BE49-F238E27FC236}">
                  <a16:creationId xmlns:a16="http://schemas.microsoft.com/office/drawing/2014/main" id="{19CBB9B5-3222-424D-BEBF-F3A5ADA52CB2}"/>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1"/>
                  </a:solidFill>
                </a:rPr>
                <a:t>x</a:t>
              </a:r>
            </a:p>
          </p:txBody>
        </p:sp>
        <p:sp>
          <p:nvSpPr>
            <p:cNvPr id="105" name="TextBox 104">
              <a:extLst>
                <a:ext uri="{FF2B5EF4-FFF2-40B4-BE49-F238E27FC236}">
                  <a16:creationId xmlns:a16="http://schemas.microsoft.com/office/drawing/2014/main" id="{EFC5495C-1581-F847-BC9B-8A10FBE3FD13}"/>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1"/>
                  </a:solidFill>
                </a:rPr>
                <a:t>x</a:t>
              </a:r>
            </a:p>
          </p:txBody>
        </p:sp>
        <p:sp>
          <p:nvSpPr>
            <p:cNvPr id="106" name="TextBox 105">
              <a:extLst>
                <a:ext uri="{FF2B5EF4-FFF2-40B4-BE49-F238E27FC236}">
                  <a16:creationId xmlns:a16="http://schemas.microsoft.com/office/drawing/2014/main" id="{9CE117D6-2CF9-1244-964C-0EC57DA08B58}"/>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1"/>
                  </a:solidFill>
                </a:rPr>
                <a:t>x</a:t>
              </a:r>
            </a:p>
          </p:txBody>
        </p:sp>
        <p:sp>
          <p:nvSpPr>
            <p:cNvPr id="107" name="TextBox 106">
              <a:extLst>
                <a:ext uri="{FF2B5EF4-FFF2-40B4-BE49-F238E27FC236}">
                  <a16:creationId xmlns:a16="http://schemas.microsoft.com/office/drawing/2014/main" id="{BD4DDFF3-C9E9-AE41-99DD-729575F3C437}"/>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1"/>
                  </a:solidFill>
                </a:rPr>
                <a:t>x</a:t>
              </a:r>
            </a:p>
          </p:txBody>
        </p:sp>
        <p:sp>
          <p:nvSpPr>
            <p:cNvPr id="108" name="TextBox 107">
              <a:extLst>
                <a:ext uri="{FF2B5EF4-FFF2-40B4-BE49-F238E27FC236}">
                  <a16:creationId xmlns:a16="http://schemas.microsoft.com/office/drawing/2014/main" id="{DDB80499-2581-E740-B55D-F4E56D20ED45}"/>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1"/>
                  </a:solidFill>
                </a:rPr>
                <a:t>x</a:t>
              </a:r>
            </a:p>
          </p:txBody>
        </p:sp>
        <p:sp>
          <p:nvSpPr>
            <p:cNvPr id="109" name="TextBox 108">
              <a:extLst>
                <a:ext uri="{FF2B5EF4-FFF2-40B4-BE49-F238E27FC236}">
                  <a16:creationId xmlns:a16="http://schemas.microsoft.com/office/drawing/2014/main" id="{1AD91E5A-9D60-AC4E-A40E-A0B0F8AE7B63}"/>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1"/>
                  </a:solidFill>
                </a:rPr>
                <a:t>x</a:t>
              </a:r>
            </a:p>
          </p:txBody>
        </p:sp>
        <p:sp>
          <p:nvSpPr>
            <p:cNvPr id="110" name="TextBox 109">
              <a:extLst>
                <a:ext uri="{FF2B5EF4-FFF2-40B4-BE49-F238E27FC236}">
                  <a16:creationId xmlns:a16="http://schemas.microsoft.com/office/drawing/2014/main" id="{15C503E4-9B5B-3C41-9D64-5AD5EDDA4D98}"/>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1"/>
                  </a:solidFill>
                </a:rPr>
                <a:t>x</a:t>
              </a:r>
            </a:p>
          </p:txBody>
        </p:sp>
        <p:sp>
          <p:nvSpPr>
            <p:cNvPr id="111" name="TextBox 110">
              <a:extLst>
                <a:ext uri="{FF2B5EF4-FFF2-40B4-BE49-F238E27FC236}">
                  <a16:creationId xmlns:a16="http://schemas.microsoft.com/office/drawing/2014/main" id="{88D7D880-AAF3-CC4B-837F-268AB42D131D}"/>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1"/>
                  </a:solidFill>
                </a:rPr>
                <a:t>x</a:t>
              </a:r>
            </a:p>
          </p:txBody>
        </p:sp>
        <p:sp>
          <p:nvSpPr>
            <p:cNvPr id="112" name="TextBox 111">
              <a:extLst>
                <a:ext uri="{FF2B5EF4-FFF2-40B4-BE49-F238E27FC236}">
                  <a16:creationId xmlns:a16="http://schemas.microsoft.com/office/drawing/2014/main" id="{E2D81C81-B61A-2D48-8379-B3C50A065B4C}"/>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1"/>
                  </a:solidFill>
                </a:rPr>
                <a:t>x</a:t>
              </a:r>
            </a:p>
          </p:txBody>
        </p:sp>
        <p:sp>
          <p:nvSpPr>
            <p:cNvPr id="113" name="TextBox 112">
              <a:extLst>
                <a:ext uri="{FF2B5EF4-FFF2-40B4-BE49-F238E27FC236}">
                  <a16:creationId xmlns:a16="http://schemas.microsoft.com/office/drawing/2014/main" id="{5597E560-D598-2D4C-8026-599823454C10}"/>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1"/>
                  </a:solidFill>
                </a:rPr>
                <a:t>x</a:t>
              </a:r>
            </a:p>
          </p:txBody>
        </p:sp>
        <p:sp>
          <p:nvSpPr>
            <p:cNvPr id="114" name="TextBox 113">
              <a:extLst>
                <a:ext uri="{FF2B5EF4-FFF2-40B4-BE49-F238E27FC236}">
                  <a16:creationId xmlns:a16="http://schemas.microsoft.com/office/drawing/2014/main" id="{F6EF9A0C-515B-B142-A1D3-E6832554853E}"/>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1"/>
                  </a:solidFill>
                </a:rPr>
                <a:t>x</a:t>
              </a:r>
            </a:p>
          </p:txBody>
        </p:sp>
        <p:sp>
          <p:nvSpPr>
            <p:cNvPr id="115" name="TextBox 114">
              <a:extLst>
                <a:ext uri="{FF2B5EF4-FFF2-40B4-BE49-F238E27FC236}">
                  <a16:creationId xmlns:a16="http://schemas.microsoft.com/office/drawing/2014/main" id="{6248F6BF-D699-D545-BC88-09EE757F725D}"/>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1"/>
                  </a:solidFill>
                </a:rPr>
                <a:t>x</a:t>
              </a:r>
            </a:p>
          </p:txBody>
        </p:sp>
        <p:sp>
          <p:nvSpPr>
            <p:cNvPr id="116" name="TextBox 115">
              <a:extLst>
                <a:ext uri="{FF2B5EF4-FFF2-40B4-BE49-F238E27FC236}">
                  <a16:creationId xmlns:a16="http://schemas.microsoft.com/office/drawing/2014/main" id="{FB3226E0-A3DB-2040-BD44-CB7A46EDB116}"/>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1"/>
                  </a:solidFill>
                </a:rPr>
                <a:t>x</a:t>
              </a:r>
            </a:p>
          </p:txBody>
        </p:sp>
        <p:sp>
          <p:nvSpPr>
            <p:cNvPr id="117" name="TextBox 116">
              <a:extLst>
                <a:ext uri="{FF2B5EF4-FFF2-40B4-BE49-F238E27FC236}">
                  <a16:creationId xmlns:a16="http://schemas.microsoft.com/office/drawing/2014/main" id="{5E51940C-57CC-C444-AA5F-DEC373F617F7}"/>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1"/>
                  </a:solidFill>
                </a:rPr>
                <a:t>x</a:t>
              </a:r>
            </a:p>
          </p:txBody>
        </p:sp>
        <p:sp>
          <p:nvSpPr>
            <p:cNvPr id="118" name="TextBox 117">
              <a:extLst>
                <a:ext uri="{FF2B5EF4-FFF2-40B4-BE49-F238E27FC236}">
                  <a16:creationId xmlns:a16="http://schemas.microsoft.com/office/drawing/2014/main" id="{CC5CFB16-36FD-2A47-99F1-010A9780B6C6}"/>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1"/>
                  </a:solidFill>
                </a:rPr>
                <a:t>x</a:t>
              </a:r>
            </a:p>
          </p:txBody>
        </p:sp>
        <p:sp>
          <p:nvSpPr>
            <p:cNvPr id="119" name="Oval 118">
              <a:extLst>
                <a:ext uri="{FF2B5EF4-FFF2-40B4-BE49-F238E27FC236}">
                  <a16:creationId xmlns:a16="http://schemas.microsoft.com/office/drawing/2014/main" id="{46832C1A-AB72-1543-B112-C14DBF575E9A}"/>
                </a:ext>
              </a:extLst>
            </p:cNvPr>
            <p:cNvSpPr/>
            <p:nvPr/>
          </p:nvSpPr>
          <p:spPr>
            <a:xfrm>
              <a:off x="2036652" y="1497826"/>
              <a:ext cx="1665617" cy="157655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grpSp>
      <p:sp>
        <p:nvSpPr>
          <p:cNvPr id="120" name="Right Arrow 119">
            <a:extLst>
              <a:ext uri="{FF2B5EF4-FFF2-40B4-BE49-F238E27FC236}">
                <a16:creationId xmlns:a16="http://schemas.microsoft.com/office/drawing/2014/main" id="{2F730124-082B-F045-8B6A-B566EB2F73CB}"/>
              </a:ext>
            </a:extLst>
          </p:cNvPr>
          <p:cNvSpPr/>
          <p:nvPr/>
        </p:nvSpPr>
        <p:spPr>
          <a:xfrm>
            <a:off x="1745595" y="262452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1" name="TextBox 120">
            <a:extLst>
              <a:ext uri="{FF2B5EF4-FFF2-40B4-BE49-F238E27FC236}">
                <a16:creationId xmlns:a16="http://schemas.microsoft.com/office/drawing/2014/main" id="{6D0385A0-ACA7-3A48-9166-360D82C51151}"/>
              </a:ext>
            </a:extLst>
          </p:cNvPr>
          <p:cNvSpPr txBox="1"/>
          <p:nvPr/>
        </p:nvSpPr>
        <p:spPr>
          <a:xfrm>
            <a:off x="3333030" y="2561357"/>
            <a:ext cx="899157" cy="369332"/>
          </a:xfrm>
          <a:prstGeom prst="rect">
            <a:avLst/>
          </a:prstGeom>
          <a:noFill/>
        </p:spPr>
        <p:txBody>
          <a:bodyPr wrap="none" rtlCol="0">
            <a:spAutoFit/>
          </a:bodyPr>
          <a:lstStyle/>
          <a:p>
            <a:r>
              <a:rPr lang="en-US" dirty="0">
                <a:solidFill>
                  <a:schemeClr val="accent1"/>
                </a:solidFill>
              </a:rPr>
              <a:t>statistic</a:t>
            </a:r>
          </a:p>
        </p:txBody>
      </p:sp>
      <p:grpSp>
        <p:nvGrpSpPr>
          <p:cNvPr id="122" name="Group 121">
            <a:extLst>
              <a:ext uri="{FF2B5EF4-FFF2-40B4-BE49-F238E27FC236}">
                <a16:creationId xmlns:a16="http://schemas.microsoft.com/office/drawing/2014/main" id="{372CF2D5-C499-B94B-B248-DC444804ADB9}"/>
              </a:ext>
            </a:extLst>
          </p:cNvPr>
          <p:cNvGrpSpPr/>
          <p:nvPr/>
        </p:nvGrpSpPr>
        <p:grpSpPr>
          <a:xfrm>
            <a:off x="602685" y="3290885"/>
            <a:ext cx="948856" cy="923329"/>
            <a:chOff x="2036652" y="1429407"/>
            <a:chExt cx="1751185" cy="1704075"/>
          </a:xfrm>
        </p:grpSpPr>
        <p:sp>
          <p:nvSpPr>
            <p:cNvPr id="123" name="TextBox 122">
              <a:extLst>
                <a:ext uri="{FF2B5EF4-FFF2-40B4-BE49-F238E27FC236}">
                  <a16:creationId xmlns:a16="http://schemas.microsoft.com/office/drawing/2014/main" id="{104278CE-AA41-064A-B628-88FA844420BB}"/>
                </a:ext>
              </a:extLst>
            </p:cNvPr>
            <p:cNvSpPr txBox="1"/>
            <p:nvPr/>
          </p:nvSpPr>
          <p:spPr>
            <a:xfrm>
              <a:off x="2448909" y="1429407"/>
              <a:ext cx="524239" cy="681631"/>
            </a:xfrm>
            <a:prstGeom prst="rect">
              <a:avLst/>
            </a:prstGeom>
            <a:noFill/>
          </p:spPr>
          <p:txBody>
            <a:bodyPr wrap="none" rtlCol="0">
              <a:spAutoFit/>
            </a:bodyPr>
            <a:lstStyle/>
            <a:p>
              <a:r>
                <a:rPr lang="en-US" dirty="0">
                  <a:solidFill>
                    <a:srgbClr val="00B050"/>
                  </a:solidFill>
                </a:rPr>
                <a:t>x</a:t>
              </a:r>
            </a:p>
          </p:txBody>
        </p:sp>
        <p:sp>
          <p:nvSpPr>
            <p:cNvPr id="124" name="TextBox 123">
              <a:extLst>
                <a:ext uri="{FF2B5EF4-FFF2-40B4-BE49-F238E27FC236}">
                  <a16:creationId xmlns:a16="http://schemas.microsoft.com/office/drawing/2014/main" id="{73B1520F-9C49-6543-BEC5-060F155DEA03}"/>
                </a:ext>
              </a:extLst>
            </p:cNvPr>
            <p:cNvSpPr txBox="1"/>
            <p:nvPr/>
          </p:nvSpPr>
          <p:spPr>
            <a:xfrm>
              <a:off x="2601309" y="1581807"/>
              <a:ext cx="524239" cy="681631"/>
            </a:xfrm>
            <a:prstGeom prst="rect">
              <a:avLst/>
            </a:prstGeom>
            <a:noFill/>
          </p:spPr>
          <p:txBody>
            <a:bodyPr wrap="none" rtlCol="0">
              <a:spAutoFit/>
            </a:bodyPr>
            <a:lstStyle/>
            <a:p>
              <a:r>
                <a:rPr lang="en-US" dirty="0">
                  <a:solidFill>
                    <a:srgbClr val="00B050"/>
                  </a:solidFill>
                </a:rPr>
                <a:t>x</a:t>
              </a:r>
            </a:p>
          </p:txBody>
        </p:sp>
        <p:sp>
          <p:nvSpPr>
            <p:cNvPr id="125" name="TextBox 124">
              <a:extLst>
                <a:ext uri="{FF2B5EF4-FFF2-40B4-BE49-F238E27FC236}">
                  <a16:creationId xmlns:a16="http://schemas.microsoft.com/office/drawing/2014/main" id="{FFAE714C-CD86-204D-AD8F-DB9FFD853968}"/>
                </a:ext>
              </a:extLst>
            </p:cNvPr>
            <p:cNvSpPr txBox="1"/>
            <p:nvPr/>
          </p:nvSpPr>
          <p:spPr>
            <a:xfrm>
              <a:off x="2753710" y="1734208"/>
              <a:ext cx="524239" cy="681631"/>
            </a:xfrm>
            <a:prstGeom prst="rect">
              <a:avLst/>
            </a:prstGeom>
            <a:noFill/>
          </p:spPr>
          <p:txBody>
            <a:bodyPr wrap="none" rtlCol="0">
              <a:spAutoFit/>
            </a:bodyPr>
            <a:lstStyle/>
            <a:p>
              <a:r>
                <a:rPr lang="en-US" dirty="0">
                  <a:solidFill>
                    <a:srgbClr val="00B050"/>
                  </a:solidFill>
                </a:rPr>
                <a:t>x</a:t>
              </a:r>
            </a:p>
          </p:txBody>
        </p:sp>
        <p:sp>
          <p:nvSpPr>
            <p:cNvPr id="126" name="TextBox 125">
              <a:extLst>
                <a:ext uri="{FF2B5EF4-FFF2-40B4-BE49-F238E27FC236}">
                  <a16:creationId xmlns:a16="http://schemas.microsoft.com/office/drawing/2014/main" id="{B3C46393-1D10-CC46-8924-E4AF4A28959E}"/>
                </a:ext>
              </a:extLst>
            </p:cNvPr>
            <p:cNvSpPr txBox="1"/>
            <p:nvPr/>
          </p:nvSpPr>
          <p:spPr>
            <a:xfrm>
              <a:off x="2948016" y="1822914"/>
              <a:ext cx="524239" cy="681631"/>
            </a:xfrm>
            <a:prstGeom prst="rect">
              <a:avLst/>
            </a:prstGeom>
            <a:noFill/>
          </p:spPr>
          <p:txBody>
            <a:bodyPr wrap="none" rtlCol="0">
              <a:spAutoFit/>
            </a:bodyPr>
            <a:lstStyle/>
            <a:p>
              <a:r>
                <a:rPr lang="en-US" dirty="0">
                  <a:solidFill>
                    <a:srgbClr val="00B050"/>
                  </a:solidFill>
                </a:rPr>
                <a:t>x</a:t>
              </a:r>
            </a:p>
          </p:txBody>
        </p:sp>
        <p:sp>
          <p:nvSpPr>
            <p:cNvPr id="127" name="TextBox 126">
              <a:extLst>
                <a:ext uri="{FF2B5EF4-FFF2-40B4-BE49-F238E27FC236}">
                  <a16:creationId xmlns:a16="http://schemas.microsoft.com/office/drawing/2014/main" id="{65BC065B-4574-854F-AACB-CA5E8302B6D6}"/>
                </a:ext>
              </a:extLst>
            </p:cNvPr>
            <p:cNvSpPr txBox="1"/>
            <p:nvPr/>
          </p:nvSpPr>
          <p:spPr>
            <a:xfrm>
              <a:off x="3058510" y="2039007"/>
              <a:ext cx="524239" cy="681631"/>
            </a:xfrm>
            <a:prstGeom prst="rect">
              <a:avLst/>
            </a:prstGeom>
            <a:noFill/>
          </p:spPr>
          <p:txBody>
            <a:bodyPr wrap="none" rtlCol="0">
              <a:spAutoFit/>
            </a:bodyPr>
            <a:lstStyle/>
            <a:p>
              <a:r>
                <a:rPr lang="en-US" dirty="0">
                  <a:solidFill>
                    <a:srgbClr val="00B050"/>
                  </a:solidFill>
                </a:rPr>
                <a:t>x</a:t>
              </a:r>
            </a:p>
          </p:txBody>
        </p:sp>
        <p:sp>
          <p:nvSpPr>
            <p:cNvPr id="128" name="TextBox 127">
              <a:extLst>
                <a:ext uri="{FF2B5EF4-FFF2-40B4-BE49-F238E27FC236}">
                  <a16:creationId xmlns:a16="http://schemas.microsoft.com/office/drawing/2014/main" id="{64859D03-7BEA-384F-8793-8E65B8556B55}"/>
                </a:ext>
              </a:extLst>
            </p:cNvPr>
            <p:cNvSpPr txBox="1"/>
            <p:nvPr/>
          </p:nvSpPr>
          <p:spPr>
            <a:xfrm>
              <a:off x="3210910" y="2191407"/>
              <a:ext cx="524239" cy="681631"/>
            </a:xfrm>
            <a:prstGeom prst="rect">
              <a:avLst/>
            </a:prstGeom>
            <a:noFill/>
          </p:spPr>
          <p:txBody>
            <a:bodyPr wrap="none" rtlCol="0">
              <a:spAutoFit/>
            </a:bodyPr>
            <a:lstStyle/>
            <a:p>
              <a:r>
                <a:rPr lang="en-US" dirty="0">
                  <a:solidFill>
                    <a:srgbClr val="00B050"/>
                  </a:solidFill>
                </a:rPr>
                <a:t>x</a:t>
              </a:r>
            </a:p>
          </p:txBody>
        </p:sp>
        <p:sp>
          <p:nvSpPr>
            <p:cNvPr id="129" name="TextBox 128">
              <a:extLst>
                <a:ext uri="{FF2B5EF4-FFF2-40B4-BE49-F238E27FC236}">
                  <a16:creationId xmlns:a16="http://schemas.microsoft.com/office/drawing/2014/main" id="{E737F96E-AE8E-A04E-93E5-4F1F33D003BF}"/>
                </a:ext>
              </a:extLst>
            </p:cNvPr>
            <p:cNvSpPr txBox="1"/>
            <p:nvPr/>
          </p:nvSpPr>
          <p:spPr>
            <a:xfrm>
              <a:off x="2543641" y="1930854"/>
              <a:ext cx="524239" cy="681631"/>
            </a:xfrm>
            <a:prstGeom prst="rect">
              <a:avLst/>
            </a:prstGeom>
            <a:noFill/>
          </p:spPr>
          <p:txBody>
            <a:bodyPr wrap="none" rtlCol="0">
              <a:spAutoFit/>
            </a:bodyPr>
            <a:lstStyle/>
            <a:p>
              <a:r>
                <a:rPr lang="en-US" dirty="0">
                  <a:solidFill>
                    <a:srgbClr val="00B050"/>
                  </a:solidFill>
                </a:rPr>
                <a:t>x</a:t>
              </a:r>
            </a:p>
          </p:txBody>
        </p:sp>
        <p:sp>
          <p:nvSpPr>
            <p:cNvPr id="130" name="TextBox 129">
              <a:extLst>
                <a:ext uri="{FF2B5EF4-FFF2-40B4-BE49-F238E27FC236}">
                  <a16:creationId xmlns:a16="http://schemas.microsoft.com/office/drawing/2014/main" id="{EE141CBF-57FC-C74D-8424-8195CDC5F1DD}"/>
                </a:ext>
              </a:extLst>
            </p:cNvPr>
            <p:cNvSpPr txBox="1"/>
            <p:nvPr/>
          </p:nvSpPr>
          <p:spPr>
            <a:xfrm>
              <a:off x="2559677" y="2401192"/>
              <a:ext cx="524239" cy="681631"/>
            </a:xfrm>
            <a:prstGeom prst="rect">
              <a:avLst/>
            </a:prstGeom>
            <a:noFill/>
          </p:spPr>
          <p:txBody>
            <a:bodyPr wrap="none" rtlCol="0">
              <a:spAutoFit/>
            </a:bodyPr>
            <a:lstStyle/>
            <a:p>
              <a:r>
                <a:rPr lang="en-US" dirty="0">
                  <a:solidFill>
                    <a:srgbClr val="00B050"/>
                  </a:solidFill>
                </a:rPr>
                <a:t>x</a:t>
              </a:r>
            </a:p>
          </p:txBody>
        </p:sp>
        <p:sp>
          <p:nvSpPr>
            <p:cNvPr id="131" name="TextBox 130">
              <a:extLst>
                <a:ext uri="{FF2B5EF4-FFF2-40B4-BE49-F238E27FC236}">
                  <a16:creationId xmlns:a16="http://schemas.microsoft.com/office/drawing/2014/main" id="{F3C48543-1C93-644A-96EF-DEBB5B78BEFA}"/>
                </a:ext>
              </a:extLst>
            </p:cNvPr>
            <p:cNvSpPr txBox="1"/>
            <p:nvPr/>
          </p:nvSpPr>
          <p:spPr>
            <a:xfrm>
              <a:off x="2133803" y="1558684"/>
              <a:ext cx="294290" cy="681631"/>
            </a:xfrm>
            <a:prstGeom prst="rect">
              <a:avLst/>
            </a:prstGeom>
            <a:noFill/>
          </p:spPr>
          <p:txBody>
            <a:bodyPr wrap="square" rtlCol="0">
              <a:spAutoFit/>
            </a:bodyPr>
            <a:lstStyle/>
            <a:p>
              <a:r>
                <a:rPr lang="en-US" dirty="0">
                  <a:solidFill>
                    <a:srgbClr val="00B050"/>
                  </a:solidFill>
                </a:rPr>
                <a:t>x</a:t>
              </a:r>
            </a:p>
          </p:txBody>
        </p:sp>
        <p:sp>
          <p:nvSpPr>
            <p:cNvPr id="132" name="TextBox 131">
              <a:extLst>
                <a:ext uri="{FF2B5EF4-FFF2-40B4-BE49-F238E27FC236}">
                  <a16:creationId xmlns:a16="http://schemas.microsoft.com/office/drawing/2014/main" id="{38CE9CD6-08F0-814C-90AF-375A012F5697}"/>
                </a:ext>
              </a:extLst>
            </p:cNvPr>
            <p:cNvSpPr txBox="1"/>
            <p:nvPr/>
          </p:nvSpPr>
          <p:spPr>
            <a:xfrm>
              <a:off x="2244298" y="1794219"/>
              <a:ext cx="294290" cy="681631"/>
            </a:xfrm>
            <a:prstGeom prst="rect">
              <a:avLst/>
            </a:prstGeom>
            <a:noFill/>
          </p:spPr>
          <p:txBody>
            <a:bodyPr wrap="square" rtlCol="0">
              <a:spAutoFit/>
            </a:bodyPr>
            <a:lstStyle/>
            <a:p>
              <a:r>
                <a:rPr lang="en-US" dirty="0">
                  <a:solidFill>
                    <a:srgbClr val="00B050"/>
                  </a:solidFill>
                </a:rPr>
                <a:t>x</a:t>
              </a:r>
            </a:p>
          </p:txBody>
        </p:sp>
        <p:sp>
          <p:nvSpPr>
            <p:cNvPr id="133" name="TextBox 132">
              <a:extLst>
                <a:ext uri="{FF2B5EF4-FFF2-40B4-BE49-F238E27FC236}">
                  <a16:creationId xmlns:a16="http://schemas.microsoft.com/office/drawing/2014/main" id="{D45B0A3E-40AB-8A49-A22E-DDB7A47E11BC}"/>
                </a:ext>
              </a:extLst>
            </p:cNvPr>
            <p:cNvSpPr txBox="1"/>
            <p:nvPr/>
          </p:nvSpPr>
          <p:spPr>
            <a:xfrm>
              <a:off x="2428161" y="1798738"/>
              <a:ext cx="294290" cy="681631"/>
            </a:xfrm>
            <a:prstGeom prst="rect">
              <a:avLst/>
            </a:prstGeom>
            <a:noFill/>
          </p:spPr>
          <p:txBody>
            <a:bodyPr wrap="square" rtlCol="0">
              <a:spAutoFit/>
            </a:bodyPr>
            <a:lstStyle/>
            <a:p>
              <a:r>
                <a:rPr lang="en-US" dirty="0">
                  <a:solidFill>
                    <a:srgbClr val="00B050"/>
                  </a:solidFill>
                </a:rPr>
                <a:t>x</a:t>
              </a:r>
            </a:p>
          </p:txBody>
        </p:sp>
        <p:sp>
          <p:nvSpPr>
            <p:cNvPr id="134" name="TextBox 133">
              <a:extLst>
                <a:ext uri="{FF2B5EF4-FFF2-40B4-BE49-F238E27FC236}">
                  <a16:creationId xmlns:a16="http://schemas.microsoft.com/office/drawing/2014/main" id="{479CF335-2D08-E34E-A7FC-89C81531191E}"/>
                </a:ext>
              </a:extLst>
            </p:cNvPr>
            <p:cNvSpPr txBox="1"/>
            <p:nvPr/>
          </p:nvSpPr>
          <p:spPr>
            <a:xfrm>
              <a:off x="2464676" y="2140325"/>
              <a:ext cx="294290" cy="681631"/>
            </a:xfrm>
            <a:prstGeom prst="rect">
              <a:avLst/>
            </a:prstGeom>
            <a:noFill/>
          </p:spPr>
          <p:txBody>
            <a:bodyPr wrap="square" rtlCol="0">
              <a:spAutoFit/>
            </a:bodyPr>
            <a:lstStyle/>
            <a:p>
              <a:r>
                <a:rPr lang="en-US" dirty="0">
                  <a:solidFill>
                    <a:srgbClr val="00B050"/>
                  </a:solidFill>
                </a:rPr>
                <a:t>x</a:t>
              </a:r>
            </a:p>
          </p:txBody>
        </p:sp>
        <p:sp>
          <p:nvSpPr>
            <p:cNvPr id="135" name="TextBox 134">
              <a:extLst>
                <a:ext uri="{FF2B5EF4-FFF2-40B4-BE49-F238E27FC236}">
                  <a16:creationId xmlns:a16="http://schemas.microsoft.com/office/drawing/2014/main" id="{3660017E-4269-0046-9043-16FE181A12FD}"/>
                </a:ext>
              </a:extLst>
            </p:cNvPr>
            <p:cNvSpPr txBox="1"/>
            <p:nvPr/>
          </p:nvSpPr>
          <p:spPr>
            <a:xfrm>
              <a:off x="2911366" y="2101437"/>
              <a:ext cx="294290" cy="681631"/>
            </a:xfrm>
            <a:prstGeom prst="rect">
              <a:avLst/>
            </a:prstGeom>
            <a:noFill/>
          </p:spPr>
          <p:txBody>
            <a:bodyPr wrap="square" rtlCol="0">
              <a:spAutoFit/>
            </a:bodyPr>
            <a:lstStyle/>
            <a:p>
              <a:r>
                <a:rPr lang="en-US" dirty="0">
                  <a:solidFill>
                    <a:srgbClr val="00B050"/>
                  </a:solidFill>
                </a:rPr>
                <a:t>x</a:t>
              </a:r>
            </a:p>
          </p:txBody>
        </p:sp>
        <p:sp>
          <p:nvSpPr>
            <p:cNvPr id="136" name="TextBox 135">
              <a:extLst>
                <a:ext uri="{FF2B5EF4-FFF2-40B4-BE49-F238E27FC236}">
                  <a16:creationId xmlns:a16="http://schemas.microsoft.com/office/drawing/2014/main" id="{91855ECE-4612-394B-8EB0-A6113706D8E9}"/>
                </a:ext>
              </a:extLst>
            </p:cNvPr>
            <p:cNvSpPr txBox="1"/>
            <p:nvPr/>
          </p:nvSpPr>
          <p:spPr>
            <a:xfrm>
              <a:off x="2758318" y="2319946"/>
              <a:ext cx="294290" cy="681631"/>
            </a:xfrm>
            <a:prstGeom prst="rect">
              <a:avLst/>
            </a:prstGeom>
            <a:noFill/>
          </p:spPr>
          <p:txBody>
            <a:bodyPr wrap="square" rtlCol="0">
              <a:spAutoFit/>
            </a:bodyPr>
            <a:lstStyle/>
            <a:p>
              <a:r>
                <a:rPr lang="en-US" dirty="0">
                  <a:solidFill>
                    <a:srgbClr val="00B050"/>
                  </a:solidFill>
                </a:rPr>
                <a:t>x</a:t>
              </a:r>
            </a:p>
          </p:txBody>
        </p:sp>
        <p:sp>
          <p:nvSpPr>
            <p:cNvPr id="137" name="TextBox 136">
              <a:extLst>
                <a:ext uri="{FF2B5EF4-FFF2-40B4-BE49-F238E27FC236}">
                  <a16:creationId xmlns:a16="http://schemas.microsoft.com/office/drawing/2014/main" id="{BB8404C9-5B3B-E54C-BB6F-BD4A1E57FD18}"/>
                </a:ext>
              </a:extLst>
            </p:cNvPr>
            <p:cNvSpPr txBox="1"/>
            <p:nvPr/>
          </p:nvSpPr>
          <p:spPr>
            <a:xfrm>
              <a:off x="3037762" y="2408338"/>
              <a:ext cx="294290" cy="681631"/>
            </a:xfrm>
            <a:prstGeom prst="rect">
              <a:avLst/>
            </a:prstGeom>
            <a:noFill/>
          </p:spPr>
          <p:txBody>
            <a:bodyPr wrap="square" rtlCol="0">
              <a:spAutoFit/>
            </a:bodyPr>
            <a:lstStyle/>
            <a:p>
              <a:r>
                <a:rPr lang="en-US" dirty="0">
                  <a:solidFill>
                    <a:srgbClr val="00B050"/>
                  </a:solidFill>
                </a:rPr>
                <a:t>x</a:t>
              </a:r>
            </a:p>
          </p:txBody>
        </p:sp>
        <p:sp>
          <p:nvSpPr>
            <p:cNvPr id="138" name="TextBox 137">
              <a:extLst>
                <a:ext uri="{FF2B5EF4-FFF2-40B4-BE49-F238E27FC236}">
                  <a16:creationId xmlns:a16="http://schemas.microsoft.com/office/drawing/2014/main" id="{CA39CE09-1F54-6949-B585-EA0205BE7E2C}"/>
                </a:ext>
              </a:extLst>
            </p:cNvPr>
            <p:cNvSpPr txBox="1"/>
            <p:nvPr/>
          </p:nvSpPr>
          <p:spPr>
            <a:xfrm>
              <a:off x="2055045" y="1872525"/>
              <a:ext cx="294290" cy="681631"/>
            </a:xfrm>
            <a:prstGeom prst="rect">
              <a:avLst/>
            </a:prstGeom>
            <a:noFill/>
          </p:spPr>
          <p:txBody>
            <a:bodyPr wrap="square" rtlCol="0">
              <a:spAutoFit/>
            </a:bodyPr>
            <a:lstStyle/>
            <a:p>
              <a:r>
                <a:rPr lang="en-US" dirty="0">
                  <a:solidFill>
                    <a:srgbClr val="00B050"/>
                  </a:solidFill>
                </a:rPr>
                <a:t>x</a:t>
              </a:r>
            </a:p>
          </p:txBody>
        </p:sp>
        <p:sp>
          <p:nvSpPr>
            <p:cNvPr id="139" name="TextBox 138">
              <a:extLst>
                <a:ext uri="{FF2B5EF4-FFF2-40B4-BE49-F238E27FC236}">
                  <a16:creationId xmlns:a16="http://schemas.microsoft.com/office/drawing/2014/main" id="{11EF66B6-03A6-4E4C-915F-A6589BE03016}"/>
                </a:ext>
              </a:extLst>
            </p:cNvPr>
            <p:cNvSpPr txBox="1"/>
            <p:nvPr/>
          </p:nvSpPr>
          <p:spPr>
            <a:xfrm>
              <a:off x="3232068" y="1918873"/>
              <a:ext cx="524239" cy="681631"/>
            </a:xfrm>
            <a:prstGeom prst="rect">
              <a:avLst/>
            </a:prstGeom>
            <a:noFill/>
          </p:spPr>
          <p:txBody>
            <a:bodyPr wrap="none" rtlCol="0">
              <a:spAutoFit/>
            </a:bodyPr>
            <a:lstStyle/>
            <a:p>
              <a:r>
                <a:rPr lang="en-US" dirty="0">
                  <a:solidFill>
                    <a:srgbClr val="00B050"/>
                  </a:solidFill>
                </a:rPr>
                <a:t>x</a:t>
              </a:r>
            </a:p>
          </p:txBody>
        </p:sp>
        <p:sp>
          <p:nvSpPr>
            <p:cNvPr id="140" name="TextBox 139">
              <a:extLst>
                <a:ext uri="{FF2B5EF4-FFF2-40B4-BE49-F238E27FC236}">
                  <a16:creationId xmlns:a16="http://schemas.microsoft.com/office/drawing/2014/main" id="{3464A57E-BF8D-984F-8E60-9E1FE60AE621}"/>
                </a:ext>
              </a:extLst>
            </p:cNvPr>
            <p:cNvSpPr txBox="1"/>
            <p:nvPr/>
          </p:nvSpPr>
          <p:spPr>
            <a:xfrm>
              <a:off x="2927267" y="1483429"/>
              <a:ext cx="284052" cy="681631"/>
            </a:xfrm>
            <a:prstGeom prst="rect">
              <a:avLst/>
            </a:prstGeom>
            <a:noFill/>
          </p:spPr>
          <p:txBody>
            <a:bodyPr wrap="square" rtlCol="0">
              <a:spAutoFit/>
            </a:bodyPr>
            <a:lstStyle/>
            <a:p>
              <a:r>
                <a:rPr lang="en-US" dirty="0">
                  <a:solidFill>
                    <a:srgbClr val="00B050"/>
                  </a:solidFill>
                </a:rPr>
                <a:t>x</a:t>
              </a:r>
            </a:p>
          </p:txBody>
        </p:sp>
        <p:sp>
          <p:nvSpPr>
            <p:cNvPr id="141" name="TextBox 140">
              <a:extLst>
                <a:ext uri="{FF2B5EF4-FFF2-40B4-BE49-F238E27FC236}">
                  <a16:creationId xmlns:a16="http://schemas.microsoft.com/office/drawing/2014/main" id="{4EB6C896-AFF8-FB4B-A465-CB560F67559C}"/>
                </a:ext>
              </a:extLst>
            </p:cNvPr>
            <p:cNvSpPr txBox="1"/>
            <p:nvPr/>
          </p:nvSpPr>
          <p:spPr>
            <a:xfrm>
              <a:off x="3263598" y="1638247"/>
              <a:ext cx="524239" cy="681631"/>
            </a:xfrm>
            <a:prstGeom prst="rect">
              <a:avLst/>
            </a:prstGeom>
            <a:noFill/>
          </p:spPr>
          <p:txBody>
            <a:bodyPr wrap="none" rtlCol="0">
              <a:spAutoFit/>
            </a:bodyPr>
            <a:lstStyle/>
            <a:p>
              <a:r>
                <a:rPr lang="en-US" dirty="0">
                  <a:solidFill>
                    <a:srgbClr val="00B050"/>
                  </a:solidFill>
                </a:rPr>
                <a:t>x</a:t>
              </a:r>
            </a:p>
          </p:txBody>
        </p:sp>
        <p:sp>
          <p:nvSpPr>
            <p:cNvPr id="142" name="TextBox 141">
              <a:extLst>
                <a:ext uri="{FF2B5EF4-FFF2-40B4-BE49-F238E27FC236}">
                  <a16:creationId xmlns:a16="http://schemas.microsoft.com/office/drawing/2014/main" id="{1688FD84-9176-8A4B-AA26-2F7DD3975B4C}"/>
                </a:ext>
              </a:extLst>
            </p:cNvPr>
            <p:cNvSpPr txBox="1"/>
            <p:nvPr/>
          </p:nvSpPr>
          <p:spPr>
            <a:xfrm>
              <a:off x="2335515" y="2451851"/>
              <a:ext cx="524239" cy="681631"/>
            </a:xfrm>
            <a:prstGeom prst="rect">
              <a:avLst/>
            </a:prstGeom>
            <a:noFill/>
          </p:spPr>
          <p:txBody>
            <a:bodyPr wrap="none" rtlCol="0">
              <a:spAutoFit/>
            </a:bodyPr>
            <a:lstStyle/>
            <a:p>
              <a:r>
                <a:rPr lang="en-US" dirty="0">
                  <a:solidFill>
                    <a:srgbClr val="00B050"/>
                  </a:solidFill>
                </a:rPr>
                <a:t>x</a:t>
              </a:r>
            </a:p>
          </p:txBody>
        </p:sp>
        <p:sp>
          <p:nvSpPr>
            <p:cNvPr id="143" name="TextBox 142">
              <a:extLst>
                <a:ext uri="{FF2B5EF4-FFF2-40B4-BE49-F238E27FC236}">
                  <a16:creationId xmlns:a16="http://schemas.microsoft.com/office/drawing/2014/main" id="{F0B0D5B3-77BB-8C40-A69D-5089E75611CB}"/>
                </a:ext>
              </a:extLst>
            </p:cNvPr>
            <p:cNvSpPr txBox="1"/>
            <p:nvPr/>
          </p:nvSpPr>
          <p:spPr>
            <a:xfrm>
              <a:off x="2727434" y="2028286"/>
              <a:ext cx="524239" cy="681631"/>
            </a:xfrm>
            <a:prstGeom prst="rect">
              <a:avLst/>
            </a:prstGeom>
            <a:noFill/>
          </p:spPr>
          <p:txBody>
            <a:bodyPr wrap="none" rtlCol="0">
              <a:spAutoFit/>
            </a:bodyPr>
            <a:lstStyle/>
            <a:p>
              <a:r>
                <a:rPr lang="en-US" dirty="0">
                  <a:solidFill>
                    <a:srgbClr val="00B050"/>
                  </a:solidFill>
                </a:rPr>
                <a:t>x</a:t>
              </a:r>
            </a:p>
          </p:txBody>
        </p:sp>
        <p:sp>
          <p:nvSpPr>
            <p:cNvPr id="144" name="TextBox 143">
              <a:extLst>
                <a:ext uri="{FF2B5EF4-FFF2-40B4-BE49-F238E27FC236}">
                  <a16:creationId xmlns:a16="http://schemas.microsoft.com/office/drawing/2014/main" id="{C7F6CD5A-A7A6-7A41-8928-6115A46BF978}"/>
                </a:ext>
              </a:extLst>
            </p:cNvPr>
            <p:cNvSpPr txBox="1"/>
            <p:nvPr/>
          </p:nvSpPr>
          <p:spPr>
            <a:xfrm>
              <a:off x="2181269" y="2138011"/>
              <a:ext cx="524239" cy="681631"/>
            </a:xfrm>
            <a:prstGeom prst="rect">
              <a:avLst/>
            </a:prstGeom>
            <a:noFill/>
          </p:spPr>
          <p:txBody>
            <a:bodyPr wrap="none" rtlCol="0">
              <a:spAutoFit/>
            </a:bodyPr>
            <a:lstStyle/>
            <a:p>
              <a:r>
                <a:rPr lang="en-US" dirty="0">
                  <a:solidFill>
                    <a:srgbClr val="00B050"/>
                  </a:solidFill>
                </a:rPr>
                <a:t>x</a:t>
              </a:r>
            </a:p>
          </p:txBody>
        </p:sp>
        <p:sp>
          <p:nvSpPr>
            <p:cNvPr id="145" name="Oval 144">
              <a:extLst>
                <a:ext uri="{FF2B5EF4-FFF2-40B4-BE49-F238E27FC236}">
                  <a16:creationId xmlns:a16="http://schemas.microsoft.com/office/drawing/2014/main" id="{8CAC4F29-3340-4145-894C-3B8A2E2D65E0}"/>
                </a:ext>
              </a:extLst>
            </p:cNvPr>
            <p:cNvSpPr/>
            <p:nvPr/>
          </p:nvSpPr>
          <p:spPr>
            <a:xfrm>
              <a:off x="2036652" y="1497826"/>
              <a:ext cx="1665617" cy="157655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sp>
        <p:nvSpPr>
          <p:cNvPr id="146" name="Right Arrow 145">
            <a:extLst>
              <a:ext uri="{FF2B5EF4-FFF2-40B4-BE49-F238E27FC236}">
                <a16:creationId xmlns:a16="http://schemas.microsoft.com/office/drawing/2014/main" id="{B9878EF3-2CE7-B94E-BFE2-0FF20616F812}"/>
              </a:ext>
            </a:extLst>
          </p:cNvPr>
          <p:cNvSpPr/>
          <p:nvPr/>
        </p:nvSpPr>
        <p:spPr>
          <a:xfrm>
            <a:off x="1761164" y="3615172"/>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47" name="TextBox 146">
            <a:extLst>
              <a:ext uri="{FF2B5EF4-FFF2-40B4-BE49-F238E27FC236}">
                <a16:creationId xmlns:a16="http://schemas.microsoft.com/office/drawing/2014/main" id="{9BAD0262-363B-F346-BC53-4B48A2B15C79}"/>
              </a:ext>
            </a:extLst>
          </p:cNvPr>
          <p:cNvSpPr txBox="1"/>
          <p:nvPr/>
        </p:nvSpPr>
        <p:spPr>
          <a:xfrm>
            <a:off x="3348599" y="3552006"/>
            <a:ext cx="899157" cy="369332"/>
          </a:xfrm>
          <a:prstGeom prst="rect">
            <a:avLst/>
          </a:prstGeom>
          <a:noFill/>
        </p:spPr>
        <p:txBody>
          <a:bodyPr wrap="none" rtlCol="0">
            <a:spAutoFit/>
          </a:bodyPr>
          <a:lstStyle/>
          <a:p>
            <a:r>
              <a:rPr lang="en-US" dirty="0">
                <a:solidFill>
                  <a:srgbClr val="00B050"/>
                </a:solidFill>
              </a:rPr>
              <a:t>statistic</a:t>
            </a:r>
          </a:p>
        </p:txBody>
      </p:sp>
      <p:grpSp>
        <p:nvGrpSpPr>
          <p:cNvPr id="148" name="Group 147">
            <a:extLst>
              <a:ext uri="{FF2B5EF4-FFF2-40B4-BE49-F238E27FC236}">
                <a16:creationId xmlns:a16="http://schemas.microsoft.com/office/drawing/2014/main" id="{66856BCE-408B-D349-9574-A098AEEB9BC7}"/>
              </a:ext>
            </a:extLst>
          </p:cNvPr>
          <p:cNvGrpSpPr/>
          <p:nvPr/>
        </p:nvGrpSpPr>
        <p:grpSpPr>
          <a:xfrm>
            <a:off x="639756" y="4285346"/>
            <a:ext cx="948856" cy="923329"/>
            <a:chOff x="2036652" y="1429407"/>
            <a:chExt cx="1751185" cy="1704075"/>
          </a:xfrm>
        </p:grpSpPr>
        <p:sp>
          <p:nvSpPr>
            <p:cNvPr id="149" name="TextBox 148">
              <a:extLst>
                <a:ext uri="{FF2B5EF4-FFF2-40B4-BE49-F238E27FC236}">
                  <a16:creationId xmlns:a16="http://schemas.microsoft.com/office/drawing/2014/main" id="{7E8FCDBF-468E-B84F-B4CE-1745190D019C}"/>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2"/>
                  </a:solidFill>
                </a:rPr>
                <a:t>x</a:t>
              </a:r>
            </a:p>
          </p:txBody>
        </p:sp>
        <p:sp>
          <p:nvSpPr>
            <p:cNvPr id="150" name="TextBox 149">
              <a:extLst>
                <a:ext uri="{FF2B5EF4-FFF2-40B4-BE49-F238E27FC236}">
                  <a16:creationId xmlns:a16="http://schemas.microsoft.com/office/drawing/2014/main" id="{81C517A3-58F4-A245-96B5-A941DF77CA1D}"/>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2"/>
                  </a:solidFill>
                </a:rPr>
                <a:t>x</a:t>
              </a:r>
            </a:p>
          </p:txBody>
        </p:sp>
        <p:sp>
          <p:nvSpPr>
            <p:cNvPr id="151" name="TextBox 150">
              <a:extLst>
                <a:ext uri="{FF2B5EF4-FFF2-40B4-BE49-F238E27FC236}">
                  <a16:creationId xmlns:a16="http://schemas.microsoft.com/office/drawing/2014/main" id="{C65FFE4C-4F47-6747-BAD5-F910FE26C6CD}"/>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2"/>
                  </a:solidFill>
                </a:rPr>
                <a:t>x</a:t>
              </a:r>
            </a:p>
          </p:txBody>
        </p:sp>
        <p:sp>
          <p:nvSpPr>
            <p:cNvPr id="152" name="TextBox 151">
              <a:extLst>
                <a:ext uri="{FF2B5EF4-FFF2-40B4-BE49-F238E27FC236}">
                  <a16:creationId xmlns:a16="http://schemas.microsoft.com/office/drawing/2014/main" id="{0075E6B3-FE59-CB49-B5F5-6605350D1756}"/>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2"/>
                  </a:solidFill>
                </a:rPr>
                <a:t>x</a:t>
              </a:r>
            </a:p>
          </p:txBody>
        </p:sp>
        <p:sp>
          <p:nvSpPr>
            <p:cNvPr id="153" name="TextBox 152">
              <a:extLst>
                <a:ext uri="{FF2B5EF4-FFF2-40B4-BE49-F238E27FC236}">
                  <a16:creationId xmlns:a16="http://schemas.microsoft.com/office/drawing/2014/main" id="{841D9D8D-63F4-1443-A50F-ED1929E39F96}"/>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2"/>
                  </a:solidFill>
                </a:rPr>
                <a:t>x</a:t>
              </a:r>
            </a:p>
          </p:txBody>
        </p:sp>
        <p:sp>
          <p:nvSpPr>
            <p:cNvPr id="154" name="TextBox 153">
              <a:extLst>
                <a:ext uri="{FF2B5EF4-FFF2-40B4-BE49-F238E27FC236}">
                  <a16:creationId xmlns:a16="http://schemas.microsoft.com/office/drawing/2014/main" id="{EFA87994-26CC-CE4A-8958-BFE635EBF3E2}"/>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2"/>
                  </a:solidFill>
                </a:rPr>
                <a:t>x</a:t>
              </a:r>
            </a:p>
          </p:txBody>
        </p:sp>
        <p:sp>
          <p:nvSpPr>
            <p:cNvPr id="155" name="TextBox 154">
              <a:extLst>
                <a:ext uri="{FF2B5EF4-FFF2-40B4-BE49-F238E27FC236}">
                  <a16:creationId xmlns:a16="http://schemas.microsoft.com/office/drawing/2014/main" id="{80B86DB2-2B7E-0349-BA29-1819D618269B}"/>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2"/>
                  </a:solidFill>
                </a:rPr>
                <a:t>x</a:t>
              </a:r>
            </a:p>
          </p:txBody>
        </p:sp>
        <p:sp>
          <p:nvSpPr>
            <p:cNvPr id="156" name="TextBox 155">
              <a:extLst>
                <a:ext uri="{FF2B5EF4-FFF2-40B4-BE49-F238E27FC236}">
                  <a16:creationId xmlns:a16="http://schemas.microsoft.com/office/drawing/2014/main" id="{8C44988E-C263-DD4C-AF47-37B585DCA788}"/>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2"/>
                  </a:solidFill>
                </a:rPr>
                <a:t>x</a:t>
              </a:r>
            </a:p>
          </p:txBody>
        </p:sp>
        <p:sp>
          <p:nvSpPr>
            <p:cNvPr id="157" name="TextBox 156">
              <a:extLst>
                <a:ext uri="{FF2B5EF4-FFF2-40B4-BE49-F238E27FC236}">
                  <a16:creationId xmlns:a16="http://schemas.microsoft.com/office/drawing/2014/main" id="{AF92A81E-D401-4F4C-B8CE-9EC327F6E40B}"/>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2"/>
                  </a:solidFill>
                </a:rPr>
                <a:t>x</a:t>
              </a:r>
            </a:p>
          </p:txBody>
        </p:sp>
        <p:sp>
          <p:nvSpPr>
            <p:cNvPr id="158" name="TextBox 157">
              <a:extLst>
                <a:ext uri="{FF2B5EF4-FFF2-40B4-BE49-F238E27FC236}">
                  <a16:creationId xmlns:a16="http://schemas.microsoft.com/office/drawing/2014/main" id="{171ADEEA-BBA5-C043-B0B3-F97AAE36BE2E}"/>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2"/>
                  </a:solidFill>
                </a:rPr>
                <a:t>x</a:t>
              </a:r>
            </a:p>
          </p:txBody>
        </p:sp>
        <p:sp>
          <p:nvSpPr>
            <p:cNvPr id="159" name="TextBox 158">
              <a:extLst>
                <a:ext uri="{FF2B5EF4-FFF2-40B4-BE49-F238E27FC236}">
                  <a16:creationId xmlns:a16="http://schemas.microsoft.com/office/drawing/2014/main" id="{DF7DEA7A-85FB-624A-ABFC-B01D97D1A16C}"/>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2"/>
                  </a:solidFill>
                </a:rPr>
                <a:t>x</a:t>
              </a:r>
            </a:p>
          </p:txBody>
        </p:sp>
        <p:sp>
          <p:nvSpPr>
            <p:cNvPr id="160" name="TextBox 159">
              <a:extLst>
                <a:ext uri="{FF2B5EF4-FFF2-40B4-BE49-F238E27FC236}">
                  <a16:creationId xmlns:a16="http://schemas.microsoft.com/office/drawing/2014/main" id="{C9BC3677-3A27-DA4C-A621-E96C8A729674}"/>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2"/>
                  </a:solidFill>
                </a:rPr>
                <a:t>x</a:t>
              </a:r>
            </a:p>
          </p:txBody>
        </p:sp>
        <p:sp>
          <p:nvSpPr>
            <p:cNvPr id="161" name="TextBox 160">
              <a:extLst>
                <a:ext uri="{FF2B5EF4-FFF2-40B4-BE49-F238E27FC236}">
                  <a16:creationId xmlns:a16="http://schemas.microsoft.com/office/drawing/2014/main" id="{4B7A380A-128B-B044-BA31-FC3C361FB86D}"/>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2"/>
                  </a:solidFill>
                </a:rPr>
                <a:t>x</a:t>
              </a:r>
            </a:p>
          </p:txBody>
        </p:sp>
        <p:sp>
          <p:nvSpPr>
            <p:cNvPr id="162" name="TextBox 161">
              <a:extLst>
                <a:ext uri="{FF2B5EF4-FFF2-40B4-BE49-F238E27FC236}">
                  <a16:creationId xmlns:a16="http://schemas.microsoft.com/office/drawing/2014/main" id="{862F3F7B-EA5B-6842-B43D-94A14A012FC6}"/>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2"/>
                  </a:solidFill>
                </a:rPr>
                <a:t>x</a:t>
              </a:r>
            </a:p>
          </p:txBody>
        </p:sp>
        <p:sp>
          <p:nvSpPr>
            <p:cNvPr id="163" name="TextBox 162">
              <a:extLst>
                <a:ext uri="{FF2B5EF4-FFF2-40B4-BE49-F238E27FC236}">
                  <a16:creationId xmlns:a16="http://schemas.microsoft.com/office/drawing/2014/main" id="{3A1019A4-87C0-E645-8E9D-EC0B68DB61A4}"/>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2"/>
                  </a:solidFill>
                </a:rPr>
                <a:t>x</a:t>
              </a:r>
            </a:p>
          </p:txBody>
        </p:sp>
        <p:sp>
          <p:nvSpPr>
            <p:cNvPr id="164" name="TextBox 163">
              <a:extLst>
                <a:ext uri="{FF2B5EF4-FFF2-40B4-BE49-F238E27FC236}">
                  <a16:creationId xmlns:a16="http://schemas.microsoft.com/office/drawing/2014/main" id="{D2E59B49-888E-3B4B-A269-F3F2E5E7D107}"/>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2"/>
                  </a:solidFill>
                </a:rPr>
                <a:t>x</a:t>
              </a:r>
            </a:p>
          </p:txBody>
        </p:sp>
        <p:sp>
          <p:nvSpPr>
            <p:cNvPr id="165" name="TextBox 164">
              <a:extLst>
                <a:ext uri="{FF2B5EF4-FFF2-40B4-BE49-F238E27FC236}">
                  <a16:creationId xmlns:a16="http://schemas.microsoft.com/office/drawing/2014/main" id="{46A446ED-EA4C-1E4E-B61D-28E0CAE439BF}"/>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2"/>
                  </a:solidFill>
                </a:rPr>
                <a:t>x</a:t>
              </a:r>
            </a:p>
          </p:txBody>
        </p:sp>
        <p:sp>
          <p:nvSpPr>
            <p:cNvPr id="166" name="TextBox 165">
              <a:extLst>
                <a:ext uri="{FF2B5EF4-FFF2-40B4-BE49-F238E27FC236}">
                  <a16:creationId xmlns:a16="http://schemas.microsoft.com/office/drawing/2014/main" id="{8B2BC30E-6EDC-1642-965D-8C33DEA60F18}"/>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2"/>
                  </a:solidFill>
                </a:rPr>
                <a:t>x</a:t>
              </a:r>
            </a:p>
          </p:txBody>
        </p:sp>
        <p:sp>
          <p:nvSpPr>
            <p:cNvPr id="167" name="TextBox 166">
              <a:extLst>
                <a:ext uri="{FF2B5EF4-FFF2-40B4-BE49-F238E27FC236}">
                  <a16:creationId xmlns:a16="http://schemas.microsoft.com/office/drawing/2014/main" id="{DE3DD7E9-CC4C-D241-BAA9-1111A232DAF4}"/>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2"/>
                  </a:solidFill>
                </a:rPr>
                <a:t>x</a:t>
              </a:r>
            </a:p>
          </p:txBody>
        </p:sp>
        <p:sp>
          <p:nvSpPr>
            <p:cNvPr id="168" name="TextBox 167">
              <a:extLst>
                <a:ext uri="{FF2B5EF4-FFF2-40B4-BE49-F238E27FC236}">
                  <a16:creationId xmlns:a16="http://schemas.microsoft.com/office/drawing/2014/main" id="{5243A086-4329-F94B-9B8F-AD4DE61EF639}"/>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2"/>
                  </a:solidFill>
                </a:rPr>
                <a:t>x</a:t>
              </a:r>
            </a:p>
          </p:txBody>
        </p:sp>
        <p:sp>
          <p:nvSpPr>
            <p:cNvPr id="169" name="TextBox 168">
              <a:extLst>
                <a:ext uri="{FF2B5EF4-FFF2-40B4-BE49-F238E27FC236}">
                  <a16:creationId xmlns:a16="http://schemas.microsoft.com/office/drawing/2014/main" id="{AEE1E210-45A2-F845-AA8E-4032C5B66F36}"/>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2"/>
                  </a:solidFill>
                </a:rPr>
                <a:t>x</a:t>
              </a:r>
            </a:p>
          </p:txBody>
        </p:sp>
        <p:sp>
          <p:nvSpPr>
            <p:cNvPr id="170" name="TextBox 169">
              <a:extLst>
                <a:ext uri="{FF2B5EF4-FFF2-40B4-BE49-F238E27FC236}">
                  <a16:creationId xmlns:a16="http://schemas.microsoft.com/office/drawing/2014/main" id="{8205C51B-D259-AD4E-9A9E-D4AEA1F5C940}"/>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2"/>
                  </a:solidFill>
                </a:rPr>
                <a:t>x</a:t>
              </a:r>
            </a:p>
          </p:txBody>
        </p:sp>
        <p:sp>
          <p:nvSpPr>
            <p:cNvPr id="171" name="Oval 170">
              <a:extLst>
                <a:ext uri="{FF2B5EF4-FFF2-40B4-BE49-F238E27FC236}">
                  <a16:creationId xmlns:a16="http://schemas.microsoft.com/office/drawing/2014/main" id="{00401335-7AA4-4245-B911-1EF1EC6F5468}"/>
                </a:ext>
              </a:extLst>
            </p:cNvPr>
            <p:cNvSpPr/>
            <p:nvPr/>
          </p:nvSpPr>
          <p:spPr>
            <a:xfrm>
              <a:off x="2036652" y="1497826"/>
              <a:ext cx="1665617" cy="1576552"/>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172" name="Right Arrow 171">
            <a:extLst>
              <a:ext uri="{FF2B5EF4-FFF2-40B4-BE49-F238E27FC236}">
                <a16:creationId xmlns:a16="http://schemas.microsoft.com/office/drawing/2014/main" id="{524EEAE6-D036-2441-97FF-BD505DB4E6A0}"/>
              </a:ext>
            </a:extLst>
          </p:cNvPr>
          <p:cNvSpPr/>
          <p:nvPr/>
        </p:nvSpPr>
        <p:spPr>
          <a:xfrm>
            <a:off x="1798235" y="460963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73" name="TextBox 172">
            <a:extLst>
              <a:ext uri="{FF2B5EF4-FFF2-40B4-BE49-F238E27FC236}">
                <a16:creationId xmlns:a16="http://schemas.microsoft.com/office/drawing/2014/main" id="{586054B6-F2CB-7040-8D06-543FAA5D95B1}"/>
              </a:ext>
            </a:extLst>
          </p:cNvPr>
          <p:cNvSpPr txBox="1"/>
          <p:nvPr/>
        </p:nvSpPr>
        <p:spPr>
          <a:xfrm>
            <a:off x="3385670" y="4546467"/>
            <a:ext cx="899157" cy="369332"/>
          </a:xfrm>
          <a:prstGeom prst="rect">
            <a:avLst/>
          </a:prstGeom>
          <a:noFill/>
        </p:spPr>
        <p:txBody>
          <a:bodyPr wrap="none" rtlCol="0">
            <a:spAutoFit/>
          </a:bodyPr>
          <a:lstStyle/>
          <a:p>
            <a:r>
              <a:rPr lang="en-US" dirty="0">
                <a:solidFill>
                  <a:schemeClr val="accent2"/>
                </a:solidFill>
              </a:rPr>
              <a:t>statistic</a:t>
            </a:r>
          </a:p>
        </p:txBody>
      </p:sp>
      <p:grpSp>
        <p:nvGrpSpPr>
          <p:cNvPr id="174" name="Group 173">
            <a:extLst>
              <a:ext uri="{FF2B5EF4-FFF2-40B4-BE49-F238E27FC236}">
                <a16:creationId xmlns:a16="http://schemas.microsoft.com/office/drawing/2014/main" id="{3A4778EA-35D5-8946-A091-C3EECEAB0ADC}"/>
              </a:ext>
            </a:extLst>
          </p:cNvPr>
          <p:cNvGrpSpPr/>
          <p:nvPr/>
        </p:nvGrpSpPr>
        <p:grpSpPr>
          <a:xfrm>
            <a:off x="649155" y="5289392"/>
            <a:ext cx="948856" cy="923329"/>
            <a:chOff x="2036652" y="1429407"/>
            <a:chExt cx="1751185" cy="1704075"/>
          </a:xfrm>
        </p:grpSpPr>
        <p:sp>
          <p:nvSpPr>
            <p:cNvPr id="175" name="TextBox 174">
              <a:extLst>
                <a:ext uri="{FF2B5EF4-FFF2-40B4-BE49-F238E27FC236}">
                  <a16:creationId xmlns:a16="http://schemas.microsoft.com/office/drawing/2014/main" id="{542F9D28-E116-0046-8648-7E583EAB29D1}"/>
                </a:ext>
              </a:extLst>
            </p:cNvPr>
            <p:cNvSpPr txBox="1"/>
            <p:nvPr/>
          </p:nvSpPr>
          <p:spPr>
            <a:xfrm>
              <a:off x="2448909" y="1429407"/>
              <a:ext cx="524239" cy="681631"/>
            </a:xfrm>
            <a:prstGeom prst="rect">
              <a:avLst/>
            </a:prstGeom>
            <a:noFill/>
          </p:spPr>
          <p:txBody>
            <a:bodyPr wrap="none" rtlCol="0">
              <a:spAutoFit/>
            </a:bodyPr>
            <a:lstStyle/>
            <a:p>
              <a:r>
                <a:rPr lang="en-US" dirty="0">
                  <a:solidFill>
                    <a:srgbClr val="7030A0"/>
                  </a:solidFill>
                </a:rPr>
                <a:t>x</a:t>
              </a:r>
            </a:p>
          </p:txBody>
        </p:sp>
        <p:sp>
          <p:nvSpPr>
            <p:cNvPr id="176" name="TextBox 175">
              <a:extLst>
                <a:ext uri="{FF2B5EF4-FFF2-40B4-BE49-F238E27FC236}">
                  <a16:creationId xmlns:a16="http://schemas.microsoft.com/office/drawing/2014/main" id="{A541CF7C-0EFF-AF4A-8E0A-EF160D266FFE}"/>
                </a:ext>
              </a:extLst>
            </p:cNvPr>
            <p:cNvSpPr txBox="1"/>
            <p:nvPr/>
          </p:nvSpPr>
          <p:spPr>
            <a:xfrm>
              <a:off x="2601309" y="1581807"/>
              <a:ext cx="524239" cy="681631"/>
            </a:xfrm>
            <a:prstGeom prst="rect">
              <a:avLst/>
            </a:prstGeom>
            <a:noFill/>
          </p:spPr>
          <p:txBody>
            <a:bodyPr wrap="none" rtlCol="0">
              <a:spAutoFit/>
            </a:bodyPr>
            <a:lstStyle/>
            <a:p>
              <a:r>
                <a:rPr lang="en-US" dirty="0">
                  <a:solidFill>
                    <a:srgbClr val="7030A0"/>
                  </a:solidFill>
                </a:rPr>
                <a:t>x</a:t>
              </a:r>
            </a:p>
          </p:txBody>
        </p:sp>
        <p:sp>
          <p:nvSpPr>
            <p:cNvPr id="177" name="TextBox 176">
              <a:extLst>
                <a:ext uri="{FF2B5EF4-FFF2-40B4-BE49-F238E27FC236}">
                  <a16:creationId xmlns:a16="http://schemas.microsoft.com/office/drawing/2014/main" id="{26FCCA83-1B8E-3A43-AE42-D6942EBEFB6A}"/>
                </a:ext>
              </a:extLst>
            </p:cNvPr>
            <p:cNvSpPr txBox="1"/>
            <p:nvPr/>
          </p:nvSpPr>
          <p:spPr>
            <a:xfrm>
              <a:off x="2753710" y="1734208"/>
              <a:ext cx="524239" cy="681631"/>
            </a:xfrm>
            <a:prstGeom prst="rect">
              <a:avLst/>
            </a:prstGeom>
            <a:noFill/>
          </p:spPr>
          <p:txBody>
            <a:bodyPr wrap="none" rtlCol="0">
              <a:spAutoFit/>
            </a:bodyPr>
            <a:lstStyle/>
            <a:p>
              <a:r>
                <a:rPr lang="en-US" dirty="0">
                  <a:solidFill>
                    <a:srgbClr val="7030A0"/>
                  </a:solidFill>
                </a:rPr>
                <a:t>x</a:t>
              </a:r>
            </a:p>
          </p:txBody>
        </p:sp>
        <p:sp>
          <p:nvSpPr>
            <p:cNvPr id="178" name="TextBox 177">
              <a:extLst>
                <a:ext uri="{FF2B5EF4-FFF2-40B4-BE49-F238E27FC236}">
                  <a16:creationId xmlns:a16="http://schemas.microsoft.com/office/drawing/2014/main" id="{8D5257FD-76A9-4441-BEC6-56F0E12BEB48}"/>
                </a:ext>
              </a:extLst>
            </p:cNvPr>
            <p:cNvSpPr txBox="1"/>
            <p:nvPr/>
          </p:nvSpPr>
          <p:spPr>
            <a:xfrm>
              <a:off x="2948016" y="1822914"/>
              <a:ext cx="524239" cy="681631"/>
            </a:xfrm>
            <a:prstGeom prst="rect">
              <a:avLst/>
            </a:prstGeom>
            <a:noFill/>
          </p:spPr>
          <p:txBody>
            <a:bodyPr wrap="none" rtlCol="0">
              <a:spAutoFit/>
            </a:bodyPr>
            <a:lstStyle/>
            <a:p>
              <a:r>
                <a:rPr lang="en-US" dirty="0">
                  <a:solidFill>
                    <a:srgbClr val="7030A0"/>
                  </a:solidFill>
                </a:rPr>
                <a:t>x</a:t>
              </a:r>
            </a:p>
          </p:txBody>
        </p:sp>
        <p:sp>
          <p:nvSpPr>
            <p:cNvPr id="179" name="TextBox 178">
              <a:extLst>
                <a:ext uri="{FF2B5EF4-FFF2-40B4-BE49-F238E27FC236}">
                  <a16:creationId xmlns:a16="http://schemas.microsoft.com/office/drawing/2014/main" id="{C08B6647-3013-B849-B1B5-95274E6C46B6}"/>
                </a:ext>
              </a:extLst>
            </p:cNvPr>
            <p:cNvSpPr txBox="1"/>
            <p:nvPr/>
          </p:nvSpPr>
          <p:spPr>
            <a:xfrm>
              <a:off x="3058510" y="2039007"/>
              <a:ext cx="524239" cy="681631"/>
            </a:xfrm>
            <a:prstGeom prst="rect">
              <a:avLst/>
            </a:prstGeom>
            <a:noFill/>
          </p:spPr>
          <p:txBody>
            <a:bodyPr wrap="none" rtlCol="0">
              <a:spAutoFit/>
            </a:bodyPr>
            <a:lstStyle/>
            <a:p>
              <a:r>
                <a:rPr lang="en-US" dirty="0">
                  <a:solidFill>
                    <a:srgbClr val="7030A0"/>
                  </a:solidFill>
                </a:rPr>
                <a:t>x</a:t>
              </a:r>
            </a:p>
          </p:txBody>
        </p:sp>
        <p:sp>
          <p:nvSpPr>
            <p:cNvPr id="180" name="TextBox 179">
              <a:extLst>
                <a:ext uri="{FF2B5EF4-FFF2-40B4-BE49-F238E27FC236}">
                  <a16:creationId xmlns:a16="http://schemas.microsoft.com/office/drawing/2014/main" id="{AAAB0811-47AA-E24D-B485-469FBD8A3141}"/>
                </a:ext>
              </a:extLst>
            </p:cNvPr>
            <p:cNvSpPr txBox="1"/>
            <p:nvPr/>
          </p:nvSpPr>
          <p:spPr>
            <a:xfrm>
              <a:off x="3210910" y="2191407"/>
              <a:ext cx="524239" cy="681631"/>
            </a:xfrm>
            <a:prstGeom prst="rect">
              <a:avLst/>
            </a:prstGeom>
            <a:noFill/>
          </p:spPr>
          <p:txBody>
            <a:bodyPr wrap="none" rtlCol="0">
              <a:spAutoFit/>
            </a:bodyPr>
            <a:lstStyle/>
            <a:p>
              <a:r>
                <a:rPr lang="en-US" dirty="0">
                  <a:solidFill>
                    <a:srgbClr val="7030A0"/>
                  </a:solidFill>
                </a:rPr>
                <a:t>x</a:t>
              </a:r>
            </a:p>
          </p:txBody>
        </p:sp>
        <p:sp>
          <p:nvSpPr>
            <p:cNvPr id="181" name="TextBox 180">
              <a:extLst>
                <a:ext uri="{FF2B5EF4-FFF2-40B4-BE49-F238E27FC236}">
                  <a16:creationId xmlns:a16="http://schemas.microsoft.com/office/drawing/2014/main" id="{54A40D8E-A06E-D84E-A58B-495BC8D071F1}"/>
                </a:ext>
              </a:extLst>
            </p:cNvPr>
            <p:cNvSpPr txBox="1"/>
            <p:nvPr/>
          </p:nvSpPr>
          <p:spPr>
            <a:xfrm>
              <a:off x="2543641" y="1930854"/>
              <a:ext cx="524239" cy="681631"/>
            </a:xfrm>
            <a:prstGeom prst="rect">
              <a:avLst/>
            </a:prstGeom>
            <a:noFill/>
          </p:spPr>
          <p:txBody>
            <a:bodyPr wrap="none" rtlCol="0">
              <a:spAutoFit/>
            </a:bodyPr>
            <a:lstStyle/>
            <a:p>
              <a:r>
                <a:rPr lang="en-US" dirty="0">
                  <a:solidFill>
                    <a:srgbClr val="7030A0"/>
                  </a:solidFill>
                </a:rPr>
                <a:t>x</a:t>
              </a:r>
            </a:p>
          </p:txBody>
        </p:sp>
        <p:sp>
          <p:nvSpPr>
            <p:cNvPr id="182" name="TextBox 181">
              <a:extLst>
                <a:ext uri="{FF2B5EF4-FFF2-40B4-BE49-F238E27FC236}">
                  <a16:creationId xmlns:a16="http://schemas.microsoft.com/office/drawing/2014/main" id="{0939860C-8201-B14D-B170-7B6080A4E14B}"/>
                </a:ext>
              </a:extLst>
            </p:cNvPr>
            <p:cNvSpPr txBox="1"/>
            <p:nvPr/>
          </p:nvSpPr>
          <p:spPr>
            <a:xfrm>
              <a:off x="2559677" y="2401192"/>
              <a:ext cx="524239" cy="681631"/>
            </a:xfrm>
            <a:prstGeom prst="rect">
              <a:avLst/>
            </a:prstGeom>
            <a:noFill/>
          </p:spPr>
          <p:txBody>
            <a:bodyPr wrap="none" rtlCol="0">
              <a:spAutoFit/>
            </a:bodyPr>
            <a:lstStyle/>
            <a:p>
              <a:r>
                <a:rPr lang="en-US" dirty="0">
                  <a:solidFill>
                    <a:srgbClr val="7030A0"/>
                  </a:solidFill>
                </a:rPr>
                <a:t>x</a:t>
              </a:r>
            </a:p>
          </p:txBody>
        </p:sp>
        <p:sp>
          <p:nvSpPr>
            <p:cNvPr id="183" name="TextBox 182">
              <a:extLst>
                <a:ext uri="{FF2B5EF4-FFF2-40B4-BE49-F238E27FC236}">
                  <a16:creationId xmlns:a16="http://schemas.microsoft.com/office/drawing/2014/main" id="{0C5AC1E4-B7BF-BF4B-A189-FC0DFC2868F7}"/>
                </a:ext>
              </a:extLst>
            </p:cNvPr>
            <p:cNvSpPr txBox="1"/>
            <p:nvPr/>
          </p:nvSpPr>
          <p:spPr>
            <a:xfrm>
              <a:off x="2133803" y="1558684"/>
              <a:ext cx="294290" cy="681631"/>
            </a:xfrm>
            <a:prstGeom prst="rect">
              <a:avLst/>
            </a:prstGeom>
            <a:noFill/>
          </p:spPr>
          <p:txBody>
            <a:bodyPr wrap="square" rtlCol="0">
              <a:spAutoFit/>
            </a:bodyPr>
            <a:lstStyle/>
            <a:p>
              <a:r>
                <a:rPr lang="en-US" dirty="0">
                  <a:solidFill>
                    <a:srgbClr val="7030A0"/>
                  </a:solidFill>
                </a:rPr>
                <a:t>x</a:t>
              </a:r>
            </a:p>
          </p:txBody>
        </p:sp>
        <p:sp>
          <p:nvSpPr>
            <p:cNvPr id="184" name="TextBox 183">
              <a:extLst>
                <a:ext uri="{FF2B5EF4-FFF2-40B4-BE49-F238E27FC236}">
                  <a16:creationId xmlns:a16="http://schemas.microsoft.com/office/drawing/2014/main" id="{0179D68C-1C78-3049-8F5C-C5ADAB81FB26}"/>
                </a:ext>
              </a:extLst>
            </p:cNvPr>
            <p:cNvSpPr txBox="1"/>
            <p:nvPr/>
          </p:nvSpPr>
          <p:spPr>
            <a:xfrm>
              <a:off x="2244298" y="1794219"/>
              <a:ext cx="294290" cy="681631"/>
            </a:xfrm>
            <a:prstGeom prst="rect">
              <a:avLst/>
            </a:prstGeom>
            <a:noFill/>
          </p:spPr>
          <p:txBody>
            <a:bodyPr wrap="square" rtlCol="0">
              <a:spAutoFit/>
            </a:bodyPr>
            <a:lstStyle/>
            <a:p>
              <a:r>
                <a:rPr lang="en-US" dirty="0">
                  <a:solidFill>
                    <a:srgbClr val="7030A0"/>
                  </a:solidFill>
                </a:rPr>
                <a:t>x</a:t>
              </a:r>
            </a:p>
          </p:txBody>
        </p:sp>
        <p:sp>
          <p:nvSpPr>
            <p:cNvPr id="185" name="TextBox 184">
              <a:extLst>
                <a:ext uri="{FF2B5EF4-FFF2-40B4-BE49-F238E27FC236}">
                  <a16:creationId xmlns:a16="http://schemas.microsoft.com/office/drawing/2014/main" id="{1E1E8FB4-CF53-3E41-8E25-AEB17552F89F}"/>
                </a:ext>
              </a:extLst>
            </p:cNvPr>
            <p:cNvSpPr txBox="1"/>
            <p:nvPr/>
          </p:nvSpPr>
          <p:spPr>
            <a:xfrm>
              <a:off x="2428161" y="1798738"/>
              <a:ext cx="294290" cy="681631"/>
            </a:xfrm>
            <a:prstGeom prst="rect">
              <a:avLst/>
            </a:prstGeom>
            <a:noFill/>
          </p:spPr>
          <p:txBody>
            <a:bodyPr wrap="square" rtlCol="0">
              <a:spAutoFit/>
            </a:bodyPr>
            <a:lstStyle/>
            <a:p>
              <a:r>
                <a:rPr lang="en-US" dirty="0">
                  <a:solidFill>
                    <a:srgbClr val="7030A0"/>
                  </a:solidFill>
                </a:rPr>
                <a:t>x</a:t>
              </a:r>
            </a:p>
          </p:txBody>
        </p:sp>
        <p:sp>
          <p:nvSpPr>
            <p:cNvPr id="186" name="TextBox 185">
              <a:extLst>
                <a:ext uri="{FF2B5EF4-FFF2-40B4-BE49-F238E27FC236}">
                  <a16:creationId xmlns:a16="http://schemas.microsoft.com/office/drawing/2014/main" id="{49953702-1EBA-5948-84F9-B410D2F623A7}"/>
                </a:ext>
              </a:extLst>
            </p:cNvPr>
            <p:cNvSpPr txBox="1"/>
            <p:nvPr/>
          </p:nvSpPr>
          <p:spPr>
            <a:xfrm>
              <a:off x="2464676" y="2140325"/>
              <a:ext cx="294290" cy="681631"/>
            </a:xfrm>
            <a:prstGeom prst="rect">
              <a:avLst/>
            </a:prstGeom>
            <a:noFill/>
          </p:spPr>
          <p:txBody>
            <a:bodyPr wrap="square" rtlCol="0">
              <a:spAutoFit/>
            </a:bodyPr>
            <a:lstStyle/>
            <a:p>
              <a:r>
                <a:rPr lang="en-US" dirty="0">
                  <a:solidFill>
                    <a:srgbClr val="7030A0"/>
                  </a:solidFill>
                </a:rPr>
                <a:t>x</a:t>
              </a:r>
            </a:p>
          </p:txBody>
        </p:sp>
        <p:sp>
          <p:nvSpPr>
            <p:cNvPr id="187" name="TextBox 186">
              <a:extLst>
                <a:ext uri="{FF2B5EF4-FFF2-40B4-BE49-F238E27FC236}">
                  <a16:creationId xmlns:a16="http://schemas.microsoft.com/office/drawing/2014/main" id="{6B6D087C-8096-F64C-999A-A07ED659EC99}"/>
                </a:ext>
              </a:extLst>
            </p:cNvPr>
            <p:cNvSpPr txBox="1"/>
            <p:nvPr/>
          </p:nvSpPr>
          <p:spPr>
            <a:xfrm>
              <a:off x="2911366" y="2101437"/>
              <a:ext cx="294290" cy="681631"/>
            </a:xfrm>
            <a:prstGeom prst="rect">
              <a:avLst/>
            </a:prstGeom>
            <a:noFill/>
          </p:spPr>
          <p:txBody>
            <a:bodyPr wrap="square" rtlCol="0">
              <a:spAutoFit/>
            </a:bodyPr>
            <a:lstStyle/>
            <a:p>
              <a:r>
                <a:rPr lang="en-US" dirty="0">
                  <a:solidFill>
                    <a:srgbClr val="7030A0"/>
                  </a:solidFill>
                </a:rPr>
                <a:t>x</a:t>
              </a:r>
            </a:p>
          </p:txBody>
        </p:sp>
        <p:sp>
          <p:nvSpPr>
            <p:cNvPr id="188" name="TextBox 187">
              <a:extLst>
                <a:ext uri="{FF2B5EF4-FFF2-40B4-BE49-F238E27FC236}">
                  <a16:creationId xmlns:a16="http://schemas.microsoft.com/office/drawing/2014/main" id="{AF996BB0-1988-AF47-BFE5-ABBB742A3AAD}"/>
                </a:ext>
              </a:extLst>
            </p:cNvPr>
            <p:cNvSpPr txBox="1"/>
            <p:nvPr/>
          </p:nvSpPr>
          <p:spPr>
            <a:xfrm>
              <a:off x="2758318" y="2319946"/>
              <a:ext cx="294290" cy="681631"/>
            </a:xfrm>
            <a:prstGeom prst="rect">
              <a:avLst/>
            </a:prstGeom>
            <a:noFill/>
          </p:spPr>
          <p:txBody>
            <a:bodyPr wrap="square" rtlCol="0">
              <a:spAutoFit/>
            </a:bodyPr>
            <a:lstStyle/>
            <a:p>
              <a:r>
                <a:rPr lang="en-US" dirty="0">
                  <a:solidFill>
                    <a:srgbClr val="7030A0"/>
                  </a:solidFill>
                </a:rPr>
                <a:t>x</a:t>
              </a:r>
            </a:p>
          </p:txBody>
        </p:sp>
        <p:sp>
          <p:nvSpPr>
            <p:cNvPr id="189" name="TextBox 188">
              <a:extLst>
                <a:ext uri="{FF2B5EF4-FFF2-40B4-BE49-F238E27FC236}">
                  <a16:creationId xmlns:a16="http://schemas.microsoft.com/office/drawing/2014/main" id="{F74CFF48-5901-DE41-95DC-A19513F7A9EA}"/>
                </a:ext>
              </a:extLst>
            </p:cNvPr>
            <p:cNvSpPr txBox="1"/>
            <p:nvPr/>
          </p:nvSpPr>
          <p:spPr>
            <a:xfrm>
              <a:off x="3037762" y="2408338"/>
              <a:ext cx="294290" cy="681631"/>
            </a:xfrm>
            <a:prstGeom prst="rect">
              <a:avLst/>
            </a:prstGeom>
            <a:noFill/>
          </p:spPr>
          <p:txBody>
            <a:bodyPr wrap="square" rtlCol="0">
              <a:spAutoFit/>
            </a:bodyPr>
            <a:lstStyle/>
            <a:p>
              <a:r>
                <a:rPr lang="en-US" dirty="0">
                  <a:solidFill>
                    <a:srgbClr val="7030A0"/>
                  </a:solidFill>
                </a:rPr>
                <a:t>x</a:t>
              </a:r>
            </a:p>
          </p:txBody>
        </p:sp>
        <p:sp>
          <p:nvSpPr>
            <p:cNvPr id="190" name="TextBox 189">
              <a:extLst>
                <a:ext uri="{FF2B5EF4-FFF2-40B4-BE49-F238E27FC236}">
                  <a16:creationId xmlns:a16="http://schemas.microsoft.com/office/drawing/2014/main" id="{56B10233-CC44-6C45-B46E-9E33FE2DF8A2}"/>
                </a:ext>
              </a:extLst>
            </p:cNvPr>
            <p:cNvSpPr txBox="1"/>
            <p:nvPr/>
          </p:nvSpPr>
          <p:spPr>
            <a:xfrm>
              <a:off x="2055045" y="1872525"/>
              <a:ext cx="294290" cy="681631"/>
            </a:xfrm>
            <a:prstGeom prst="rect">
              <a:avLst/>
            </a:prstGeom>
            <a:noFill/>
          </p:spPr>
          <p:txBody>
            <a:bodyPr wrap="square" rtlCol="0">
              <a:spAutoFit/>
            </a:bodyPr>
            <a:lstStyle/>
            <a:p>
              <a:r>
                <a:rPr lang="en-US" dirty="0">
                  <a:solidFill>
                    <a:srgbClr val="7030A0"/>
                  </a:solidFill>
                </a:rPr>
                <a:t>x</a:t>
              </a:r>
            </a:p>
          </p:txBody>
        </p:sp>
        <p:sp>
          <p:nvSpPr>
            <p:cNvPr id="191" name="TextBox 190">
              <a:extLst>
                <a:ext uri="{FF2B5EF4-FFF2-40B4-BE49-F238E27FC236}">
                  <a16:creationId xmlns:a16="http://schemas.microsoft.com/office/drawing/2014/main" id="{189DC120-027E-294B-9E6F-FDC1D10CF771}"/>
                </a:ext>
              </a:extLst>
            </p:cNvPr>
            <p:cNvSpPr txBox="1"/>
            <p:nvPr/>
          </p:nvSpPr>
          <p:spPr>
            <a:xfrm>
              <a:off x="3232068" y="1918873"/>
              <a:ext cx="524239" cy="681631"/>
            </a:xfrm>
            <a:prstGeom prst="rect">
              <a:avLst/>
            </a:prstGeom>
            <a:noFill/>
          </p:spPr>
          <p:txBody>
            <a:bodyPr wrap="none" rtlCol="0">
              <a:spAutoFit/>
            </a:bodyPr>
            <a:lstStyle/>
            <a:p>
              <a:r>
                <a:rPr lang="en-US" dirty="0">
                  <a:solidFill>
                    <a:srgbClr val="7030A0"/>
                  </a:solidFill>
                </a:rPr>
                <a:t>x</a:t>
              </a:r>
            </a:p>
          </p:txBody>
        </p:sp>
        <p:sp>
          <p:nvSpPr>
            <p:cNvPr id="192" name="TextBox 191">
              <a:extLst>
                <a:ext uri="{FF2B5EF4-FFF2-40B4-BE49-F238E27FC236}">
                  <a16:creationId xmlns:a16="http://schemas.microsoft.com/office/drawing/2014/main" id="{9E5C51CD-1617-8645-B743-3B23A795B045}"/>
                </a:ext>
              </a:extLst>
            </p:cNvPr>
            <p:cNvSpPr txBox="1"/>
            <p:nvPr/>
          </p:nvSpPr>
          <p:spPr>
            <a:xfrm>
              <a:off x="2927267" y="1483429"/>
              <a:ext cx="284052" cy="681631"/>
            </a:xfrm>
            <a:prstGeom prst="rect">
              <a:avLst/>
            </a:prstGeom>
            <a:noFill/>
          </p:spPr>
          <p:txBody>
            <a:bodyPr wrap="square" rtlCol="0">
              <a:spAutoFit/>
            </a:bodyPr>
            <a:lstStyle/>
            <a:p>
              <a:r>
                <a:rPr lang="en-US" dirty="0">
                  <a:solidFill>
                    <a:srgbClr val="7030A0"/>
                  </a:solidFill>
                </a:rPr>
                <a:t>x</a:t>
              </a:r>
            </a:p>
          </p:txBody>
        </p:sp>
        <p:sp>
          <p:nvSpPr>
            <p:cNvPr id="193" name="TextBox 192">
              <a:extLst>
                <a:ext uri="{FF2B5EF4-FFF2-40B4-BE49-F238E27FC236}">
                  <a16:creationId xmlns:a16="http://schemas.microsoft.com/office/drawing/2014/main" id="{025A5D1B-D53A-B74D-9D11-DE0C55FC6CC0}"/>
                </a:ext>
              </a:extLst>
            </p:cNvPr>
            <p:cNvSpPr txBox="1"/>
            <p:nvPr/>
          </p:nvSpPr>
          <p:spPr>
            <a:xfrm>
              <a:off x="3263598" y="1638247"/>
              <a:ext cx="524239" cy="681631"/>
            </a:xfrm>
            <a:prstGeom prst="rect">
              <a:avLst/>
            </a:prstGeom>
            <a:noFill/>
          </p:spPr>
          <p:txBody>
            <a:bodyPr wrap="none" rtlCol="0">
              <a:spAutoFit/>
            </a:bodyPr>
            <a:lstStyle/>
            <a:p>
              <a:r>
                <a:rPr lang="en-US" dirty="0">
                  <a:solidFill>
                    <a:srgbClr val="7030A0"/>
                  </a:solidFill>
                </a:rPr>
                <a:t>x</a:t>
              </a:r>
            </a:p>
          </p:txBody>
        </p:sp>
        <p:sp>
          <p:nvSpPr>
            <p:cNvPr id="194" name="TextBox 193">
              <a:extLst>
                <a:ext uri="{FF2B5EF4-FFF2-40B4-BE49-F238E27FC236}">
                  <a16:creationId xmlns:a16="http://schemas.microsoft.com/office/drawing/2014/main" id="{665E1749-E3BC-3C4D-8271-C108F64AB38B}"/>
                </a:ext>
              </a:extLst>
            </p:cNvPr>
            <p:cNvSpPr txBox="1"/>
            <p:nvPr/>
          </p:nvSpPr>
          <p:spPr>
            <a:xfrm>
              <a:off x="2335515" y="2451851"/>
              <a:ext cx="524239" cy="681631"/>
            </a:xfrm>
            <a:prstGeom prst="rect">
              <a:avLst/>
            </a:prstGeom>
            <a:noFill/>
          </p:spPr>
          <p:txBody>
            <a:bodyPr wrap="none" rtlCol="0">
              <a:spAutoFit/>
            </a:bodyPr>
            <a:lstStyle/>
            <a:p>
              <a:r>
                <a:rPr lang="en-US" dirty="0">
                  <a:solidFill>
                    <a:srgbClr val="7030A0"/>
                  </a:solidFill>
                </a:rPr>
                <a:t>x</a:t>
              </a:r>
            </a:p>
          </p:txBody>
        </p:sp>
        <p:sp>
          <p:nvSpPr>
            <p:cNvPr id="195" name="TextBox 194">
              <a:extLst>
                <a:ext uri="{FF2B5EF4-FFF2-40B4-BE49-F238E27FC236}">
                  <a16:creationId xmlns:a16="http://schemas.microsoft.com/office/drawing/2014/main" id="{2021D5E5-FCA4-3040-BD9A-096394EA5B5F}"/>
                </a:ext>
              </a:extLst>
            </p:cNvPr>
            <p:cNvSpPr txBox="1"/>
            <p:nvPr/>
          </p:nvSpPr>
          <p:spPr>
            <a:xfrm>
              <a:off x="2727434" y="2028286"/>
              <a:ext cx="524239" cy="681631"/>
            </a:xfrm>
            <a:prstGeom prst="rect">
              <a:avLst/>
            </a:prstGeom>
            <a:noFill/>
          </p:spPr>
          <p:txBody>
            <a:bodyPr wrap="none" rtlCol="0">
              <a:spAutoFit/>
            </a:bodyPr>
            <a:lstStyle/>
            <a:p>
              <a:r>
                <a:rPr lang="en-US" dirty="0">
                  <a:solidFill>
                    <a:srgbClr val="7030A0"/>
                  </a:solidFill>
                </a:rPr>
                <a:t>x</a:t>
              </a:r>
            </a:p>
          </p:txBody>
        </p:sp>
        <p:sp>
          <p:nvSpPr>
            <p:cNvPr id="196" name="TextBox 195">
              <a:extLst>
                <a:ext uri="{FF2B5EF4-FFF2-40B4-BE49-F238E27FC236}">
                  <a16:creationId xmlns:a16="http://schemas.microsoft.com/office/drawing/2014/main" id="{B8FE73DE-FC34-E245-925E-17B00EA877F3}"/>
                </a:ext>
              </a:extLst>
            </p:cNvPr>
            <p:cNvSpPr txBox="1"/>
            <p:nvPr/>
          </p:nvSpPr>
          <p:spPr>
            <a:xfrm>
              <a:off x="2181269" y="2138011"/>
              <a:ext cx="524239" cy="681631"/>
            </a:xfrm>
            <a:prstGeom prst="rect">
              <a:avLst/>
            </a:prstGeom>
            <a:noFill/>
          </p:spPr>
          <p:txBody>
            <a:bodyPr wrap="none" rtlCol="0">
              <a:spAutoFit/>
            </a:bodyPr>
            <a:lstStyle/>
            <a:p>
              <a:r>
                <a:rPr lang="en-US" dirty="0">
                  <a:solidFill>
                    <a:srgbClr val="7030A0"/>
                  </a:solidFill>
                </a:rPr>
                <a:t>x</a:t>
              </a:r>
            </a:p>
          </p:txBody>
        </p:sp>
        <p:sp>
          <p:nvSpPr>
            <p:cNvPr id="197" name="Oval 196">
              <a:extLst>
                <a:ext uri="{FF2B5EF4-FFF2-40B4-BE49-F238E27FC236}">
                  <a16:creationId xmlns:a16="http://schemas.microsoft.com/office/drawing/2014/main" id="{99FCFB45-A314-9142-8F88-D3AFC073634D}"/>
                </a:ext>
              </a:extLst>
            </p:cNvPr>
            <p:cNvSpPr/>
            <p:nvPr/>
          </p:nvSpPr>
          <p:spPr>
            <a:xfrm>
              <a:off x="2036652" y="1497826"/>
              <a:ext cx="1665617" cy="1576552"/>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030A0"/>
                </a:solidFill>
              </a:endParaRPr>
            </a:p>
          </p:txBody>
        </p:sp>
      </p:grpSp>
      <p:sp>
        <p:nvSpPr>
          <p:cNvPr id="198" name="Right Arrow 197">
            <a:extLst>
              <a:ext uri="{FF2B5EF4-FFF2-40B4-BE49-F238E27FC236}">
                <a16:creationId xmlns:a16="http://schemas.microsoft.com/office/drawing/2014/main" id="{7DCEEE84-7BCA-E94D-A2FF-49B1CFC2BDE3}"/>
              </a:ext>
            </a:extLst>
          </p:cNvPr>
          <p:cNvSpPr/>
          <p:nvPr/>
        </p:nvSpPr>
        <p:spPr>
          <a:xfrm>
            <a:off x="1807634" y="5613679"/>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99" name="TextBox 198">
            <a:extLst>
              <a:ext uri="{FF2B5EF4-FFF2-40B4-BE49-F238E27FC236}">
                <a16:creationId xmlns:a16="http://schemas.microsoft.com/office/drawing/2014/main" id="{B29114C3-74CA-4F49-9BB0-431B05232C7C}"/>
              </a:ext>
            </a:extLst>
          </p:cNvPr>
          <p:cNvSpPr txBox="1"/>
          <p:nvPr/>
        </p:nvSpPr>
        <p:spPr>
          <a:xfrm>
            <a:off x="3395069" y="5550513"/>
            <a:ext cx="899157" cy="369332"/>
          </a:xfrm>
          <a:prstGeom prst="rect">
            <a:avLst/>
          </a:prstGeom>
          <a:noFill/>
        </p:spPr>
        <p:txBody>
          <a:bodyPr wrap="none" rtlCol="0">
            <a:spAutoFit/>
          </a:bodyPr>
          <a:lstStyle/>
          <a:p>
            <a:r>
              <a:rPr lang="en-US" dirty="0">
                <a:solidFill>
                  <a:srgbClr val="7030A0"/>
                </a:solidFill>
              </a:rPr>
              <a:t>statistic</a:t>
            </a:r>
          </a:p>
        </p:txBody>
      </p:sp>
      <p:sp>
        <p:nvSpPr>
          <p:cNvPr id="2" name="Oval 1">
            <a:extLst>
              <a:ext uri="{FF2B5EF4-FFF2-40B4-BE49-F238E27FC236}">
                <a16:creationId xmlns:a16="http://schemas.microsoft.com/office/drawing/2014/main" id="{D026E328-3E1B-1549-B835-13F69F477DEB}"/>
              </a:ext>
            </a:extLst>
          </p:cNvPr>
          <p:cNvSpPr/>
          <p:nvPr/>
        </p:nvSpPr>
        <p:spPr>
          <a:xfrm>
            <a:off x="2397211" y="609188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529AC025-DEB8-714E-A5D8-0A66D8148D59}"/>
              </a:ext>
            </a:extLst>
          </p:cNvPr>
          <p:cNvSpPr/>
          <p:nvPr/>
        </p:nvSpPr>
        <p:spPr>
          <a:xfrm>
            <a:off x="2401327" y="624428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F0B84794-537A-5446-B02D-575B036A86BC}"/>
              </a:ext>
            </a:extLst>
          </p:cNvPr>
          <p:cNvSpPr/>
          <p:nvPr/>
        </p:nvSpPr>
        <p:spPr>
          <a:xfrm>
            <a:off x="2401327" y="6392565"/>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A952B62-0138-AD4F-A8BD-64FA3F79978B}"/>
              </a:ext>
            </a:extLst>
          </p:cNvPr>
          <p:cNvCxnSpPr>
            <a:cxnSpLocks/>
          </p:cNvCxnSpPr>
          <p:nvPr/>
        </p:nvCxnSpPr>
        <p:spPr>
          <a:xfrm>
            <a:off x="5029200" y="4769708"/>
            <a:ext cx="6388443" cy="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EA7973AB-7641-9743-8B0B-28B5B2D09CFE}"/>
              </a:ext>
            </a:extLst>
          </p:cNvPr>
          <p:cNvSpPr txBox="1"/>
          <p:nvPr/>
        </p:nvSpPr>
        <p:spPr>
          <a:xfrm>
            <a:off x="10968064" y="4915799"/>
            <a:ext cx="899157" cy="369332"/>
          </a:xfrm>
          <a:prstGeom prst="rect">
            <a:avLst/>
          </a:prstGeom>
          <a:noFill/>
        </p:spPr>
        <p:txBody>
          <a:bodyPr wrap="none" rtlCol="0">
            <a:spAutoFit/>
          </a:bodyPr>
          <a:lstStyle/>
          <a:p>
            <a:r>
              <a:rPr lang="en-US" dirty="0"/>
              <a:t>statistic</a:t>
            </a:r>
          </a:p>
        </p:txBody>
      </p:sp>
      <p:sp>
        <p:nvSpPr>
          <p:cNvPr id="203" name="Oval 202">
            <a:extLst>
              <a:ext uri="{FF2B5EF4-FFF2-40B4-BE49-F238E27FC236}">
                <a16:creationId xmlns:a16="http://schemas.microsoft.com/office/drawing/2014/main" id="{76B8BE20-004D-2A48-87EB-ADA8640ADA57}"/>
              </a:ext>
            </a:extLst>
          </p:cNvPr>
          <p:cNvSpPr/>
          <p:nvPr/>
        </p:nvSpPr>
        <p:spPr>
          <a:xfrm>
            <a:off x="7352125" y="4678268"/>
            <a:ext cx="182880" cy="18288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1BB51AB4-AFEF-FC44-B6ED-052CA71398F3}"/>
              </a:ext>
            </a:extLst>
          </p:cNvPr>
          <p:cNvSpPr/>
          <p:nvPr/>
        </p:nvSpPr>
        <p:spPr>
          <a:xfrm>
            <a:off x="7597403" y="4684947"/>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EEA4B707-090F-E84A-9C39-25F4E2A36FE7}"/>
              </a:ext>
            </a:extLst>
          </p:cNvPr>
          <p:cNvSpPr/>
          <p:nvPr/>
        </p:nvSpPr>
        <p:spPr>
          <a:xfrm>
            <a:off x="8921295" y="4678268"/>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F06BAAF3-C0C0-134F-82A6-E48A2726911E}"/>
              </a:ext>
            </a:extLst>
          </p:cNvPr>
          <p:cNvSpPr/>
          <p:nvPr/>
        </p:nvSpPr>
        <p:spPr>
          <a:xfrm>
            <a:off x="8333431" y="4678268"/>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820813C7-9A9F-184E-A7FC-8917AB5339F9}"/>
              </a:ext>
            </a:extLst>
          </p:cNvPr>
          <p:cNvSpPr/>
          <p:nvPr/>
        </p:nvSpPr>
        <p:spPr>
          <a:xfrm>
            <a:off x="6041384" y="4675429"/>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F97689C6-D10A-0E46-A093-6B1512F1BD64}"/>
              </a:ext>
            </a:extLst>
          </p:cNvPr>
          <p:cNvSpPr/>
          <p:nvPr/>
        </p:nvSpPr>
        <p:spPr>
          <a:xfrm>
            <a:off x="10033240" y="4681301"/>
            <a:ext cx="182880" cy="1828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3C59289E-1B0D-1D47-95CC-0680A24BB754}"/>
              </a:ext>
            </a:extLst>
          </p:cNvPr>
          <p:cNvCxnSpPr/>
          <p:nvPr/>
        </p:nvCxnSpPr>
        <p:spPr>
          <a:xfrm flipV="1">
            <a:off x="4930347" y="898943"/>
            <a:ext cx="0" cy="387076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5" name="TextBox 224">
            <a:extLst>
              <a:ext uri="{FF2B5EF4-FFF2-40B4-BE49-F238E27FC236}">
                <a16:creationId xmlns:a16="http://schemas.microsoft.com/office/drawing/2014/main" id="{B67D860E-22A0-6441-A36F-BC1E3CC51913}"/>
              </a:ext>
            </a:extLst>
          </p:cNvPr>
          <p:cNvSpPr txBox="1"/>
          <p:nvPr/>
        </p:nvSpPr>
        <p:spPr>
          <a:xfrm>
            <a:off x="4693387" y="487231"/>
            <a:ext cx="1485471" cy="369332"/>
          </a:xfrm>
          <a:prstGeom prst="rect">
            <a:avLst/>
          </a:prstGeom>
          <a:noFill/>
        </p:spPr>
        <p:txBody>
          <a:bodyPr wrap="none" rtlCol="0">
            <a:spAutoFit/>
          </a:bodyPr>
          <a:lstStyle/>
          <a:p>
            <a:r>
              <a:rPr lang="en-US" dirty="0"/>
              <a:t>counts or PDF</a:t>
            </a:r>
          </a:p>
        </p:txBody>
      </p:sp>
      <p:cxnSp>
        <p:nvCxnSpPr>
          <p:cNvPr id="12" name="Straight Connector 11">
            <a:extLst>
              <a:ext uri="{FF2B5EF4-FFF2-40B4-BE49-F238E27FC236}">
                <a16:creationId xmlns:a16="http://schemas.microsoft.com/office/drawing/2014/main" id="{32BFC454-44B1-E44D-B52A-2D7F9AA3F17C}"/>
              </a:ext>
            </a:extLst>
          </p:cNvPr>
          <p:cNvCxnSpPr>
            <a:cxnSpLocks/>
          </p:cNvCxnSpPr>
          <p:nvPr/>
        </p:nvCxnSpPr>
        <p:spPr>
          <a:xfrm>
            <a:off x="7963165" y="1030014"/>
            <a:ext cx="0" cy="425511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2382394F-361A-B744-B1AD-E8A1539A0203}"/>
              </a:ext>
            </a:extLst>
          </p:cNvPr>
          <p:cNvSpPr txBox="1"/>
          <p:nvPr/>
        </p:nvSpPr>
        <p:spPr>
          <a:xfrm>
            <a:off x="7217630" y="5215399"/>
            <a:ext cx="1489362" cy="369332"/>
          </a:xfrm>
          <a:prstGeom prst="rect">
            <a:avLst/>
          </a:prstGeom>
          <a:noFill/>
        </p:spPr>
        <p:txBody>
          <a:bodyPr wrap="square" rtlCol="0">
            <a:spAutoFit/>
          </a:bodyPr>
          <a:lstStyle/>
          <a:p>
            <a:pPr algn="ctr"/>
            <a:r>
              <a:rPr lang="en-US" dirty="0"/>
              <a:t>mean statistic</a:t>
            </a:r>
          </a:p>
        </p:txBody>
      </p:sp>
      <p:cxnSp>
        <p:nvCxnSpPr>
          <p:cNvPr id="236" name="Straight Connector 235">
            <a:extLst>
              <a:ext uri="{FF2B5EF4-FFF2-40B4-BE49-F238E27FC236}">
                <a16:creationId xmlns:a16="http://schemas.microsoft.com/office/drawing/2014/main" id="{85CAEF94-718D-524B-BE4A-CFB743D82E89}"/>
              </a:ext>
            </a:extLst>
          </p:cNvPr>
          <p:cNvCxnSpPr>
            <a:cxnSpLocks/>
          </p:cNvCxnSpPr>
          <p:nvPr/>
        </p:nvCxnSpPr>
        <p:spPr>
          <a:xfrm>
            <a:off x="10054245" y="1030014"/>
            <a:ext cx="0" cy="5245797"/>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7CA6C9A3-9FC4-8E4E-B21D-A9CD4EC4723E}"/>
              </a:ext>
            </a:extLst>
          </p:cNvPr>
          <p:cNvCxnSpPr>
            <a:cxnSpLocks/>
          </p:cNvCxnSpPr>
          <p:nvPr/>
        </p:nvCxnSpPr>
        <p:spPr>
          <a:xfrm>
            <a:off x="6079559" y="1030014"/>
            <a:ext cx="1" cy="5245797"/>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2B14F15-93A6-4F43-970E-9BED79CF1F60}"/>
              </a:ext>
            </a:extLst>
          </p:cNvPr>
          <p:cNvCxnSpPr>
            <a:cxnSpLocks/>
          </p:cNvCxnSpPr>
          <p:nvPr/>
        </p:nvCxnSpPr>
        <p:spPr>
          <a:xfrm>
            <a:off x="6096000" y="6097140"/>
            <a:ext cx="3926730" cy="0"/>
          </a:xfrm>
          <a:prstGeom prst="straightConnector1">
            <a:avLst/>
          </a:prstGeom>
          <a:ln w="19050">
            <a:solidFill>
              <a:srgbClr val="C0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38" name="TextBox 237">
            <a:extLst>
              <a:ext uri="{FF2B5EF4-FFF2-40B4-BE49-F238E27FC236}">
                <a16:creationId xmlns:a16="http://schemas.microsoft.com/office/drawing/2014/main" id="{536D726C-268C-8044-A8AE-B55BED17A1C0}"/>
              </a:ext>
            </a:extLst>
          </p:cNvPr>
          <p:cNvSpPr txBox="1"/>
          <p:nvPr/>
        </p:nvSpPr>
        <p:spPr>
          <a:xfrm>
            <a:off x="6725647" y="5701443"/>
            <a:ext cx="2445797" cy="369332"/>
          </a:xfrm>
          <a:prstGeom prst="rect">
            <a:avLst/>
          </a:prstGeom>
          <a:noFill/>
        </p:spPr>
        <p:txBody>
          <a:bodyPr wrap="square" rtlCol="0">
            <a:spAutoFit/>
          </a:bodyPr>
          <a:lstStyle/>
          <a:p>
            <a:pPr algn="ctr"/>
            <a:r>
              <a:rPr lang="en-US" dirty="0">
                <a:solidFill>
                  <a:srgbClr val="C00000"/>
                </a:solidFill>
              </a:rPr>
              <a:t>95% confidence interval</a:t>
            </a:r>
          </a:p>
        </p:txBody>
      </p:sp>
      <p:sp>
        <p:nvSpPr>
          <p:cNvPr id="243" name="TextBox 242">
            <a:extLst>
              <a:ext uri="{FF2B5EF4-FFF2-40B4-BE49-F238E27FC236}">
                <a16:creationId xmlns:a16="http://schemas.microsoft.com/office/drawing/2014/main" id="{B57C2C7C-0C9C-9E41-A7C6-EAAC9C830125}"/>
              </a:ext>
            </a:extLst>
          </p:cNvPr>
          <p:cNvSpPr txBox="1"/>
          <p:nvPr/>
        </p:nvSpPr>
        <p:spPr>
          <a:xfrm>
            <a:off x="6059529" y="6169104"/>
            <a:ext cx="4005279" cy="369332"/>
          </a:xfrm>
          <a:prstGeom prst="rect">
            <a:avLst/>
          </a:prstGeom>
          <a:noFill/>
        </p:spPr>
        <p:txBody>
          <a:bodyPr wrap="square" rtlCol="0">
            <a:spAutoFit/>
          </a:bodyPr>
          <a:lstStyle/>
          <a:p>
            <a:pPr algn="ctr"/>
            <a:r>
              <a:rPr lang="en-US" dirty="0">
                <a:solidFill>
                  <a:srgbClr val="C00000"/>
                </a:solidFill>
              </a:rPr>
              <a:t>e.g. </a:t>
            </a:r>
            <a:r>
              <a:rPr lang="en-US" dirty="0" err="1">
                <a:solidFill>
                  <a:srgbClr val="C00000"/>
                </a:solidFill>
              </a:rPr>
              <a:t>np.quantile</a:t>
            </a:r>
            <a:r>
              <a:rPr lang="en-US" dirty="0">
                <a:solidFill>
                  <a:srgbClr val="C00000"/>
                </a:solidFill>
              </a:rPr>
              <a:t>(statistics, [0.025, 0.975])</a:t>
            </a:r>
          </a:p>
        </p:txBody>
      </p:sp>
    </p:spTree>
    <p:extLst>
      <p:ext uri="{BB962C8B-B14F-4D97-AF65-F5344CB8AC3E}">
        <p14:creationId xmlns:p14="http://schemas.microsoft.com/office/powerpoint/2010/main" val="430275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20A24C0-1714-D145-8277-75379CED217F}"/>
              </a:ext>
            </a:extLst>
          </p:cNvPr>
          <p:cNvSpPr/>
          <p:nvPr/>
        </p:nvSpPr>
        <p:spPr>
          <a:xfrm>
            <a:off x="7521346" y="1289671"/>
            <a:ext cx="545307" cy="34467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3E55CD95-52A9-3349-B2BD-C8E847CB7EB9}"/>
              </a:ext>
            </a:extLst>
          </p:cNvPr>
          <p:cNvSpPr/>
          <p:nvPr/>
        </p:nvSpPr>
        <p:spPr>
          <a:xfrm>
            <a:off x="8116751" y="1383957"/>
            <a:ext cx="545307" cy="33524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a:extLst>
              <a:ext uri="{FF2B5EF4-FFF2-40B4-BE49-F238E27FC236}">
                <a16:creationId xmlns:a16="http://schemas.microsoft.com/office/drawing/2014/main" id="{1A052D45-C214-8547-AC9B-5A69646DDBBA}"/>
              </a:ext>
            </a:extLst>
          </p:cNvPr>
          <p:cNvSpPr/>
          <p:nvPr/>
        </p:nvSpPr>
        <p:spPr>
          <a:xfrm>
            <a:off x="8712156" y="2088291"/>
            <a:ext cx="545307" cy="26480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ABA34E61-925F-0447-8A30-5CCBDD13D007}"/>
              </a:ext>
            </a:extLst>
          </p:cNvPr>
          <p:cNvSpPr/>
          <p:nvPr/>
        </p:nvSpPr>
        <p:spPr>
          <a:xfrm>
            <a:off x="9307561" y="3299253"/>
            <a:ext cx="545307" cy="143713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a:extLst>
              <a:ext uri="{FF2B5EF4-FFF2-40B4-BE49-F238E27FC236}">
                <a16:creationId xmlns:a16="http://schemas.microsoft.com/office/drawing/2014/main" id="{1A5B4FA6-3A05-2649-B186-938E4E9D0FAB}"/>
              </a:ext>
            </a:extLst>
          </p:cNvPr>
          <p:cNvSpPr/>
          <p:nvPr/>
        </p:nvSpPr>
        <p:spPr>
          <a:xfrm>
            <a:off x="9902966" y="4252177"/>
            <a:ext cx="545307" cy="48420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940B80BF-9FEF-E141-92F5-E83ED85A5B5C}"/>
              </a:ext>
            </a:extLst>
          </p:cNvPr>
          <p:cNvSpPr/>
          <p:nvPr/>
        </p:nvSpPr>
        <p:spPr>
          <a:xfrm>
            <a:off x="10498372" y="4670217"/>
            <a:ext cx="545307" cy="6616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a:extLst>
              <a:ext uri="{FF2B5EF4-FFF2-40B4-BE49-F238E27FC236}">
                <a16:creationId xmlns:a16="http://schemas.microsoft.com/office/drawing/2014/main" id="{74F7CA2B-2B1B-2540-B9A7-55ADDA41DF6D}"/>
              </a:ext>
            </a:extLst>
          </p:cNvPr>
          <p:cNvSpPr/>
          <p:nvPr/>
        </p:nvSpPr>
        <p:spPr>
          <a:xfrm>
            <a:off x="6925941" y="2088292"/>
            <a:ext cx="545307" cy="26480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7B55A5B2-2ACF-9143-8586-27081D6866B1}"/>
              </a:ext>
            </a:extLst>
          </p:cNvPr>
          <p:cNvSpPr/>
          <p:nvPr/>
        </p:nvSpPr>
        <p:spPr>
          <a:xfrm>
            <a:off x="5735131" y="4151869"/>
            <a:ext cx="545307" cy="58451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E35819FD-CFD4-914E-AED4-B4572F761931}"/>
              </a:ext>
            </a:extLst>
          </p:cNvPr>
          <p:cNvSpPr/>
          <p:nvPr/>
        </p:nvSpPr>
        <p:spPr>
          <a:xfrm>
            <a:off x="6330536" y="3212757"/>
            <a:ext cx="545307" cy="15236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E60ABBE1-7A5F-EC4C-9DA1-682D5D2F841D}"/>
              </a:ext>
            </a:extLst>
          </p:cNvPr>
          <p:cNvSpPr/>
          <p:nvPr/>
        </p:nvSpPr>
        <p:spPr>
          <a:xfrm>
            <a:off x="5139726" y="4609633"/>
            <a:ext cx="545307" cy="12675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565D6EAF-E674-6B4E-87A3-3E76152DFBC8}"/>
              </a:ext>
            </a:extLst>
          </p:cNvPr>
          <p:cNvSpPr/>
          <p:nvPr/>
        </p:nvSpPr>
        <p:spPr>
          <a:xfrm>
            <a:off x="6420181"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BB24B709-FE68-7643-B41D-2114B0AD7649}"/>
              </a:ext>
            </a:extLst>
          </p:cNvPr>
          <p:cNvSpPr/>
          <p:nvPr/>
        </p:nvSpPr>
        <p:spPr>
          <a:xfrm>
            <a:off x="6664266"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0AAA61CA-42DC-284B-9170-1BE3A596CD3A}"/>
              </a:ext>
            </a:extLst>
          </p:cNvPr>
          <p:cNvSpPr/>
          <p:nvPr/>
        </p:nvSpPr>
        <p:spPr>
          <a:xfrm>
            <a:off x="7165739"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C10E46BD-5360-0348-8650-D78B61F7EEFA}"/>
              </a:ext>
            </a:extLst>
          </p:cNvPr>
          <p:cNvSpPr/>
          <p:nvPr/>
        </p:nvSpPr>
        <p:spPr>
          <a:xfrm>
            <a:off x="7516882"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55288757-8EB7-A648-B593-391D7B75E40C}"/>
              </a:ext>
            </a:extLst>
          </p:cNvPr>
          <p:cNvSpPr/>
          <p:nvPr/>
        </p:nvSpPr>
        <p:spPr>
          <a:xfrm>
            <a:off x="7352125"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B10E1E66-36DE-084B-BD1C-F31BBC56302A}"/>
              </a:ext>
            </a:extLst>
          </p:cNvPr>
          <p:cNvSpPr/>
          <p:nvPr/>
        </p:nvSpPr>
        <p:spPr>
          <a:xfrm>
            <a:off x="778028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0AC64AC5-5A65-FF41-8320-38BBFC22F12F}"/>
              </a:ext>
            </a:extLst>
          </p:cNvPr>
          <p:cNvSpPr/>
          <p:nvPr/>
        </p:nvSpPr>
        <p:spPr>
          <a:xfrm>
            <a:off x="764858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80D8CC3A-1969-8B43-A18E-011925029F90}"/>
              </a:ext>
            </a:extLst>
          </p:cNvPr>
          <p:cNvSpPr/>
          <p:nvPr/>
        </p:nvSpPr>
        <p:spPr>
          <a:xfrm>
            <a:off x="7948546"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F38B9416-EF15-894D-BB58-458978903972}"/>
              </a:ext>
            </a:extLst>
          </p:cNvPr>
          <p:cNvSpPr/>
          <p:nvPr/>
        </p:nvSpPr>
        <p:spPr>
          <a:xfrm>
            <a:off x="8062189"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356FFCD4-0100-6640-B221-07CF49196E5E}"/>
              </a:ext>
            </a:extLst>
          </p:cNvPr>
          <p:cNvSpPr/>
          <p:nvPr/>
        </p:nvSpPr>
        <p:spPr>
          <a:xfrm>
            <a:off x="8208441"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9EB9D8DE-7108-2543-86E2-3E8576AAEE30}"/>
              </a:ext>
            </a:extLst>
          </p:cNvPr>
          <p:cNvSpPr/>
          <p:nvPr/>
        </p:nvSpPr>
        <p:spPr>
          <a:xfrm>
            <a:off x="8331665"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B3962A91-7ABD-F441-A1DF-8D0D2237623E}"/>
              </a:ext>
            </a:extLst>
          </p:cNvPr>
          <p:cNvSpPr/>
          <p:nvPr/>
        </p:nvSpPr>
        <p:spPr>
          <a:xfrm>
            <a:off x="8715487"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E4B100BA-0CCE-814B-B43E-2B4D84B2B26B}"/>
              </a:ext>
            </a:extLst>
          </p:cNvPr>
          <p:cNvSpPr/>
          <p:nvPr/>
        </p:nvSpPr>
        <p:spPr>
          <a:xfrm>
            <a:off x="898496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A20A4796-2E98-2D40-BAB9-283DC0DED650}"/>
              </a:ext>
            </a:extLst>
          </p:cNvPr>
          <p:cNvSpPr/>
          <p:nvPr/>
        </p:nvSpPr>
        <p:spPr>
          <a:xfrm>
            <a:off x="957660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D843C1F7-D878-3A44-B5D9-CB766975AD00}"/>
              </a:ext>
            </a:extLst>
          </p:cNvPr>
          <p:cNvSpPr/>
          <p:nvPr/>
        </p:nvSpPr>
        <p:spPr>
          <a:xfrm>
            <a:off x="10898761"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C99A3EF7-4845-304A-B289-130DBA61766B}"/>
              </a:ext>
            </a:extLst>
          </p:cNvPr>
          <p:cNvSpPr/>
          <p:nvPr/>
        </p:nvSpPr>
        <p:spPr>
          <a:xfrm>
            <a:off x="5354330"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4297350E-68DA-E740-8556-A06FDB3E1F66}"/>
              </a:ext>
            </a:extLst>
          </p:cNvPr>
          <p:cNvGrpSpPr/>
          <p:nvPr/>
        </p:nvGrpSpPr>
        <p:grpSpPr>
          <a:xfrm>
            <a:off x="587115" y="1318426"/>
            <a:ext cx="902492" cy="891304"/>
            <a:chOff x="2036652" y="1429407"/>
            <a:chExt cx="1665617" cy="1644971"/>
          </a:xfrm>
        </p:grpSpPr>
        <p:sp>
          <p:nvSpPr>
            <p:cNvPr id="43" name="TextBox 42">
              <a:extLst>
                <a:ext uri="{FF2B5EF4-FFF2-40B4-BE49-F238E27FC236}">
                  <a16:creationId xmlns:a16="http://schemas.microsoft.com/office/drawing/2014/main" id="{702E6250-0AA6-944B-A06B-DCD143F25D8A}"/>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44" name="TextBox 43">
              <a:extLst>
                <a:ext uri="{FF2B5EF4-FFF2-40B4-BE49-F238E27FC236}">
                  <a16:creationId xmlns:a16="http://schemas.microsoft.com/office/drawing/2014/main" id="{4892B5C4-A111-0942-8472-453A4C4F7102}"/>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45" name="TextBox 44">
              <a:extLst>
                <a:ext uri="{FF2B5EF4-FFF2-40B4-BE49-F238E27FC236}">
                  <a16:creationId xmlns:a16="http://schemas.microsoft.com/office/drawing/2014/main" id="{3EF44738-F0BF-7E42-BC18-F4523E34FA9F}"/>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46" name="TextBox 45">
              <a:extLst>
                <a:ext uri="{FF2B5EF4-FFF2-40B4-BE49-F238E27FC236}">
                  <a16:creationId xmlns:a16="http://schemas.microsoft.com/office/drawing/2014/main" id="{93558024-198A-D249-B4ED-F96B13429F23}"/>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47" name="TextBox 46">
              <a:extLst>
                <a:ext uri="{FF2B5EF4-FFF2-40B4-BE49-F238E27FC236}">
                  <a16:creationId xmlns:a16="http://schemas.microsoft.com/office/drawing/2014/main" id="{FF0C725F-3F59-9F48-BFAE-811927C32CFD}"/>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48" name="TextBox 47">
              <a:extLst>
                <a:ext uri="{FF2B5EF4-FFF2-40B4-BE49-F238E27FC236}">
                  <a16:creationId xmlns:a16="http://schemas.microsoft.com/office/drawing/2014/main" id="{329081BD-A48F-9941-AE50-82E25C090B2D}"/>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49" name="TextBox 48">
              <a:extLst>
                <a:ext uri="{FF2B5EF4-FFF2-40B4-BE49-F238E27FC236}">
                  <a16:creationId xmlns:a16="http://schemas.microsoft.com/office/drawing/2014/main" id="{495363D2-FA1F-7446-ABE4-8E8F62A3A67E}"/>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50" name="TextBox 49">
              <a:extLst>
                <a:ext uri="{FF2B5EF4-FFF2-40B4-BE49-F238E27FC236}">
                  <a16:creationId xmlns:a16="http://schemas.microsoft.com/office/drawing/2014/main" id="{8762F3A8-2692-F74D-8FD8-6B5E563396FE}"/>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51" name="TextBox 50">
              <a:extLst>
                <a:ext uri="{FF2B5EF4-FFF2-40B4-BE49-F238E27FC236}">
                  <a16:creationId xmlns:a16="http://schemas.microsoft.com/office/drawing/2014/main" id="{EFF8BA0B-B713-9F45-8D5D-69612A810FDF}"/>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52" name="TextBox 51">
              <a:extLst>
                <a:ext uri="{FF2B5EF4-FFF2-40B4-BE49-F238E27FC236}">
                  <a16:creationId xmlns:a16="http://schemas.microsoft.com/office/drawing/2014/main" id="{A0AF22AA-DC61-504B-B88A-AD1A9A3E482F}"/>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53" name="TextBox 52">
              <a:extLst>
                <a:ext uri="{FF2B5EF4-FFF2-40B4-BE49-F238E27FC236}">
                  <a16:creationId xmlns:a16="http://schemas.microsoft.com/office/drawing/2014/main" id="{E7A4014D-0D90-CC46-B6B8-5CBE6F8379CD}"/>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54" name="TextBox 53">
              <a:extLst>
                <a:ext uri="{FF2B5EF4-FFF2-40B4-BE49-F238E27FC236}">
                  <a16:creationId xmlns:a16="http://schemas.microsoft.com/office/drawing/2014/main" id="{60F450E7-2451-8C47-9826-5E252BAAEABD}"/>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55" name="TextBox 54">
              <a:extLst>
                <a:ext uri="{FF2B5EF4-FFF2-40B4-BE49-F238E27FC236}">
                  <a16:creationId xmlns:a16="http://schemas.microsoft.com/office/drawing/2014/main" id="{E6F46BB7-6F1F-FE4A-AA24-8740874F492B}"/>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56" name="TextBox 55">
              <a:extLst>
                <a:ext uri="{FF2B5EF4-FFF2-40B4-BE49-F238E27FC236}">
                  <a16:creationId xmlns:a16="http://schemas.microsoft.com/office/drawing/2014/main" id="{E00545A0-2E05-CB48-B20B-BE2C0E10FBC2}"/>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57" name="TextBox 56">
              <a:extLst>
                <a:ext uri="{FF2B5EF4-FFF2-40B4-BE49-F238E27FC236}">
                  <a16:creationId xmlns:a16="http://schemas.microsoft.com/office/drawing/2014/main" id="{E2987426-D5F8-8D47-B23F-A89416486AAE}"/>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58" name="TextBox 57">
              <a:extLst>
                <a:ext uri="{FF2B5EF4-FFF2-40B4-BE49-F238E27FC236}">
                  <a16:creationId xmlns:a16="http://schemas.microsoft.com/office/drawing/2014/main" id="{F8C6CC97-882A-314E-B13E-6AE7069B5479}"/>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59" name="TextBox 58">
              <a:extLst>
                <a:ext uri="{FF2B5EF4-FFF2-40B4-BE49-F238E27FC236}">
                  <a16:creationId xmlns:a16="http://schemas.microsoft.com/office/drawing/2014/main" id="{DD988350-D6B9-F644-90B5-6185B85E6FF0}"/>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60" name="TextBox 59">
              <a:extLst>
                <a:ext uri="{FF2B5EF4-FFF2-40B4-BE49-F238E27FC236}">
                  <a16:creationId xmlns:a16="http://schemas.microsoft.com/office/drawing/2014/main" id="{66E6C7B2-80E3-414D-A6F7-B81697528A1B}"/>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61" name="TextBox 60">
              <a:extLst>
                <a:ext uri="{FF2B5EF4-FFF2-40B4-BE49-F238E27FC236}">
                  <a16:creationId xmlns:a16="http://schemas.microsoft.com/office/drawing/2014/main" id="{FC394EF7-900F-6944-AEB7-4027A2BEDB75}"/>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62" name="TextBox 61">
              <a:extLst>
                <a:ext uri="{FF2B5EF4-FFF2-40B4-BE49-F238E27FC236}">
                  <a16:creationId xmlns:a16="http://schemas.microsoft.com/office/drawing/2014/main" id="{7857719E-2C66-0A4D-B53A-3D0BC979E656}"/>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63" name="TextBox 62">
              <a:extLst>
                <a:ext uri="{FF2B5EF4-FFF2-40B4-BE49-F238E27FC236}">
                  <a16:creationId xmlns:a16="http://schemas.microsoft.com/office/drawing/2014/main" id="{2E2E2069-92EB-E547-97AB-AC37BCD0BFFB}"/>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64" name="TextBox 63">
              <a:extLst>
                <a:ext uri="{FF2B5EF4-FFF2-40B4-BE49-F238E27FC236}">
                  <a16:creationId xmlns:a16="http://schemas.microsoft.com/office/drawing/2014/main" id="{352FD9B8-C9A8-D148-8079-816A1E997B29}"/>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65" name="Oval 64">
              <a:extLst>
                <a:ext uri="{FF2B5EF4-FFF2-40B4-BE49-F238E27FC236}">
                  <a16:creationId xmlns:a16="http://schemas.microsoft.com/office/drawing/2014/main" id="{5688C068-C228-2C4D-9EAB-F2B93C92FB3B}"/>
                </a:ext>
              </a:extLst>
            </p:cNvPr>
            <p:cNvSpPr/>
            <p:nvPr/>
          </p:nvSpPr>
          <p:spPr>
            <a:xfrm>
              <a:off x="2036652" y="14978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68" name="Right Arrow 67">
            <a:extLst>
              <a:ext uri="{FF2B5EF4-FFF2-40B4-BE49-F238E27FC236}">
                <a16:creationId xmlns:a16="http://schemas.microsoft.com/office/drawing/2014/main" id="{D9F67D3E-39E9-C44E-8555-81ED17C7128C}"/>
              </a:ext>
            </a:extLst>
          </p:cNvPr>
          <p:cNvSpPr/>
          <p:nvPr/>
        </p:nvSpPr>
        <p:spPr>
          <a:xfrm>
            <a:off x="1745595" y="164271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C77EF1F1-FCE4-3646-8FEB-31B400FA1294}"/>
              </a:ext>
            </a:extLst>
          </p:cNvPr>
          <p:cNvSpPr txBox="1"/>
          <p:nvPr/>
        </p:nvSpPr>
        <p:spPr>
          <a:xfrm>
            <a:off x="3333030" y="1579547"/>
            <a:ext cx="899157" cy="369332"/>
          </a:xfrm>
          <a:prstGeom prst="rect">
            <a:avLst/>
          </a:prstGeom>
          <a:noFill/>
        </p:spPr>
        <p:txBody>
          <a:bodyPr wrap="none" rtlCol="0">
            <a:spAutoFit/>
          </a:bodyPr>
          <a:lstStyle/>
          <a:p>
            <a:r>
              <a:rPr lang="en-US" dirty="0">
                <a:solidFill>
                  <a:srgbClr val="FF0000"/>
                </a:solidFill>
              </a:rPr>
              <a:t>statistic</a:t>
            </a:r>
          </a:p>
        </p:txBody>
      </p:sp>
      <p:grpSp>
        <p:nvGrpSpPr>
          <p:cNvPr id="67" name="Group 66">
            <a:extLst>
              <a:ext uri="{FF2B5EF4-FFF2-40B4-BE49-F238E27FC236}">
                <a16:creationId xmlns:a16="http://schemas.microsoft.com/office/drawing/2014/main" id="{11F40FD6-0902-0449-85C3-004246CB273A}"/>
              </a:ext>
            </a:extLst>
          </p:cNvPr>
          <p:cNvGrpSpPr/>
          <p:nvPr/>
        </p:nvGrpSpPr>
        <p:grpSpPr>
          <a:xfrm>
            <a:off x="593997" y="320079"/>
            <a:ext cx="901216" cy="903376"/>
            <a:chOff x="2031861" y="1429407"/>
            <a:chExt cx="1665618" cy="1669609"/>
          </a:xfrm>
        </p:grpSpPr>
        <p:sp>
          <p:nvSpPr>
            <p:cNvPr id="69" name="TextBox 68">
              <a:extLst>
                <a:ext uri="{FF2B5EF4-FFF2-40B4-BE49-F238E27FC236}">
                  <a16:creationId xmlns:a16="http://schemas.microsoft.com/office/drawing/2014/main" id="{EAB303A1-D396-EC4B-91AD-165B73EF3282}"/>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70" name="TextBox 69">
              <a:extLst>
                <a:ext uri="{FF2B5EF4-FFF2-40B4-BE49-F238E27FC236}">
                  <a16:creationId xmlns:a16="http://schemas.microsoft.com/office/drawing/2014/main" id="{4FCEDF38-0502-BB48-87BC-3DAC194D1713}"/>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71" name="TextBox 70">
              <a:extLst>
                <a:ext uri="{FF2B5EF4-FFF2-40B4-BE49-F238E27FC236}">
                  <a16:creationId xmlns:a16="http://schemas.microsoft.com/office/drawing/2014/main" id="{5E45CF6F-E36E-BD4D-937B-176B8D034528}"/>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72" name="TextBox 71">
              <a:extLst>
                <a:ext uri="{FF2B5EF4-FFF2-40B4-BE49-F238E27FC236}">
                  <a16:creationId xmlns:a16="http://schemas.microsoft.com/office/drawing/2014/main" id="{663599D7-4205-6E49-943B-95CE5FFC1588}"/>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73" name="TextBox 72">
              <a:extLst>
                <a:ext uri="{FF2B5EF4-FFF2-40B4-BE49-F238E27FC236}">
                  <a16:creationId xmlns:a16="http://schemas.microsoft.com/office/drawing/2014/main" id="{F9BD6F75-A47E-4841-BDA6-F5EE714E7EFC}"/>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4" name="TextBox 73">
              <a:extLst>
                <a:ext uri="{FF2B5EF4-FFF2-40B4-BE49-F238E27FC236}">
                  <a16:creationId xmlns:a16="http://schemas.microsoft.com/office/drawing/2014/main" id="{76C19075-7BA1-4146-9FC2-6EF1A59E16DD}"/>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75" name="TextBox 74">
              <a:extLst>
                <a:ext uri="{FF2B5EF4-FFF2-40B4-BE49-F238E27FC236}">
                  <a16:creationId xmlns:a16="http://schemas.microsoft.com/office/drawing/2014/main" id="{C213F36C-01AE-4440-8B79-EAC7D84928A9}"/>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76" name="TextBox 75">
              <a:extLst>
                <a:ext uri="{FF2B5EF4-FFF2-40B4-BE49-F238E27FC236}">
                  <a16:creationId xmlns:a16="http://schemas.microsoft.com/office/drawing/2014/main" id="{6FB26555-49E8-9444-A2D4-7457C7898027}"/>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77" name="TextBox 76">
              <a:extLst>
                <a:ext uri="{FF2B5EF4-FFF2-40B4-BE49-F238E27FC236}">
                  <a16:creationId xmlns:a16="http://schemas.microsoft.com/office/drawing/2014/main" id="{9A837865-1721-5A4B-A732-87F15385CAE3}"/>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78" name="TextBox 77">
              <a:extLst>
                <a:ext uri="{FF2B5EF4-FFF2-40B4-BE49-F238E27FC236}">
                  <a16:creationId xmlns:a16="http://schemas.microsoft.com/office/drawing/2014/main" id="{D5A30810-CEC6-854E-A12E-7C4760E9B435}"/>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80" name="TextBox 79">
              <a:extLst>
                <a:ext uri="{FF2B5EF4-FFF2-40B4-BE49-F238E27FC236}">
                  <a16:creationId xmlns:a16="http://schemas.microsoft.com/office/drawing/2014/main" id="{BCB7A5F6-9D1C-7846-9853-FA2A41A0750F}"/>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81" name="TextBox 80">
              <a:extLst>
                <a:ext uri="{FF2B5EF4-FFF2-40B4-BE49-F238E27FC236}">
                  <a16:creationId xmlns:a16="http://schemas.microsoft.com/office/drawing/2014/main" id="{DB88D1EC-8363-D84C-88A4-92BDEFCF93D0}"/>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82" name="TextBox 81">
              <a:extLst>
                <a:ext uri="{FF2B5EF4-FFF2-40B4-BE49-F238E27FC236}">
                  <a16:creationId xmlns:a16="http://schemas.microsoft.com/office/drawing/2014/main" id="{D4226C93-8150-1448-9655-814BB5495D46}"/>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83" name="TextBox 82">
              <a:extLst>
                <a:ext uri="{FF2B5EF4-FFF2-40B4-BE49-F238E27FC236}">
                  <a16:creationId xmlns:a16="http://schemas.microsoft.com/office/drawing/2014/main" id="{E40DD03D-CD4F-0347-8844-39690B2645F7}"/>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84" name="TextBox 83">
              <a:extLst>
                <a:ext uri="{FF2B5EF4-FFF2-40B4-BE49-F238E27FC236}">
                  <a16:creationId xmlns:a16="http://schemas.microsoft.com/office/drawing/2014/main" id="{EB7F5786-3079-8542-979D-4DF1B3120954}"/>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85" name="TextBox 84">
              <a:extLst>
                <a:ext uri="{FF2B5EF4-FFF2-40B4-BE49-F238E27FC236}">
                  <a16:creationId xmlns:a16="http://schemas.microsoft.com/office/drawing/2014/main" id="{A2B0EA80-879C-1149-8A97-A6CBC6EDB16B}"/>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86" name="TextBox 85">
              <a:extLst>
                <a:ext uri="{FF2B5EF4-FFF2-40B4-BE49-F238E27FC236}">
                  <a16:creationId xmlns:a16="http://schemas.microsoft.com/office/drawing/2014/main" id="{B2C63A50-CE33-AE49-B717-5AE2B9444C37}"/>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87" name="TextBox 86">
              <a:extLst>
                <a:ext uri="{FF2B5EF4-FFF2-40B4-BE49-F238E27FC236}">
                  <a16:creationId xmlns:a16="http://schemas.microsoft.com/office/drawing/2014/main" id="{8521BA88-9509-5E42-BD91-EA4AD6466C7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88" name="TextBox 87">
              <a:extLst>
                <a:ext uri="{FF2B5EF4-FFF2-40B4-BE49-F238E27FC236}">
                  <a16:creationId xmlns:a16="http://schemas.microsoft.com/office/drawing/2014/main" id="{BECB8E5E-27A7-0948-85E9-1FABE31894A3}"/>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89" name="TextBox 88">
              <a:extLst>
                <a:ext uri="{FF2B5EF4-FFF2-40B4-BE49-F238E27FC236}">
                  <a16:creationId xmlns:a16="http://schemas.microsoft.com/office/drawing/2014/main" id="{889453C8-5953-014B-A7B9-2B583D29E085}"/>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90" name="TextBox 89">
              <a:extLst>
                <a:ext uri="{FF2B5EF4-FFF2-40B4-BE49-F238E27FC236}">
                  <a16:creationId xmlns:a16="http://schemas.microsoft.com/office/drawing/2014/main" id="{73ED5752-2B6D-4B42-959F-3402A92F4CF6}"/>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91" name="TextBox 90">
              <a:extLst>
                <a:ext uri="{FF2B5EF4-FFF2-40B4-BE49-F238E27FC236}">
                  <a16:creationId xmlns:a16="http://schemas.microsoft.com/office/drawing/2014/main" id="{F4F58295-30CC-8342-9977-037F3CE1D65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92" name="Oval 91">
              <a:extLst>
                <a:ext uri="{FF2B5EF4-FFF2-40B4-BE49-F238E27FC236}">
                  <a16:creationId xmlns:a16="http://schemas.microsoft.com/office/drawing/2014/main" id="{1841A285-7ADC-9A44-93A0-599A25A4CFD1}"/>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ight Arrow 93">
            <a:extLst>
              <a:ext uri="{FF2B5EF4-FFF2-40B4-BE49-F238E27FC236}">
                <a16:creationId xmlns:a16="http://schemas.microsoft.com/office/drawing/2014/main" id="{EE1A3F59-82F5-9547-BFE3-51D68F0C9198}"/>
              </a:ext>
            </a:extLst>
          </p:cNvPr>
          <p:cNvSpPr/>
          <p:nvPr/>
        </p:nvSpPr>
        <p:spPr>
          <a:xfrm>
            <a:off x="1745595" y="65026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76DCE908-009A-F546-8BEE-BBE8C5531D22}"/>
              </a:ext>
            </a:extLst>
          </p:cNvPr>
          <p:cNvSpPr txBox="1"/>
          <p:nvPr/>
        </p:nvSpPr>
        <p:spPr>
          <a:xfrm>
            <a:off x="3333030" y="587101"/>
            <a:ext cx="899157" cy="369332"/>
          </a:xfrm>
          <a:prstGeom prst="rect">
            <a:avLst/>
          </a:prstGeom>
          <a:noFill/>
        </p:spPr>
        <p:txBody>
          <a:bodyPr wrap="none" rtlCol="0">
            <a:spAutoFit/>
          </a:bodyPr>
          <a:lstStyle/>
          <a:p>
            <a:r>
              <a:rPr lang="en-US" dirty="0"/>
              <a:t>statistic</a:t>
            </a:r>
          </a:p>
        </p:txBody>
      </p:sp>
      <p:grpSp>
        <p:nvGrpSpPr>
          <p:cNvPr id="96" name="Group 95">
            <a:extLst>
              <a:ext uri="{FF2B5EF4-FFF2-40B4-BE49-F238E27FC236}">
                <a16:creationId xmlns:a16="http://schemas.microsoft.com/office/drawing/2014/main" id="{AD9C9750-48CA-2447-A3F7-659F1D292A7D}"/>
              </a:ext>
            </a:extLst>
          </p:cNvPr>
          <p:cNvGrpSpPr/>
          <p:nvPr/>
        </p:nvGrpSpPr>
        <p:grpSpPr>
          <a:xfrm>
            <a:off x="587116" y="2300236"/>
            <a:ext cx="948856" cy="923329"/>
            <a:chOff x="2036652" y="1429407"/>
            <a:chExt cx="1751185" cy="1704075"/>
          </a:xfrm>
        </p:grpSpPr>
        <p:sp>
          <p:nvSpPr>
            <p:cNvPr id="97" name="TextBox 96">
              <a:extLst>
                <a:ext uri="{FF2B5EF4-FFF2-40B4-BE49-F238E27FC236}">
                  <a16:creationId xmlns:a16="http://schemas.microsoft.com/office/drawing/2014/main" id="{EDE10F92-0006-744F-B6A5-8DF29C78B7BF}"/>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1"/>
                  </a:solidFill>
                </a:rPr>
                <a:t>x</a:t>
              </a:r>
            </a:p>
          </p:txBody>
        </p:sp>
        <p:sp>
          <p:nvSpPr>
            <p:cNvPr id="98" name="TextBox 97">
              <a:extLst>
                <a:ext uri="{FF2B5EF4-FFF2-40B4-BE49-F238E27FC236}">
                  <a16:creationId xmlns:a16="http://schemas.microsoft.com/office/drawing/2014/main" id="{27854B89-8AAC-0A45-BFFC-44205041DBAF}"/>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1"/>
                  </a:solidFill>
                </a:rPr>
                <a:t>x</a:t>
              </a:r>
            </a:p>
          </p:txBody>
        </p:sp>
        <p:sp>
          <p:nvSpPr>
            <p:cNvPr id="99" name="TextBox 98">
              <a:extLst>
                <a:ext uri="{FF2B5EF4-FFF2-40B4-BE49-F238E27FC236}">
                  <a16:creationId xmlns:a16="http://schemas.microsoft.com/office/drawing/2014/main" id="{C529CC2B-C7AA-E245-9766-FC4CECE954A4}"/>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1"/>
                  </a:solidFill>
                </a:rPr>
                <a:t>x</a:t>
              </a:r>
            </a:p>
          </p:txBody>
        </p:sp>
        <p:sp>
          <p:nvSpPr>
            <p:cNvPr id="100" name="TextBox 99">
              <a:extLst>
                <a:ext uri="{FF2B5EF4-FFF2-40B4-BE49-F238E27FC236}">
                  <a16:creationId xmlns:a16="http://schemas.microsoft.com/office/drawing/2014/main" id="{C3CE2787-84A3-564D-9DB3-23182C51103E}"/>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1"/>
                  </a:solidFill>
                </a:rPr>
                <a:t>x</a:t>
              </a:r>
            </a:p>
          </p:txBody>
        </p:sp>
        <p:sp>
          <p:nvSpPr>
            <p:cNvPr id="101" name="TextBox 100">
              <a:extLst>
                <a:ext uri="{FF2B5EF4-FFF2-40B4-BE49-F238E27FC236}">
                  <a16:creationId xmlns:a16="http://schemas.microsoft.com/office/drawing/2014/main" id="{C82A093E-15E9-A74E-9640-8F6A0B908D82}"/>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1"/>
                  </a:solidFill>
                </a:rPr>
                <a:t>x</a:t>
              </a:r>
            </a:p>
          </p:txBody>
        </p:sp>
        <p:sp>
          <p:nvSpPr>
            <p:cNvPr id="102" name="TextBox 101">
              <a:extLst>
                <a:ext uri="{FF2B5EF4-FFF2-40B4-BE49-F238E27FC236}">
                  <a16:creationId xmlns:a16="http://schemas.microsoft.com/office/drawing/2014/main" id="{B782BD4B-3422-0A48-98AC-ED048A4DDC5F}"/>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1"/>
                  </a:solidFill>
                </a:rPr>
                <a:t>x</a:t>
              </a:r>
            </a:p>
          </p:txBody>
        </p:sp>
        <p:sp>
          <p:nvSpPr>
            <p:cNvPr id="103" name="TextBox 102">
              <a:extLst>
                <a:ext uri="{FF2B5EF4-FFF2-40B4-BE49-F238E27FC236}">
                  <a16:creationId xmlns:a16="http://schemas.microsoft.com/office/drawing/2014/main" id="{BFCCDDF6-8C97-2448-991B-3FE5B4366829}"/>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1"/>
                  </a:solidFill>
                </a:rPr>
                <a:t>x</a:t>
              </a:r>
            </a:p>
          </p:txBody>
        </p:sp>
        <p:sp>
          <p:nvSpPr>
            <p:cNvPr id="104" name="TextBox 103">
              <a:extLst>
                <a:ext uri="{FF2B5EF4-FFF2-40B4-BE49-F238E27FC236}">
                  <a16:creationId xmlns:a16="http://schemas.microsoft.com/office/drawing/2014/main" id="{19CBB9B5-3222-424D-BEBF-F3A5ADA52CB2}"/>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1"/>
                  </a:solidFill>
                </a:rPr>
                <a:t>x</a:t>
              </a:r>
            </a:p>
          </p:txBody>
        </p:sp>
        <p:sp>
          <p:nvSpPr>
            <p:cNvPr id="105" name="TextBox 104">
              <a:extLst>
                <a:ext uri="{FF2B5EF4-FFF2-40B4-BE49-F238E27FC236}">
                  <a16:creationId xmlns:a16="http://schemas.microsoft.com/office/drawing/2014/main" id="{EFC5495C-1581-F847-BC9B-8A10FBE3FD13}"/>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1"/>
                  </a:solidFill>
                </a:rPr>
                <a:t>x</a:t>
              </a:r>
            </a:p>
          </p:txBody>
        </p:sp>
        <p:sp>
          <p:nvSpPr>
            <p:cNvPr id="106" name="TextBox 105">
              <a:extLst>
                <a:ext uri="{FF2B5EF4-FFF2-40B4-BE49-F238E27FC236}">
                  <a16:creationId xmlns:a16="http://schemas.microsoft.com/office/drawing/2014/main" id="{9CE117D6-2CF9-1244-964C-0EC57DA08B58}"/>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1"/>
                  </a:solidFill>
                </a:rPr>
                <a:t>x</a:t>
              </a:r>
            </a:p>
          </p:txBody>
        </p:sp>
        <p:sp>
          <p:nvSpPr>
            <p:cNvPr id="107" name="TextBox 106">
              <a:extLst>
                <a:ext uri="{FF2B5EF4-FFF2-40B4-BE49-F238E27FC236}">
                  <a16:creationId xmlns:a16="http://schemas.microsoft.com/office/drawing/2014/main" id="{BD4DDFF3-C9E9-AE41-99DD-729575F3C437}"/>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1"/>
                  </a:solidFill>
                </a:rPr>
                <a:t>x</a:t>
              </a:r>
            </a:p>
          </p:txBody>
        </p:sp>
        <p:sp>
          <p:nvSpPr>
            <p:cNvPr id="108" name="TextBox 107">
              <a:extLst>
                <a:ext uri="{FF2B5EF4-FFF2-40B4-BE49-F238E27FC236}">
                  <a16:creationId xmlns:a16="http://schemas.microsoft.com/office/drawing/2014/main" id="{DDB80499-2581-E740-B55D-F4E56D20ED45}"/>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1"/>
                  </a:solidFill>
                </a:rPr>
                <a:t>x</a:t>
              </a:r>
            </a:p>
          </p:txBody>
        </p:sp>
        <p:sp>
          <p:nvSpPr>
            <p:cNvPr id="109" name="TextBox 108">
              <a:extLst>
                <a:ext uri="{FF2B5EF4-FFF2-40B4-BE49-F238E27FC236}">
                  <a16:creationId xmlns:a16="http://schemas.microsoft.com/office/drawing/2014/main" id="{1AD91E5A-9D60-AC4E-A40E-A0B0F8AE7B63}"/>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1"/>
                  </a:solidFill>
                </a:rPr>
                <a:t>x</a:t>
              </a:r>
            </a:p>
          </p:txBody>
        </p:sp>
        <p:sp>
          <p:nvSpPr>
            <p:cNvPr id="110" name="TextBox 109">
              <a:extLst>
                <a:ext uri="{FF2B5EF4-FFF2-40B4-BE49-F238E27FC236}">
                  <a16:creationId xmlns:a16="http://schemas.microsoft.com/office/drawing/2014/main" id="{15C503E4-9B5B-3C41-9D64-5AD5EDDA4D98}"/>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1"/>
                  </a:solidFill>
                </a:rPr>
                <a:t>x</a:t>
              </a:r>
            </a:p>
          </p:txBody>
        </p:sp>
        <p:sp>
          <p:nvSpPr>
            <p:cNvPr id="111" name="TextBox 110">
              <a:extLst>
                <a:ext uri="{FF2B5EF4-FFF2-40B4-BE49-F238E27FC236}">
                  <a16:creationId xmlns:a16="http://schemas.microsoft.com/office/drawing/2014/main" id="{88D7D880-AAF3-CC4B-837F-268AB42D131D}"/>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1"/>
                  </a:solidFill>
                </a:rPr>
                <a:t>x</a:t>
              </a:r>
            </a:p>
          </p:txBody>
        </p:sp>
        <p:sp>
          <p:nvSpPr>
            <p:cNvPr id="112" name="TextBox 111">
              <a:extLst>
                <a:ext uri="{FF2B5EF4-FFF2-40B4-BE49-F238E27FC236}">
                  <a16:creationId xmlns:a16="http://schemas.microsoft.com/office/drawing/2014/main" id="{E2D81C81-B61A-2D48-8379-B3C50A065B4C}"/>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1"/>
                  </a:solidFill>
                </a:rPr>
                <a:t>x</a:t>
              </a:r>
            </a:p>
          </p:txBody>
        </p:sp>
        <p:sp>
          <p:nvSpPr>
            <p:cNvPr id="113" name="TextBox 112">
              <a:extLst>
                <a:ext uri="{FF2B5EF4-FFF2-40B4-BE49-F238E27FC236}">
                  <a16:creationId xmlns:a16="http://schemas.microsoft.com/office/drawing/2014/main" id="{5597E560-D598-2D4C-8026-599823454C10}"/>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1"/>
                  </a:solidFill>
                </a:rPr>
                <a:t>x</a:t>
              </a:r>
            </a:p>
          </p:txBody>
        </p:sp>
        <p:sp>
          <p:nvSpPr>
            <p:cNvPr id="114" name="TextBox 113">
              <a:extLst>
                <a:ext uri="{FF2B5EF4-FFF2-40B4-BE49-F238E27FC236}">
                  <a16:creationId xmlns:a16="http://schemas.microsoft.com/office/drawing/2014/main" id="{F6EF9A0C-515B-B142-A1D3-E6832554853E}"/>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1"/>
                  </a:solidFill>
                </a:rPr>
                <a:t>x</a:t>
              </a:r>
            </a:p>
          </p:txBody>
        </p:sp>
        <p:sp>
          <p:nvSpPr>
            <p:cNvPr id="115" name="TextBox 114">
              <a:extLst>
                <a:ext uri="{FF2B5EF4-FFF2-40B4-BE49-F238E27FC236}">
                  <a16:creationId xmlns:a16="http://schemas.microsoft.com/office/drawing/2014/main" id="{6248F6BF-D699-D545-BC88-09EE757F725D}"/>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1"/>
                  </a:solidFill>
                </a:rPr>
                <a:t>x</a:t>
              </a:r>
            </a:p>
          </p:txBody>
        </p:sp>
        <p:sp>
          <p:nvSpPr>
            <p:cNvPr id="116" name="TextBox 115">
              <a:extLst>
                <a:ext uri="{FF2B5EF4-FFF2-40B4-BE49-F238E27FC236}">
                  <a16:creationId xmlns:a16="http://schemas.microsoft.com/office/drawing/2014/main" id="{FB3226E0-A3DB-2040-BD44-CB7A46EDB116}"/>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1"/>
                  </a:solidFill>
                </a:rPr>
                <a:t>x</a:t>
              </a:r>
            </a:p>
          </p:txBody>
        </p:sp>
        <p:sp>
          <p:nvSpPr>
            <p:cNvPr id="117" name="TextBox 116">
              <a:extLst>
                <a:ext uri="{FF2B5EF4-FFF2-40B4-BE49-F238E27FC236}">
                  <a16:creationId xmlns:a16="http://schemas.microsoft.com/office/drawing/2014/main" id="{5E51940C-57CC-C444-AA5F-DEC373F617F7}"/>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1"/>
                  </a:solidFill>
                </a:rPr>
                <a:t>x</a:t>
              </a:r>
            </a:p>
          </p:txBody>
        </p:sp>
        <p:sp>
          <p:nvSpPr>
            <p:cNvPr id="118" name="TextBox 117">
              <a:extLst>
                <a:ext uri="{FF2B5EF4-FFF2-40B4-BE49-F238E27FC236}">
                  <a16:creationId xmlns:a16="http://schemas.microsoft.com/office/drawing/2014/main" id="{CC5CFB16-36FD-2A47-99F1-010A9780B6C6}"/>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1"/>
                  </a:solidFill>
                </a:rPr>
                <a:t>x</a:t>
              </a:r>
            </a:p>
          </p:txBody>
        </p:sp>
        <p:sp>
          <p:nvSpPr>
            <p:cNvPr id="119" name="Oval 118">
              <a:extLst>
                <a:ext uri="{FF2B5EF4-FFF2-40B4-BE49-F238E27FC236}">
                  <a16:creationId xmlns:a16="http://schemas.microsoft.com/office/drawing/2014/main" id="{46832C1A-AB72-1543-B112-C14DBF575E9A}"/>
                </a:ext>
              </a:extLst>
            </p:cNvPr>
            <p:cNvSpPr/>
            <p:nvPr/>
          </p:nvSpPr>
          <p:spPr>
            <a:xfrm>
              <a:off x="2036652" y="1497826"/>
              <a:ext cx="1665617" cy="157655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grpSp>
      <p:sp>
        <p:nvSpPr>
          <p:cNvPr id="120" name="Right Arrow 119">
            <a:extLst>
              <a:ext uri="{FF2B5EF4-FFF2-40B4-BE49-F238E27FC236}">
                <a16:creationId xmlns:a16="http://schemas.microsoft.com/office/drawing/2014/main" id="{2F730124-082B-F045-8B6A-B566EB2F73CB}"/>
              </a:ext>
            </a:extLst>
          </p:cNvPr>
          <p:cNvSpPr/>
          <p:nvPr/>
        </p:nvSpPr>
        <p:spPr>
          <a:xfrm>
            <a:off x="1745595" y="262452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1" name="TextBox 120">
            <a:extLst>
              <a:ext uri="{FF2B5EF4-FFF2-40B4-BE49-F238E27FC236}">
                <a16:creationId xmlns:a16="http://schemas.microsoft.com/office/drawing/2014/main" id="{6D0385A0-ACA7-3A48-9166-360D82C51151}"/>
              </a:ext>
            </a:extLst>
          </p:cNvPr>
          <p:cNvSpPr txBox="1"/>
          <p:nvPr/>
        </p:nvSpPr>
        <p:spPr>
          <a:xfrm>
            <a:off x="3333030" y="2561357"/>
            <a:ext cx="899157" cy="369332"/>
          </a:xfrm>
          <a:prstGeom prst="rect">
            <a:avLst/>
          </a:prstGeom>
          <a:noFill/>
        </p:spPr>
        <p:txBody>
          <a:bodyPr wrap="none" rtlCol="0">
            <a:spAutoFit/>
          </a:bodyPr>
          <a:lstStyle/>
          <a:p>
            <a:r>
              <a:rPr lang="en-US" dirty="0">
                <a:solidFill>
                  <a:schemeClr val="accent1"/>
                </a:solidFill>
              </a:rPr>
              <a:t>statistic</a:t>
            </a:r>
          </a:p>
        </p:txBody>
      </p:sp>
      <p:grpSp>
        <p:nvGrpSpPr>
          <p:cNvPr id="122" name="Group 121">
            <a:extLst>
              <a:ext uri="{FF2B5EF4-FFF2-40B4-BE49-F238E27FC236}">
                <a16:creationId xmlns:a16="http://schemas.microsoft.com/office/drawing/2014/main" id="{372CF2D5-C499-B94B-B248-DC444804ADB9}"/>
              </a:ext>
            </a:extLst>
          </p:cNvPr>
          <p:cNvGrpSpPr/>
          <p:nvPr/>
        </p:nvGrpSpPr>
        <p:grpSpPr>
          <a:xfrm>
            <a:off x="602685" y="3290885"/>
            <a:ext cx="948856" cy="923329"/>
            <a:chOff x="2036652" y="1429407"/>
            <a:chExt cx="1751185" cy="1704075"/>
          </a:xfrm>
        </p:grpSpPr>
        <p:sp>
          <p:nvSpPr>
            <p:cNvPr id="123" name="TextBox 122">
              <a:extLst>
                <a:ext uri="{FF2B5EF4-FFF2-40B4-BE49-F238E27FC236}">
                  <a16:creationId xmlns:a16="http://schemas.microsoft.com/office/drawing/2014/main" id="{104278CE-AA41-064A-B628-88FA844420BB}"/>
                </a:ext>
              </a:extLst>
            </p:cNvPr>
            <p:cNvSpPr txBox="1"/>
            <p:nvPr/>
          </p:nvSpPr>
          <p:spPr>
            <a:xfrm>
              <a:off x="2448909" y="1429407"/>
              <a:ext cx="524239" cy="681631"/>
            </a:xfrm>
            <a:prstGeom prst="rect">
              <a:avLst/>
            </a:prstGeom>
            <a:noFill/>
          </p:spPr>
          <p:txBody>
            <a:bodyPr wrap="none" rtlCol="0">
              <a:spAutoFit/>
            </a:bodyPr>
            <a:lstStyle/>
            <a:p>
              <a:r>
                <a:rPr lang="en-US" dirty="0">
                  <a:solidFill>
                    <a:srgbClr val="00B050"/>
                  </a:solidFill>
                </a:rPr>
                <a:t>x</a:t>
              </a:r>
            </a:p>
          </p:txBody>
        </p:sp>
        <p:sp>
          <p:nvSpPr>
            <p:cNvPr id="124" name="TextBox 123">
              <a:extLst>
                <a:ext uri="{FF2B5EF4-FFF2-40B4-BE49-F238E27FC236}">
                  <a16:creationId xmlns:a16="http://schemas.microsoft.com/office/drawing/2014/main" id="{73B1520F-9C49-6543-BEC5-060F155DEA03}"/>
                </a:ext>
              </a:extLst>
            </p:cNvPr>
            <p:cNvSpPr txBox="1"/>
            <p:nvPr/>
          </p:nvSpPr>
          <p:spPr>
            <a:xfrm>
              <a:off x="2601309" y="1581807"/>
              <a:ext cx="524239" cy="681631"/>
            </a:xfrm>
            <a:prstGeom prst="rect">
              <a:avLst/>
            </a:prstGeom>
            <a:noFill/>
          </p:spPr>
          <p:txBody>
            <a:bodyPr wrap="none" rtlCol="0">
              <a:spAutoFit/>
            </a:bodyPr>
            <a:lstStyle/>
            <a:p>
              <a:r>
                <a:rPr lang="en-US" dirty="0">
                  <a:solidFill>
                    <a:srgbClr val="00B050"/>
                  </a:solidFill>
                </a:rPr>
                <a:t>x</a:t>
              </a:r>
            </a:p>
          </p:txBody>
        </p:sp>
        <p:sp>
          <p:nvSpPr>
            <p:cNvPr id="125" name="TextBox 124">
              <a:extLst>
                <a:ext uri="{FF2B5EF4-FFF2-40B4-BE49-F238E27FC236}">
                  <a16:creationId xmlns:a16="http://schemas.microsoft.com/office/drawing/2014/main" id="{FFAE714C-CD86-204D-AD8F-DB9FFD853968}"/>
                </a:ext>
              </a:extLst>
            </p:cNvPr>
            <p:cNvSpPr txBox="1"/>
            <p:nvPr/>
          </p:nvSpPr>
          <p:spPr>
            <a:xfrm>
              <a:off x="2753710" y="1734208"/>
              <a:ext cx="524239" cy="681631"/>
            </a:xfrm>
            <a:prstGeom prst="rect">
              <a:avLst/>
            </a:prstGeom>
            <a:noFill/>
          </p:spPr>
          <p:txBody>
            <a:bodyPr wrap="none" rtlCol="0">
              <a:spAutoFit/>
            </a:bodyPr>
            <a:lstStyle/>
            <a:p>
              <a:r>
                <a:rPr lang="en-US" dirty="0">
                  <a:solidFill>
                    <a:srgbClr val="00B050"/>
                  </a:solidFill>
                </a:rPr>
                <a:t>x</a:t>
              </a:r>
            </a:p>
          </p:txBody>
        </p:sp>
        <p:sp>
          <p:nvSpPr>
            <p:cNvPr id="126" name="TextBox 125">
              <a:extLst>
                <a:ext uri="{FF2B5EF4-FFF2-40B4-BE49-F238E27FC236}">
                  <a16:creationId xmlns:a16="http://schemas.microsoft.com/office/drawing/2014/main" id="{B3C46393-1D10-CC46-8924-E4AF4A28959E}"/>
                </a:ext>
              </a:extLst>
            </p:cNvPr>
            <p:cNvSpPr txBox="1"/>
            <p:nvPr/>
          </p:nvSpPr>
          <p:spPr>
            <a:xfrm>
              <a:off x="2948016" y="1822914"/>
              <a:ext cx="524239" cy="681631"/>
            </a:xfrm>
            <a:prstGeom prst="rect">
              <a:avLst/>
            </a:prstGeom>
            <a:noFill/>
          </p:spPr>
          <p:txBody>
            <a:bodyPr wrap="none" rtlCol="0">
              <a:spAutoFit/>
            </a:bodyPr>
            <a:lstStyle/>
            <a:p>
              <a:r>
                <a:rPr lang="en-US" dirty="0">
                  <a:solidFill>
                    <a:srgbClr val="00B050"/>
                  </a:solidFill>
                </a:rPr>
                <a:t>x</a:t>
              </a:r>
            </a:p>
          </p:txBody>
        </p:sp>
        <p:sp>
          <p:nvSpPr>
            <p:cNvPr id="127" name="TextBox 126">
              <a:extLst>
                <a:ext uri="{FF2B5EF4-FFF2-40B4-BE49-F238E27FC236}">
                  <a16:creationId xmlns:a16="http://schemas.microsoft.com/office/drawing/2014/main" id="{65BC065B-4574-854F-AACB-CA5E8302B6D6}"/>
                </a:ext>
              </a:extLst>
            </p:cNvPr>
            <p:cNvSpPr txBox="1"/>
            <p:nvPr/>
          </p:nvSpPr>
          <p:spPr>
            <a:xfrm>
              <a:off x="3058510" y="2039007"/>
              <a:ext cx="524239" cy="681631"/>
            </a:xfrm>
            <a:prstGeom prst="rect">
              <a:avLst/>
            </a:prstGeom>
            <a:noFill/>
          </p:spPr>
          <p:txBody>
            <a:bodyPr wrap="none" rtlCol="0">
              <a:spAutoFit/>
            </a:bodyPr>
            <a:lstStyle/>
            <a:p>
              <a:r>
                <a:rPr lang="en-US" dirty="0">
                  <a:solidFill>
                    <a:srgbClr val="00B050"/>
                  </a:solidFill>
                </a:rPr>
                <a:t>x</a:t>
              </a:r>
            </a:p>
          </p:txBody>
        </p:sp>
        <p:sp>
          <p:nvSpPr>
            <p:cNvPr id="128" name="TextBox 127">
              <a:extLst>
                <a:ext uri="{FF2B5EF4-FFF2-40B4-BE49-F238E27FC236}">
                  <a16:creationId xmlns:a16="http://schemas.microsoft.com/office/drawing/2014/main" id="{64859D03-7BEA-384F-8793-8E65B8556B55}"/>
                </a:ext>
              </a:extLst>
            </p:cNvPr>
            <p:cNvSpPr txBox="1"/>
            <p:nvPr/>
          </p:nvSpPr>
          <p:spPr>
            <a:xfrm>
              <a:off x="3210910" y="2191407"/>
              <a:ext cx="524239" cy="681631"/>
            </a:xfrm>
            <a:prstGeom prst="rect">
              <a:avLst/>
            </a:prstGeom>
            <a:noFill/>
          </p:spPr>
          <p:txBody>
            <a:bodyPr wrap="none" rtlCol="0">
              <a:spAutoFit/>
            </a:bodyPr>
            <a:lstStyle/>
            <a:p>
              <a:r>
                <a:rPr lang="en-US" dirty="0">
                  <a:solidFill>
                    <a:srgbClr val="00B050"/>
                  </a:solidFill>
                </a:rPr>
                <a:t>x</a:t>
              </a:r>
            </a:p>
          </p:txBody>
        </p:sp>
        <p:sp>
          <p:nvSpPr>
            <p:cNvPr id="129" name="TextBox 128">
              <a:extLst>
                <a:ext uri="{FF2B5EF4-FFF2-40B4-BE49-F238E27FC236}">
                  <a16:creationId xmlns:a16="http://schemas.microsoft.com/office/drawing/2014/main" id="{E737F96E-AE8E-A04E-93E5-4F1F33D003BF}"/>
                </a:ext>
              </a:extLst>
            </p:cNvPr>
            <p:cNvSpPr txBox="1"/>
            <p:nvPr/>
          </p:nvSpPr>
          <p:spPr>
            <a:xfrm>
              <a:off x="2543641" y="1930854"/>
              <a:ext cx="524239" cy="681631"/>
            </a:xfrm>
            <a:prstGeom prst="rect">
              <a:avLst/>
            </a:prstGeom>
            <a:noFill/>
          </p:spPr>
          <p:txBody>
            <a:bodyPr wrap="none" rtlCol="0">
              <a:spAutoFit/>
            </a:bodyPr>
            <a:lstStyle/>
            <a:p>
              <a:r>
                <a:rPr lang="en-US" dirty="0">
                  <a:solidFill>
                    <a:srgbClr val="00B050"/>
                  </a:solidFill>
                </a:rPr>
                <a:t>x</a:t>
              </a:r>
            </a:p>
          </p:txBody>
        </p:sp>
        <p:sp>
          <p:nvSpPr>
            <p:cNvPr id="130" name="TextBox 129">
              <a:extLst>
                <a:ext uri="{FF2B5EF4-FFF2-40B4-BE49-F238E27FC236}">
                  <a16:creationId xmlns:a16="http://schemas.microsoft.com/office/drawing/2014/main" id="{EE141CBF-57FC-C74D-8424-8195CDC5F1DD}"/>
                </a:ext>
              </a:extLst>
            </p:cNvPr>
            <p:cNvSpPr txBox="1"/>
            <p:nvPr/>
          </p:nvSpPr>
          <p:spPr>
            <a:xfrm>
              <a:off x="2559677" y="2401192"/>
              <a:ext cx="524239" cy="681631"/>
            </a:xfrm>
            <a:prstGeom prst="rect">
              <a:avLst/>
            </a:prstGeom>
            <a:noFill/>
          </p:spPr>
          <p:txBody>
            <a:bodyPr wrap="none" rtlCol="0">
              <a:spAutoFit/>
            </a:bodyPr>
            <a:lstStyle/>
            <a:p>
              <a:r>
                <a:rPr lang="en-US" dirty="0">
                  <a:solidFill>
                    <a:srgbClr val="00B050"/>
                  </a:solidFill>
                </a:rPr>
                <a:t>x</a:t>
              </a:r>
            </a:p>
          </p:txBody>
        </p:sp>
        <p:sp>
          <p:nvSpPr>
            <p:cNvPr id="131" name="TextBox 130">
              <a:extLst>
                <a:ext uri="{FF2B5EF4-FFF2-40B4-BE49-F238E27FC236}">
                  <a16:creationId xmlns:a16="http://schemas.microsoft.com/office/drawing/2014/main" id="{F3C48543-1C93-644A-96EF-DEBB5B78BEFA}"/>
                </a:ext>
              </a:extLst>
            </p:cNvPr>
            <p:cNvSpPr txBox="1"/>
            <p:nvPr/>
          </p:nvSpPr>
          <p:spPr>
            <a:xfrm>
              <a:off x="2133803" y="1558684"/>
              <a:ext cx="294290" cy="681631"/>
            </a:xfrm>
            <a:prstGeom prst="rect">
              <a:avLst/>
            </a:prstGeom>
            <a:noFill/>
          </p:spPr>
          <p:txBody>
            <a:bodyPr wrap="square" rtlCol="0">
              <a:spAutoFit/>
            </a:bodyPr>
            <a:lstStyle/>
            <a:p>
              <a:r>
                <a:rPr lang="en-US" dirty="0">
                  <a:solidFill>
                    <a:srgbClr val="00B050"/>
                  </a:solidFill>
                </a:rPr>
                <a:t>x</a:t>
              </a:r>
            </a:p>
          </p:txBody>
        </p:sp>
        <p:sp>
          <p:nvSpPr>
            <p:cNvPr id="132" name="TextBox 131">
              <a:extLst>
                <a:ext uri="{FF2B5EF4-FFF2-40B4-BE49-F238E27FC236}">
                  <a16:creationId xmlns:a16="http://schemas.microsoft.com/office/drawing/2014/main" id="{38CE9CD6-08F0-814C-90AF-375A012F5697}"/>
                </a:ext>
              </a:extLst>
            </p:cNvPr>
            <p:cNvSpPr txBox="1"/>
            <p:nvPr/>
          </p:nvSpPr>
          <p:spPr>
            <a:xfrm>
              <a:off x="2244298" y="1794219"/>
              <a:ext cx="294290" cy="681631"/>
            </a:xfrm>
            <a:prstGeom prst="rect">
              <a:avLst/>
            </a:prstGeom>
            <a:noFill/>
          </p:spPr>
          <p:txBody>
            <a:bodyPr wrap="square" rtlCol="0">
              <a:spAutoFit/>
            </a:bodyPr>
            <a:lstStyle/>
            <a:p>
              <a:r>
                <a:rPr lang="en-US" dirty="0">
                  <a:solidFill>
                    <a:srgbClr val="00B050"/>
                  </a:solidFill>
                </a:rPr>
                <a:t>x</a:t>
              </a:r>
            </a:p>
          </p:txBody>
        </p:sp>
        <p:sp>
          <p:nvSpPr>
            <p:cNvPr id="133" name="TextBox 132">
              <a:extLst>
                <a:ext uri="{FF2B5EF4-FFF2-40B4-BE49-F238E27FC236}">
                  <a16:creationId xmlns:a16="http://schemas.microsoft.com/office/drawing/2014/main" id="{D45B0A3E-40AB-8A49-A22E-DDB7A47E11BC}"/>
                </a:ext>
              </a:extLst>
            </p:cNvPr>
            <p:cNvSpPr txBox="1"/>
            <p:nvPr/>
          </p:nvSpPr>
          <p:spPr>
            <a:xfrm>
              <a:off x="2428161" y="1798738"/>
              <a:ext cx="294290" cy="681631"/>
            </a:xfrm>
            <a:prstGeom prst="rect">
              <a:avLst/>
            </a:prstGeom>
            <a:noFill/>
          </p:spPr>
          <p:txBody>
            <a:bodyPr wrap="square" rtlCol="0">
              <a:spAutoFit/>
            </a:bodyPr>
            <a:lstStyle/>
            <a:p>
              <a:r>
                <a:rPr lang="en-US" dirty="0">
                  <a:solidFill>
                    <a:srgbClr val="00B050"/>
                  </a:solidFill>
                </a:rPr>
                <a:t>x</a:t>
              </a:r>
            </a:p>
          </p:txBody>
        </p:sp>
        <p:sp>
          <p:nvSpPr>
            <p:cNvPr id="134" name="TextBox 133">
              <a:extLst>
                <a:ext uri="{FF2B5EF4-FFF2-40B4-BE49-F238E27FC236}">
                  <a16:creationId xmlns:a16="http://schemas.microsoft.com/office/drawing/2014/main" id="{479CF335-2D08-E34E-A7FC-89C81531191E}"/>
                </a:ext>
              </a:extLst>
            </p:cNvPr>
            <p:cNvSpPr txBox="1"/>
            <p:nvPr/>
          </p:nvSpPr>
          <p:spPr>
            <a:xfrm>
              <a:off x="2464676" y="2140325"/>
              <a:ext cx="294290" cy="681631"/>
            </a:xfrm>
            <a:prstGeom prst="rect">
              <a:avLst/>
            </a:prstGeom>
            <a:noFill/>
          </p:spPr>
          <p:txBody>
            <a:bodyPr wrap="square" rtlCol="0">
              <a:spAutoFit/>
            </a:bodyPr>
            <a:lstStyle/>
            <a:p>
              <a:r>
                <a:rPr lang="en-US" dirty="0">
                  <a:solidFill>
                    <a:srgbClr val="00B050"/>
                  </a:solidFill>
                </a:rPr>
                <a:t>x</a:t>
              </a:r>
            </a:p>
          </p:txBody>
        </p:sp>
        <p:sp>
          <p:nvSpPr>
            <p:cNvPr id="135" name="TextBox 134">
              <a:extLst>
                <a:ext uri="{FF2B5EF4-FFF2-40B4-BE49-F238E27FC236}">
                  <a16:creationId xmlns:a16="http://schemas.microsoft.com/office/drawing/2014/main" id="{3660017E-4269-0046-9043-16FE181A12FD}"/>
                </a:ext>
              </a:extLst>
            </p:cNvPr>
            <p:cNvSpPr txBox="1"/>
            <p:nvPr/>
          </p:nvSpPr>
          <p:spPr>
            <a:xfrm>
              <a:off x="2911366" y="2101437"/>
              <a:ext cx="294290" cy="681631"/>
            </a:xfrm>
            <a:prstGeom prst="rect">
              <a:avLst/>
            </a:prstGeom>
            <a:noFill/>
          </p:spPr>
          <p:txBody>
            <a:bodyPr wrap="square" rtlCol="0">
              <a:spAutoFit/>
            </a:bodyPr>
            <a:lstStyle/>
            <a:p>
              <a:r>
                <a:rPr lang="en-US" dirty="0">
                  <a:solidFill>
                    <a:srgbClr val="00B050"/>
                  </a:solidFill>
                </a:rPr>
                <a:t>x</a:t>
              </a:r>
            </a:p>
          </p:txBody>
        </p:sp>
        <p:sp>
          <p:nvSpPr>
            <p:cNvPr id="136" name="TextBox 135">
              <a:extLst>
                <a:ext uri="{FF2B5EF4-FFF2-40B4-BE49-F238E27FC236}">
                  <a16:creationId xmlns:a16="http://schemas.microsoft.com/office/drawing/2014/main" id="{91855ECE-4612-394B-8EB0-A6113706D8E9}"/>
                </a:ext>
              </a:extLst>
            </p:cNvPr>
            <p:cNvSpPr txBox="1"/>
            <p:nvPr/>
          </p:nvSpPr>
          <p:spPr>
            <a:xfrm>
              <a:off x="2758318" y="2319946"/>
              <a:ext cx="294290" cy="681631"/>
            </a:xfrm>
            <a:prstGeom prst="rect">
              <a:avLst/>
            </a:prstGeom>
            <a:noFill/>
          </p:spPr>
          <p:txBody>
            <a:bodyPr wrap="square" rtlCol="0">
              <a:spAutoFit/>
            </a:bodyPr>
            <a:lstStyle/>
            <a:p>
              <a:r>
                <a:rPr lang="en-US" dirty="0">
                  <a:solidFill>
                    <a:srgbClr val="00B050"/>
                  </a:solidFill>
                </a:rPr>
                <a:t>x</a:t>
              </a:r>
            </a:p>
          </p:txBody>
        </p:sp>
        <p:sp>
          <p:nvSpPr>
            <p:cNvPr id="137" name="TextBox 136">
              <a:extLst>
                <a:ext uri="{FF2B5EF4-FFF2-40B4-BE49-F238E27FC236}">
                  <a16:creationId xmlns:a16="http://schemas.microsoft.com/office/drawing/2014/main" id="{BB8404C9-5B3B-E54C-BB6F-BD4A1E57FD18}"/>
                </a:ext>
              </a:extLst>
            </p:cNvPr>
            <p:cNvSpPr txBox="1"/>
            <p:nvPr/>
          </p:nvSpPr>
          <p:spPr>
            <a:xfrm>
              <a:off x="3037762" y="2408338"/>
              <a:ext cx="294290" cy="681631"/>
            </a:xfrm>
            <a:prstGeom prst="rect">
              <a:avLst/>
            </a:prstGeom>
            <a:noFill/>
          </p:spPr>
          <p:txBody>
            <a:bodyPr wrap="square" rtlCol="0">
              <a:spAutoFit/>
            </a:bodyPr>
            <a:lstStyle/>
            <a:p>
              <a:r>
                <a:rPr lang="en-US" dirty="0">
                  <a:solidFill>
                    <a:srgbClr val="00B050"/>
                  </a:solidFill>
                </a:rPr>
                <a:t>x</a:t>
              </a:r>
            </a:p>
          </p:txBody>
        </p:sp>
        <p:sp>
          <p:nvSpPr>
            <p:cNvPr id="138" name="TextBox 137">
              <a:extLst>
                <a:ext uri="{FF2B5EF4-FFF2-40B4-BE49-F238E27FC236}">
                  <a16:creationId xmlns:a16="http://schemas.microsoft.com/office/drawing/2014/main" id="{CA39CE09-1F54-6949-B585-EA0205BE7E2C}"/>
                </a:ext>
              </a:extLst>
            </p:cNvPr>
            <p:cNvSpPr txBox="1"/>
            <p:nvPr/>
          </p:nvSpPr>
          <p:spPr>
            <a:xfrm>
              <a:off x="2055045" y="1872525"/>
              <a:ext cx="294290" cy="681631"/>
            </a:xfrm>
            <a:prstGeom prst="rect">
              <a:avLst/>
            </a:prstGeom>
            <a:noFill/>
          </p:spPr>
          <p:txBody>
            <a:bodyPr wrap="square" rtlCol="0">
              <a:spAutoFit/>
            </a:bodyPr>
            <a:lstStyle/>
            <a:p>
              <a:r>
                <a:rPr lang="en-US" dirty="0">
                  <a:solidFill>
                    <a:srgbClr val="00B050"/>
                  </a:solidFill>
                </a:rPr>
                <a:t>x</a:t>
              </a:r>
            </a:p>
          </p:txBody>
        </p:sp>
        <p:sp>
          <p:nvSpPr>
            <p:cNvPr id="139" name="TextBox 138">
              <a:extLst>
                <a:ext uri="{FF2B5EF4-FFF2-40B4-BE49-F238E27FC236}">
                  <a16:creationId xmlns:a16="http://schemas.microsoft.com/office/drawing/2014/main" id="{11EF66B6-03A6-4E4C-915F-A6589BE03016}"/>
                </a:ext>
              </a:extLst>
            </p:cNvPr>
            <p:cNvSpPr txBox="1"/>
            <p:nvPr/>
          </p:nvSpPr>
          <p:spPr>
            <a:xfrm>
              <a:off x="3232068" y="1918873"/>
              <a:ext cx="524239" cy="681631"/>
            </a:xfrm>
            <a:prstGeom prst="rect">
              <a:avLst/>
            </a:prstGeom>
            <a:noFill/>
          </p:spPr>
          <p:txBody>
            <a:bodyPr wrap="none" rtlCol="0">
              <a:spAutoFit/>
            </a:bodyPr>
            <a:lstStyle/>
            <a:p>
              <a:r>
                <a:rPr lang="en-US" dirty="0">
                  <a:solidFill>
                    <a:srgbClr val="00B050"/>
                  </a:solidFill>
                </a:rPr>
                <a:t>x</a:t>
              </a:r>
            </a:p>
          </p:txBody>
        </p:sp>
        <p:sp>
          <p:nvSpPr>
            <p:cNvPr id="140" name="TextBox 139">
              <a:extLst>
                <a:ext uri="{FF2B5EF4-FFF2-40B4-BE49-F238E27FC236}">
                  <a16:creationId xmlns:a16="http://schemas.microsoft.com/office/drawing/2014/main" id="{3464A57E-BF8D-984F-8E60-9E1FE60AE621}"/>
                </a:ext>
              </a:extLst>
            </p:cNvPr>
            <p:cNvSpPr txBox="1"/>
            <p:nvPr/>
          </p:nvSpPr>
          <p:spPr>
            <a:xfrm>
              <a:off x="2927267" y="1483429"/>
              <a:ext cx="284052" cy="681631"/>
            </a:xfrm>
            <a:prstGeom prst="rect">
              <a:avLst/>
            </a:prstGeom>
            <a:noFill/>
          </p:spPr>
          <p:txBody>
            <a:bodyPr wrap="square" rtlCol="0">
              <a:spAutoFit/>
            </a:bodyPr>
            <a:lstStyle/>
            <a:p>
              <a:r>
                <a:rPr lang="en-US" dirty="0">
                  <a:solidFill>
                    <a:srgbClr val="00B050"/>
                  </a:solidFill>
                </a:rPr>
                <a:t>x</a:t>
              </a:r>
            </a:p>
          </p:txBody>
        </p:sp>
        <p:sp>
          <p:nvSpPr>
            <p:cNvPr id="141" name="TextBox 140">
              <a:extLst>
                <a:ext uri="{FF2B5EF4-FFF2-40B4-BE49-F238E27FC236}">
                  <a16:creationId xmlns:a16="http://schemas.microsoft.com/office/drawing/2014/main" id="{4EB6C896-AFF8-FB4B-A465-CB560F67559C}"/>
                </a:ext>
              </a:extLst>
            </p:cNvPr>
            <p:cNvSpPr txBox="1"/>
            <p:nvPr/>
          </p:nvSpPr>
          <p:spPr>
            <a:xfrm>
              <a:off x="3263598" y="1638247"/>
              <a:ext cx="524239" cy="681631"/>
            </a:xfrm>
            <a:prstGeom prst="rect">
              <a:avLst/>
            </a:prstGeom>
            <a:noFill/>
          </p:spPr>
          <p:txBody>
            <a:bodyPr wrap="none" rtlCol="0">
              <a:spAutoFit/>
            </a:bodyPr>
            <a:lstStyle/>
            <a:p>
              <a:r>
                <a:rPr lang="en-US" dirty="0">
                  <a:solidFill>
                    <a:srgbClr val="00B050"/>
                  </a:solidFill>
                </a:rPr>
                <a:t>x</a:t>
              </a:r>
            </a:p>
          </p:txBody>
        </p:sp>
        <p:sp>
          <p:nvSpPr>
            <p:cNvPr id="142" name="TextBox 141">
              <a:extLst>
                <a:ext uri="{FF2B5EF4-FFF2-40B4-BE49-F238E27FC236}">
                  <a16:creationId xmlns:a16="http://schemas.microsoft.com/office/drawing/2014/main" id="{1688FD84-9176-8A4B-AA26-2F7DD3975B4C}"/>
                </a:ext>
              </a:extLst>
            </p:cNvPr>
            <p:cNvSpPr txBox="1"/>
            <p:nvPr/>
          </p:nvSpPr>
          <p:spPr>
            <a:xfrm>
              <a:off x="2335515" y="2451851"/>
              <a:ext cx="524239" cy="681631"/>
            </a:xfrm>
            <a:prstGeom prst="rect">
              <a:avLst/>
            </a:prstGeom>
            <a:noFill/>
          </p:spPr>
          <p:txBody>
            <a:bodyPr wrap="none" rtlCol="0">
              <a:spAutoFit/>
            </a:bodyPr>
            <a:lstStyle/>
            <a:p>
              <a:r>
                <a:rPr lang="en-US" dirty="0">
                  <a:solidFill>
                    <a:srgbClr val="00B050"/>
                  </a:solidFill>
                </a:rPr>
                <a:t>x</a:t>
              </a:r>
            </a:p>
          </p:txBody>
        </p:sp>
        <p:sp>
          <p:nvSpPr>
            <p:cNvPr id="143" name="TextBox 142">
              <a:extLst>
                <a:ext uri="{FF2B5EF4-FFF2-40B4-BE49-F238E27FC236}">
                  <a16:creationId xmlns:a16="http://schemas.microsoft.com/office/drawing/2014/main" id="{F0B0D5B3-77BB-8C40-A69D-5089E75611CB}"/>
                </a:ext>
              </a:extLst>
            </p:cNvPr>
            <p:cNvSpPr txBox="1"/>
            <p:nvPr/>
          </p:nvSpPr>
          <p:spPr>
            <a:xfrm>
              <a:off x="2727434" y="2028286"/>
              <a:ext cx="524239" cy="681631"/>
            </a:xfrm>
            <a:prstGeom prst="rect">
              <a:avLst/>
            </a:prstGeom>
            <a:noFill/>
          </p:spPr>
          <p:txBody>
            <a:bodyPr wrap="none" rtlCol="0">
              <a:spAutoFit/>
            </a:bodyPr>
            <a:lstStyle/>
            <a:p>
              <a:r>
                <a:rPr lang="en-US" dirty="0">
                  <a:solidFill>
                    <a:srgbClr val="00B050"/>
                  </a:solidFill>
                </a:rPr>
                <a:t>x</a:t>
              </a:r>
            </a:p>
          </p:txBody>
        </p:sp>
        <p:sp>
          <p:nvSpPr>
            <p:cNvPr id="144" name="TextBox 143">
              <a:extLst>
                <a:ext uri="{FF2B5EF4-FFF2-40B4-BE49-F238E27FC236}">
                  <a16:creationId xmlns:a16="http://schemas.microsoft.com/office/drawing/2014/main" id="{C7F6CD5A-A7A6-7A41-8928-6115A46BF978}"/>
                </a:ext>
              </a:extLst>
            </p:cNvPr>
            <p:cNvSpPr txBox="1"/>
            <p:nvPr/>
          </p:nvSpPr>
          <p:spPr>
            <a:xfrm>
              <a:off x="2181269" y="2138011"/>
              <a:ext cx="524239" cy="681631"/>
            </a:xfrm>
            <a:prstGeom prst="rect">
              <a:avLst/>
            </a:prstGeom>
            <a:noFill/>
          </p:spPr>
          <p:txBody>
            <a:bodyPr wrap="none" rtlCol="0">
              <a:spAutoFit/>
            </a:bodyPr>
            <a:lstStyle/>
            <a:p>
              <a:r>
                <a:rPr lang="en-US" dirty="0">
                  <a:solidFill>
                    <a:srgbClr val="00B050"/>
                  </a:solidFill>
                </a:rPr>
                <a:t>x</a:t>
              </a:r>
            </a:p>
          </p:txBody>
        </p:sp>
        <p:sp>
          <p:nvSpPr>
            <p:cNvPr id="145" name="Oval 144">
              <a:extLst>
                <a:ext uri="{FF2B5EF4-FFF2-40B4-BE49-F238E27FC236}">
                  <a16:creationId xmlns:a16="http://schemas.microsoft.com/office/drawing/2014/main" id="{8CAC4F29-3340-4145-894C-3B8A2E2D65E0}"/>
                </a:ext>
              </a:extLst>
            </p:cNvPr>
            <p:cNvSpPr/>
            <p:nvPr/>
          </p:nvSpPr>
          <p:spPr>
            <a:xfrm>
              <a:off x="2036652" y="1497826"/>
              <a:ext cx="1665617" cy="157655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sp>
        <p:nvSpPr>
          <p:cNvPr id="146" name="Right Arrow 145">
            <a:extLst>
              <a:ext uri="{FF2B5EF4-FFF2-40B4-BE49-F238E27FC236}">
                <a16:creationId xmlns:a16="http://schemas.microsoft.com/office/drawing/2014/main" id="{B9878EF3-2CE7-B94E-BFE2-0FF20616F812}"/>
              </a:ext>
            </a:extLst>
          </p:cNvPr>
          <p:cNvSpPr/>
          <p:nvPr/>
        </p:nvSpPr>
        <p:spPr>
          <a:xfrm>
            <a:off x="1761164" y="3615172"/>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47" name="TextBox 146">
            <a:extLst>
              <a:ext uri="{FF2B5EF4-FFF2-40B4-BE49-F238E27FC236}">
                <a16:creationId xmlns:a16="http://schemas.microsoft.com/office/drawing/2014/main" id="{9BAD0262-363B-F346-BC53-4B48A2B15C79}"/>
              </a:ext>
            </a:extLst>
          </p:cNvPr>
          <p:cNvSpPr txBox="1"/>
          <p:nvPr/>
        </p:nvSpPr>
        <p:spPr>
          <a:xfrm>
            <a:off x="3348599" y="3552006"/>
            <a:ext cx="899157" cy="369332"/>
          </a:xfrm>
          <a:prstGeom prst="rect">
            <a:avLst/>
          </a:prstGeom>
          <a:noFill/>
        </p:spPr>
        <p:txBody>
          <a:bodyPr wrap="none" rtlCol="0">
            <a:spAutoFit/>
          </a:bodyPr>
          <a:lstStyle/>
          <a:p>
            <a:r>
              <a:rPr lang="en-US" dirty="0">
                <a:solidFill>
                  <a:srgbClr val="00B050"/>
                </a:solidFill>
              </a:rPr>
              <a:t>statistic</a:t>
            </a:r>
          </a:p>
        </p:txBody>
      </p:sp>
      <p:grpSp>
        <p:nvGrpSpPr>
          <p:cNvPr id="148" name="Group 147">
            <a:extLst>
              <a:ext uri="{FF2B5EF4-FFF2-40B4-BE49-F238E27FC236}">
                <a16:creationId xmlns:a16="http://schemas.microsoft.com/office/drawing/2014/main" id="{66856BCE-408B-D349-9574-A098AEEB9BC7}"/>
              </a:ext>
            </a:extLst>
          </p:cNvPr>
          <p:cNvGrpSpPr/>
          <p:nvPr/>
        </p:nvGrpSpPr>
        <p:grpSpPr>
          <a:xfrm>
            <a:off x="639756" y="4285346"/>
            <a:ext cx="948856" cy="923329"/>
            <a:chOff x="2036652" y="1429407"/>
            <a:chExt cx="1751185" cy="1704075"/>
          </a:xfrm>
        </p:grpSpPr>
        <p:sp>
          <p:nvSpPr>
            <p:cNvPr id="149" name="TextBox 148">
              <a:extLst>
                <a:ext uri="{FF2B5EF4-FFF2-40B4-BE49-F238E27FC236}">
                  <a16:creationId xmlns:a16="http://schemas.microsoft.com/office/drawing/2014/main" id="{7E8FCDBF-468E-B84F-B4CE-1745190D019C}"/>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2"/>
                  </a:solidFill>
                </a:rPr>
                <a:t>x</a:t>
              </a:r>
            </a:p>
          </p:txBody>
        </p:sp>
        <p:sp>
          <p:nvSpPr>
            <p:cNvPr id="150" name="TextBox 149">
              <a:extLst>
                <a:ext uri="{FF2B5EF4-FFF2-40B4-BE49-F238E27FC236}">
                  <a16:creationId xmlns:a16="http://schemas.microsoft.com/office/drawing/2014/main" id="{81C517A3-58F4-A245-96B5-A941DF77CA1D}"/>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2"/>
                  </a:solidFill>
                </a:rPr>
                <a:t>x</a:t>
              </a:r>
            </a:p>
          </p:txBody>
        </p:sp>
        <p:sp>
          <p:nvSpPr>
            <p:cNvPr id="151" name="TextBox 150">
              <a:extLst>
                <a:ext uri="{FF2B5EF4-FFF2-40B4-BE49-F238E27FC236}">
                  <a16:creationId xmlns:a16="http://schemas.microsoft.com/office/drawing/2014/main" id="{C65FFE4C-4F47-6747-BAD5-F910FE26C6CD}"/>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2"/>
                  </a:solidFill>
                </a:rPr>
                <a:t>x</a:t>
              </a:r>
            </a:p>
          </p:txBody>
        </p:sp>
        <p:sp>
          <p:nvSpPr>
            <p:cNvPr id="152" name="TextBox 151">
              <a:extLst>
                <a:ext uri="{FF2B5EF4-FFF2-40B4-BE49-F238E27FC236}">
                  <a16:creationId xmlns:a16="http://schemas.microsoft.com/office/drawing/2014/main" id="{0075E6B3-FE59-CB49-B5F5-6605350D1756}"/>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2"/>
                  </a:solidFill>
                </a:rPr>
                <a:t>x</a:t>
              </a:r>
            </a:p>
          </p:txBody>
        </p:sp>
        <p:sp>
          <p:nvSpPr>
            <p:cNvPr id="153" name="TextBox 152">
              <a:extLst>
                <a:ext uri="{FF2B5EF4-FFF2-40B4-BE49-F238E27FC236}">
                  <a16:creationId xmlns:a16="http://schemas.microsoft.com/office/drawing/2014/main" id="{841D9D8D-63F4-1443-A50F-ED1929E39F96}"/>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2"/>
                  </a:solidFill>
                </a:rPr>
                <a:t>x</a:t>
              </a:r>
            </a:p>
          </p:txBody>
        </p:sp>
        <p:sp>
          <p:nvSpPr>
            <p:cNvPr id="154" name="TextBox 153">
              <a:extLst>
                <a:ext uri="{FF2B5EF4-FFF2-40B4-BE49-F238E27FC236}">
                  <a16:creationId xmlns:a16="http://schemas.microsoft.com/office/drawing/2014/main" id="{EFA87994-26CC-CE4A-8958-BFE635EBF3E2}"/>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2"/>
                  </a:solidFill>
                </a:rPr>
                <a:t>x</a:t>
              </a:r>
            </a:p>
          </p:txBody>
        </p:sp>
        <p:sp>
          <p:nvSpPr>
            <p:cNvPr id="155" name="TextBox 154">
              <a:extLst>
                <a:ext uri="{FF2B5EF4-FFF2-40B4-BE49-F238E27FC236}">
                  <a16:creationId xmlns:a16="http://schemas.microsoft.com/office/drawing/2014/main" id="{80B86DB2-2B7E-0349-BA29-1819D618269B}"/>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2"/>
                  </a:solidFill>
                </a:rPr>
                <a:t>x</a:t>
              </a:r>
            </a:p>
          </p:txBody>
        </p:sp>
        <p:sp>
          <p:nvSpPr>
            <p:cNvPr id="156" name="TextBox 155">
              <a:extLst>
                <a:ext uri="{FF2B5EF4-FFF2-40B4-BE49-F238E27FC236}">
                  <a16:creationId xmlns:a16="http://schemas.microsoft.com/office/drawing/2014/main" id="{8C44988E-C263-DD4C-AF47-37B585DCA788}"/>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2"/>
                  </a:solidFill>
                </a:rPr>
                <a:t>x</a:t>
              </a:r>
            </a:p>
          </p:txBody>
        </p:sp>
        <p:sp>
          <p:nvSpPr>
            <p:cNvPr id="157" name="TextBox 156">
              <a:extLst>
                <a:ext uri="{FF2B5EF4-FFF2-40B4-BE49-F238E27FC236}">
                  <a16:creationId xmlns:a16="http://schemas.microsoft.com/office/drawing/2014/main" id="{AF92A81E-D401-4F4C-B8CE-9EC327F6E40B}"/>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2"/>
                  </a:solidFill>
                </a:rPr>
                <a:t>x</a:t>
              </a:r>
            </a:p>
          </p:txBody>
        </p:sp>
        <p:sp>
          <p:nvSpPr>
            <p:cNvPr id="158" name="TextBox 157">
              <a:extLst>
                <a:ext uri="{FF2B5EF4-FFF2-40B4-BE49-F238E27FC236}">
                  <a16:creationId xmlns:a16="http://schemas.microsoft.com/office/drawing/2014/main" id="{171ADEEA-BBA5-C043-B0B3-F97AAE36BE2E}"/>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2"/>
                  </a:solidFill>
                </a:rPr>
                <a:t>x</a:t>
              </a:r>
            </a:p>
          </p:txBody>
        </p:sp>
        <p:sp>
          <p:nvSpPr>
            <p:cNvPr id="159" name="TextBox 158">
              <a:extLst>
                <a:ext uri="{FF2B5EF4-FFF2-40B4-BE49-F238E27FC236}">
                  <a16:creationId xmlns:a16="http://schemas.microsoft.com/office/drawing/2014/main" id="{DF7DEA7A-85FB-624A-ABFC-B01D97D1A16C}"/>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2"/>
                  </a:solidFill>
                </a:rPr>
                <a:t>x</a:t>
              </a:r>
            </a:p>
          </p:txBody>
        </p:sp>
        <p:sp>
          <p:nvSpPr>
            <p:cNvPr id="160" name="TextBox 159">
              <a:extLst>
                <a:ext uri="{FF2B5EF4-FFF2-40B4-BE49-F238E27FC236}">
                  <a16:creationId xmlns:a16="http://schemas.microsoft.com/office/drawing/2014/main" id="{C9BC3677-3A27-DA4C-A621-E96C8A729674}"/>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2"/>
                  </a:solidFill>
                </a:rPr>
                <a:t>x</a:t>
              </a:r>
            </a:p>
          </p:txBody>
        </p:sp>
        <p:sp>
          <p:nvSpPr>
            <p:cNvPr id="161" name="TextBox 160">
              <a:extLst>
                <a:ext uri="{FF2B5EF4-FFF2-40B4-BE49-F238E27FC236}">
                  <a16:creationId xmlns:a16="http://schemas.microsoft.com/office/drawing/2014/main" id="{4B7A380A-128B-B044-BA31-FC3C361FB86D}"/>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2"/>
                  </a:solidFill>
                </a:rPr>
                <a:t>x</a:t>
              </a:r>
            </a:p>
          </p:txBody>
        </p:sp>
        <p:sp>
          <p:nvSpPr>
            <p:cNvPr id="162" name="TextBox 161">
              <a:extLst>
                <a:ext uri="{FF2B5EF4-FFF2-40B4-BE49-F238E27FC236}">
                  <a16:creationId xmlns:a16="http://schemas.microsoft.com/office/drawing/2014/main" id="{862F3F7B-EA5B-6842-B43D-94A14A012FC6}"/>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2"/>
                  </a:solidFill>
                </a:rPr>
                <a:t>x</a:t>
              </a:r>
            </a:p>
          </p:txBody>
        </p:sp>
        <p:sp>
          <p:nvSpPr>
            <p:cNvPr id="163" name="TextBox 162">
              <a:extLst>
                <a:ext uri="{FF2B5EF4-FFF2-40B4-BE49-F238E27FC236}">
                  <a16:creationId xmlns:a16="http://schemas.microsoft.com/office/drawing/2014/main" id="{3A1019A4-87C0-E645-8E9D-EC0B68DB61A4}"/>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2"/>
                  </a:solidFill>
                </a:rPr>
                <a:t>x</a:t>
              </a:r>
            </a:p>
          </p:txBody>
        </p:sp>
        <p:sp>
          <p:nvSpPr>
            <p:cNvPr id="164" name="TextBox 163">
              <a:extLst>
                <a:ext uri="{FF2B5EF4-FFF2-40B4-BE49-F238E27FC236}">
                  <a16:creationId xmlns:a16="http://schemas.microsoft.com/office/drawing/2014/main" id="{D2E59B49-888E-3B4B-A269-F3F2E5E7D107}"/>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2"/>
                  </a:solidFill>
                </a:rPr>
                <a:t>x</a:t>
              </a:r>
            </a:p>
          </p:txBody>
        </p:sp>
        <p:sp>
          <p:nvSpPr>
            <p:cNvPr id="165" name="TextBox 164">
              <a:extLst>
                <a:ext uri="{FF2B5EF4-FFF2-40B4-BE49-F238E27FC236}">
                  <a16:creationId xmlns:a16="http://schemas.microsoft.com/office/drawing/2014/main" id="{46A446ED-EA4C-1E4E-B61D-28E0CAE439BF}"/>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2"/>
                  </a:solidFill>
                </a:rPr>
                <a:t>x</a:t>
              </a:r>
            </a:p>
          </p:txBody>
        </p:sp>
        <p:sp>
          <p:nvSpPr>
            <p:cNvPr id="166" name="TextBox 165">
              <a:extLst>
                <a:ext uri="{FF2B5EF4-FFF2-40B4-BE49-F238E27FC236}">
                  <a16:creationId xmlns:a16="http://schemas.microsoft.com/office/drawing/2014/main" id="{8B2BC30E-6EDC-1642-965D-8C33DEA60F18}"/>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2"/>
                  </a:solidFill>
                </a:rPr>
                <a:t>x</a:t>
              </a:r>
            </a:p>
          </p:txBody>
        </p:sp>
        <p:sp>
          <p:nvSpPr>
            <p:cNvPr id="167" name="TextBox 166">
              <a:extLst>
                <a:ext uri="{FF2B5EF4-FFF2-40B4-BE49-F238E27FC236}">
                  <a16:creationId xmlns:a16="http://schemas.microsoft.com/office/drawing/2014/main" id="{DE3DD7E9-CC4C-D241-BAA9-1111A232DAF4}"/>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2"/>
                  </a:solidFill>
                </a:rPr>
                <a:t>x</a:t>
              </a:r>
            </a:p>
          </p:txBody>
        </p:sp>
        <p:sp>
          <p:nvSpPr>
            <p:cNvPr id="168" name="TextBox 167">
              <a:extLst>
                <a:ext uri="{FF2B5EF4-FFF2-40B4-BE49-F238E27FC236}">
                  <a16:creationId xmlns:a16="http://schemas.microsoft.com/office/drawing/2014/main" id="{5243A086-4329-F94B-9B8F-AD4DE61EF639}"/>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2"/>
                  </a:solidFill>
                </a:rPr>
                <a:t>x</a:t>
              </a:r>
            </a:p>
          </p:txBody>
        </p:sp>
        <p:sp>
          <p:nvSpPr>
            <p:cNvPr id="169" name="TextBox 168">
              <a:extLst>
                <a:ext uri="{FF2B5EF4-FFF2-40B4-BE49-F238E27FC236}">
                  <a16:creationId xmlns:a16="http://schemas.microsoft.com/office/drawing/2014/main" id="{AEE1E210-45A2-F845-AA8E-4032C5B66F36}"/>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2"/>
                  </a:solidFill>
                </a:rPr>
                <a:t>x</a:t>
              </a:r>
            </a:p>
          </p:txBody>
        </p:sp>
        <p:sp>
          <p:nvSpPr>
            <p:cNvPr id="170" name="TextBox 169">
              <a:extLst>
                <a:ext uri="{FF2B5EF4-FFF2-40B4-BE49-F238E27FC236}">
                  <a16:creationId xmlns:a16="http://schemas.microsoft.com/office/drawing/2014/main" id="{8205C51B-D259-AD4E-9A9E-D4AEA1F5C940}"/>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2"/>
                  </a:solidFill>
                </a:rPr>
                <a:t>x</a:t>
              </a:r>
            </a:p>
          </p:txBody>
        </p:sp>
        <p:sp>
          <p:nvSpPr>
            <p:cNvPr id="171" name="Oval 170">
              <a:extLst>
                <a:ext uri="{FF2B5EF4-FFF2-40B4-BE49-F238E27FC236}">
                  <a16:creationId xmlns:a16="http://schemas.microsoft.com/office/drawing/2014/main" id="{00401335-7AA4-4245-B911-1EF1EC6F5468}"/>
                </a:ext>
              </a:extLst>
            </p:cNvPr>
            <p:cNvSpPr/>
            <p:nvPr/>
          </p:nvSpPr>
          <p:spPr>
            <a:xfrm>
              <a:off x="2036652" y="1497826"/>
              <a:ext cx="1665617" cy="1576552"/>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172" name="Right Arrow 171">
            <a:extLst>
              <a:ext uri="{FF2B5EF4-FFF2-40B4-BE49-F238E27FC236}">
                <a16:creationId xmlns:a16="http://schemas.microsoft.com/office/drawing/2014/main" id="{524EEAE6-D036-2441-97FF-BD505DB4E6A0}"/>
              </a:ext>
            </a:extLst>
          </p:cNvPr>
          <p:cNvSpPr/>
          <p:nvPr/>
        </p:nvSpPr>
        <p:spPr>
          <a:xfrm>
            <a:off x="1798235" y="460963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73" name="TextBox 172">
            <a:extLst>
              <a:ext uri="{FF2B5EF4-FFF2-40B4-BE49-F238E27FC236}">
                <a16:creationId xmlns:a16="http://schemas.microsoft.com/office/drawing/2014/main" id="{586054B6-F2CB-7040-8D06-543FAA5D95B1}"/>
              </a:ext>
            </a:extLst>
          </p:cNvPr>
          <p:cNvSpPr txBox="1"/>
          <p:nvPr/>
        </p:nvSpPr>
        <p:spPr>
          <a:xfrm>
            <a:off x="3385670" y="4546467"/>
            <a:ext cx="899157" cy="369332"/>
          </a:xfrm>
          <a:prstGeom prst="rect">
            <a:avLst/>
          </a:prstGeom>
          <a:noFill/>
        </p:spPr>
        <p:txBody>
          <a:bodyPr wrap="none" rtlCol="0">
            <a:spAutoFit/>
          </a:bodyPr>
          <a:lstStyle/>
          <a:p>
            <a:r>
              <a:rPr lang="en-US" dirty="0">
                <a:solidFill>
                  <a:schemeClr val="accent2"/>
                </a:solidFill>
              </a:rPr>
              <a:t>statistic</a:t>
            </a:r>
          </a:p>
        </p:txBody>
      </p:sp>
      <p:grpSp>
        <p:nvGrpSpPr>
          <p:cNvPr id="174" name="Group 173">
            <a:extLst>
              <a:ext uri="{FF2B5EF4-FFF2-40B4-BE49-F238E27FC236}">
                <a16:creationId xmlns:a16="http://schemas.microsoft.com/office/drawing/2014/main" id="{3A4778EA-35D5-8946-A091-C3EECEAB0ADC}"/>
              </a:ext>
            </a:extLst>
          </p:cNvPr>
          <p:cNvGrpSpPr/>
          <p:nvPr/>
        </p:nvGrpSpPr>
        <p:grpSpPr>
          <a:xfrm>
            <a:off x="649155" y="5289392"/>
            <a:ext cx="948856" cy="923329"/>
            <a:chOff x="2036652" y="1429407"/>
            <a:chExt cx="1751185" cy="1704075"/>
          </a:xfrm>
        </p:grpSpPr>
        <p:sp>
          <p:nvSpPr>
            <p:cNvPr id="175" name="TextBox 174">
              <a:extLst>
                <a:ext uri="{FF2B5EF4-FFF2-40B4-BE49-F238E27FC236}">
                  <a16:creationId xmlns:a16="http://schemas.microsoft.com/office/drawing/2014/main" id="{542F9D28-E116-0046-8648-7E583EAB29D1}"/>
                </a:ext>
              </a:extLst>
            </p:cNvPr>
            <p:cNvSpPr txBox="1"/>
            <p:nvPr/>
          </p:nvSpPr>
          <p:spPr>
            <a:xfrm>
              <a:off x="2448909" y="1429407"/>
              <a:ext cx="524239" cy="681631"/>
            </a:xfrm>
            <a:prstGeom prst="rect">
              <a:avLst/>
            </a:prstGeom>
            <a:noFill/>
          </p:spPr>
          <p:txBody>
            <a:bodyPr wrap="none" rtlCol="0">
              <a:spAutoFit/>
            </a:bodyPr>
            <a:lstStyle/>
            <a:p>
              <a:r>
                <a:rPr lang="en-US" dirty="0">
                  <a:solidFill>
                    <a:srgbClr val="7030A0"/>
                  </a:solidFill>
                </a:rPr>
                <a:t>x</a:t>
              </a:r>
            </a:p>
          </p:txBody>
        </p:sp>
        <p:sp>
          <p:nvSpPr>
            <p:cNvPr id="176" name="TextBox 175">
              <a:extLst>
                <a:ext uri="{FF2B5EF4-FFF2-40B4-BE49-F238E27FC236}">
                  <a16:creationId xmlns:a16="http://schemas.microsoft.com/office/drawing/2014/main" id="{A541CF7C-0EFF-AF4A-8E0A-EF160D266FFE}"/>
                </a:ext>
              </a:extLst>
            </p:cNvPr>
            <p:cNvSpPr txBox="1"/>
            <p:nvPr/>
          </p:nvSpPr>
          <p:spPr>
            <a:xfrm>
              <a:off x="2601309" y="1581807"/>
              <a:ext cx="524239" cy="681631"/>
            </a:xfrm>
            <a:prstGeom prst="rect">
              <a:avLst/>
            </a:prstGeom>
            <a:noFill/>
          </p:spPr>
          <p:txBody>
            <a:bodyPr wrap="none" rtlCol="0">
              <a:spAutoFit/>
            </a:bodyPr>
            <a:lstStyle/>
            <a:p>
              <a:r>
                <a:rPr lang="en-US" dirty="0">
                  <a:solidFill>
                    <a:srgbClr val="7030A0"/>
                  </a:solidFill>
                </a:rPr>
                <a:t>x</a:t>
              </a:r>
            </a:p>
          </p:txBody>
        </p:sp>
        <p:sp>
          <p:nvSpPr>
            <p:cNvPr id="177" name="TextBox 176">
              <a:extLst>
                <a:ext uri="{FF2B5EF4-FFF2-40B4-BE49-F238E27FC236}">
                  <a16:creationId xmlns:a16="http://schemas.microsoft.com/office/drawing/2014/main" id="{26FCCA83-1B8E-3A43-AE42-D6942EBEFB6A}"/>
                </a:ext>
              </a:extLst>
            </p:cNvPr>
            <p:cNvSpPr txBox="1"/>
            <p:nvPr/>
          </p:nvSpPr>
          <p:spPr>
            <a:xfrm>
              <a:off x="2753710" y="1734208"/>
              <a:ext cx="524239" cy="681631"/>
            </a:xfrm>
            <a:prstGeom prst="rect">
              <a:avLst/>
            </a:prstGeom>
            <a:noFill/>
          </p:spPr>
          <p:txBody>
            <a:bodyPr wrap="none" rtlCol="0">
              <a:spAutoFit/>
            </a:bodyPr>
            <a:lstStyle/>
            <a:p>
              <a:r>
                <a:rPr lang="en-US" dirty="0">
                  <a:solidFill>
                    <a:srgbClr val="7030A0"/>
                  </a:solidFill>
                </a:rPr>
                <a:t>x</a:t>
              </a:r>
            </a:p>
          </p:txBody>
        </p:sp>
        <p:sp>
          <p:nvSpPr>
            <p:cNvPr id="178" name="TextBox 177">
              <a:extLst>
                <a:ext uri="{FF2B5EF4-FFF2-40B4-BE49-F238E27FC236}">
                  <a16:creationId xmlns:a16="http://schemas.microsoft.com/office/drawing/2014/main" id="{8D5257FD-76A9-4441-BEC6-56F0E12BEB48}"/>
                </a:ext>
              </a:extLst>
            </p:cNvPr>
            <p:cNvSpPr txBox="1"/>
            <p:nvPr/>
          </p:nvSpPr>
          <p:spPr>
            <a:xfrm>
              <a:off x="2948016" y="1822914"/>
              <a:ext cx="524239" cy="681631"/>
            </a:xfrm>
            <a:prstGeom prst="rect">
              <a:avLst/>
            </a:prstGeom>
            <a:noFill/>
          </p:spPr>
          <p:txBody>
            <a:bodyPr wrap="none" rtlCol="0">
              <a:spAutoFit/>
            </a:bodyPr>
            <a:lstStyle/>
            <a:p>
              <a:r>
                <a:rPr lang="en-US" dirty="0">
                  <a:solidFill>
                    <a:srgbClr val="7030A0"/>
                  </a:solidFill>
                </a:rPr>
                <a:t>x</a:t>
              </a:r>
            </a:p>
          </p:txBody>
        </p:sp>
        <p:sp>
          <p:nvSpPr>
            <p:cNvPr id="179" name="TextBox 178">
              <a:extLst>
                <a:ext uri="{FF2B5EF4-FFF2-40B4-BE49-F238E27FC236}">
                  <a16:creationId xmlns:a16="http://schemas.microsoft.com/office/drawing/2014/main" id="{C08B6647-3013-B849-B1B5-95274E6C46B6}"/>
                </a:ext>
              </a:extLst>
            </p:cNvPr>
            <p:cNvSpPr txBox="1"/>
            <p:nvPr/>
          </p:nvSpPr>
          <p:spPr>
            <a:xfrm>
              <a:off x="3058510" y="2039007"/>
              <a:ext cx="524239" cy="681631"/>
            </a:xfrm>
            <a:prstGeom prst="rect">
              <a:avLst/>
            </a:prstGeom>
            <a:noFill/>
          </p:spPr>
          <p:txBody>
            <a:bodyPr wrap="none" rtlCol="0">
              <a:spAutoFit/>
            </a:bodyPr>
            <a:lstStyle/>
            <a:p>
              <a:r>
                <a:rPr lang="en-US" dirty="0">
                  <a:solidFill>
                    <a:srgbClr val="7030A0"/>
                  </a:solidFill>
                </a:rPr>
                <a:t>x</a:t>
              </a:r>
            </a:p>
          </p:txBody>
        </p:sp>
        <p:sp>
          <p:nvSpPr>
            <p:cNvPr id="180" name="TextBox 179">
              <a:extLst>
                <a:ext uri="{FF2B5EF4-FFF2-40B4-BE49-F238E27FC236}">
                  <a16:creationId xmlns:a16="http://schemas.microsoft.com/office/drawing/2014/main" id="{AAAB0811-47AA-E24D-B485-469FBD8A3141}"/>
                </a:ext>
              </a:extLst>
            </p:cNvPr>
            <p:cNvSpPr txBox="1"/>
            <p:nvPr/>
          </p:nvSpPr>
          <p:spPr>
            <a:xfrm>
              <a:off x="3210910" y="2191407"/>
              <a:ext cx="524239" cy="681631"/>
            </a:xfrm>
            <a:prstGeom prst="rect">
              <a:avLst/>
            </a:prstGeom>
            <a:noFill/>
          </p:spPr>
          <p:txBody>
            <a:bodyPr wrap="none" rtlCol="0">
              <a:spAutoFit/>
            </a:bodyPr>
            <a:lstStyle/>
            <a:p>
              <a:r>
                <a:rPr lang="en-US" dirty="0">
                  <a:solidFill>
                    <a:srgbClr val="7030A0"/>
                  </a:solidFill>
                </a:rPr>
                <a:t>x</a:t>
              </a:r>
            </a:p>
          </p:txBody>
        </p:sp>
        <p:sp>
          <p:nvSpPr>
            <p:cNvPr id="181" name="TextBox 180">
              <a:extLst>
                <a:ext uri="{FF2B5EF4-FFF2-40B4-BE49-F238E27FC236}">
                  <a16:creationId xmlns:a16="http://schemas.microsoft.com/office/drawing/2014/main" id="{54A40D8E-A06E-D84E-A58B-495BC8D071F1}"/>
                </a:ext>
              </a:extLst>
            </p:cNvPr>
            <p:cNvSpPr txBox="1"/>
            <p:nvPr/>
          </p:nvSpPr>
          <p:spPr>
            <a:xfrm>
              <a:off x="2543641" y="1930854"/>
              <a:ext cx="524239" cy="681631"/>
            </a:xfrm>
            <a:prstGeom prst="rect">
              <a:avLst/>
            </a:prstGeom>
            <a:noFill/>
          </p:spPr>
          <p:txBody>
            <a:bodyPr wrap="none" rtlCol="0">
              <a:spAutoFit/>
            </a:bodyPr>
            <a:lstStyle/>
            <a:p>
              <a:r>
                <a:rPr lang="en-US" dirty="0">
                  <a:solidFill>
                    <a:srgbClr val="7030A0"/>
                  </a:solidFill>
                </a:rPr>
                <a:t>x</a:t>
              </a:r>
            </a:p>
          </p:txBody>
        </p:sp>
        <p:sp>
          <p:nvSpPr>
            <p:cNvPr id="182" name="TextBox 181">
              <a:extLst>
                <a:ext uri="{FF2B5EF4-FFF2-40B4-BE49-F238E27FC236}">
                  <a16:creationId xmlns:a16="http://schemas.microsoft.com/office/drawing/2014/main" id="{0939860C-8201-B14D-B170-7B6080A4E14B}"/>
                </a:ext>
              </a:extLst>
            </p:cNvPr>
            <p:cNvSpPr txBox="1"/>
            <p:nvPr/>
          </p:nvSpPr>
          <p:spPr>
            <a:xfrm>
              <a:off x="2559677" y="2401192"/>
              <a:ext cx="524239" cy="681631"/>
            </a:xfrm>
            <a:prstGeom prst="rect">
              <a:avLst/>
            </a:prstGeom>
            <a:noFill/>
          </p:spPr>
          <p:txBody>
            <a:bodyPr wrap="none" rtlCol="0">
              <a:spAutoFit/>
            </a:bodyPr>
            <a:lstStyle/>
            <a:p>
              <a:r>
                <a:rPr lang="en-US" dirty="0">
                  <a:solidFill>
                    <a:srgbClr val="7030A0"/>
                  </a:solidFill>
                </a:rPr>
                <a:t>x</a:t>
              </a:r>
            </a:p>
          </p:txBody>
        </p:sp>
        <p:sp>
          <p:nvSpPr>
            <p:cNvPr id="183" name="TextBox 182">
              <a:extLst>
                <a:ext uri="{FF2B5EF4-FFF2-40B4-BE49-F238E27FC236}">
                  <a16:creationId xmlns:a16="http://schemas.microsoft.com/office/drawing/2014/main" id="{0C5AC1E4-B7BF-BF4B-A189-FC0DFC2868F7}"/>
                </a:ext>
              </a:extLst>
            </p:cNvPr>
            <p:cNvSpPr txBox="1"/>
            <p:nvPr/>
          </p:nvSpPr>
          <p:spPr>
            <a:xfrm>
              <a:off x="2133803" y="1558684"/>
              <a:ext cx="294290" cy="681631"/>
            </a:xfrm>
            <a:prstGeom prst="rect">
              <a:avLst/>
            </a:prstGeom>
            <a:noFill/>
          </p:spPr>
          <p:txBody>
            <a:bodyPr wrap="square" rtlCol="0">
              <a:spAutoFit/>
            </a:bodyPr>
            <a:lstStyle/>
            <a:p>
              <a:r>
                <a:rPr lang="en-US" dirty="0">
                  <a:solidFill>
                    <a:srgbClr val="7030A0"/>
                  </a:solidFill>
                </a:rPr>
                <a:t>x</a:t>
              </a:r>
            </a:p>
          </p:txBody>
        </p:sp>
        <p:sp>
          <p:nvSpPr>
            <p:cNvPr id="184" name="TextBox 183">
              <a:extLst>
                <a:ext uri="{FF2B5EF4-FFF2-40B4-BE49-F238E27FC236}">
                  <a16:creationId xmlns:a16="http://schemas.microsoft.com/office/drawing/2014/main" id="{0179D68C-1C78-3049-8F5C-C5ADAB81FB26}"/>
                </a:ext>
              </a:extLst>
            </p:cNvPr>
            <p:cNvSpPr txBox="1"/>
            <p:nvPr/>
          </p:nvSpPr>
          <p:spPr>
            <a:xfrm>
              <a:off x="2244298" y="1794219"/>
              <a:ext cx="294290" cy="681631"/>
            </a:xfrm>
            <a:prstGeom prst="rect">
              <a:avLst/>
            </a:prstGeom>
            <a:noFill/>
          </p:spPr>
          <p:txBody>
            <a:bodyPr wrap="square" rtlCol="0">
              <a:spAutoFit/>
            </a:bodyPr>
            <a:lstStyle/>
            <a:p>
              <a:r>
                <a:rPr lang="en-US" dirty="0">
                  <a:solidFill>
                    <a:srgbClr val="7030A0"/>
                  </a:solidFill>
                </a:rPr>
                <a:t>x</a:t>
              </a:r>
            </a:p>
          </p:txBody>
        </p:sp>
        <p:sp>
          <p:nvSpPr>
            <p:cNvPr id="185" name="TextBox 184">
              <a:extLst>
                <a:ext uri="{FF2B5EF4-FFF2-40B4-BE49-F238E27FC236}">
                  <a16:creationId xmlns:a16="http://schemas.microsoft.com/office/drawing/2014/main" id="{1E1E8FB4-CF53-3E41-8E25-AEB17552F89F}"/>
                </a:ext>
              </a:extLst>
            </p:cNvPr>
            <p:cNvSpPr txBox="1"/>
            <p:nvPr/>
          </p:nvSpPr>
          <p:spPr>
            <a:xfrm>
              <a:off x="2428161" y="1798738"/>
              <a:ext cx="294290" cy="681631"/>
            </a:xfrm>
            <a:prstGeom prst="rect">
              <a:avLst/>
            </a:prstGeom>
            <a:noFill/>
          </p:spPr>
          <p:txBody>
            <a:bodyPr wrap="square" rtlCol="0">
              <a:spAutoFit/>
            </a:bodyPr>
            <a:lstStyle/>
            <a:p>
              <a:r>
                <a:rPr lang="en-US" dirty="0">
                  <a:solidFill>
                    <a:srgbClr val="7030A0"/>
                  </a:solidFill>
                </a:rPr>
                <a:t>x</a:t>
              </a:r>
            </a:p>
          </p:txBody>
        </p:sp>
        <p:sp>
          <p:nvSpPr>
            <p:cNvPr id="186" name="TextBox 185">
              <a:extLst>
                <a:ext uri="{FF2B5EF4-FFF2-40B4-BE49-F238E27FC236}">
                  <a16:creationId xmlns:a16="http://schemas.microsoft.com/office/drawing/2014/main" id="{49953702-1EBA-5948-84F9-B410D2F623A7}"/>
                </a:ext>
              </a:extLst>
            </p:cNvPr>
            <p:cNvSpPr txBox="1"/>
            <p:nvPr/>
          </p:nvSpPr>
          <p:spPr>
            <a:xfrm>
              <a:off x="2464676" y="2140325"/>
              <a:ext cx="294290" cy="681631"/>
            </a:xfrm>
            <a:prstGeom prst="rect">
              <a:avLst/>
            </a:prstGeom>
            <a:noFill/>
          </p:spPr>
          <p:txBody>
            <a:bodyPr wrap="square" rtlCol="0">
              <a:spAutoFit/>
            </a:bodyPr>
            <a:lstStyle/>
            <a:p>
              <a:r>
                <a:rPr lang="en-US" dirty="0">
                  <a:solidFill>
                    <a:srgbClr val="7030A0"/>
                  </a:solidFill>
                </a:rPr>
                <a:t>x</a:t>
              </a:r>
            </a:p>
          </p:txBody>
        </p:sp>
        <p:sp>
          <p:nvSpPr>
            <p:cNvPr id="187" name="TextBox 186">
              <a:extLst>
                <a:ext uri="{FF2B5EF4-FFF2-40B4-BE49-F238E27FC236}">
                  <a16:creationId xmlns:a16="http://schemas.microsoft.com/office/drawing/2014/main" id="{6B6D087C-8096-F64C-999A-A07ED659EC99}"/>
                </a:ext>
              </a:extLst>
            </p:cNvPr>
            <p:cNvSpPr txBox="1"/>
            <p:nvPr/>
          </p:nvSpPr>
          <p:spPr>
            <a:xfrm>
              <a:off x="2911366" y="2101437"/>
              <a:ext cx="294290" cy="681631"/>
            </a:xfrm>
            <a:prstGeom prst="rect">
              <a:avLst/>
            </a:prstGeom>
            <a:noFill/>
          </p:spPr>
          <p:txBody>
            <a:bodyPr wrap="square" rtlCol="0">
              <a:spAutoFit/>
            </a:bodyPr>
            <a:lstStyle/>
            <a:p>
              <a:r>
                <a:rPr lang="en-US" dirty="0">
                  <a:solidFill>
                    <a:srgbClr val="7030A0"/>
                  </a:solidFill>
                </a:rPr>
                <a:t>x</a:t>
              </a:r>
            </a:p>
          </p:txBody>
        </p:sp>
        <p:sp>
          <p:nvSpPr>
            <p:cNvPr id="188" name="TextBox 187">
              <a:extLst>
                <a:ext uri="{FF2B5EF4-FFF2-40B4-BE49-F238E27FC236}">
                  <a16:creationId xmlns:a16="http://schemas.microsoft.com/office/drawing/2014/main" id="{AF996BB0-1988-AF47-BFE5-ABBB742A3AAD}"/>
                </a:ext>
              </a:extLst>
            </p:cNvPr>
            <p:cNvSpPr txBox="1"/>
            <p:nvPr/>
          </p:nvSpPr>
          <p:spPr>
            <a:xfrm>
              <a:off x="2758318" y="2319946"/>
              <a:ext cx="294290" cy="681631"/>
            </a:xfrm>
            <a:prstGeom prst="rect">
              <a:avLst/>
            </a:prstGeom>
            <a:noFill/>
          </p:spPr>
          <p:txBody>
            <a:bodyPr wrap="square" rtlCol="0">
              <a:spAutoFit/>
            </a:bodyPr>
            <a:lstStyle/>
            <a:p>
              <a:r>
                <a:rPr lang="en-US" dirty="0">
                  <a:solidFill>
                    <a:srgbClr val="7030A0"/>
                  </a:solidFill>
                </a:rPr>
                <a:t>x</a:t>
              </a:r>
            </a:p>
          </p:txBody>
        </p:sp>
        <p:sp>
          <p:nvSpPr>
            <p:cNvPr id="189" name="TextBox 188">
              <a:extLst>
                <a:ext uri="{FF2B5EF4-FFF2-40B4-BE49-F238E27FC236}">
                  <a16:creationId xmlns:a16="http://schemas.microsoft.com/office/drawing/2014/main" id="{F74CFF48-5901-DE41-95DC-A19513F7A9EA}"/>
                </a:ext>
              </a:extLst>
            </p:cNvPr>
            <p:cNvSpPr txBox="1"/>
            <p:nvPr/>
          </p:nvSpPr>
          <p:spPr>
            <a:xfrm>
              <a:off x="3037762" y="2408338"/>
              <a:ext cx="294290" cy="681631"/>
            </a:xfrm>
            <a:prstGeom prst="rect">
              <a:avLst/>
            </a:prstGeom>
            <a:noFill/>
          </p:spPr>
          <p:txBody>
            <a:bodyPr wrap="square" rtlCol="0">
              <a:spAutoFit/>
            </a:bodyPr>
            <a:lstStyle/>
            <a:p>
              <a:r>
                <a:rPr lang="en-US" dirty="0">
                  <a:solidFill>
                    <a:srgbClr val="7030A0"/>
                  </a:solidFill>
                </a:rPr>
                <a:t>x</a:t>
              </a:r>
            </a:p>
          </p:txBody>
        </p:sp>
        <p:sp>
          <p:nvSpPr>
            <p:cNvPr id="190" name="TextBox 189">
              <a:extLst>
                <a:ext uri="{FF2B5EF4-FFF2-40B4-BE49-F238E27FC236}">
                  <a16:creationId xmlns:a16="http://schemas.microsoft.com/office/drawing/2014/main" id="{56B10233-CC44-6C45-B46E-9E33FE2DF8A2}"/>
                </a:ext>
              </a:extLst>
            </p:cNvPr>
            <p:cNvSpPr txBox="1"/>
            <p:nvPr/>
          </p:nvSpPr>
          <p:spPr>
            <a:xfrm>
              <a:off x="2055045" y="1872525"/>
              <a:ext cx="294290" cy="681631"/>
            </a:xfrm>
            <a:prstGeom prst="rect">
              <a:avLst/>
            </a:prstGeom>
            <a:noFill/>
          </p:spPr>
          <p:txBody>
            <a:bodyPr wrap="square" rtlCol="0">
              <a:spAutoFit/>
            </a:bodyPr>
            <a:lstStyle/>
            <a:p>
              <a:r>
                <a:rPr lang="en-US" dirty="0">
                  <a:solidFill>
                    <a:srgbClr val="7030A0"/>
                  </a:solidFill>
                </a:rPr>
                <a:t>x</a:t>
              </a:r>
            </a:p>
          </p:txBody>
        </p:sp>
        <p:sp>
          <p:nvSpPr>
            <p:cNvPr id="191" name="TextBox 190">
              <a:extLst>
                <a:ext uri="{FF2B5EF4-FFF2-40B4-BE49-F238E27FC236}">
                  <a16:creationId xmlns:a16="http://schemas.microsoft.com/office/drawing/2014/main" id="{189DC120-027E-294B-9E6F-FDC1D10CF771}"/>
                </a:ext>
              </a:extLst>
            </p:cNvPr>
            <p:cNvSpPr txBox="1"/>
            <p:nvPr/>
          </p:nvSpPr>
          <p:spPr>
            <a:xfrm>
              <a:off x="3232068" y="1918873"/>
              <a:ext cx="524239" cy="681631"/>
            </a:xfrm>
            <a:prstGeom prst="rect">
              <a:avLst/>
            </a:prstGeom>
            <a:noFill/>
          </p:spPr>
          <p:txBody>
            <a:bodyPr wrap="none" rtlCol="0">
              <a:spAutoFit/>
            </a:bodyPr>
            <a:lstStyle/>
            <a:p>
              <a:r>
                <a:rPr lang="en-US" dirty="0">
                  <a:solidFill>
                    <a:srgbClr val="7030A0"/>
                  </a:solidFill>
                </a:rPr>
                <a:t>x</a:t>
              </a:r>
            </a:p>
          </p:txBody>
        </p:sp>
        <p:sp>
          <p:nvSpPr>
            <p:cNvPr id="192" name="TextBox 191">
              <a:extLst>
                <a:ext uri="{FF2B5EF4-FFF2-40B4-BE49-F238E27FC236}">
                  <a16:creationId xmlns:a16="http://schemas.microsoft.com/office/drawing/2014/main" id="{9E5C51CD-1617-8645-B743-3B23A795B045}"/>
                </a:ext>
              </a:extLst>
            </p:cNvPr>
            <p:cNvSpPr txBox="1"/>
            <p:nvPr/>
          </p:nvSpPr>
          <p:spPr>
            <a:xfrm>
              <a:off x="2927267" y="1483429"/>
              <a:ext cx="284052" cy="681631"/>
            </a:xfrm>
            <a:prstGeom prst="rect">
              <a:avLst/>
            </a:prstGeom>
            <a:noFill/>
          </p:spPr>
          <p:txBody>
            <a:bodyPr wrap="square" rtlCol="0">
              <a:spAutoFit/>
            </a:bodyPr>
            <a:lstStyle/>
            <a:p>
              <a:r>
                <a:rPr lang="en-US" dirty="0">
                  <a:solidFill>
                    <a:srgbClr val="7030A0"/>
                  </a:solidFill>
                </a:rPr>
                <a:t>x</a:t>
              </a:r>
            </a:p>
          </p:txBody>
        </p:sp>
        <p:sp>
          <p:nvSpPr>
            <p:cNvPr id="193" name="TextBox 192">
              <a:extLst>
                <a:ext uri="{FF2B5EF4-FFF2-40B4-BE49-F238E27FC236}">
                  <a16:creationId xmlns:a16="http://schemas.microsoft.com/office/drawing/2014/main" id="{025A5D1B-D53A-B74D-9D11-DE0C55FC6CC0}"/>
                </a:ext>
              </a:extLst>
            </p:cNvPr>
            <p:cNvSpPr txBox="1"/>
            <p:nvPr/>
          </p:nvSpPr>
          <p:spPr>
            <a:xfrm>
              <a:off x="3263598" y="1638247"/>
              <a:ext cx="524239" cy="681631"/>
            </a:xfrm>
            <a:prstGeom prst="rect">
              <a:avLst/>
            </a:prstGeom>
            <a:noFill/>
          </p:spPr>
          <p:txBody>
            <a:bodyPr wrap="none" rtlCol="0">
              <a:spAutoFit/>
            </a:bodyPr>
            <a:lstStyle/>
            <a:p>
              <a:r>
                <a:rPr lang="en-US" dirty="0">
                  <a:solidFill>
                    <a:srgbClr val="7030A0"/>
                  </a:solidFill>
                </a:rPr>
                <a:t>x</a:t>
              </a:r>
            </a:p>
          </p:txBody>
        </p:sp>
        <p:sp>
          <p:nvSpPr>
            <p:cNvPr id="194" name="TextBox 193">
              <a:extLst>
                <a:ext uri="{FF2B5EF4-FFF2-40B4-BE49-F238E27FC236}">
                  <a16:creationId xmlns:a16="http://schemas.microsoft.com/office/drawing/2014/main" id="{665E1749-E3BC-3C4D-8271-C108F64AB38B}"/>
                </a:ext>
              </a:extLst>
            </p:cNvPr>
            <p:cNvSpPr txBox="1"/>
            <p:nvPr/>
          </p:nvSpPr>
          <p:spPr>
            <a:xfrm>
              <a:off x="2335515" y="2451851"/>
              <a:ext cx="524239" cy="681631"/>
            </a:xfrm>
            <a:prstGeom prst="rect">
              <a:avLst/>
            </a:prstGeom>
            <a:noFill/>
          </p:spPr>
          <p:txBody>
            <a:bodyPr wrap="none" rtlCol="0">
              <a:spAutoFit/>
            </a:bodyPr>
            <a:lstStyle/>
            <a:p>
              <a:r>
                <a:rPr lang="en-US" dirty="0">
                  <a:solidFill>
                    <a:srgbClr val="7030A0"/>
                  </a:solidFill>
                </a:rPr>
                <a:t>x</a:t>
              </a:r>
            </a:p>
          </p:txBody>
        </p:sp>
        <p:sp>
          <p:nvSpPr>
            <p:cNvPr id="195" name="TextBox 194">
              <a:extLst>
                <a:ext uri="{FF2B5EF4-FFF2-40B4-BE49-F238E27FC236}">
                  <a16:creationId xmlns:a16="http://schemas.microsoft.com/office/drawing/2014/main" id="{2021D5E5-FCA4-3040-BD9A-096394EA5B5F}"/>
                </a:ext>
              </a:extLst>
            </p:cNvPr>
            <p:cNvSpPr txBox="1"/>
            <p:nvPr/>
          </p:nvSpPr>
          <p:spPr>
            <a:xfrm>
              <a:off x="2727434" y="2028286"/>
              <a:ext cx="524239" cy="681631"/>
            </a:xfrm>
            <a:prstGeom prst="rect">
              <a:avLst/>
            </a:prstGeom>
            <a:noFill/>
          </p:spPr>
          <p:txBody>
            <a:bodyPr wrap="none" rtlCol="0">
              <a:spAutoFit/>
            </a:bodyPr>
            <a:lstStyle/>
            <a:p>
              <a:r>
                <a:rPr lang="en-US" dirty="0">
                  <a:solidFill>
                    <a:srgbClr val="7030A0"/>
                  </a:solidFill>
                </a:rPr>
                <a:t>x</a:t>
              </a:r>
            </a:p>
          </p:txBody>
        </p:sp>
        <p:sp>
          <p:nvSpPr>
            <p:cNvPr id="196" name="TextBox 195">
              <a:extLst>
                <a:ext uri="{FF2B5EF4-FFF2-40B4-BE49-F238E27FC236}">
                  <a16:creationId xmlns:a16="http://schemas.microsoft.com/office/drawing/2014/main" id="{B8FE73DE-FC34-E245-925E-17B00EA877F3}"/>
                </a:ext>
              </a:extLst>
            </p:cNvPr>
            <p:cNvSpPr txBox="1"/>
            <p:nvPr/>
          </p:nvSpPr>
          <p:spPr>
            <a:xfrm>
              <a:off x="2181269" y="2138011"/>
              <a:ext cx="524239" cy="681631"/>
            </a:xfrm>
            <a:prstGeom prst="rect">
              <a:avLst/>
            </a:prstGeom>
            <a:noFill/>
          </p:spPr>
          <p:txBody>
            <a:bodyPr wrap="none" rtlCol="0">
              <a:spAutoFit/>
            </a:bodyPr>
            <a:lstStyle/>
            <a:p>
              <a:r>
                <a:rPr lang="en-US" dirty="0">
                  <a:solidFill>
                    <a:srgbClr val="7030A0"/>
                  </a:solidFill>
                </a:rPr>
                <a:t>x</a:t>
              </a:r>
            </a:p>
          </p:txBody>
        </p:sp>
        <p:sp>
          <p:nvSpPr>
            <p:cNvPr id="197" name="Oval 196">
              <a:extLst>
                <a:ext uri="{FF2B5EF4-FFF2-40B4-BE49-F238E27FC236}">
                  <a16:creationId xmlns:a16="http://schemas.microsoft.com/office/drawing/2014/main" id="{99FCFB45-A314-9142-8F88-D3AFC073634D}"/>
                </a:ext>
              </a:extLst>
            </p:cNvPr>
            <p:cNvSpPr/>
            <p:nvPr/>
          </p:nvSpPr>
          <p:spPr>
            <a:xfrm>
              <a:off x="2036652" y="1497826"/>
              <a:ext cx="1665617" cy="1576552"/>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030A0"/>
                </a:solidFill>
              </a:endParaRPr>
            </a:p>
          </p:txBody>
        </p:sp>
      </p:grpSp>
      <p:sp>
        <p:nvSpPr>
          <p:cNvPr id="198" name="Right Arrow 197">
            <a:extLst>
              <a:ext uri="{FF2B5EF4-FFF2-40B4-BE49-F238E27FC236}">
                <a16:creationId xmlns:a16="http://schemas.microsoft.com/office/drawing/2014/main" id="{7DCEEE84-7BCA-E94D-A2FF-49B1CFC2BDE3}"/>
              </a:ext>
            </a:extLst>
          </p:cNvPr>
          <p:cNvSpPr/>
          <p:nvPr/>
        </p:nvSpPr>
        <p:spPr>
          <a:xfrm>
            <a:off x="1807634" y="5613679"/>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99" name="TextBox 198">
            <a:extLst>
              <a:ext uri="{FF2B5EF4-FFF2-40B4-BE49-F238E27FC236}">
                <a16:creationId xmlns:a16="http://schemas.microsoft.com/office/drawing/2014/main" id="{B29114C3-74CA-4F49-9BB0-431B05232C7C}"/>
              </a:ext>
            </a:extLst>
          </p:cNvPr>
          <p:cNvSpPr txBox="1"/>
          <p:nvPr/>
        </p:nvSpPr>
        <p:spPr>
          <a:xfrm>
            <a:off x="3395069" y="5550513"/>
            <a:ext cx="899157" cy="369332"/>
          </a:xfrm>
          <a:prstGeom prst="rect">
            <a:avLst/>
          </a:prstGeom>
          <a:noFill/>
        </p:spPr>
        <p:txBody>
          <a:bodyPr wrap="none" rtlCol="0">
            <a:spAutoFit/>
          </a:bodyPr>
          <a:lstStyle/>
          <a:p>
            <a:r>
              <a:rPr lang="en-US" dirty="0">
                <a:solidFill>
                  <a:srgbClr val="7030A0"/>
                </a:solidFill>
              </a:rPr>
              <a:t>statistic</a:t>
            </a:r>
          </a:p>
        </p:txBody>
      </p:sp>
      <p:sp>
        <p:nvSpPr>
          <p:cNvPr id="2" name="Oval 1">
            <a:extLst>
              <a:ext uri="{FF2B5EF4-FFF2-40B4-BE49-F238E27FC236}">
                <a16:creationId xmlns:a16="http://schemas.microsoft.com/office/drawing/2014/main" id="{D026E328-3E1B-1549-B835-13F69F477DEB}"/>
              </a:ext>
            </a:extLst>
          </p:cNvPr>
          <p:cNvSpPr/>
          <p:nvPr/>
        </p:nvSpPr>
        <p:spPr>
          <a:xfrm>
            <a:off x="2397211" y="609188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529AC025-DEB8-714E-A5D8-0A66D8148D59}"/>
              </a:ext>
            </a:extLst>
          </p:cNvPr>
          <p:cNvSpPr/>
          <p:nvPr/>
        </p:nvSpPr>
        <p:spPr>
          <a:xfrm>
            <a:off x="2401327" y="624428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F0B84794-537A-5446-B02D-575B036A86BC}"/>
              </a:ext>
            </a:extLst>
          </p:cNvPr>
          <p:cNvSpPr/>
          <p:nvPr/>
        </p:nvSpPr>
        <p:spPr>
          <a:xfrm>
            <a:off x="2401327" y="6392565"/>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A952B62-0138-AD4F-A8BD-64FA3F79978B}"/>
              </a:ext>
            </a:extLst>
          </p:cNvPr>
          <p:cNvCxnSpPr>
            <a:cxnSpLocks/>
          </p:cNvCxnSpPr>
          <p:nvPr/>
        </p:nvCxnSpPr>
        <p:spPr>
          <a:xfrm>
            <a:off x="5029200" y="4769708"/>
            <a:ext cx="6388443" cy="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EA7973AB-7641-9743-8B0B-28B5B2D09CFE}"/>
              </a:ext>
            </a:extLst>
          </p:cNvPr>
          <p:cNvSpPr txBox="1"/>
          <p:nvPr/>
        </p:nvSpPr>
        <p:spPr>
          <a:xfrm>
            <a:off x="10968064" y="4915799"/>
            <a:ext cx="899157" cy="369332"/>
          </a:xfrm>
          <a:prstGeom prst="rect">
            <a:avLst/>
          </a:prstGeom>
          <a:noFill/>
        </p:spPr>
        <p:txBody>
          <a:bodyPr wrap="none" rtlCol="0">
            <a:spAutoFit/>
          </a:bodyPr>
          <a:lstStyle/>
          <a:p>
            <a:r>
              <a:rPr lang="en-US" dirty="0"/>
              <a:t>statistic</a:t>
            </a:r>
          </a:p>
        </p:txBody>
      </p:sp>
      <p:sp>
        <p:nvSpPr>
          <p:cNvPr id="203" name="Oval 202">
            <a:extLst>
              <a:ext uri="{FF2B5EF4-FFF2-40B4-BE49-F238E27FC236}">
                <a16:creationId xmlns:a16="http://schemas.microsoft.com/office/drawing/2014/main" id="{76B8BE20-004D-2A48-87EB-ADA8640ADA57}"/>
              </a:ext>
            </a:extLst>
          </p:cNvPr>
          <p:cNvSpPr/>
          <p:nvPr/>
        </p:nvSpPr>
        <p:spPr>
          <a:xfrm>
            <a:off x="7352125" y="4678268"/>
            <a:ext cx="182880" cy="18288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1BB51AB4-AFEF-FC44-B6ED-052CA71398F3}"/>
              </a:ext>
            </a:extLst>
          </p:cNvPr>
          <p:cNvSpPr/>
          <p:nvPr/>
        </p:nvSpPr>
        <p:spPr>
          <a:xfrm>
            <a:off x="7597403" y="4684947"/>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EEA4B707-090F-E84A-9C39-25F4E2A36FE7}"/>
              </a:ext>
            </a:extLst>
          </p:cNvPr>
          <p:cNvSpPr/>
          <p:nvPr/>
        </p:nvSpPr>
        <p:spPr>
          <a:xfrm>
            <a:off x="8921295" y="4678268"/>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F06BAAF3-C0C0-134F-82A6-E48A2726911E}"/>
              </a:ext>
            </a:extLst>
          </p:cNvPr>
          <p:cNvSpPr/>
          <p:nvPr/>
        </p:nvSpPr>
        <p:spPr>
          <a:xfrm>
            <a:off x="8333431" y="4678268"/>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820813C7-9A9F-184E-A7FC-8917AB5339F9}"/>
              </a:ext>
            </a:extLst>
          </p:cNvPr>
          <p:cNvSpPr/>
          <p:nvPr/>
        </p:nvSpPr>
        <p:spPr>
          <a:xfrm>
            <a:off x="6041384" y="4675429"/>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F97689C6-D10A-0E46-A093-6B1512F1BD64}"/>
              </a:ext>
            </a:extLst>
          </p:cNvPr>
          <p:cNvSpPr/>
          <p:nvPr/>
        </p:nvSpPr>
        <p:spPr>
          <a:xfrm>
            <a:off x="10033240" y="4681301"/>
            <a:ext cx="182880" cy="1828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3C59289E-1B0D-1D47-95CC-0680A24BB754}"/>
              </a:ext>
            </a:extLst>
          </p:cNvPr>
          <p:cNvCxnSpPr/>
          <p:nvPr/>
        </p:nvCxnSpPr>
        <p:spPr>
          <a:xfrm flipV="1">
            <a:off x="4930347" y="898943"/>
            <a:ext cx="0" cy="387076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5" name="TextBox 224">
            <a:extLst>
              <a:ext uri="{FF2B5EF4-FFF2-40B4-BE49-F238E27FC236}">
                <a16:creationId xmlns:a16="http://schemas.microsoft.com/office/drawing/2014/main" id="{B67D860E-22A0-6441-A36F-BC1E3CC51913}"/>
              </a:ext>
            </a:extLst>
          </p:cNvPr>
          <p:cNvSpPr txBox="1"/>
          <p:nvPr/>
        </p:nvSpPr>
        <p:spPr>
          <a:xfrm>
            <a:off x="4693387" y="487231"/>
            <a:ext cx="1485471" cy="369332"/>
          </a:xfrm>
          <a:prstGeom prst="rect">
            <a:avLst/>
          </a:prstGeom>
          <a:noFill/>
        </p:spPr>
        <p:txBody>
          <a:bodyPr wrap="none" rtlCol="0">
            <a:spAutoFit/>
          </a:bodyPr>
          <a:lstStyle/>
          <a:p>
            <a:r>
              <a:rPr lang="en-US" dirty="0"/>
              <a:t>counts or PDF</a:t>
            </a:r>
          </a:p>
        </p:txBody>
      </p:sp>
      <p:cxnSp>
        <p:nvCxnSpPr>
          <p:cNvPr id="12" name="Straight Connector 11">
            <a:extLst>
              <a:ext uri="{FF2B5EF4-FFF2-40B4-BE49-F238E27FC236}">
                <a16:creationId xmlns:a16="http://schemas.microsoft.com/office/drawing/2014/main" id="{32BFC454-44B1-E44D-B52A-2D7F9AA3F17C}"/>
              </a:ext>
            </a:extLst>
          </p:cNvPr>
          <p:cNvCxnSpPr>
            <a:cxnSpLocks/>
          </p:cNvCxnSpPr>
          <p:nvPr/>
        </p:nvCxnSpPr>
        <p:spPr>
          <a:xfrm>
            <a:off x="7963165" y="1030014"/>
            <a:ext cx="0" cy="425511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2382394F-361A-B744-B1AD-E8A1539A0203}"/>
              </a:ext>
            </a:extLst>
          </p:cNvPr>
          <p:cNvSpPr txBox="1"/>
          <p:nvPr/>
        </p:nvSpPr>
        <p:spPr>
          <a:xfrm>
            <a:off x="7217630" y="5215399"/>
            <a:ext cx="1489362" cy="369332"/>
          </a:xfrm>
          <a:prstGeom prst="rect">
            <a:avLst/>
          </a:prstGeom>
          <a:noFill/>
        </p:spPr>
        <p:txBody>
          <a:bodyPr wrap="square" rtlCol="0">
            <a:spAutoFit/>
          </a:bodyPr>
          <a:lstStyle/>
          <a:p>
            <a:pPr algn="ctr"/>
            <a:r>
              <a:rPr lang="en-US" dirty="0"/>
              <a:t>mean statistic</a:t>
            </a:r>
          </a:p>
        </p:txBody>
      </p:sp>
      <p:cxnSp>
        <p:nvCxnSpPr>
          <p:cNvPr id="236" name="Straight Connector 235">
            <a:extLst>
              <a:ext uri="{FF2B5EF4-FFF2-40B4-BE49-F238E27FC236}">
                <a16:creationId xmlns:a16="http://schemas.microsoft.com/office/drawing/2014/main" id="{85CAEF94-718D-524B-BE4A-CFB743D82E89}"/>
              </a:ext>
            </a:extLst>
          </p:cNvPr>
          <p:cNvCxnSpPr>
            <a:cxnSpLocks/>
          </p:cNvCxnSpPr>
          <p:nvPr/>
        </p:nvCxnSpPr>
        <p:spPr>
          <a:xfrm>
            <a:off x="10054245" y="1030014"/>
            <a:ext cx="0" cy="5245797"/>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7CA6C9A3-9FC4-8E4E-B21D-A9CD4EC4723E}"/>
              </a:ext>
            </a:extLst>
          </p:cNvPr>
          <p:cNvCxnSpPr>
            <a:cxnSpLocks/>
          </p:cNvCxnSpPr>
          <p:nvPr/>
        </p:nvCxnSpPr>
        <p:spPr>
          <a:xfrm>
            <a:off x="6079559" y="1030014"/>
            <a:ext cx="1" cy="5245797"/>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2B14F15-93A6-4F43-970E-9BED79CF1F60}"/>
              </a:ext>
            </a:extLst>
          </p:cNvPr>
          <p:cNvCxnSpPr>
            <a:cxnSpLocks/>
          </p:cNvCxnSpPr>
          <p:nvPr/>
        </p:nvCxnSpPr>
        <p:spPr>
          <a:xfrm>
            <a:off x="6096000" y="6097140"/>
            <a:ext cx="3926730" cy="0"/>
          </a:xfrm>
          <a:prstGeom prst="straightConnector1">
            <a:avLst/>
          </a:prstGeom>
          <a:ln w="19050">
            <a:solidFill>
              <a:srgbClr val="C0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38" name="TextBox 237">
            <a:extLst>
              <a:ext uri="{FF2B5EF4-FFF2-40B4-BE49-F238E27FC236}">
                <a16:creationId xmlns:a16="http://schemas.microsoft.com/office/drawing/2014/main" id="{536D726C-268C-8044-A8AE-B55BED17A1C0}"/>
              </a:ext>
            </a:extLst>
          </p:cNvPr>
          <p:cNvSpPr txBox="1"/>
          <p:nvPr/>
        </p:nvSpPr>
        <p:spPr>
          <a:xfrm>
            <a:off x="6725647" y="5701443"/>
            <a:ext cx="2445797" cy="369332"/>
          </a:xfrm>
          <a:prstGeom prst="rect">
            <a:avLst/>
          </a:prstGeom>
          <a:noFill/>
        </p:spPr>
        <p:txBody>
          <a:bodyPr wrap="square" rtlCol="0">
            <a:spAutoFit/>
          </a:bodyPr>
          <a:lstStyle/>
          <a:p>
            <a:pPr algn="ctr"/>
            <a:r>
              <a:rPr lang="en-US" dirty="0">
                <a:solidFill>
                  <a:srgbClr val="C00000"/>
                </a:solidFill>
              </a:rPr>
              <a:t>95% confidence interval</a:t>
            </a:r>
          </a:p>
        </p:txBody>
      </p:sp>
      <p:sp>
        <p:nvSpPr>
          <p:cNvPr id="239" name="Freeform 238">
            <a:extLst>
              <a:ext uri="{FF2B5EF4-FFF2-40B4-BE49-F238E27FC236}">
                <a16:creationId xmlns:a16="http://schemas.microsoft.com/office/drawing/2014/main" id="{B88BD48C-5B41-7944-826F-4FEB8AE62946}"/>
              </a:ext>
            </a:extLst>
          </p:cNvPr>
          <p:cNvSpPr/>
          <p:nvPr/>
        </p:nvSpPr>
        <p:spPr>
          <a:xfrm>
            <a:off x="5140411" y="1323681"/>
            <a:ext cx="5906530" cy="3433670"/>
          </a:xfrm>
          <a:custGeom>
            <a:avLst/>
            <a:gdLst>
              <a:gd name="connsiteX0" fmla="*/ 0 w 5906530"/>
              <a:gd name="connsiteY0" fmla="*/ 3396600 h 3433670"/>
              <a:gd name="connsiteX1" fmla="*/ 926757 w 5906530"/>
              <a:gd name="connsiteY1" fmla="*/ 2964114 h 3433670"/>
              <a:gd name="connsiteX2" fmla="*/ 1519881 w 5906530"/>
              <a:gd name="connsiteY2" fmla="*/ 1963216 h 3433670"/>
              <a:gd name="connsiteX3" fmla="*/ 1915297 w 5906530"/>
              <a:gd name="connsiteY3" fmla="*/ 838751 h 3433670"/>
              <a:gd name="connsiteX4" fmla="*/ 2594919 w 5906530"/>
              <a:gd name="connsiteY4" fmla="*/ 47919 h 3433670"/>
              <a:gd name="connsiteX5" fmla="*/ 3336324 w 5906530"/>
              <a:gd name="connsiteY5" fmla="*/ 196200 h 3433670"/>
              <a:gd name="connsiteX6" fmla="*/ 3954162 w 5906530"/>
              <a:gd name="connsiteY6" fmla="*/ 1085887 h 3433670"/>
              <a:gd name="connsiteX7" fmla="*/ 4423719 w 5906530"/>
              <a:gd name="connsiteY7" fmla="*/ 2259778 h 3433670"/>
              <a:gd name="connsiteX8" fmla="*/ 5066270 w 5906530"/>
              <a:gd name="connsiteY8" fmla="*/ 3100038 h 3433670"/>
              <a:gd name="connsiteX9" fmla="*/ 5906530 w 5906530"/>
              <a:gd name="connsiteY9" fmla="*/ 3433670 h 3433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06530" h="3433670">
                <a:moveTo>
                  <a:pt x="0" y="3396600"/>
                </a:moveTo>
                <a:cubicBezTo>
                  <a:pt x="336722" y="3299805"/>
                  <a:pt x="673444" y="3203011"/>
                  <a:pt x="926757" y="2964114"/>
                </a:cubicBezTo>
                <a:cubicBezTo>
                  <a:pt x="1180070" y="2725217"/>
                  <a:pt x="1355124" y="2317443"/>
                  <a:pt x="1519881" y="1963216"/>
                </a:cubicBezTo>
                <a:cubicBezTo>
                  <a:pt x="1684638" y="1608989"/>
                  <a:pt x="1736124" y="1157967"/>
                  <a:pt x="1915297" y="838751"/>
                </a:cubicBezTo>
                <a:cubicBezTo>
                  <a:pt x="2094470" y="519535"/>
                  <a:pt x="2358081" y="155011"/>
                  <a:pt x="2594919" y="47919"/>
                </a:cubicBezTo>
                <a:cubicBezTo>
                  <a:pt x="2831757" y="-59173"/>
                  <a:pt x="3109784" y="23205"/>
                  <a:pt x="3336324" y="196200"/>
                </a:cubicBezTo>
                <a:cubicBezTo>
                  <a:pt x="3562865" y="369195"/>
                  <a:pt x="3772930" y="741957"/>
                  <a:pt x="3954162" y="1085887"/>
                </a:cubicBezTo>
                <a:cubicBezTo>
                  <a:pt x="4135394" y="1429817"/>
                  <a:pt x="4238368" y="1924086"/>
                  <a:pt x="4423719" y="2259778"/>
                </a:cubicBezTo>
                <a:cubicBezTo>
                  <a:pt x="4609070" y="2595470"/>
                  <a:pt x="4819135" y="2904389"/>
                  <a:pt x="5066270" y="3100038"/>
                </a:cubicBezTo>
                <a:cubicBezTo>
                  <a:pt x="5313405" y="3295687"/>
                  <a:pt x="5609967" y="3364678"/>
                  <a:pt x="5906530" y="343367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0" name="Straight Connector 239">
            <a:extLst>
              <a:ext uri="{FF2B5EF4-FFF2-40B4-BE49-F238E27FC236}">
                <a16:creationId xmlns:a16="http://schemas.microsoft.com/office/drawing/2014/main" id="{459B27A1-6541-D648-A210-90BFBB903D94}"/>
              </a:ext>
            </a:extLst>
          </p:cNvPr>
          <p:cNvCxnSpPr>
            <a:cxnSpLocks/>
          </p:cNvCxnSpPr>
          <p:nvPr/>
        </p:nvCxnSpPr>
        <p:spPr>
          <a:xfrm>
            <a:off x="7963163" y="2790466"/>
            <a:ext cx="12943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A228533F-04A8-8E48-AB6B-423E15A58BC1}"/>
              </a:ext>
            </a:extLst>
          </p:cNvPr>
          <p:cNvCxnSpPr>
            <a:cxnSpLocks/>
          </p:cNvCxnSpPr>
          <p:nvPr/>
        </p:nvCxnSpPr>
        <p:spPr>
          <a:xfrm>
            <a:off x="7978009" y="4252177"/>
            <a:ext cx="2084622"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2" name="TextBox 241">
                <a:extLst>
                  <a:ext uri="{FF2B5EF4-FFF2-40B4-BE49-F238E27FC236}">
                    <a16:creationId xmlns:a16="http://schemas.microsoft.com/office/drawing/2014/main" id="{F86C756B-2A61-1B47-80E8-121AC62E104D}"/>
                  </a:ext>
                </a:extLst>
              </p:cNvPr>
              <p:cNvSpPr txBox="1"/>
              <p:nvPr/>
            </p:nvSpPr>
            <p:spPr>
              <a:xfrm>
                <a:off x="8246748" y="2439857"/>
                <a:ext cx="37786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mbria Math" panose="02040503050406030204" pitchFamily="18" charset="0"/>
                        </a:rPr>
                        <m:t>𝜎</m:t>
                      </m:r>
                    </m:oMath>
                  </m:oMathPara>
                </a14:m>
                <a:endParaRPr lang="en-US" dirty="0"/>
              </a:p>
            </p:txBody>
          </p:sp>
        </mc:Choice>
        <mc:Fallback xmlns="">
          <p:sp>
            <p:nvSpPr>
              <p:cNvPr id="242" name="TextBox 241">
                <a:extLst>
                  <a:ext uri="{FF2B5EF4-FFF2-40B4-BE49-F238E27FC236}">
                    <a16:creationId xmlns:a16="http://schemas.microsoft.com/office/drawing/2014/main" id="{F86C756B-2A61-1B47-80E8-121AC62E104D}"/>
                  </a:ext>
                </a:extLst>
              </p:cNvPr>
              <p:cNvSpPr txBox="1">
                <a:spLocks noRot="1" noChangeAspect="1" noMove="1" noResize="1" noEditPoints="1" noAdjustHandles="1" noChangeArrowheads="1" noChangeShapeType="1" noTextEdit="1"/>
              </p:cNvSpPr>
              <p:nvPr/>
            </p:nvSpPr>
            <p:spPr>
              <a:xfrm>
                <a:off x="8246748" y="2439857"/>
                <a:ext cx="37786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4" name="TextBox 243">
                <a:extLst>
                  <a:ext uri="{FF2B5EF4-FFF2-40B4-BE49-F238E27FC236}">
                    <a16:creationId xmlns:a16="http://schemas.microsoft.com/office/drawing/2014/main" id="{4E0ED6E4-BACE-474A-AD9E-D8753088D031}"/>
                  </a:ext>
                </a:extLst>
              </p:cNvPr>
              <p:cNvSpPr txBox="1"/>
              <p:nvPr/>
            </p:nvSpPr>
            <p:spPr>
              <a:xfrm>
                <a:off x="8714636" y="3914938"/>
                <a:ext cx="8619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solidFill>
                            <a:srgbClr val="C00000"/>
                          </a:solidFill>
                          <a:latin typeface="Cambria Math" panose="02040503050406030204" pitchFamily="18" charset="0"/>
                          <a:ea typeface="Cambria Math" panose="02040503050406030204" pitchFamily="18" charset="0"/>
                        </a:rPr>
                        <m:t>1.96 </m:t>
                      </m:r>
                      <m:r>
                        <a:rPr lang="en-US" i="1" dirty="0" smtClean="0">
                          <a:solidFill>
                            <a:srgbClr val="C00000"/>
                          </a:solidFill>
                          <a:latin typeface="Cambria Math" panose="02040503050406030204" pitchFamily="18" charset="0"/>
                          <a:ea typeface="Cambria Math" panose="02040503050406030204" pitchFamily="18" charset="0"/>
                        </a:rPr>
                        <m:t>𝜎</m:t>
                      </m:r>
                    </m:oMath>
                  </m:oMathPara>
                </a14:m>
                <a:endParaRPr lang="en-US" dirty="0">
                  <a:solidFill>
                    <a:srgbClr val="C00000"/>
                  </a:solidFill>
                </a:endParaRPr>
              </a:p>
            </p:txBody>
          </p:sp>
        </mc:Choice>
        <mc:Fallback xmlns="">
          <p:sp>
            <p:nvSpPr>
              <p:cNvPr id="244" name="TextBox 243">
                <a:extLst>
                  <a:ext uri="{FF2B5EF4-FFF2-40B4-BE49-F238E27FC236}">
                    <a16:creationId xmlns:a16="http://schemas.microsoft.com/office/drawing/2014/main" id="{4E0ED6E4-BACE-474A-AD9E-D8753088D031}"/>
                  </a:ext>
                </a:extLst>
              </p:cNvPr>
              <p:cNvSpPr txBox="1">
                <a:spLocks noRot="1" noChangeAspect="1" noMove="1" noResize="1" noEditPoints="1" noAdjustHandles="1" noChangeArrowheads="1" noChangeShapeType="1" noTextEdit="1"/>
              </p:cNvSpPr>
              <p:nvPr/>
            </p:nvSpPr>
            <p:spPr>
              <a:xfrm>
                <a:off x="8714636" y="3914938"/>
                <a:ext cx="861967" cy="369332"/>
              </a:xfrm>
              <a:prstGeom prst="rect">
                <a:avLst/>
              </a:prstGeom>
              <a:blipFill>
                <a:blip r:embed="rId3"/>
                <a:stretch>
                  <a:fillRect b="-16667"/>
                </a:stretch>
              </a:blipFill>
            </p:spPr>
            <p:txBody>
              <a:bodyPr/>
              <a:lstStyle/>
              <a:p>
                <a:r>
                  <a:rPr lang="en-US">
                    <a:noFill/>
                  </a:rPr>
                  <a:t> </a:t>
                </a:r>
              </a:p>
            </p:txBody>
          </p:sp>
        </mc:Fallback>
      </mc:AlternateContent>
    </p:spTree>
    <p:extLst>
      <p:ext uri="{BB962C8B-B14F-4D97-AF65-F5344CB8AC3E}">
        <p14:creationId xmlns:p14="http://schemas.microsoft.com/office/powerpoint/2010/main" val="3749606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11F40FD6-0902-0449-85C3-004246CB273A}"/>
              </a:ext>
            </a:extLst>
          </p:cNvPr>
          <p:cNvGrpSpPr/>
          <p:nvPr/>
        </p:nvGrpSpPr>
        <p:grpSpPr>
          <a:xfrm>
            <a:off x="593997" y="320079"/>
            <a:ext cx="901216" cy="903376"/>
            <a:chOff x="2031861" y="1429407"/>
            <a:chExt cx="1665618" cy="1669609"/>
          </a:xfrm>
        </p:grpSpPr>
        <p:sp>
          <p:nvSpPr>
            <p:cNvPr id="69" name="TextBox 68">
              <a:extLst>
                <a:ext uri="{FF2B5EF4-FFF2-40B4-BE49-F238E27FC236}">
                  <a16:creationId xmlns:a16="http://schemas.microsoft.com/office/drawing/2014/main" id="{EAB303A1-D396-EC4B-91AD-165B73EF3282}"/>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70" name="TextBox 69">
              <a:extLst>
                <a:ext uri="{FF2B5EF4-FFF2-40B4-BE49-F238E27FC236}">
                  <a16:creationId xmlns:a16="http://schemas.microsoft.com/office/drawing/2014/main" id="{4FCEDF38-0502-BB48-87BC-3DAC194D1713}"/>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71" name="TextBox 70">
              <a:extLst>
                <a:ext uri="{FF2B5EF4-FFF2-40B4-BE49-F238E27FC236}">
                  <a16:creationId xmlns:a16="http://schemas.microsoft.com/office/drawing/2014/main" id="{5E45CF6F-E36E-BD4D-937B-176B8D034528}"/>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72" name="TextBox 71">
              <a:extLst>
                <a:ext uri="{FF2B5EF4-FFF2-40B4-BE49-F238E27FC236}">
                  <a16:creationId xmlns:a16="http://schemas.microsoft.com/office/drawing/2014/main" id="{663599D7-4205-6E49-943B-95CE5FFC1588}"/>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73" name="TextBox 72">
              <a:extLst>
                <a:ext uri="{FF2B5EF4-FFF2-40B4-BE49-F238E27FC236}">
                  <a16:creationId xmlns:a16="http://schemas.microsoft.com/office/drawing/2014/main" id="{F9BD6F75-A47E-4841-BDA6-F5EE714E7EFC}"/>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4" name="TextBox 73">
              <a:extLst>
                <a:ext uri="{FF2B5EF4-FFF2-40B4-BE49-F238E27FC236}">
                  <a16:creationId xmlns:a16="http://schemas.microsoft.com/office/drawing/2014/main" id="{76C19075-7BA1-4146-9FC2-6EF1A59E16DD}"/>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75" name="TextBox 74">
              <a:extLst>
                <a:ext uri="{FF2B5EF4-FFF2-40B4-BE49-F238E27FC236}">
                  <a16:creationId xmlns:a16="http://schemas.microsoft.com/office/drawing/2014/main" id="{C213F36C-01AE-4440-8B79-EAC7D84928A9}"/>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76" name="TextBox 75">
              <a:extLst>
                <a:ext uri="{FF2B5EF4-FFF2-40B4-BE49-F238E27FC236}">
                  <a16:creationId xmlns:a16="http://schemas.microsoft.com/office/drawing/2014/main" id="{6FB26555-49E8-9444-A2D4-7457C7898027}"/>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77" name="TextBox 76">
              <a:extLst>
                <a:ext uri="{FF2B5EF4-FFF2-40B4-BE49-F238E27FC236}">
                  <a16:creationId xmlns:a16="http://schemas.microsoft.com/office/drawing/2014/main" id="{9A837865-1721-5A4B-A732-87F15385CAE3}"/>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78" name="TextBox 77">
              <a:extLst>
                <a:ext uri="{FF2B5EF4-FFF2-40B4-BE49-F238E27FC236}">
                  <a16:creationId xmlns:a16="http://schemas.microsoft.com/office/drawing/2014/main" id="{D5A30810-CEC6-854E-A12E-7C4760E9B435}"/>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80" name="TextBox 79">
              <a:extLst>
                <a:ext uri="{FF2B5EF4-FFF2-40B4-BE49-F238E27FC236}">
                  <a16:creationId xmlns:a16="http://schemas.microsoft.com/office/drawing/2014/main" id="{BCB7A5F6-9D1C-7846-9853-FA2A41A0750F}"/>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81" name="TextBox 80">
              <a:extLst>
                <a:ext uri="{FF2B5EF4-FFF2-40B4-BE49-F238E27FC236}">
                  <a16:creationId xmlns:a16="http://schemas.microsoft.com/office/drawing/2014/main" id="{DB88D1EC-8363-D84C-88A4-92BDEFCF93D0}"/>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82" name="TextBox 81">
              <a:extLst>
                <a:ext uri="{FF2B5EF4-FFF2-40B4-BE49-F238E27FC236}">
                  <a16:creationId xmlns:a16="http://schemas.microsoft.com/office/drawing/2014/main" id="{D4226C93-8150-1448-9655-814BB5495D46}"/>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83" name="TextBox 82">
              <a:extLst>
                <a:ext uri="{FF2B5EF4-FFF2-40B4-BE49-F238E27FC236}">
                  <a16:creationId xmlns:a16="http://schemas.microsoft.com/office/drawing/2014/main" id="{E40DD03D-CD4F-0347-8844-39690B2645F7}"/>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84" name="TextBox 83">
              <a:extLst>
                <a:ext uri="{FF2B5EF4-FFF2-40B4-BE49-F238E27FC236}">
                  <a16:creationId xmlns:a16="http://schemas.microsoft.com/office/drawing/2014/main" id="{EB7F5786-3079-8542-979D-4DF1B3120954}"/>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85" name="TextBox 84">
              <a:extLst>
                <a:ext uri="{FF2B5EF4-FFF2-40B4-BE49-F238E27FC236}">
                  <a16:creationId xmlns:a16="http://schemas.microsoft.com/office/drawing/2014/main" id="{A2B0EA80-879C-1149-8A97-A6CBC6EDB16B}"/>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86" name="TextBox 85">
              <a:extLst>
                <a:ext uri="{FF2B5EF4-FFF2-40B4-BE49-F238E27FC236}">
                  <a16:creationId xmlns:a16="http://schemas.microsoft.com/office/drawing/2014/main" id="{B2C63A50-CE33-AE49-B717-5AE2B9444C37}"/>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87" name="TextBox 86">
              <a:extLst>
                <a:ext uri="{FF2B5EF4-FFF2-40B4-BE49-F238E27FC236}">
                  <a16:creationId xmlns:a16="http://schemas.microsoft.com/office/drawing/2014/main" id="{8521BA88-9509-5E42-BD91-EA4AD6466C7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88" name="TextBox 87">
              <a:extLst>
                <a:ext uri="{FF2B5EF4-FFF2-40B4-BE49-F238E27FC236}">
                  <a16:creationId xmlns:a16="http://schemas.microsoft.com/office/drawing/2014/main" id="{BECB8E5E-27A7-0948-85E9-1FABE31894A3}"/>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89" name="TextBox 88">
              <a:extLst>
                <a:ext uri="{FF2B5EF4-FFF2-40B4-BE49-F238E27FC236}">
                  <a16:creationId xmlns:a16="http://schemas.microsoft.com/office/drawing/2014/main" id="{889453C8-5953-014B-A7B9-2B583D29E085}"/>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90" name="TextBox 89">
              <a:extLst>
                <a:ext uri="{FF2B5EF4-FFF2-40B4-BE49-F238E27FC236}">
                  <a16:creationId xmlns:a16="http://schemas.microsoft.com/office/drawing/2014/main" id="{73ED5752-2B6D-4B42-959F-3402A92F4CF6}"/>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91" name="TextBox 90">
              <a:extLst>
                <a:ext uri="{FF2B5EF4-FFF2-40B4-BE49-F238E27FC236}">
                  <a16:creationId xmlns:a16="http://schemas.microsoft.com/office/drawing/2014/main" id="{F4F58295-30CC-8342-9977-037F3CE1D65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92" name="Oval 91">
              <a:extLst>
                <a:ext uri="{FF2B5EF4-FFF2-40B4-BE49-F238E27FC236}">
                  <a16:creationId xmlns:a16="http://schemas.microsoft.com/office/drawing/2014/main" id="{1841A285-7ADC-9A44-93A0-599A25A4CFD1}"/>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ight Arrow 93">
            <a:extLst>
              <a:ext uri="{FF2B5EF4-FFF2-40B4-BE49-F238E27FC236}">
                <a16:creationId xmlns:a16="http://schemas.microsoft.com/office/drawing/2014/main" id="{EE1A3F59-82F5-9547-BFE3-51D68F0C9198}"/>
              </a:ext>
            </a:extLst>
          </p:cNvPr>
          <p:cNvSpPr/>
          <p:nvPr/>
        </p:nvSpPr>
        <p:spPr>
          <a:xfrm>
            <a:off x="1745595" y="65026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76DCE908-009A-F546-8BEE-BBE8C5531D22}"/>
              </a:ext>
            </a:extLst>
          </p:cNvPr>
          <p:cNvSpPr txBox="1"/>
          <p:nvPr/>
        </p:nvSpPr>
        <p:spPr>
          <a:xfrm>
            <a:off x="3333030" y="587101"/>
            <a:ext cx="899157" cy="369332"/>
          </a:xfrm>
          <a:prstGeom prst="rect">
            <a:avLst/>
          </a:prstGeom>
          <a:noFill/>
        </p:spPr>
        <p:txBody>
          <a:bodyPr wrap="none" rtlCol="0">
            <a:spAutoFit/>
          </a:bodyPr>
          <a:lstStyle/>
          <a:p>
            <a:r>
              <a:rPr lang="en-US" dirty="0"/>
              <a:t>statistic</a:t>
            </a:r>
          </a:p>
        </p:txBody>
      </p:sp>
      <p:cxnSp>
        <p:nvCxnSpPr>
          <p:cNvPr id="6" name="Straight Connector 5">
            <a:extLst>
              <a:ext uri="{FF2B5EF4-FFF2-40B4-BE49-F238E27FC236}">
                <a16:creationId xmlns:a16="http://schemas.microsoft.com/office/drawing/2014/main" id="{0A952B62-0138-AD4F-A8BD-64FA3F79978B}"/>
              </a:ext>
            </a:extLst>
          </p:cNvPr>
          <p:cNvCxnSpPr>
            <a:cxnSpLocks/>
          </p:cNvCxnSpPr>
          <p:nvPr/>
        </p:nvCxnSpPr>
        <p:spPr>
          <a:xfrm>
            <a:off x="5029200" y="4769708"/>
            <a:ext cx="6388443" cy="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EA7973AB-7641-9743-8B0B-28B5B2D09CFE}"/>
              </a:ext>
            </a:extLst>
          </p:cNvPr>
          <p:cNvSpPr txBox="1"/>
          <p:nvPr/>
        </p:nvSpPr>
        <p:spPr>
          <a:xfrm>
            <a:off x="10968064" y="4915799"/>
            <a:ext cx="899157" cy="369332"/>
          </a:xfrm>
          <a:prstGeom prst="rect">
            <a:avLst/>
          </a:prstGeom>
          <a:noFill/>
        </p:spPr>
        <p:txBody>
          <a:bodyPr wrap="none" rtlCol="0">
            <a:spAutoFit/>
          </a:bodyPr>
          <a:lstStyle/>
          <a:p>
            <a:r>
              <a:rPr lang="en-US" dirty="0"/>
              <a:t>statistic</a:t>
            </a:r>
          </a:p>
        </p:txBody>
      </p:sp>
      <p:sp>
        <p:nvSpPr>
          <p:cNvPr id="204" name="Oval 203">
            <a:extLst>
              <a:ext uri="{FF2B5EF4-FFF2-40B4-BE49-F238E27FC236}">
                <a16:creationId xmlns:a16="http://schemas.microsoft.com/office/drawing/2014/main" id="{1BB51AB4-AFEF-FC44-B6ED-052CA71398F3}"/>
              </a:ext>
            </a:extLst>
          </p:cNvPr>
          <p:cNvSpPr/>
          <p:nvPr/>
        </p:nvSpPr>
        <p:spPr>
          <a:xfrm>
            <a:off x="7597403" y="4684947"/>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9A0612F-74C5-3A44-8F35-66C3761C1B3F}"/>
              </a:ext>
            </a:extLst>
          </p:cNvPr>
          <p:cNvSpPr txBox="1"/>
          <p:nvPr/>
        </p:nvSpPr>
        <p:spPr>
          <a:xfrm>
            <a:off x="693078" y="1576552"/>
            <a:ext cx="2731139" cy="646331"/>
          </a:xfrm>
          <a:prstGeom prst="rect">
            <a:avLst/>
          </a:prstGeom>
          <a:noFill/>
        </p:spPr>
        <p:txBody>
          <a:bodyPr wrap="square" rtlCol="0">
            <a:spAutoFit/>
          </a:bodyPr>
          <a:lstStyle/>
          <a:p>
            <a:r>
              <a:rPr lang="en-US" dirty="0">
                <a:solidFill>
                  <a:srgbClr val="FF0000"/>
                </a:solidFill>
              </a:rPr>
              <a:t>But you almost always only have a single data set.</a:t>
            </a:r>
          </a:p>
        </p:txBody>
      </p:sp>
    </p:spTree>
    <p:extLst>
      <p:ext uri="{BB962C8B-B14F-4D97-AF65-F5344CB8AC3E}">
        <p14:creationId xmlns:p14="http://schemas.microsoft.com/office/powerpoint/2010/main" val="758028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11F40FD6-0902-0449-85C3-004246CB273A}"/>
              </a:ext>
            </a:extLst>
          </p:cNvPr>
          <p:cNvGrpSpPr/>
          <p:nvPr/>
        </p:nvGrpSpPr>
        <p:grpSpPr>
          <a:xfrm>
            <a:off x="593997" y="320079"/>
            <a:ext cx="901216" cy="903376"/>
            <a:chOff x="2031861" y="1429407"/>
            <a:chExt cx="1665618" cy="1669609"/>
          </a:xfrm>
        </p:grpSpPr>
        <p:sp>
          <p:nvSpPr>
            <p:cNvPr id="69" name="TextBox 68">
              <a:extLst>
                <a:ext uri="{FF2B5EF4-FFF2-40B4-BE49-F238E27FC236}">
                  <a16:creationId xmlns:a16="http://schemas.microsoft.com/office/drawing/2014/main" id="{EAB303A1-D396-EC4B-91AD-165B73EF3282}"/>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70" name="TextBox 69">
              <a:extLst>
                <a:ext uri="{FF2B5EF4-FFF2-40B4-BE49-F238E27FC236}">
                  <a16:creationId xmlns:a16="http://schemas.microsoft.com/office/drawing/2014/main" id="{4FCEDF38-0502-BB48-87BC-3DAC194D1713}"/>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71" name="TextBox 70">
              <a:extLst>
                <a:ext uri="{FF2B5EF4-FFF2-40B4-BE49-F238E27FC236}">
                  <a16:creationId xmlns:a16="http://schemas.microsoft.com/office/drawing/2014/main" id="{5E45CF6F-E36E-BD4D-937B-176B8D034528}"/>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72" name="TextBox 71">
              <a:extLst>
                <a:ext uri="{FF2B5EF4-FFF2-40B4-BE49-F238E27FC236}">
                  <a16:creationId xmlns:a16="http://schemas.microsoft.com/office/drawing/2014/main" id="{663599D7-4205-6E49-943B-95CE5FFC1588}"/>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73" name="TextBox 72">
              <a:extLst>
                <a:ext uri="{FF2B5EF4-FFF2-40B4-BE49-F238E27FC236}">
                  <a16:creationId xmlns:a16="http://schemas.microsoft.com/office/drawing/2014/main" id="{F9BD6F75-A47E-4841-BDA6-F5EE714E7EFC}"/>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4" name="TextBox 73">
              <a:extLst>
                <a:ext uri="{FF2B5EF4-FFF2-40B4-BE49-F238E27FC236}">
                  <a16:creationId xmlns:a16="http://schemas.microsoft.com/office/drawing/2014/main" id="{76C19075-7BA1-4146-9FC2-6EF1A59E16DD}"/>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75" name="TextBox 74">
              <a:extLst>
                <a:ext uri="{FF2B5EF4-FFF2-40B4-BE49-F238E27FC236}">
                  <a16:creationId xmlns:a16="http://schemas.microsoft.com/office/drawing/2014/main" id="{C213F36C-01AE-4440-8B79-EAC7D84928A9}"/>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76" name="TextBox 75">
              <a:extLst>
                <a:ext uri="{FF2B5EF4-FFF2-40B4-BE49-F238E27FC236}">
                  <a16:creationId xmlns:a16="http://schemas.microsoft.com/office/drawing/2014/main" id="{6FB26555-49E8-9444-A2D4-7457C7898027}"/>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77" name="TextBox 76">
              <a:extLst>
                <a:ext uri="{FF2B5EF4-FFF2-40B4-BE49-F238E27FC236}">
                  <a16:creationId xmlns:a16="http://schemas.microsoft.com/office/drawing/2014/main" id="{9A837865-1721-5A4B-A732-87F15385CAE3}"/>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78" name="TextBox 77">
              <a:extLst>
                <a:ext uri="{FF2B5EF4-FFF2-40B4-BE49-F238E27FC236}">
                  <a16:creationId xmlns:a16="http://schemas.microsoft.com/office/drawing/2014/main" id="{D5A30810-CEC6-854E-A12E-7C4760E9B435}"/>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80" name="TextBox 79">
              <a:extLst>
                <a:ext uri="{FF2B5EF4-FFF2-40B4-BE49-F238E27FC236}">
                  <a16:creationId xmlns:a16="http://schemas.microsoft.com/office/drawing/2014/main" id="{BCB7A5F6-9D1C-7846-9853-FA2A41A0750F}"/>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81" name="TextBox 80">
              <a:extLst>
                <a:ext uri="{FF2B5EF4-FFF2-40B4-BE49-F238E27FC236}">
                  <a16:creationId xmlns:a16="http://schemas.microsoft.com/office/drawing/2014/main" id="{DB88D1EC-8363-D84C-88A4-92BDEFCF93D0}"/>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82" name="TextBox 81">
              <a:extLst>
                <a:ext uri="{FF2B5EF4-FFF2-40B4-BE49-F238E27FC236}">
                  <a16:creationId xmlns:a16="http://schemas.microsoft.com/office/drawing/2014/main" id="{D4226C93-8150-1448-9655-814BB5495D46}"/>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83" name="TextBox 82">
              <a:extLst>
                <a:ext uri="{FF2B5EF4-FFF2-40B4-BE49-F238E27FC236}">
                  <a16:creationId xmlns:a16="http://schemas.microsoft.com/office/drawing/2014/main" id="{E40DD03D-CD4F-0347-8844-39690B2645F7}"/>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84" name="TextBox 83">
              <a:extLst>
                <a:ext uri="{FF2B5EF4-FFF2-40B4-BE49-F238E27FC236}">
                  <a16:creationId xmlns:a16="http://schemas.microsoft.com/office/drawing/2014/main" id="{EB7F5786-3079-8542-979D-4DF1B3120954}"/>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85" name="TextBox 84">
              <a:extLst>
                <a:ext uri="{FF2B5EF4-FFF2-40B4-BE49-F238E27FC236}">
                  <a16:creationId xmlns:a16="http://schemas.microsoft.com/office/drawing/2014/main" id="{A2B0EA80-879C-1149-8A97-A6CBC6EDB16B}"/>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86" name="TextBox 85">
              <a:extLst>
                <a:ext uri="{FF2B5EF4-FFF2-40B4-BE49-F238E27FC236}">
                  <a16:creationId xmlns:a16="http://schemas.microsoft.com/office/drawing/2014/main" id="{B2C63A50-CE33-AE49-B717-5AE2B9444C37}"/>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87" name="TextBox 86">
              <a:extLst>
                <a:ext uri="{FF2B5EF4-FFF2-40B4-BE49-F238E27FC236}">
                  <a16:creationId xmlns:a16="http://schemas.microsoft.com/office/drawing/2014/main" id="{8521BA88-9509-5E42-BD91-EA4AD6466C7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88" name="TextBox 87">
              <a:extLst>
                <a:ext uri="{FF2B5EF4-FFF2-40B4-BE49-F238E27FC236}">
                  <a16:creationId xmlns:a16="http://schemas.microsoft.com/office/drawing/2014/main" id="{BECB8E5E-27A7-0948-85E9-1FABE31894A3}"/>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89" name="TextBox 88">
              <a:extLst>
                <a:ext uri="{FF2B5EF4-FFF2-40B4-BE49-F238E27FC236}">
                  <a16:creationId xmlns:a16="http://schemas.microsoft.com/office/drawing/2014/main" id="{889453C8-5953-014B-A7B9-2B583D29E085}"/>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90" name="TextBox 89">
              <a:extLst>
                <a:ext uri="{FF2B5EF4-FFF2-40B4-BE49-F238E27FC236}">
                  <a16:creationId xmlns:a16="http://schemas.microsoft.com/office/drawing/2014/main" id="{73ED5752-2B6D-4B42-959F-3402A92F4CF6}"/>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91" name="TextBox 90">
              <a:extLst>
                <a:ext uri="{FF2B5EF4-FFF2-40B4-BE49-F238E27FC236}">
                  <a16:creationId xmlns:a16="http://schemas.microsoft.com/office/drawing/2014/main" id="{F4F58295-30CC-8342-9977-037F3CE1D65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92" name="Oval 91">
              <a:extLst>
                <a:ext uri="{FF2B5EF4-FFF2-40B4-BE49-F238E27FC236}">
                  <a16:creationId xmlns:a16="http://schemas.microsoft.com/office/drawing/2014/main" id="{1841A285-7ADC-9A44-93A0-599A25A4CFD1}"/>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ight Arrow 93">
            <a:extLst>
              <a:ext uri="{FF2B5EF4-FFF2-40B4-BE49-F238E27FC236}">
                <a16:creationId xmlns:a16="http://schemas.microsoft.com/office/drawing/2014/main" id="{EE1A3F59-82F5-9547-BFE3-51D68F0C9198}"/>
              </a:ext>
            </a:extLst>
          </p:cNvPr>
          <p:cNvSpPr/>
          <p:nvPr/>
        </p:nvSpPr>
        <p:spPr>
          <a:xfrm>
            <a:off x="1745595" y="65026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76DCE908-009A-F546-8BEE-BBE8C5531D22}"/>
              </a:ext>
            </a:extLst>
          </p:cNvPr>
          <p:cNvSpPr txBox="1"/>
          <p:nvPr/>
        </p:nvSpPr>
        <p:spPr>
          <a:xfrm>
            <a:off x="3333030" y="587101"/>
            <a:ext cx="899157" cy="369332"/>
          </a:xfrm>
          <a:prstGeom prst="rect">
            <a:avLst/>
          </a:prstGeom>
          <a:noFill/>
        </p:spPr>
        <p:txBody>
          <a:bodyPr wrap="none" rtlCol="0">
            <a:spAutoFit/>
          </a:bodyPr>
          <a:lstStyle/>
          <a:p>
            <a:r>
              <a:rPr lang="en-US" dirty="0"/>
              <a:t>statistic</a:t>
            </a:r>
          </a:p>
        </p:txBody>
      </p:sp>
      <p:cxnSp>
        <p:nvCxnSpPr>
          <p:cNvPr id="6" name="Straight Connector 5">
            <a:extLst>
              <a:ext uri="{FF2B5EF4-FFF2-40B4-BE49-F238E27FC236}">
                <a16:creationId xmlns:a16="http://schemas.microsoft.com/office/drawing/2014/main" id="{0A952B62-0138-AD4F-A8BD-64FA3F79978B}"/>
              </a:ext>
            </a:extLst>
          </p:cNvPr>
          <p:cNvCxnSpPr>
            <a:cxnSpLocks/>
          </p:cNvCxnSpPr>
          <p:nvPr/>
        </p:nvCxnSpPr>
        <p:spPr>
          <a:xfrm>
            <a:off x="5029200" y="4769708"/>
            <a:ext cx="6388443" cy="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EA7973AB-7641-9743-8B0B-28B5B2D09CFE}"/>
              </a:ext>
            </a:extLst>
          </p:cNvPr>
          <p:cNvSpPr txBox="1"/>
          <p:nvPr/>
        </p:nvSpPr>
        <p:spPr>
          <a:xfrm>
            <a:off x="10968064" y="4915799"/>
            <a:ext cx="899157" cy="369332"/>
          </a:xfrm>
          <a:prstGeom prst="rect">
            <a:avLst/>
          </a:prstGeom>
          <a:noFill/>
        </p:spPr>
        <p:txBody>
          <a:bodyPr wrap="none" rtlCol="0">
            <a:spAutoFit/>
          </a:bodyPr>
          <a:lstStyle/>
          <a:p>
            <a:r>
              <a:rPr lang="en-US" dirty="0"/>
              <a:t>statistic</a:t>
            </a:r>
          </a:p>
        </p:txBody>
      </p:sp>
      <p:sp>
        <p:nvSpPr>
          <p:cNvPr id="204" name="Oval 203">
            <a:extLst>
              <a:ext uri="{FF2B5EF4-FFF2-40B4-BE49-F238E27FC236}">
                <a16:creationId xmlns:a16="http://schemas.microsoft.com/office/drawing/2014/main" id="{1BB51AB4-AFEF-FC44-B6ED-052CA71398F3}"/>
              </a:ext>
            </a:extLst>
          </p:cNvPr>
          <p:cNvSpPr/>
          <p:nvPr/>
        </p:nvSpPr>
        <p:spPr>
          <a:xfrm>
            <a:off x="7597403" y="4684947"/>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9A0612F-74C5-3A44-8F35-66C3761C1B3F}"/>
              </a:ext>
            </a:extLst>
          </p:cNvPr>
          <p:cNvSpPr txBox="1"/>
          <p:nvPr/>
        </p:nvSpPr>
        <p:spPr>
          <a:xfrm>
            <a:off x="693078" y="1576552"/>
            <a:ext cx="2731139" cy="646331"/>
          </a:xfrm>
          <a:prstGeom prst="rect">
            <a:avLst/>
          </a:prstGeom>
          <a:noFill/>
        </p:spPr>
        <p:txBody>
          <a:bodyPr wrap="square" rtlCol="0">
            <a:spAutoFit/>
          </a:bodyPr>
          <a:lstStyle/>
          <a:p>
            <a:r>
              <a:rPr lang="en-US" dirty="0">
                <a:solidFill>
                  <a:srgbClr val="FF0000"/>
                </a:solidFill>
              </a:rPr>
              <a:t>But you almost always only have a single data set.</a:t>
            </a:r>
          </a:p>
        </p:txBody>
      </p:sp>
      <p:cxnSp>
        <p:nvCxnSpPr>
          <p:cNvPr id="225" name="Straight Connector 224">
            <a:extLst>
              <a:ext uri="{FF2B5EF4-FFF2-40B4-BE49-F238E27FC236}">
                <a16:creationId xmlns:a16="http://schemas.microsoft.com/office/drawing/2014/main" id="{E66112DA-7BCC-834D-9CD1-F78A97C37C67}"/>
              </a:ext>
            </a:extLst>
          </p:cNvPr>
          <p:cNvCxnSpPr>
            <a:cxnSpLocks/>
          </p:cNvCxnSpPr>
          <p:nvPr/>
        </p:nvCxnSpPr>
        <p:spPr>
          <a:xfrm>
            <a:off x="7692526" y="1030014"/>
            <a:ext cx="0" cy="425511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46D1E43-6C8D-4F45-8588-CEC17BBCE084}"/>
              </a:ext>
            </a:extLst>
          </p:cNvPr>
          <p:cNvSpPr txBox="1"/>
          <p:nvPr/>
        </p:nvSpPr>
        <p:spPr>
          <a:xfrm>
            <a:off x="6164845" y="5747530"/>
            <a:ext cx="3126289" cy="646331"/>
          </a:xfrm>
          <a:prstGeom prst="rect">
            <a:avLst/>
          </a:prstGeom>
          <a:noFill/>
        </p:spPr>
        <p:txBody>
          <a:bodyPr wrap="square" rtlCol="0">
            <a:spAutoFit/>
          </a:bodyPr>
          <a:lstStyle/>
          <a:p>
            <a:r>
              <a:rPr lang="en-US" dirty="0"/>
              <a:t>This is your </a:t>
            </a:r>
            <a:r>
              <a:rPr lang="en-US" b="1" dirty="0"/>
              <a:t>only</a:t>
            </a:r>
            <a:r>
              <a:rPr lang="en-US" dirty="0"/>
              <a:t>, and therefore </a:t>
            </a:r>
            <a:r>
              <a:rPr lang="en-US" b="1" dirty="0"/>
              <a:t>best</a:t>
            </a:r>
            <a:r>
              <a:rPr lang="en-US" dirty="0"/>
              <a:t> estimate of this statistic.</a:t>
            </a:r>
          </a:p>
        </p:txBody>
      </p:sp>
      <p:cxnSp>
        <p:nvCxnSpPr>
          <p:cNvPr id="34" name="Straight Connector 33">
            <a:extLst>
              <a:ext uri="{FF2B5EF4-FFF2-40B4-BE49-F238E27FC236}">
                <a16:creationId xmlns:a16="http://schemas.microsoft.com/office/drawing/2014/main" id="{4D683A82-1859-354D-A282-4668ACC05CA2}"/>
              </a:ext>
            </a:extLst>
          </p:cNvPr>
          <p:cNvCxnSpPr>
            <a:cxnSpLocks/>
          </p:cNvCxnSpPr>
          <p:nvPr/>
        </p:nvCxnSpPr>
        <p:spPr>
          <a:xfrm flipV="1">
            <a:off x="7692526" y="5285131"/>
            <a:ext cx="0" cy="483476"/>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1833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11F40FD6-0902-0449-85C3-004246CB273A}"/>
              </a:ext>
            </a:extLst>
          </p:cNvPr>
          <p:cNvGrpSpPr/>
          <p:nvPr/>
        </p:nvGrpSpPr>
        <p:grpSpPr>
          <a:xfrm>
            <a:off x="593997" y="320079"/>
            <a:ext cx="901216" cy="903376"/>
            <a:chOff x="2031861" y="1429407"/>
            <a:chExt cx="1665618" cy="1669609"/>
          </a:xfrm>
        </p:grpSpPr>
        <p:sp>
          <p:nvSpPr>
            <p:cNvPr id="69" name="TextBox 68">
              <a:extLst>
                <a:ext uri="{FF2B5EF4-FFF2-40B4-BE49-F238E27FC236}">
                  <a16:creationId xmlns:a16="http://schemas.microsoft.com/office/drawing/2014/main" id="{EAB303A1-D396-EC4B-91AD-165B73EF3282}"/>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70" name="TextBox 69">
              <a:extLst>
                <a:ext uri="{FF2B5EF4-FFF2-40B4-BE49-F238E27FC236}">
                  <a16:creationId xmlns:a16="http://schemas.microsoft.com/office/drawing/2014/main" id="{4FCEDF38-0502-BB48-87BC-3DAC194D1713}"/>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71" name="TextBox 70">
              <a:extLst>
                <a:ext uri="{FF2B5EF4-FFF2-40B4-BE49-F238E27FC236}">
                  <a16:creationId xmlns:a16="http://schemas.microsoft.com/office/drawing/2014/main" id="{5E45CF6F-E36E-BD4D-937B-176B8D034528}"/>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72" name="TextBox 71">
              <a:extLst>
                <a:ext uri="{FF2B5EF4-FFF2-40B4-BE49-F238E27FC236}">
                  <a16:creationId xmlns:a16="http://schemas.microsoft.com/office/drawing/2014/main" id="{663599D7-4205-6E49-943B-95CE5FFC1588}"/>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73" name="TextBox 72">
              <a:extLst>
                <a:ext uri="{FF2B5EF4-FFF2-40B4-BE49-F238E27FC236}">
                  <a16:creationId xmlns:a16="http://schemas.microsoft.com/office/drawing/2014/main" id="{F9BD6F75-A47E-4841-BDA6-F5EE714E7EFC}"/>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4" name="TextBox 73">
              <a:extLst>
                <a:ext uri="{FF2B5EF4-FFF2-40B4-BE49-F238E27FC236}">
                  <a16:creationId xmlns:a16="http://schemas.microsoft.com/office/drawing/2014/main" id="{76C19075-7BA1-4146-9FC2-6EF1A59E16DD}"/>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75" name="TextBox 74">
              <a:extLst>
                <a:ext uri="{FF2B5EF4-FFF2-40B4-BE49-F238E27FC236}">
                  <a16:creationId xmlns:a16="http://schemas.microsoft.com/office/drawing/2014/main" id="{C213F36C-01AE-4440-8B79-EAC7D84928A9}"/>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76" name="TextBox 75">
              <a:extLst>
                <a:ext uri="{FF2B5EF4-FFF2-40B4-BE49-F238E27FC236}">
                  <a16:creationId xmlns:a16="http://schemas.microsoft.com/office/drawing/2014/main" id="{6FB26555-49E8-9444-A2D4-7457C7898027}"/>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77" name="TextBox 76">
              <a:extLst>
                <a:ext uri="{FF2B5EF4-FFF2-40B4-BE49-F238E27FC236}">
                  <a16:creationId xmlns:a16="http://schemas.microsoft.com/office/drawing/2014/main" id="{9A837865-1721-5A4B-A732-87F15385CAE3}"/>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78" name="TextBox 77">
              <a:extLst>
                <a:ext uri="{FF2B5EF4-FFF2-40B4-BE49-F238E27FC236}">
                  <a16:creationId xmlns:a16="http://schemas.microsoft.com/office/drawing/2014/main" id="{D5A30810-CEC6-854E-A12E-7C4760E9B435}"/>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80" name="TextBox 79">
              <a:extLst>
                <a:ext uri="{FF2B5EF4-FFF2-40B4-BE49-F238E27FC236}">
                  <a16:creationId xmlns:a16="http://schemas.microsoft.com/office/drawing/2014/main" id="{BCB7A5F6-9D1C-7846-9853-FA2A41A0750F}"/>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81" name="TextBox 80">
              <a:extLst>
                <a:ext uri="{FF2B5EF4-FFF2-40B4-BE49-F238E27FC236}">
                  <a16:creationId xmlns:a16="http://schemas.microsoft.com/office/drawing/2014/main" id="{DB88D1EC-8363-D84C-88A4-92BDEFCF93D0}"/>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82" name="TextBox 81">
              <a:extLst>
                <a:ext uri="{FF2B5EF4-FFF2-40B4-BE49-F238E27FC236}">
                  <a16:creationId xmlns:a16="http://schemas.microsoft.com/office/drawing/2014/main" id="{D4226C93-8150-1448-9655-814BB5495D46}"/>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83" name="TextBox 82">
              <a:extLst>
                <a:ext uri="{FF2B5EF4-FFF2-40B4-BE49-F238E27FC236}">
                  <a16:creationId xmlns:a16="http://schemas.microsoft.com/office/drawing/2014/main" id="{E40DD03D-CD4F-0347-8844-39690B2645F7}"/>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84" name="TextBox 83">
              <a:extLst>
                <a:ext uri="{FF2B5EF4-FFF2-40B4-BE49-F238E27FC236}">
                  <a16:creationId xmlns:a16="http://schemas.microsoft.com/office/drawing/2014/main" id="{EB7F5786-3079-8542-979D-4DF1B3120954}"/>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85" name="TextBox 84">
              <a:extLst>
                <a:ext uri="{FF2B5EF4-FFF2-40B4-BE49-F238E27FC236}">
                  <a16:creationId xmlns:a16="http://schemas.microsoft.com/office/drawing/2014/main" id="{A2B0EA80-879C-1149-8A97-A6CBC6EDB16B}"/>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86" name="TextBox 85">
              <a:extLst>
                <a:ext uri="{FF2B5EF4-FFF2-40B4-BE49-F238E27FC236}">
                  <a16:creationId xmlns:a16="http://schemas.microsoft.com/office/drawing/2014/main" id="{B2C63A50-CE33-AE49-B717-5AE2B9444C37}"/>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87" name="TextBox 86">
              <a:extLst>
                <a:ext uri="{FF2B5EF4-FFF2-40B4-BE49-F238E27FC236}">
                  <a16:creationId xmlns:a16="http://schemas.microsoft.com/office/drawing/2014/main" id="{8521BA88-9509-5E42-BD91-EA4AD6466C7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88" name="TextBox 87">
              <a:extLst>
                <a:ext uri="{FF2B5EF4-FFF2-40B4-BE49-F238E27FC236}">
                  <a16:creationId xmlns:a16="http://schemas.microsoft.com/office/drawing/2014/main" id="{BECB8E5E-27A7-0948-85E9-1FABE31894A3}"/>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89" name="TextBox 88">
              <a:extLst>
                <a:ext uri="{FF2B5EF4-FFF2-40B4-BE49-F238E27FC236}">
                  <a16:creationId xmlns:a16="http://schemas.microsoft.com/office/drawing/2014/main" id="{889453C8-5953-014B-A7B9-2B583D29E085}"/>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90" name="TextBox 89">
              <a:extLst>
                <a:ext uri="{FF2B5EF4-FFF2-40B4-BE49-F238E27FC236}">
                  <a16:creationId xmlns:a16="http://schemas.microsoft.com/office/drawing/2014/main" id="{73ED5752-2B6D-4B42-959F-3402A92F4CF6}"/>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91" name="TextBox 90">
              <a:extLst>
                <a:ext uri="{FF2B5EF4-FFF2-40B4-BE49-F238E27FC236}">
                  <a16:creationId xmlns:a16="http://schemas.microsoft.com/office/drawing/2014/main" id="{F4F58295-30CC-8342-9977-037F3CE1D65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92" name="Oval 91">
              <a:extLst>
                <a:ext uri="{FF2B5EF4-FFF2-40B4-BE49-F238E27FC236}">
                  <a16:creationId xmlns:a16="http://schemas.microsoft.com/office/drawing/2014/main" id="{1841A285-7ADC-9A44-93A0-599A25A4CFD1}"/>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ight Arrow 93">
            <a:extLst>
              <a:ext uri="{FF2B5EF4-FFF2-40B4-BE49-F238E27FC236}">
                <a16:creationId xmlns:a16="http://schemas.microsoft.com/office/drawing/2014/main" id="{EE1A3F59-82F5-9547-BFE3-51D68F0C9198}"/>
              </a:ext>
            </a:extLst>
          </p:cNvPr>
          <p:cNvSpPr/>
          <p:nvPr/>
        </p:nvSpPr>
        <p:spPr>
          <a:xfrm>
            <a:off x="1745595" y="65026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76DCE908-009A-F546-8BEE-BBE8C5531D22}"/>
              </a:ext>
            </a:extLst>
          </p:cNvPr>
          <p:cNvSpPr txBox="1"/>
          <p:nvPr/>
        </p:nvSpPr>
        <p:spPr>
          <a:xfrm>
            <a:off x="3333030" y="587101"/>
            <a:ext cx="899157" cy="369332"/>
          </a:xfrm>
          <a:prstGeom prst="rect">
            <a:avLst/>
          </a:prstGeom>
          <a:noFill/>
        </p:spPr>
        <p:txBody>
          <a:bodyPr wrap="none" rtlCol="0">
            <a:spAutoFit/>
          </a:bodyPr>
          <a:lstStyle/>
          <a:p>
            <a:r>
              <a:rPr lang="en-US" dirty="0"/>
              <a:t>statistic</a:t>
            </a:r>
          </a:p>
        </p:txBody>
      </p:sp>
      <p:cxnSp>
        <p:nvCxnSpPr>
          <p:cNvPr id="6" name="Straight Connector 5">
            <a:extLst>
              <a:ext uri="{FF2B5EF4-FFF2-40B4-BE49-F238E27FC236}">
                <a16:creationId xmlns:a16="http://schemas.microsoft.com/office/drawing/2014/main" id="{0A952B62-0138-AD4F-A8BD-64FA3F79978B}"/>
              </a:ext>
            </a:extLst>
          </p:cNvPr>
          <p:cNvCxnSpPr>
            <a:cxnSpLocks/>
          </p:cNvCxnSpPr>
          <p:nvPr/>
        </p:nvCxnSpPr>
        <p:spPr>
          <a:xfrm>
            <a:off x="5029200" y="4769708"/>
            <a:ext cx="6388443" cy="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EA7973AB-7641-9743-8B0B-28B5B2D09CFE}"/>
              </a:ext>
            </a:extLst>
          </p:cNvPr>
          <p:cNvSpPr txBox="1"/>
          <p:nvPr/>
        </p:nvSpPr>
        <p:spPr>
          <a:xfrm>
            <a:off x="10968064" y="4915799"/>
            <a:ext cx="899157" cy="369332"/>
          </a:xfrm>
          <a:prstGeom prst="rect">
            <a:avLst/>
          </a:prstGeom>
          <a:noFill/>
        </p:spPr>
        <p:txBody>
          <a:bodyPr wrap="none" rtlCol="0">
            <a:spAutoFit/>
          </a:bodyPr>
          <a:lstStyle/>
          <a:p>
            <a:r>
              <a:rPr lang="en-US" dirty="0"/>
              <a:t>statistic</a:t>
            </a:r>
          </a:p>
        </p:txBody>
      </p:sp>
      <p:sp>
        <p:nvSpPr>
          <p:cNvPr id="204" name="Oval 203">
            <a:extLst>
              <a:ext uri="{FF2B5EF4-FFF2-40B4-BE49-F238E27FC236}">
                <a16:creationId xmlns:a16="http://schemas.microsoft.com/office/drawing/2014/main" id="{1BB51AB4-AFEF-FC44-B6ED-052CA71398F3}"/>
              </a:ext>
            </a:extLst>
          </p:cNvPr>
          <p:cNvSpPr/>
          <p:nvPr/>
        </p:nvSpPr>
        <p:spPr>
          <a:xfrm>
            <a:off x="7597403" y="4684947"/>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9A0612F-74C5-3A44-8F35-66C3761C1B3F}"/>
              </a:ext>
            </a:extLst>
          </p:cNvPr>
          <p:cNvSpPr txBox="1"/>
          <p:nvPr/>
        </p:nvSpPr>
        <p:spPr>
          <a:xfrm>
            <a:off x="693078" y="1576552"/>
            <a:ext cx="2731139" cy="646331"/>
          </a:xfrm>
          <a:prstGeom prst="rect">
            <a:avLst/>
          </a:prstGeom>
          <a:noFill/>
        </p:spPr>
        <p:txBody>
          <a:bodyPr wrap="square" rtlCol="0">
            <a:spAutoFit/>
          </a:bodyPr>
          <a:lstStyle/>
          <a:p>
            <a:r>
              <a:rPr lang="en-US" dirty="0">
                <a:solidFill>
                  <a:srgbClr val="FF0000"/>
                </a:solidFill>
              </a:rPr>
              <a:t>But you almost always only have a single data set.</a:t>
            </a:r>
          </a:p>
        </p:txBody>
      </p:sp>
      <p:cxnSp>
        <p:nvCxnSpPr>
          <p:cNvPr id="225" name="Straight Connector 224">
            <a:extLst>
              <a:ext uri="{FF2B5EF4-FFF2-40B4-BE49-F238E27FC236}">
                <a16:creationId xmlns:a16="http://schemas.microsoft.com/office/drawing/2014/main" id="{E66112DA-7BCC-834D-9CD1-F78A97C37C67}"/>
              </a:ext>
            </a:extLst>
          </p:cNvPr>
          <p:cNvCxnSpPr>
            <a:cxnSpLocks/>
          </p:cNvCxnSpPr>
          <p:nvPr/>
        </p:nvCxnSpPr>
        <p:spPr>
          <a:xfrm>
            <a:off x="7692526" y="1030014"/>
            <a:ext cx="0" cy="425511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46D1E43-6C8D-4F45-8588-CEC17BBCE084}"/>
              </a:ext>
            </a:extLst>
          </p:cNvPr>
          <p:cNvSpPr txBox="1"/>
          <p:nvPr/>
        </p:nvSpPr>
        <p:spPr>
          <a:xfrm>
            <a:off x="6164845" y="5747530"/>
            <a:ext cx="3126289" cy="646331"/>
          </a:xfrm>
          <a:prstGeom prst="rect">
            <a:avLst/>
          </a:prstGeom>
          <a:noFill/>
        </p:spPr>
        <p:txBody>
          <a:bodyPr wrap="square" rtlCol="0">
            <a:spAutoFit/>
          </a:bodyPr>
          <a:lstStyle/>
          <a:p>
            <a:r>
              <a:rPr lang="en-US" dirty="0"/>
              <a:t>This is your </a:t>
            </a:r>
            <a:r>
              <a:rPr lang="en-US" b="1" dirty="0"/>
              <a:t>only</a:t>
            </a:r>
            <a:r>
              <a:rPr lang="en-US" dirty="0"/>
              <a:t>, and therefore </a:t>
            </a:r>
            <a:r>
              <a:rPr lang="en-US" b="1" dirty="0"/>
              <a:t>best</a:t>
            </a:r>
            <a:r>
              <a:rPr lang="en-US" dirty="0"/>
              <a:t> estimate of this statistic.</a:t>
            </a:r>
          </a:p>
        </p:txBody>
      </p:sp>
      <p:cxnSp>
        <p:nvCxnSpPr>
          <p:cNvPr id="34" name="Straight Connector 33">
            <a:extLst>
              <a:ext uri="{FF2B5EF4-FFF2-40B4-BE49-F238E27FC236}">
                <a16:creationId xmlns:a16="http://schemas.microsoft.com/office/drawing/2014/main" id="{4D683A82-1859-354D-A282-4668ACC05CA2}"/>
              </a:ext>
            </a:extLst>
          </p:cNvPr>
          <p:cNvCxnSpPr>
            <a:cxnSpLocks/>
          </p:cNvCxnSpPr>
          <p:nvPr/>
        </p:nvCxnSpPr>
        <p:spPr>
          <a:xfrm flipV="1">
            <a:off x="7692526" y="5285131"/>
            <a:ext cx="0" cy="483476"/>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13E2FDD-EBDB-8D45-9038-A4DFB3D92CE5}"/>
              </a:ext>
            </a:extLst>
          </p:cNvPr>
          <p:cNvCxnSpPr>
            <a:cxnSpLocks/>
          </p:cNvCxnSpPr>
          <p:nvPr/>
        </p:nvCxnSpPr>
        <p:spPr>
          <a:xfrm>
            <a:off x="9738934" y="1030014"/>
            <a:ext cx="0" cy="5245797"/>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3F358DA-5B04-2840-97B4-7C33623133CA}"/>
              </a:ext>
            </a:extLst>
          </p:cNvPr>
          <p:cNvCxnSpPr>
            <a:cxnSpLocks/>
          </p:cNvCxnSpPr>
          <p:nvPr/>
        </p:nvCxnSpPr>
        <p:spPr>
          <a:xfrm>
            <a:off x="5764248" y="1030014"/>
            <a:ext cx="1" cy="5245797"/>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7C11583-5192-A84B-B1F2-691F3B937A44}"/>
              </a:ext>
            </a:extLst>
          </p:cNvPr>
          <p:cNvCxnSpPr>
            <a:cxnSpLocks/>
          </p:cNvCxnSpPr>
          <p:nvPr/>
        </p:nvCxnSpPr>
        <p:spPr>
          <a:xfrm>
            <a:off x="5780689" y="1325443"/>
            <a:ext cx="3926730" cy="0"/>
          </a:xfrm>
          <a:prstGeom prst="straightConnector1">
            <a:avLst/>
          </a:prstGeom>
          <a:ln w="19050">
            <a:solidFill>
              <a:srgbClr val="C0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E888BD57-8D88-7040-A84F-1A9C38E3E375}"/>
              </a:ext>
            </a:extLst>
          </p:cNvPr>
          <p:cNvSpPr txBox="1"/>
          <p:nvPr/>
        </p:nvSpPr>
        <p:spPr>
          <a:xfrm>
            <a:off x="5896344" y="569904"/>
            <a:ext cx="3584998" cy="369332"/>
          </a:xfrm>
          <a:prstGeom prst="rect">
            <a:avLst/>
          </a:prstGeom>
          <a:noFill/>
        </p:spPr>
        <p:txBody>
          <a:bodyPr wrap="square" rtlCol="0">
            <a:spAutoFit/>
          </a:bodyPr>
          <a:lstStyle/>
          <a:p>
            <a:pPr algn="ctr"/>
            <a:r>
              <a:rPr lang="en-US" dirty="0">
                <a:solidFill>
                  <a:srgbClr val="C00000"/>
                </a:solidFill>
              </a:rPr>
              <a:t>So what’s your confidence interval?</a:t>
            </a:r>
          </a:p>
        </p:txBody>
      </p:sp>
    </p:spTree>
    <p:extLst>
      <p:ext uri="{BB962C8B-B14F-4D97-AF65-F5344CB8AC3E}">
        <p14:creationId xmlns:p14="http://schemas.microsoft.com/office/powerpoint/2010/main" val="3354514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11F40FD6-0902-0449-85C3-004246CB273A}"/>
              </a:ext>
            </a:extLst>
          </p:cNvPr>
          <p:cNvGrpSpPr/>
          <p:nvPr/>
        </p:nvGrpSpPr>
        <p:grpSpPr>
          <a:xfrm>
            <a:off x="593997" y="320079"/>
            <a:ext cx="901216" cy="903376"/>
            <a:chOff x="2031861" y="1429407"/>
            <a:chExt cx="1665618" cy="1669609"/>
          </a:xfrm>
        </p:grpSpPr>
        <p:sp>
          <p:nvSpPr>
            <p:cNvPr id="69" name="TextBox 68">
              <a:extLst>
                <a:ext uri="{FF2B5EF4-FFF2-40B4-BE49-F238E27FC236}">
                  <a16:creationId xmlns:a16="http://schemas.microsoft.com/office/drawing/2014/main" id="{EAB303A1-D396-EC4B-91AD-165B73EF3282}"/>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70" name="TextBox 69">
              <a:extLst>
                <a:ext uri="{FF2B5EF4-FFF2-40B4-BE49-F238E27FC236}">
                  <a16:creationId xmlns:a16="http://schemas.microsoft.com/office/drawing/2014/main" id="{4FCEDF38-0502-BB48-87BC-3DAC194D1713}"/>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71" name="TextBox 70">
              <a:extLst>
                <a:ext uri="{FF2B5EF4-FFF2-40B4-BE49-F238E27FC236}">
                  <a16:creationId xmlns:a16="http://schemas.microsoft.com/office/drawing/2014/main" id="{5E45CF6F-E36E-BD4D-937B-176B8D034528}"/>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72" name="TextBox 71">
              <a:extLst>
                <a:ext uri="{FF2B5EF4-FFF2-40B4-BE49-F238E27FC236}">
                  <a16:creationId xmlns:a16="http://schemas.microsoft.com/office/drawing/2014/main" id="{663599D7-4205-6E49-943B-95CE5FFC1588}"/>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73" name="TextBox 72">
              <a:extLst>
                <a:ext uri="{FF2B5EF4-FFF2-40B4-BE49-F238E27FC236}">
                  <a16:creationId xmlns:a16="http://schemas.microsoft.com/office/drawing/2014/main" id="{F9BD6F75-A47E-4841-BDA6-F5EE714E7EFC}"/>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4" name="TextBox 73">
              <a:extLst>
                <a:ext uri="{FF2B5EF4-FFF2-40B4-BE49-F238E27FC236}">
                  <a16:creationId xmlns:a16="http://schemas.microsoft.com/office/drawing/2014/main" id="{76C19075-7BA1-4146-9FC2-6EF1A59E16DD}"/>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75" name="TextBox 74">
              <a:extLst>
                <a:ext uri="{FF2B5EF4-FFF2-40B4-BE49-F238E27FC236}">
                  <a16:creationId xmlns:a16="http://schemas.microsoft.com/office/drawing/2014/main" id="{C213F36C-01AE-4440-8B79-EAC7D84928A9}"/>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76" name="TextBox 75">
              <a:extLst>
                <a:ext uri="{FF2B5EF4-FFF2-40B4-BE49-F238E27FC236}">
                  <a16:creationId xmlns:a16="http://schemas.microsoft.com/office/drawing/2014/main" id="{6FB26555-49E8-9444-A2D4-7457C7898027}"/>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77" name="TextBox 76">
              <a:extLst>
                <a:ext uri="{FF2B5EF4-FFF2-40B4-BE49-F238E27FC236}">
                  <a16:creationId xmlns:a16="http://schemas.microsoft.com/office/drawing/2014/main" id="{9A837865-1721-5A4B-A732-87F15385CAE3}"/>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78" name="TextBox 77">
              <a:extLst>
                <a:ext uri="{FF2B5EF4-FFF2-40B4-BE49-F238E27FC236}">
                  <a16:creationId xmlns:a16="http://schemas.microsoft.com/office/drawing/2014/main" id="{D5A30810-CEC6-854E-A12E-7C4760E9B435}"/>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80" name="TextBox 79">
              <a:extLst>
                <a:ext uri="{FF2B5EF4-FFF2-40B4-BE49-F238E27FC236}">
                  <a16:creationId xmlns:a16="http://schemas.microsoft.com/office/drawing/2014/main" id="{BCB7A5F6-9D1C-7846-9853-FA2A41A0750F}"/>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81" name="TextBox 80">
              <a:extLst>
                <a:ext uri="{FF2B5EF4-FFF2-40B4-BE49-F238E27FC236}">
                  <a16:creationId xmlns:a16="http://schemas.microsoft.com/office/drawing/2014/main" id="{DB88D1EC-8363-D84C-88A4-92BDEFCF93D0}"/>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82" name="TextBox 81">
              <a:extLst>
                <a:ext uri="{FF2B5EF4-FFF2-40B4-BE49-F238E27FC236}">
                  <a16:creationId xmlns:a16="http://schemas.microsoft.com/office/drawing/2014/main" id="{D4226C93-8150-1448-9655-814BB5495D46}"/>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83" name="TextBox 82">
              <a:extLst>
                <a:ext uri="{FF2B5EF4-FFF2-40B4-BE49-F238E27FC236}">
                  <a16:creationId xmlns:a16="http://schemas.microsoft.com/office/drawing/2014/main" id="{E40DD03D-CD4F-0347-8844-39690B2645F7}"/>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84" name="TextBox 83">
              <a:extLst>
                <a:ext uri="{FF2B5EF4-FFF2-40B4-BE49-F238E27FC236}">
                  <a16:creationId xmlns:a16="http://schemas.microsoft.com/office/drawing/2014/main" id="{EB7F5786-3079-8542-979D-4DF1B3120954}"/>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85" name="TextBox 84">
              <a:extLst>
                <a:ext uri="{FF2B5EF4-FFF2-40B4-BE49-F238E27FC236}">
                  <a16:creationId xmlns:a16="http://schemas.microsoft.com/office/drawing/2014/main" id="{A2B0EA80-879C-1149-8A97-A6CBC6EDB16B}"/>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86" name="TextBox 85">
              <a:extLst>
                <a:ext uri="{FF2B5EF4-FFF2-40B4-BE49-F238E27FC236}">
                  <a16:creationId xmlns:a16="http://schemas.microsoft.com/office/drawing/2014/main" id="{B2C63A50-CE33-AE49-B717-5AE2B9444C37}"/>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87" name="TextBox 86">
              <a:extLst>
                <a:ext uri="{FF2B5EF4-FFF2-40B4-BE49-F238E27FC236}">
                  <a16:creationId xmlns:a16="http://schemas.microsoft.com/office/drawing/2014/main" id="{8521BA88-9509-5E42-BD91-EA4AD6466C7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88" name="TextBox 87">
              <a:extLst>
                <a:ext uri="{FF2B5EF4-FFF2-40B4-BE49-F238E27FC236}">
                  <a16:creationId xmlns:a16="http://schemas.microsoft.com/office/drawing/2014/main" id="{BECB8E5E-27A7-0948-85E9-1FABE31894A3}"/>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89" name="TextBox 88">
              <a:extLst>
                <a:ext uri="{FF2B5EF4-FFF2-40B4-BE49-F238E27FC236}">
                  <a16:creationId xmlns:a16="http://schemas.microsoft.com/office/drawing/2014/main" id="{889453C8-5953-014B-A7B9-2B583D29E085}"/>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90" name="TextBox 89">
              <a:extLst>
                <a:ext uri="{FF2B5EF4-FFF2-40B4-BE49-F238E27FC236}">
                  <a16:creationId xmlns:a16="http://schemas.microsoft.com/office/drawing/2014/main" id="{73ED5752-2B6D-4B42-959F-3402A92F4CF6}"/>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91" name="TextBox 90">
              <a:extLst>
                <a:ext uri="{FF2B5EF4-FFF2-40B4-BE49-F238E27FC236}">
                  <a16:creationId xmlns:a16="http://schemas.microsoft.com/office/drawing/2014/main" id="{F4F58295-30CC-8342-9977-037F3CE1D65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92" name="Oval 91">
              <a:extLst>
                <a:ext uri="{FF2B5EF4-FFF2-40B4-BE49-F238E27FC236}">
                  <a16:creationId xmlns:a16="http://schemas.microsoft.com/office/drawing/2014/main" id="{1841A285-7ADC-9A44-93A0-599A25A4CFD1}"/>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ight Arrow 93">
            <a:extLst>
              <a:ext uri="{FF2B5EF4-FFF2-40B4-BE49-F238E27FC236}">
                <a16:creationId xmlns:a16="http://schemas.microsoft.com/office/drawing/2014/main" id="{EE1A3F59-82F5-9547-BFE3-51D68F0C9198}"/>
              </a:ext>
            </a:extLst>
          </p:cNvPr>
          <p:cNvSpPr/>
          <p:nvPr/>
        </p:nvSpPr>
        <p:spPr>
          <a:xfrm>
            <a:off x="1745595" y="65026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76DCE908-009A-F546-8BEE-BBE8C5531D22}"/>
              </a:ext>
            </a:extLst>
          </p:cNvPr>
          <p:cNvSpPr txBox="1"/>
          <p:nvPr/>
        </p:nvSpPr>
        <p:spPr>
          <a:xfrm>
            <a:off x="3333030" y="587101"/>
            <a:ext cx="899157" cy="369332"/>
          </a:xfrm>
          <a:prstGeom prst="rect">
            <a:avLst/>
          </a:prstGeom>
          <a:noFill/>
        </p:spPr>
        <p:txBody>
          <a:bodyPr wrap="none" rtlCol="0">
            <a:spAutoFit/>
          </a:bodyPr>
          <a:lstStyle/>
          <a:p>
            <a:r>
              <a:rPr lang="en-US" dirty="0"/>
              <a:t>statistic</a:t>
            </a:r>
          </a:p>
        </p:txBody>
      </p:sp>
      <p:cxnSp>
        <p:nvCxnSpPr>
          <p:cNvPr id="6" name="Straight Connector 5">
            <a:extLst>
              <a:ext uri="{FF2B5EF4-FFF2-40B4-BE49-F238E27FC236}">
                <a16:creationId xmlns:a16="http://schemas.microsoft.com/office/drawing/2014/main" id="{0A952B62-0138-AD4F-A8BD-64FA3F79978B}"/>
              </a:ext>
            </a:extLst>
          </p:cNvPr>
          <p:cNvCxnSpPr>
            <a:cxnSpLocks/>
          </p:cNvCxnSpPr>
          <p:nvPr/>
        </p:nvCxnSpPr>
        <p:spPr>
          <a:xfrm>
            <a:off x="5029200" y="4769708"/>
            <a:ext cx="6388443" cy="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EA7973AB-7641-9743-8B0B-28B5B2D09CFE}"/>
              </a:ext>
            </a:extLst>
          </p:cNvPr>
          <p:cNvSpPr txBox="1"/>
          <p:nvPr/>
        </p:nvSpPr>
        <p:spPr>
          <a:xfrm>
            <a:off x="10968064" y="4915799"/>
            <a:ext cx="899157" cy="369332"/>
          </a:xfrm>
          <a:prstGeom prst="rect">
            <a:avLst/>
          </a:prstGeom>
          <a:noFill/>
        </p:spPr>
        <p:txBody>
          <a:bodyPr wrap="none" rtlCol="0">
            <a:spAutoFit/>
          </a:bodyPr>
          <a:lstStyle/>
          <a:p>
            <a:r>
              <a:rPr lang="en-US" dirty="0"/>
              <a:t>statistic</a:t>
            </a:r>
          </a:p>
        </p:txBody>
      </p:sp>
      <p:sp>
        <p:nvSpPr>
          <p:cNvPr id="204" name="Oval 203">
            <a:extLst>
              <a:ext uri="{FF2B5EF4-FFF2-40B4-BE49-F238E27FC236}">
                <a16:creationId xmlns:a16="http://schemas.microsoft.com/office/drawing/2014/main" id="{1BB51AB4-AFEF-FC44-B6ED-052CA71398F3}"/>
              </a:ext>
            </a:extLst>
          </p:cNvPr>
          <p:cNvSpPr/>
          <p:nvPr/>
        </p:nvSpPr>
        <p:spPr>
          <a:xfrm>
            <a:off x="7597403" y="4684947"/>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9A0612F-74C5-3A44-8F35-66C3761C1B3F}"/>
              </a:ext>
            </a:extLst>
          </p:cNvPr>
          <p:cNvSpPr txBox="1"/>
          <p:nvPr/>
        </p:nvSpPr>
        <p:spPr>
          <a:xfrm>
            <a:off x="693078" y="1576552"/>
            <a:ext cx="2731139" cy="646331"/>
          </a:xfrm>
          <a:prstGeom prst="rect">
            <a:avLst/>
          </a:prstGeom>
          <a:noFill/>
        </p:spPr>
        <p:txBody>
          <a:bodyPr wrap="square" rtlCol="0">
            <a:spAutoFit/>
          </a:bodyPr>
          <a:lstStyle/>
          <a:p>
            <a:r>
              <a:rPr lang="en-US" dirty="0">
                <a:solidFill>
                  <a:srgbClr val="FF0000"/>
                </a:solidFill>
              </a:rPr>
              <a:t>But you almost always only have a single data set.</a:t>
            </a:r>
          </a:p>
        </p:txBody>
      </p:sp>
      <p:cxnSp>
        <p:nvCxnSpPr>
          <p:cNvPr id="225" name="Straight Connector 224">
            <a:extLst>
              <a:ext uri="{FF2B5EF4-FFF2-40B4-BE49-F238E27FC236}">
                <a16:creationId xmlns:a16="http://schemas.microsoft.com/office/drawing/2014/main" id="{E66112DA-7BCC-834D-9CD1-F78A97C37C67}"/>
              </a:ext>
            </a:extLst>
          </p:cNvPr>
          <p:cNvCxnSpPr>
            <a:cxnSpLocks/>
          </p:cNvCxnSpPr>
          <p:nvPr/>
        </p:nvCxnSpPr>
        <p:spPr>
          <a:xfrm>
            <a:off x="7692526" y="1030014"/>
            <a:ext cx="0" cy="425511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46D1E43-6C8D-4F45-8588-CEC17BBCE084}"/>
              </a:ext>
            </a:extLst>
          </p:cNvPr>
          <p:cNvSpPr txBox="1"/>
          <p:nvPr/>
        </p:nvSpPr>
        <p:spPr>
          <a:xfrm>
            <a:off x="6164845" y="5747530"/>
            <a:ext cx="3126289" cy="646331"/>
          </a:xfrm>
          <a:prstGeom prst="rect">
            <a:avLst/>
          </a:prstGeom>
          <a:noFill/>
        </p:spPr>
        <p:txBody>
          <a:bodyPr wrap="square" rtlCol="0">
            <a:spAutoFit/>
          </a:bodyPr>
          <a:lstStyle/>
          <a:p>
            <a:r>
              <a:rPr lang="en-US" dirty="0"/>
              <a:t>This is your </a:t>
            </a:r>
            <a:r>
              <a:rPr lang="en-US" b="1" dirty="0"/>
              <a:t>only</a:t>
            </a:r>
            <a:r>
              <a:rPr lang="en-US" dirty="0"/>
              <a:t>, and therefore </a:t>
            </a:r>
            <a:r>
              <a:rPr lang="en-US" b="1" dirty="0"/>
              <a:t>best</a:t>
            </a:r>
            <a:r>
              <a:rPr lang="en-US" dirty="0"/>
              <a:t> estimate of this statistic.</a:t>
            </a:r>
          </a:p>
        </p:txBody>
      </p:sp>
      <p:cxnSp>
        <p:nvCxnSpPr>
          <p:cNvPr id="34" name="Straight Connector 33">
            <a:extLst>
              <a:ext uri="{FF2B5EF4-FFF2-40B4-BE49-F238E27FC236}">
                <a16:creationId xmlns:a16="http://schemas.microsoft.com/office/drawing/2014/main" id="{4D683A82-1859-354D-A282-4668ACC05CA2}"/>
              </a:ext>
            </a:extLst>
          </p:cNvPr>
          <p:cNvCxnSpPr>
            <a:cxnSpLocks/>
          </p:cNvCxnSpPr>
          <p:nvPr/>
        </p:nvCxnSpPr>
        <p:spPr>
          <a:xfrm flipV="1">
            <a:off x="7692526" y="5285131"/>
            <a:ext cx="0" cy="483476"/>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13E2FDD-EBDB-8D45-9038-A4DFB3D92CE5}"/>
              </a:ext>
            </a:extLst>
          </p:cNvPr>
          <p:cNvCxnSpPr>
            <a:cxnSpLocks/>
          </p:cNvCxnSpPr>
          <p:nvPr/>
        </p:nvCxnSpPr>
        <p:spPr>
          <a:xfrm>
            <a:off x="9738934" y="1030014"/>
            <a:ext cx="0" cy="5245797"/>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3F358DA-5B04-2840-97B4-7C33623133CA}"/>
              </a:ext>
            </a:extLst>
          </p:cNvPr>
          <p:cNvCxnSpPr>
            <a:cxnSpLocks/>
          </p:cNvCxnSpPr>
          <p:nvPr/>
        </p:nvCxnSpPr>
        <p:spPr>
          <a:xfrm>
            <a:off x="5764248" y="1030014"/>
            <a:ext cx="1" cy="5245797"/>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7C11583-5192-A84B-B1F2-691F3B937A44}"/>
              </a:ext>
            </a:extLst>
          </p:cNvPr>
          <p:cNvCxnSpPr>
            <a:cxnSpLocks/>
          </p:cNvCxnSpPr>
          <p:nvPr/>
        </p:nvCxnSpPr>
        <p:spPr>
          <a:xfrm>
            <a:off x="5780689" y="1325443"/>
            <a:ext cx="3926730" cy="0"/>
          </a:xfrm>
          <a:prstGeom prst="straightConnector1">
            <a:avLst/>
          </a:prstGeom>
          <a:ln w="19050">
            <a:solidFill>
              <a:srgbClr val="C0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E888BD57-8D88-7040-A84F-1A9C38E3E375}"/>
              </a:ext>
            </a:extLst>
          </p:cNvPr>
          <p:cNvSpPr txBox="1"/>
          <p:nvPr/>
        </p:nvSpPr>
        <p:spPr>
          <a:xfrm>
            <a:off x="5896344" y="569904"/>
            <a:ext cx="3584998" cy="369332"/>
          </a:xfrm>
          <a:prstGeom prst="rect">
            <a:avLst/>
          </a:prstGeom>
          <a:noFill/>
        </p:spPr>
        <p:txBody>
          <a:bodyPr wrap="square" rtlCol="0">
            <a:spAutoFit/>
          </a:bodyPr>
          <a:lstStyle/>
          <a:p>
            <a:pPr algn="ctr"/>
            <a:r>
              <a:rPr lang="en-US" dirty="0">
                <a:solidFill>
                  <a:srgbClr val="C00000"/>
                </a:solidFill>
              </a:rPr>
              <a:t>So what’s your confidence interval?</a:t>
            </a:r>
          </a:p>
        </p:txBody>
      </p:sp>
      <p:sp>
        <p:nvSpPr>
          <p:cNvPr id="39" name="Oval 38">
            <a:extLst>
              <a:ext uri="{FF2B5EF4-FFF2-40B4-BE49-F238E27FC236}">
                <a16:creationId xmlns:a16="http://schemas.microsoft.com/office/drawing/2014/main" id="{4F916276-0D4C-B348-BCC3-AB1BB0A7AE91}"/>
              </a:ext>
            </a:extLst>
          </p:cNvPr>
          <p:cNvSpPr/>
          <p:nvPr/>
        </p:nvSpPr>
        <p:spPr>
          <a:xfrm>
            <a:off x="8863900" y="4678268"/>
            <a:ext cx="182880" cy="1828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17226E0-6516-554E-BCA9-0727B291325E}"/>
              </a:ext>
            </a:extLst>
          </p:cNvPr>
          <p:cNvSpPr txBox="1"/>
          <p:nvPr/>
        </p:nvSpPr>
        <p:spPr>
          <a:xfrm>
            <a:off x="649155" y="2781810"/>
            <a:ext cx="4506390" cy="2862322"/>
          </a:xfrm>
          <a:prstGeom prst="rect">
            <a:avLst/>
          </a:prstGeom>
          <a:noFill/>
        </p:spPr>
        <p:txBody>
          <a:bodyPr wrap="square" rtlCol="0">
            <a:spAutoFit/>
          </a:bodyPr>
          <a:lstStyle/>
          <a:p>
            <a:r>
              <a:rPr lang="en-US" dirty="0">
                <a:solidFill>
                  <a:srgbClr val="00B0F0"/>
                </a:solidFill>
              </a:rPr>
              <a:t>If you collected a new data set under different conditions and got this statistic, should you conclude that the new conditions affected the statistic, or that the difference from your previously measured statistic was simply due to random fluctuations and not an effect of changing conditions?</a:t>
            </a:r>
          </a:p>
          <a:p>
            <a:endParaRPr lang="en-US" dirty="0">
              <a:solidFill>
                <a:srgbClr val="00B0F0"/>
              </a:solidFill>
            </a:endParaRPr>
          </a:p>
          <a:p>
            <a:r>
              <a:rPr lang="en-US" dirty="0">
                <a:solidFill>
                  <a:srgbClr val="00B0F0"/>
                </a:solidFill>
              </a:rPr>
              <a:t>Without knowing a confidence interval, you cannot tell.</a:t>
            </a:r>
          </a:p>
        </p:txBody>
      </p:sp>
      <p:cxnSp>
        <p:nvCxnSpPr>
          <p:cNvPr id="41" name="Straight Connector 40">
            <a:extLst>
              <a:ext uri="{FF2B5EF4-FFF2-40B4-BE49-F238E27FC236}">
                <a16:creationId xmlns:a16="http://schemas.microsoft.com/office/drawing/2014/main" id="{E235B01B-4B22-6E45-A16F-72C2B66A2CB2}"/>
              </a:ext>
            </a:extLst>
          </p:cNvPr>
          <p:cNvCxnSpPr>
            <a:cxnSpLocks/>
          </p:cNvCxnSpPr>
          <p:nvPr/>
        </p:nvCxnSpPr>
        <p:spPr>
          <a:xfrm>
            <a:off x="5063029" y="3224451"/>
            <a:ext cx="3676840" cy="1414662"/>
          </a:xfrm>
          <a:prstGeom prst="line">
            <a:avLst/>
          </a:prstGeom>
          <a:ln w="190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0555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C0AF-590A-8E4C-AD1C-9DD94CD839C4}"/>
              </a:ext>
            </a:extLst>
          </p:cNvPr>
          <p:cNvSpPr>
            <a:spLocks noGrp="1"/>
          </p:cNvSpPr>
          <p:nvPr>
            <p:ph type="title"/>
          </p:nvPr>
        </p:nvSpPr>
        <p:spPr/>
        <p:txBody>
          <a:bodyPr/>
          <a:lstStyle/>
          <a:p>
            <a:r>
              <a:rPr lang="en-US" dirty="0"/>
              <a:t>Bootstrap</a:t>
            </a:r>
          </a:p>
        </p:txBody>
      </p:sp>
      <p:sp>
        <p:nvSpPr>
          <p:cNvPr id="3" name="Text Placeholder 2">
            <a:extLst>
              <a:ext uri="{FF2B5EF4-FFF2-40B4-BE49-F238E27FC236}">
                <a16:creationId xmlns:a16="http://schemas.microsoft.com/office/drawing/2014/main" id="{BA85A949-547C-F048-8465-1FF94A824FB5}"/>
              </a:ext>
            </a:extLst>
          </p:cNvPr>
          <p:cNvSpPr>
            <a:spLocks noGrp="1"/>
          </p:cNvSpPr>
          <p:nvPr>
            <p:ph type="body" idx="1"/>
          </p:nvPr>
        </p:nvSpPr>
        <p:spPr/>
        <p:txBody>
          <a:bodyPr/>
          <a:lstStyle/>
          <a:p>
            <a:r>
              <a:rPr lang="en-US" dirty="0"/>
              <a:t>Generate a “plausible” collection of many data samples each of size N</a:t>
            </a:r>
          </a:p>
          <a:p>
            <a:r>
              <a:rPr lang="en-US" dirty="0"/>
              <a:t>from a single collected data sample of size N.</a:t>
            </a:r>
          </a:p>
        </p:txBody>
      </p:sp>
    </p:spTree>
    <p:extLst>
      <p:ext uri="{BB962C8B-B14F-4D97-AF65-F5344CB8AC3E}">
        <p14:creationId xmlns:p14="http://schemas.microsoft.com/office/powerpoint/2010/main" val="885293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14E7C7-9536-8B49-AF18-79FF0CFA837B}"/>
              </a:ext>
            </a:extLst>
          </p:cNvPr>
          <p:cNvSpPr txBox="1"/>
          <p:nvPr/>
        </p:nvSpPr>
        <p:spPr>
          <a:xfrm>
            <a:off x="1905619" y="1228397"/>
            <a:ext cx="8380762" cy="4401205"/>
          </a:xfrm>
          <a:prstGeom prst="rect">
            <a:avLst/>
          </a:prstGeom>
          <a:noFill/>
        </p:spPr>
        <p:txBody>
          <a:bodyPr wrap="square" rtlCol="0">
            <a:spAutoFit/>
          </a:bodyPr>
          <a:lstStyle/>
          <a:p>
            <a:pPr algn="ctr"/>
            <a:r>
              <a:rPr lang="en-US" sz="2800" dirty="0"/>
              <a:t>Bootstrap is a method for estimating the distribution of a statistic from a single data set.</a:t>
            </a:r>
          </a:p>
          <a:p>
            <a:pPr algn="ctr"/>
            <a:endParaRPr lang="en-US" sz="2800" dirty="0"/>
          </a:p>
          <a:p>
            <a:pPr algn="ctr"/>
            <a:endParaRPr lang="en-US" sz="2800" dirty="0"/>
          </a:p>
          <a:p>
            <a:pPr algn="ctr"/>
            <a:r>
              <a:rPr lang="en-US" sz="2800" dirty="0"/>
              <a:t>It is a </a:t>
            </a:r>
            <a:r>
              <a:rPr lang="en-US" sz="2800" b="1" i="1" dirty="0"/>
              <a:t>nonparametric</a:t>
            </a:r>
            <a:r>
              <a:rPr lang="en-US" sz="2800" dirty="0"/>
              <a:t> method. i.e. you don’t need to assume any type of model distribution.</a:t>
            </a:r>
          </a:p>
          <a:p>
            <a:pPr algn="ctr"/>
            <a:endParaRPr lang="en-US" sz="2800" dirty="0"/>
          </a:p>
          <a:p>
            <a:pPr algn="ctr"/>
            <a:endParaRPr lang="en-US" sz="2800" dirty="0"/>
          </a:p>
          <a:p>
            <a:pPr algn="ctr"/>
            <a:r>
              <a:rPr lang="en-US" sz="2800" dirty="0">
                <a:solidFill>
                  <a:srgbClr val="C00000"/>
                </a:solidFill>
              </a:rPr>
              <a:t>It’s </a:t>
            </a:r>
            <a:r>
              <a:rPr lang="en-US" sz="2800" b="1" dirty="0">
                <a:solidFill>
                  <a:srgbClr val="C00000"/>
                </a:solidFill>
              </a:rPr>
              <a:t>ONLY</a:t>
            </a:r>
            <a:r>
              <a:rPr lang="en-US" sz="2800" dirty="0">
                <a:solidFill>
                  <a:srgbClr val="C00000"/>
                </a:solidFill>
              </a:rPr>
              <a:t> valid when the single data set in question is representative of the larger population.</a:t>
            </a:r>
          </a:p>
        </p:txBody>
      </p:sp>
    </p:spTree>
    <p:extLst>
      <p:ext uri="{BB962C8B-B14F-4D97-AF65-F5344CB8AC3E}">
        <p14:creationId xmlns:p14="http://schemas.microsoft.com/office/powerpoint/2010/main" val="3862374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20A24C0-1714-D145-8277-75379CED217F}"/>
              </a:ext>
            </a:extLst>
          </p:cNvPr>
          <p:cNvSpPr/>
          <p:nvPr/>
        </p:nvSpPr>
        <p:spPr>
          <a:xfrm>
            <a:off x="7521346" y="1289671"/>
            <a:ext cx="545307" cy="34467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3E55CD95-52A9-3349-B2BD-C8E847CB7EB9}"/>
              </a:ext>
            </a:extLst>
          </p:cNvPr>
          <p:cNvSpPr/>
          <p:nvPr/>
        </p:nvSpPr>
        <p:spPr>
          <a:xfrm>
            <a:off x="8116751" y="1383957"/>
            <a:ext cx="545307" cy="33524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a:extLst>
              <a:ext uri="{FF2B5EF4-FFF2-40B4-BE49-F238E27FC236}">
                <a16:creationId xmlns:a16="http://schemas.microsoft.com/office/drawing/2014/main" id="{1A052D45-C214-8547-AC9B-5A69646DDBBA}"/>
              </a:ext>
            </a:extLst>
          </p:cNvPr>
          <p:cNvSpPr/>
          <p:nvPr/>
        </p:nvSpPr>
        <p:spPr>
          <a:xfrm>
            <a:off x="8712156" y="2088291"/>
            <a:ext cx="545307" cy="26480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ABA34E61-925F-0447-8A30-5CCBDD13D007}"/>
              </a:ext>
            </a:extLst>
          </p:cNvPr>
          <p:cNvSpPr/>
          <p:nvPr/>
        </p:nvSpPr>
        <p:spPr>
          <a:xfrm>
            <a:off x="9307561" y="3299253"/>
            <a:ext cx="545307" cy="143713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a:extLst>
              <a:ext uri="{FF2B5EF4-FFF2-40B4-BE49-F238E27FC236}">
                <a16:creationId xmlns:a16="http://schemas.microsoft.com/office/drawing/2014/main" id="{1A5B4FA6-3A05-2649-B186-938E4E9D0FAB}"/>
              </a:ext>
            </a:extLst>
          </p:cNvPr>
          <p:cNvSpPr/>
          <p:nvPr/>
        </p:nvSpPr>
        <p:spPr>
          <a:xfrm>
            <a:off x="9902966" y="4252177"/>
            <a:ext cx="545307" cy="48420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940B80BF-9FEF-E141-92F5-E83ED85A5B5C}"/>
              </a:ext>
            </a:extLst>
          </p:cNvPr>
          <p:cNvSpPr/>
          <p:nvPr/>
        </p:nvSpPr>
        <p:spPr>
          <a:xfrm>
            <a:off x="10498372" y="4670217"/>
            <a:ext cx="545307" cy="6616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a:extLst>
              <a:ext uri="{FF2B5EF4-FFF2-40B4-BE49-F238E27FC236}">
                <a16:creationId xmlns:a16="http://schemas.microsoft.com/office/drawing/2014/main" id="{74F7CA2B-2B1B-2540-B9A7-55ADDA41DF6D}"/>
              </a:ext>
            </a:extLst>
          </p:cNvPr>
          <p:cNvSpPr/>
          <p:nvPr/>
        </p:nvSpPr>
        <p:spPr>
          <a:xfrm>
            <a:off x="6925941" y="2088292"/>
            <a:ext cx="545307" cy="26480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7B55A5B2-2ACF-9143-8586-27081D6866B1}"/>
              </a:ext>
            </a:extLst>
          </p:cNvPr>
          <p:cNvSpPr/>
          <p:nvPr/>
        </p:nvSpPr>
        <p:spPr>
          <a:xfrm>
            <a:off x="5735131" y="4151869"/>
            <a:ext cx="545307" cy="58451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E35819FD-CFD4-914E-AED4-B4572F761931}"/>
              </a:ext>
            </a:extLst>
          </p:cNvPr>
          <p:cNvSpPr/>
          <p:nvPr/>
        </p:nvSpPr>
        <p:spPr>
          <a:xfrm>
            <a:off x="6330536" y="3212757"/>
            <a:ext cx="545307" cy="15236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E60ABBE1-7A5F-EC4C-9DA1-682D5D2F841D}"/>
              </a:ext>
            </a:extLst>
          </p:cNvPr>
          <p:cNvSpPr/>
          <p:nvPr/>
        </p:nvSpPr>
        <p:spPr>
          <a:xfrm>
            <a:off x="5139726" y="4609633"/>
            <a:ext cx="545307" cy="12675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565D6EAF-E674-6B4E-87A3-3E76152DFBC8}"/>
              </a:ext>
            </a:extLst>
          </p:cNvPr>
          <p:cNvSpPr/>
          <p:nvPr/>
        </p:nvSpPr>
        <p:spPr>
          <a:xfrm>
            <a:off x="6420181"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BB24B709-FE68-7643-B41D-2114B0AD7649}"/>
              </a:ext>
            </a:extLst>
          </p:cNvPr>
          <p:cNvSpPr/>
          <p:nvPr/>
        </p:nvSpPr>
        <p:spPr>
          <a:xfrm>
            <a:off x="6664266"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0AAA61CA-42DC-284B-9170-1BE3A596CD3A}"/>
              </a:ext>
            </a:extLst>
          </p:cNvPr>
          <p:cNvSpPr/>
          <p:nvPr/>
        </p:nvSpPr>
        <p:spPr>
          <a:xfrm>
            <a:off x="7165739"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C10E46BD-5360-0348-8650-D78B61F7EEFA}"/>
              </a:ext>
            </a:extLst>
          </p:cNvPr>
          <p:cNvSpPr/>
          <p:nvPr/>
        </p:nvSpPr>
        <p:spPr>
          <a:xfrm>
            <a:off x="7516882"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55288757-8EB7-A648-B593-391D7B75E40C}"/>
              </a:ext>
            </a:extLst>
          </p:cNvPr>
          <p:cNvSpPr/>
          <p:nvPr/>
        </p:nvSpPr>
        <p:spPr>
          <a:xfrm>
            <a:off x="7352125"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B10E1E66-36DE-084B-BD1C-F31BBC56302A}"/>
              </a:ext>
            </a:extLst>
          </p:cNvPr>
          <p:cNvSpPr/>
          <p:nvPr/>
        </p:nvSpPr>
        <p:spPr>
          <a:xfrm>
            <a:off x="778028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0AC64AC5-5A65-FF41-8320-38BBFC22F12F}"/>
              </a:ext>
            </a:extLst>
          </p:cNvPr>
          <p:cNvSpPr/>
          <p:nvPr/>
        </p:nvSpPr>
        <p:spPr>
          <a:xfrm>
            <a:off x="764858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80D8CC3A-1969-8B43-A18E-011925029F90}"/>
              </a:ext>
            </a:extLst>
          </p:cNvPr>
          <p:cNvSpPr/>
          <p:nvPr/>
        </p:nvSpPr>
        <p:spPr>
          <a:xfrm>
            <a:off x="7948546"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F38B9416-EF15-894D-BB58-458978903972}"/>
              </a:ext>
            </a:extLst>
          </p:cNvPr>
          <p:cNvSpPr/>
          <p:nvPr/>
        </p:nvSpPr>
        <p:spPr>
          <a:xfrm>
            <a:off x="8062189"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356FFCD4-0100-6640-B221-07CF49196E5E}"/>
              </a:ext>
            </a:extLst>
          </p:cNvPr>
          <p:cNvSpPr/>
          <p:nvPr/>
        </p:nvSpPr>
        <p:spPr>
          <a:xfrm>
            <a:off x="8208441"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9EB9D8DE-7108-2543-86E2-3E8576AAEE30}"/>
              </a:ext>
            </a:extLst>
          </p:cNvPr>
          <p:cNvSpPr/>
          <p:nvPr/>
        </p:nvSpPr>
        <p:spPr>
          <a:xfrm>
            <a:off x="8331665"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B3962A91-7ABD-F441-A1DF-8D0D2237623E}"/>
              </a:ext>
            </a:extLst>
          </p:cNvPr>
          <p:cNvSpPr/>
          <p:nvPr/>
        </p:nvSpPr>
        <p:spPr>
          <a:xfrm>
            <a:off x="8715487"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E4B100BA-0CCE-814B-B43E-2B4D84B2B26B}"/>
              </a:ext>
            </a:extLst>
          </p:cNvPr>
          <p:cNvSpPr/>
          <p:nvPr/>
        </p:nvSpPr>
        <p:spPr>
          <a:xfrm>
            <a:off x="898496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A20A4796-2E98-2D40-BAB9-283DC0DED650}"/>
              </a:ext>
            </a:extLst>
          </p:cNvPr>
          <p:cNvSpPr/>
          <p:nvPr/>
        </p:nvSpPr>
        <p:spPr>
          <a:xfrm>
            <a:off x="957660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D843C1F7-D878-3A44-B5D9-CB766975AD00}"/>
              </a:ext>
            </a:extLst>
          </p:cNvPr>
          <p:cNvSpPr/>
          <p:nvPr/>
        </p:nvSpPr>
        <p:spPr>
          <a:xfrm>
            <a:off x="10898761"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C99A3EF7-4845-304A-B289-130DBA61766B}"/>
              </a:ext>
            </a:extLst>
          </p:cNvPr>
          <p:cNvSpPr/>
          <p:nvPr/>
        </p:nvSpPr>
        <p:spPr>
          <a:xfrm>
            <a:off x="5354330"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4297350E-68DA-E740-8556-A06FDB3E1F66}"/>
              </a:ext>
            </a:extLst>
          </p:cNvPr>
          <p:cNvGrpSpPr/>
          <p:nvPr/>
        </p:nvGrpSpPr>
        <p:grpSpPr>
          <a:xfrm>
            <a:off x="587115" y="2464036"/>
            <a:ext cx="902492" cy="891304"/>
            <a:chOff x="2036652" y="1429407"/>
            <a:chExt cx="1665617" cy="1644971"/>
          </a:xfrm>
        </p:grpSpPr>
        <p:sp>
          <p:nvSpPr>
            <p:cNvPr id="43" name="TextBox 42">
              <a:extLst>
                <a:ext uri="{FF2B5EF4-FFF2-40B4-BE49-F238E27FC236}">
                  <a16:creationId xmlns:a16="http://schemas.microsoft.com/office/drawing/2014/main" id="{702E6250-0AA6-944B-A06B-DCD143F25D8A}"/>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44" name="TextBox 43">
              <a:extLst>
                <a:ext uri="{FF2B5EF4-FFF2-40B4-BE49-F238E27FC236}">
                  <a16:creationId xmlns:a16="http://schemas.microsoft.com/office/drawing/2014/main" id="{4892B5C4-A111-0942-8472-453A4C4F7102}"/>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45" name="TextBox 44">
              <a:extLst>
                <a:ext uri="{FF2B5EF4-FFF2-40B4-BE49-F238E27FC236}">
                  <a16:creationId xmlns:a16="http://schemas.microsoft.com/office/drawing/2014/main" id="{3EF44738-F0BF-7E42-BC18-F4523E34FA9F}"/>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46" name="TextBox 45">
              <a:extLst>
                <a:ext uri="{FF2B5EF4-FFF2-40B4-BE49-F238E27FC236}">
                  <a16:creationId xmlns:a16="http://schemas.microsoft.com/office/drawing/2014/main" id="{93558024-198A-D249-B4ED-F96B13429F23}"/>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47" name="TextBox 46">
              <a:extLst>
                <a:ext uri="{FF2B5EF4-FFF2-40B4-BE49-F238E27FC236}">
                  <a16:creationId xmlns:a16="http://schemas.microsoft.com/office/drawing/2014/main" id="{FF0C725F-3F59-9F48-BFAE-811927C32CFD}"/>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48" name="TextBox 47">
              <a:extLst>
                <a:ext uri="{FF2B5EF4-FFF2-40B4-BE49-F238E27FC236}">
                  <a16:creationId xmlns:a16="http://schemas.microsoft.com/office/drawing/2014/main" id="{329081BD-A48F-9941-AE50-82E25C090B2D}"/>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49" name="TextBox 48">
              <a:extLst>
                <a:ext uri="{FF2B5EF4-FFF2-40B4-BE49-F238E27FC236}">
                  <a16:creationId xmlns:a16="http://schemas.microsoft.com/office/drawing/2014/main" id="{495363D2-FA1F-7446-ABE4-8E8F62A3A67E}"/>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50" name="TextBox 49">
              <a:extLst>
                <a:ext uri="{FF2B5EF4-FFF2-40B4-BE49-F238E27FC236}">
                  <a16:creationId xmlns:a16="http://schemas.microsoft.com/office/drawing/2014/main" id="{8762F3A8-2692-F74D-8FD8-6B5E563396FE}"/>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51" name="TextBox 50">
              <a:extLst>
                <a:ext uri="{FF2B5EF4-FFF2-40B4-BE49-F238E27FC236}">
                  <a16:creationId xmlns:a16="http://schemas.microsoft.com/office/drawing/2014/main" id="{EFF8BA0B-B713-9F45-8D5D-69612A810FDF}"/>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52" name="TextBox 51">
              <a:extLst>
                <a:ext uri="{FF2B5EF4-FFF2-40B4-BE49-F238E27FC236}">
                  <a16:creationId xmlns:a16="http://schemas.microsoft.com/office/drawing/2014/main" id="{A0AF22AA-DC61-504B-B88A-AD1A9A3E482F}"/>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53" name="TextBox 52">
              <a:extLst>
                <a:ext uri="{FF2B5EF4-FFF2-40B4-BE49-F238E27FC236}">
                  <a16:creationId xmlns:a16="http://schemas.microsoft.com/office/drawing/2014/main" id="{E7A4014D-0D90-CC46-B6B8-5CBE6F8379CD}"/>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54" name="TextBox 53">
              <a:extLst>
                <a:ext uri="{FF2B5EF4-FFF2-40B4-BE49-F238E27FC236}">
                  <a16:creationId xmlns:a16="http://schemas.microsoft.com/office/drawing/2014/main" id="{60F450E7-2451-8C47-9826-5E252BAAEABD}"/>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55" name="TextBox 54">
              <a:extLst>
                <a:ext uri="{FF2B5EF4-FFF2-40B4-BE49-F238E27FC236}">
                  <a16:creationId xmlns:a16="http://schemas.microsoft.com/office/drawing/2014/main" id="{E6F46BB7-6F1F-FE4A-AA24-8740874F492B}"/>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56" name="TextBox 55">
              <a:extLst>
                <a:ext uri="{FF2B5EF4-FFF2-40B4-BE49-F238E27FC236}">
                  <a16:creationId xmlns:a16="http://schemas.microsoft.com/office/drawing/2014/main" id="{E00545A0-2E05-CB48-B20B-BE2C0E10FBC2}"/>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57" name="TextBox 56">
              <a:extLst>
                <a:ext uri="{FF2B5EF4-FFF2-40B4-BE49-F238E27FC236}">
                  <a16:creationId xmlns:a16="http://schemas.microsoft.com/office/drawing/2014/main" id="{E2987426-D5F8-8D47-B23F-A89416486AAE}"/>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58" name="TextBox 57">
              <a:extLst>
                <a:ext uri="{FF2B5EF4-FFF2-40B4-BE49-F238E27FC236}">
                  <a16:creationId xmlns:a16="http://schemas.microsoft.com/office/drawing/2014/main" id="{F8C6CC97-882A-314E-B13E-6AE7069B5479}"/>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59" name="TextBox 58">
              <a:extLst>
                <a:ext uri="{FF2B5EF4-FFF2-40B4-BE49-F238E27FC236}">
                  <a16:creationId xmlns:a16="http://schemas.microsoft.com/office/drawing/2014/main" id="{DD988350-D6B9-F644-90B5-6185B85E6FF0}"/>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60" name="TextBox 59">
              <a:extLst>
                <a:ext uri="{FF2B5EF4-FFF2-40B4-BE49-F238E27FC236}">
                  <a16:creationId xmlns:a16="http://schemas.microsoft.com/office/drawing/2014/main" id="{66E6C7B2-80E3-414D-A6F7-B81697528A1B}"/>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61" name="TextBox 60">
              <a:extLst>
                <a:ext uri="{FF2B5EF4-FFF2-40B4-BE49-F238E27FC236}">
                  <a16:creationId xmlns:a16="http://schemas.microsoft.com/office/drawing/2014/main" id="{FC394EF7-900F-6944-AEB7-4027A2BEDB75}"/>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62" name="TextBox 61">
              <a:extLst>
                <a:ext uri="{FF2B5EF4-FFF2-40B4-BE49-F238E27FC236}">
                  <a16:creationId xmlns:a16="http://schemas.microsoft.com/office/drawing/2014/main" id="{7857719E-2C66-0A4D-B53A-3D0BC979E656}"/>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63" name="TextBox 62">
              <a:extLst>
                <a:ext uri="{FF2B5EF4-FFF2-40B4-BE49-F238E27FC236}">
                  <a16:creationId xmlns:a16="http://schemas.microsoft.com/office/drawing/2014/main" id="{2E2E2069-92EB-E547-97AB-AC37BCD0BFFB}"/>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64" name="TextBox 63">
              <a:extLst>
                <a:ext uri="{FF2B5EF4-FFF2-40B4-BE49-F238E27FC236}">
                  <a16:creationId xmlns:a16="http://schemas.microsoft.com/office/drawing/2014/main" id="{352FD9B8-C9A8-D148-8079-816A1E997B29}"/>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65" name="Oval 64">
              <a:extLst>
                <a:ext uri="{FF2B5EF4-FFF2-40B4-BE49-F238E27FC236}">
                  <a16:creationId xmlns:a16="http://schemas.microsoft.com/office/drawing/2014/main" id="{5688C068-C228-2C4D-9EAB-F2B93C92FB3B}"/>
                </a:ext>
              </a:extLst>
            </p:cNvPr>
            <p:cNvSpPr/>
            <p:nvPr/>
          </p:nvSpPr>
          <p:spPr>
            <a:xfrm>
              <a:off x="2036652" y="14978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68" name="Right Arrow 67">
            <a:extLst>
              <a:ext uri="{FF2B5EF4-FFF2-40B4-BE49-F238E27FC236}">
                <a16:creationId xmlns:a16="http://schemas.microsoft.com/office/drawing/2014/main" id="{D9F67D3E-39E9-C44E-8555-81ED17C7128C}"/>
              </a:ext>
            </a:extLst>
          </p:cNvPr>
          <p:cNvSpPr/>
          <p:nvPr/>
        </p:nvSpPr>
        <p:spPr>
          <a:xfrm>
            <a:off x="1745595" y="278832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C77EF1F1-FCE4-3646-8FEB-31B400FA1294}"/>
              </a:ext>
            </a:extLst>
          </p:cNvPr>
          <p:cNvSpPr txBox="1"/>
          <p:nvPr/>
        </p:nvSpPr>
        <p:spPr>
          <a:xfrm>
            <a:off x="3333030" y="2725157"/>
            <a:ext cx="899157" cy="369332"/>
          </a:xfrm>
          <a:prstGeom prst="rect">
            <a:avLst/>
          </a:prstGeom>
          <a:noFill/>
        </p:spPr>
        <p:txBody>
          <a:bodyPr wrap="none" rtlCol="0">
            <a:spAutoFit/>
          </a:bodyPr>
          <a:lstStyle/>
          <a:p>
            <a:r>
              <a:rPr lang="en-US" dirty="0">
                <a:solidFill>
                  <a:srgbClr val="FF0000"/>
                </a:solidFill>
              </a:rPr>
              <a:t>statistic</a:t>
            </a:r>
          </a:p>
        </p:txBody>
      </p:sp>
      <p:grpSp>
        <p:nvGrpSpPr>
          <p:cNvPr id="67" name="Group 66">
            <a:extLst>
              <a:ext uri="{FF2B5EF4-FFF2-40B4-BE49-F238E27FC236}">
                <a16:creationId xmlns:a16="http://schemas.microsoft.com/office/drawing/2014/main" id="{11F40FD6-0902-0449-85C3-004246CB273A}"/>
              </a:ext>
            </a:extLst>
          </p:cNvPr>
          <p:cNvGrpSpPr/>
          <p:nvPr/>
        </p:nvGrpSpPr>
        <p:grpSpPr>
          <a:xfrm>
            <a:off x="593997" y="320079"/>
            <a:ext cx="901216" cy="903376"/>
            <a:chOff x="2031861" y="1429407"/>
            <a:chExt cx="1665618" cy="1669609"/>
          </a:xfrm>
        </p:grpSpPr>
        <p:sp>
          <p:nvSpPr>
            <p:cNvPr id="69" name="TextBox 68">
              <a:extLst>
                <a:ext uri="{FF2B5EF4-FFF2-40B4-BE49-F238E27FC236}">
                  <a16:creationId xmlns:a16="http://schemas.microsoft.com/office/drawing/2014/main" id="{EAB303A1-D396-EC4B-91AD-165B73EF3282}"/>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70" name="TextBox 69">
              <a:extLst>
                <a:ext uri="{FF2B5EF4-FFF2-40B4-BE49-F238E27FC236}">
                  <a16:creationId xmlns:a16="http://schemas.microsoft.com/office/drawing/2014/main" id="{4FCEDF38-0502-BB48-87BC-3DAC194D1713}"/>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71" name="TextBox 70">
              <a:extLst>
                <a:ext uri="{FF2B5EF4-FFF2-40B4-BE49-F238E27FC236}">
                  <a16:creationId xmlns:a16="http://schemas.microsoft.com/office/drawing/2014/main" id="{5E45CF6F-E36E-BD4D-937B-176B8D034528}"/>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72" name="TextBox 71">
              <a:extLst>
                <a:ext uri="{FF2B5EF4-FFF2-40B4-BE49-F238E27FC236}">
                  <a16:creationId xmlns:a16="http://schemas.microsoft.com/office/drawing/2014/main" id="{663599D7-4205-6E49-943B-95CE5FFC1588}"/>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73" name="TextBox 72">
              <a:extLst>
                <a:ext uri="{FF2B5EF4-FFF2-40B4-BE49-F238E27FC236}">
                  <a16:creationId xmlns:a16="http://schemas.microsoft.com/office/drawing/2014/main" id="{F9BD6F75-A47E-4841-BDA6-F5EE714E7EFC}"/>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4" name="TextBox 73">
              <a:extLst>
                <a:ext uri="{FF2B5EF4-FFF2-40B4-BE49-F238E27FC236}">
                  <a16:creationId xmlns:a16="http://schemas.microsoft.com/office/drawing/2014/main" id="{76C19075-7BA1-4146-9FC2-6EF1A59E16DD}"/>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75" name="TextBox 74">
              <a:extLst>
                <a:ext uri="{FF2B5EF4-FFF2-40B4-BE49-F238E27FC236}">
                  <a16:creationId xmlns:a16="http://schemas.microsoft.com/office/drawing/2014/main" id="{C213F36C-01AE-4440-8B79-EAC7D84928A9}"/>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76" name="TextBox 75">
              <a:extLst>
                <a:ext uri="{FF2B5EF4-FFF2-40B4-BE49-F238E27FC236}">
                  <a16:creationId xmlns:a16="http://schemas.microsoft.com/office/drawing/2014/main" id="{6FB26555-49E8-9444-A2D4-7457C7898027}"/>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77" name="TextBox 76">
              <a:extLst>
                <a:ext uri="{FF2B5EF4-FFF2-40B4-BE49-F238E27FC236}">
                  <a16:creationId xmlns:a16="http://schemas.microsoft.com/office/drawing/2014/main" id="{9A837865-1721-5A4B-A732-87F15385CAE3}"/>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78" name="TextBox 77">
              <a:extLst>
                <a:ext uri="{FF2B5EF4-FFF2-40B4-BE49-F238E27FC236}">
                  <a16:creationId xmlns:a16="http://schemas.microsoft.com/office/drawing/2014/main" id="{D5A30810-CEC6-854E-A12E-7C4760E9B435}"/>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80" name="TextBox 79">
              <a:extLst>
                <a:ext uri="{FF2B5EF4-FFF2-40B4-BE49-F238E27FC236}">
                  <a16:creationId xmlns:a16="http://schemas.microsoft.com/office/drawing/2014/main" id="{BCB7A5F6-9D1C-7846-9853-FA2A41A0750F}"/>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81" name="TextBox 80">
              <a:extLst>
                <a:ext uri="{FF2B5EF4-FFF2-40B4-BE49-F238E27FC236}">
                  <a16:creationId xmlns:a16="http://schemas.microsoft.com/office/drawing/2014/main" id="{DB88D1EC-8363-D84C-88A4-92BDEFCF93D0}"/>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82" name="TextBox 81">
              <a:extLst>
                <a:ext uri="{FF2B5EF4-FFF2-40B4-BE49-F238E27FC236}">
                  <a16:creationId xmlns:a16="http://schemas.microsoft.com/office/drawing/2014/main" id="{D4226C93-8150-1448-9655-814BB5495D46}"/>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83" name="TextBox 82">
              <a:extLst>
                <a:ext uri="{FF2B5EF4-FFF2-40B4-BE49-F238E27FC236}">
                  <a16:creationId xmlns:a16="http://schemas.microsoft.com/office/drawing/2014/main" id="{E40DD03D-CD4F-0347-8844-39690B2645F7}"/>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84" name="TextBox 83">
              <a:extLst>
                <a:ext uri="{FF2B5EF4-FFF2-40B4-BE49-F238E27FC236}">
                  <a16:creationId xmlns:a16="http://schemas.microsoft.com/office/drawing/2014/main" id="{EB7F5786-3079-8542-979D-4DF1B3120954}"/>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85" name="TextBox 84">
              <a:extLst>
                <a:ext uri="{FF2B5EF4-FFF2-40B4-BE49-F238E27FC236}">
                  <a16:creationId xmlns:a16="http://schemas.microsoft.com/office/drawing/2014/main" id="{A2B0EA80-879C-1149-8A97-A6CBC6EDB16B}"/>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86" name="TextBox 85">
              <a:extLst>
                <a:ext uri="{FF2B5EF4-FFF2-40B4-BE49-F238E27FC236}">
                  <a16:creationId xmlns:a16="http://schemas.microsoft.com/office/drawing/2014/main" id="{B2C63A50-CE33-AE49-B717-5AE2B9444C37}"/>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87" name="TextBox 86">
              <a:extLst>
                <a:ext uri="{FF2B5EF4-FFF2-40B4-BE49-F238E27FC236}">
                  <a16:creationId xmlns:a16="http://schemas.microsoft.com/office/drawing/2014/main" id="{8521BA88-9509-5E42-BD91-EA4AD6466C7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88" name="TextBox 87">
              <a:extLst>
                <a:ext uri="{FF2B5EF4-FFF2-40B4-BE49-F238E27FC236}">
                  <a16:creationId xmlns:a16="http://schemas.microsoft.com/office/drawing/2014/main" id="{BECB8E5E-27A7-0948-85E9-1FABE31894A3}"/>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89" name="TextBox 88">
              <a:extLst>
                <a:ext uri="{FF2B5EF4-FFF2-40B4-BE49-F238E27FC236}">
                  <a16:creationId xmlns:a16="http://schemas.microsoft.com/office/drawing/2014/main" id="{889453C8-5953-014B-A7B9-2B583D29E085}"/>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90" name="TextBox 89">
              <a:extLst>
                <a:ext uri="{FF2B5EF4-FFF2-40B4-BE49-F238E27FC236}">
                  <a16:creationId xmlns:a16="http://schemas.microsoft.com/office/drawing/2014/main" id="{73ED5752-2B6D-4B42-959F-3402A92F4CF6}"/>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91" name="TextBox 90">
              <a:extLst>
                <a:ext uri="{FF2B5EF4-FFF2-40B4-BE49-F238E27FC236}">
                  <a16:creationId xmlns:a16="http://schemas.microsoft.com/office/drawing/2014/main" id="{F4F58295-30CC-8342-9977-037F3CE1D65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92" name="Oval 91">
              <a:extLst>
                <a:ext uri="{FF2B5EF4-FFF2-40B4-BE49-F238E27FC236}">
                  <a16:creationId xmlns:a16="http://schemas.microsoft.com/office/drawing/2014/main" id="{1841A285-7ADC-9A44-93A0-599A25A4CFD1}"/>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ight Arrow 93">
            <a:extLst>
              <a:ext uri="{FF2B5EF4-FFF2-40B4-BE49-F238E27FC236}">
                <a16:creationId xmlns:a16="http://schemas.microsoft.com/office/drawing/2014/main" id="{EE1A3F59-82F5-9547-BFE3-51D68F0C9198}"/>
              </a:ext>
            </a:extLst>
          </p:cNvPr>
          <p:cNvSpPr/>
          <p:nvPr/>
        </p:nvSpPr>
        <p:spPr>
          <a:xfrm>
            <a:off x="1745595" y="65026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76DCE908-009A-F546-8BEE-BBE8C5531D22}"/>
              </a:ext>
            </a:extLst>
          </p:cNvPr>
          <p:cNvSpPr txBox="1"/>
          <p:nvPr/>
        </p:nvSpPr>
        <p:spPr>
          <a:xfrm>
            <a:off x="3333030" y="587101"/>
            <a:ext cx="899157" cy="369332"/>
          </a:xfrm>
          <a:prstGeom prst="rect">
            <a:avLst/>
          </a:prstGeom>
          <a:noFill/>
        </p:spPr>
        <p:txBody>
          <a:bodyPr wrap="none" rtlCol="0">
            <a:spAutoFit/>
          </a:bodyPr>
          <a:lstStyle/>
          <a:p>
            <a:r>
              <a:rPr lang="en-US" dirty="0"/>
              <a:t>statistic</a:t>
            </a:r>
          </a:p>
        </p:txBody>
      </p:sp>
      <p:grpSp>
        <p:nvGrpSpPr>
          <p:cNvPr id="96" name="Group 95">
            <a:extLst>
              <a:ext uri="{FF2B5EF4-FFF2-40B4-BE49-F238E27FC236}">
                <a16:creationId xmlns:a16="http://schemas.microsoft.com/office/drawing/2014/main" id="{AD9C9750-48CA-2447-A3F7-659F1D292A7D}"/>
              </a:ext>
            </a:extLst>
          </p:cNvPr>
          <p:cNvGrpSpPr/>
          <p:nvPr/>
        </p:nvGrpSpPr>
        <p:grpSpPr>
          <a:xfrm>
            <a:off x="587116" y="3445846"/>
            <a:ext cx="948856" cy="923329"/>
            <a:chOff x="2036652" y="1429407"/>
            <a:chExt cx="1751185" cy="1704075"/>
          </a:xfrm>
        </p:grpSpPr>
        <p:sp>
          <p:nvSpPr>
            <p:cNvPr id="97" name="TextBox 96">
              <a:extLst>
                <a:ext uri="{FF2B5EF4-FFF2-40B4-BE49-F238E27FC236}">
                  <a16:creationId xmlns:a16="http://schemas.microsoft.com/office/drawing/2014/main" id="{EDE10F92-0006-744F-B6A5-8DF29C78B7BF}"/>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1"/>
                  </a:solidFill>
                </a:rPr>
                <a:t>x</a:t>
              </a:r>
            </a:p>
          </p:txBody>
        </p:sp>
        <p:sp>
          <p:nvSpPr>
            <p:cNvPr id="98" name="TextBox 97">
              <a:extLst>
                <a:ext uri="{FF2B5EF4-FFF2-40B4-BE49-F238E27FC236}">
                  <a16:creationId xmlns:a16="http://schemas.microsoft.com/office/drawing/2014/main" id="{27854B89-8AAC-0A45-BFFC-44205041DBAF}"/>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1"/>
                  </a:solidFill>
                </a:rPr>
                <a:t>x</a:t>
              </a:r>
            </a:p>
          </p:txBody>
        </p:sp>
        <p:sp>
          <p:nvSpPr>
            <p:cNvPr id="99" name="TextBox 98">
              <a:extLst>
                <a:ext uri="{FF2B5EF4-FFF2-40B4-BE49-F238E27FC236}">
                  <a16:creationId xmlns:a16="http://schemas.microsoft.com/office/drawing/2014/main" id="{C529CC2B-C7AA-E245-9766-FC4CECE954A4}"/>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1"/>
                  </a:solidFill>
                </a:rPr>
                <a:t>x</a:t>
              </a:r>
            </a:p>
          </p:txBody>
        </p:sp>
        <p:sp>
          <p:nvSpPr>
            <p:cNvPr id="100" name="TextBox 99">
              <a:extLst>
                <a:ext uri="{FF2B5EF4-FFF2-40B4-BE49-F238E27FC236}">
                  <a16:creationId xmlns:a16="http://schemas.microsoft.com/office/drawing/2014/main" id="{C3CE2787-84A3-564D-9DB3-23182C51103E}"/>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1"/>
                  </a:solidFill>
                </a:rPr>
                <a:t>x</a:t>
              </a:r>
            </a:p>
          </p:txBody>
        </p:sp>
        <p:sp>
          <p:nvSpPr>
            <p:cNvPr id="101" name="TextBox 100">
              <a:extLst>
                <a:ext uri="{FF2B5EF4-FFF2-40B4-BE49-F238E27FC236}">
                  <a16:creationId xmlns:a16="http://schemas.microsoft.com/office/drawing/2014/main" id="{C82A093E-15E9-A74E-9640-8F6A0B908D82}"/>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1"/>
                  </a:solidFill>
                </a:rPr>
                <a:t>x</a:t>
              </a:r>
            </a:p>
          </p:txBody>
        </p:sp>
        <p:sp>
          <p:nvSpPr>
            <p:cNvPr id="102" name="TextBox 101">
              <a:extLst>
                <a:ext uri="{FF2B5EF4-FFF2-40B4-BE49-F238E27FC236}">
                  <a16:creationId xmlns:a16="http://schemas.microsoft.com/office/drawing/2014/main" id="{B782BD4B-3422-0A48-98AC-ED048A4DDC5F}"/>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1"/>
                  </a:solidFill>
                </a:rPr>
                <a:t>x</a:t>
              </a:r>
            </a:p>
          </p:txBody>
        </p:sp>
        <p:sp>
          <p:nvSpPr>
            <p:cNvPr id="103" name="TextBox 102">
              <a:extLst>
                <a:ext uri="{FF2B5EF4-FFF2-40B4-BE49-F238E27FC236}">
                  <a16:creationId xmlns:a16="http://schemas.microsoft.com/office/drawing/2014/main" id="{BFCCDDF6-8C97-2448-991B-3FE5B4366829}"/>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1"/>
                  </a:solidFill>
                </a:rPr>
                <a:t>x</a:t>
              </a:r>
            </a:p>
          </p:txBody>
        </p:sp>
        <p:sp>
          <p:nvSpPr>
            <p:cNvPr id="104" name="TextBox 103">
              <a:extLst>
                <a:ext uri="{FF2B5EF4-FFF2-40B4-BE49-F238E27FC236}">
                  <a16:creationId xmlns:a16="http://schemas.microsoft.com/office/drawing/2014/main" id="{19CBB9B5-3222-424D-BEBF-F3A5ADA52CB2}"/>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1"/>
                  </a:solidFill>
                </a:rPr>
                <a:t>x</a:t>
              </a:r>
            </a:p>
          </p:txBody>
        </p:sp>
        <p:sp>
          <p:nvSpPr>
            <p:cNvPr id="105" name="TextBox 104">
              <a:extLst>
                <a:ext uri="{FF2B5EF4-FFF2-40B4-BE49-F238E27FC236}">
                  <a16:creationId xmlns:a16="http://schemas.microsoft.com/office/drawing/2014/main" id="{EFC5495C-1581-F847-BC9B-8A10FBE3FD13}"/>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1"/>
                  </a:solidFill>
                </a:rPr>
                <a:t>x</a:t>
              </a:r>
            </a:p>
          </p:txBody>
        </p:sp>
        <p:sp>
          <p:nvSpPr>
            <p:cNvPr id="106" name="TextBox 105">
              <a:extLst>
                <a:ext uri="{FF2B5EF4-FFF2-40B4-BE49-F238E27FC236}">
                  <a16:creationId xmlns:a16="http://schemas.microsoft.com/office/drawing/2014/main" id="{9CE117D6-2CF9-1244-964C-0EC57DA08B58}"/>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1"/>
                  </a:solidFill>
                </a:rPr>
                <a:t>x</a:t>
              </a:r>
            </a:p>
          </p:txBody>
        </p:sp>
        <p:sp>
          <p:nvSpPr>
            <p:cNvPr id="107" name="TextBox 106">
              <a:extLst>
                <a:ext uri="{FF2B5EF4-FFF2-40B4-BE49-F238E27FC236}">
                  <a16:creationId xmlns:a16="http://schemas.microsoft.com/office/drawing/2014/main" id="{BD4DDFF3-C9E9-AE41-99DD-729575F3C437}"/>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1"/>
                  </a:solidFill>
                </a:rPr>
                <a:t>x</a:t>
              </a:r>
            </a:p>
          </p:txBody>
        </p:sp>
        <p:sp>
          <p:nvSpPr>
            <p:cNvPr id="108" name="TextBox 107">
              <a:extLst>
                <a:ext uri="{FF2B5EF4-FFF2-40B4-BE49-F238E27FC236}">
                  <a16:creationId xmlns:a16="http://schemas.microsoft.com/office/drawing/2014/main" id="{DDB80499-2581-E740-B55D-F4E56D20ED45}"/>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1"/>
                  </a:solidFill>
                </a:rPr>
                <a:t>x</a:t>
              </a:r>
            </a:p>
          </p:txBody>
        </p:sp>
        <p:sp>
          <p:nvSpPr>
            <p:cNvPr id="109" name="TextBox 108">
              <a:extLst>
                <a:ext uri="{FF2B5EF4-FFF2-40B4-BE49-F238E27FC236}">
                  <a16:creationId xmlns:a16="http://schemas.microsoft.com/office/drawing/2014/main" id="{1AD91E5A-9D60-AC4E-A40E-A0B0F8AE7B63}"/>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1"/>
                  </a:solidFill>
                </a:rPr>
                <a:t>x</a:t>
              </a:r>
            </a:p>
          </p:txBody>
        </p:sp>
        <p:sp>
          <p:nvSpPr>
            <p:cNvPr id="110" name="TextBox 109">
              <a:extLst>
                <a:ext uri="{FF2B5EF4-FFF2-40B4-BE49-F238E27FC236}">
                  <a16:creationId xmlns:a16="http://schemas.microsoft.com/office/drawing/2014/main" id="{15C503E4-9B5B-3C41-9D64-5AD5EDDA4D98}"/>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1"/>
                  </a:solidFill>
                </a:rPr>
                <a:t>x</a:t>
              </a:r>
            </a:p>
          </p:txBody>
        </p:sp>
        <p:sp>
          <p:nvSpPr>
            <p:cNvPr id="111" name="TextBox 110">
              <a:extLst>
                <a:ext uri="{FF2B5EF4-FFF2-40B4-BE49-F238E27FC236}">
                  <a16:creationId xmlns:a16="http://schemas.microsoft.com/office/drawing/2014/main" id="{88D7D880-AAF3-CC4B-837F-268AB42D131D}"/>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1"/>
                  </a:solidFill>
                </a:rPr>
                <a:t>x</a:t>
              </a:r>
            </a:p>
          </p:txBody>
        </p:sp>
        <p:sp>
          <p:nvSpPr>
            <p:cNvPr id="112" name="TextBox 111">
              <a:extLst>
                <a:ext uri="{FF2B5EF4-FFF2-40B4-BE49-F238E27FC236}">
                  <a16:creationId xmlns:a16="http://schemas.microsoft.com/office/drawing/2014/main" id="{E2D81C81-B61A-2D48-8379-B3C50A065B4C}"/>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1"/>
                  </a:solidFill>
                </a:rPr>
                <a:t>x</a:t>
              </a:r>
            </a:p>
          </p:txBody>
        </p:sp>
        <p:sp>
          <p:nvSpPr>
            <p:cNvPr id="113" name="TextBox 112">
              <a:extLst>
                <a:ext uri="{FF2B5EF4-FFF2-40B4-BE49-F238E27FC236}">
                  <a16:creationId xmlns:a16="http://schemas.microsoft.com/office/drawing/2014/main" id="{5597E560-D598-2D4C-8026-599823454C10}"/>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1"/>
                  </a:solidFill>
                </a:rPr>
                <a:t>x</a:t>
              </a:r>
            </a:p>
          </p:txBody>
        </p:sp>
        <p:sp>
          <p:nvSpPr>
            <p:cNvPr id="114" name="TextBox 113">
              <a:extLst>
                <a:ext uri="{FF2B5EF4-FFF2-40B4-BE49-F238E27FC236}">
                  <a16:creationId xmlns:a16="http://schemas.microsoft.com/office/drawing/2014/main" id="{F6EF9A0C-515B-B142-A1D3-E6832554853E}"/>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1"/>
                  </a:solidFill>
                </a:rPr>
                <a:t>x</a:t>
              </a:r>
            </a:p>
          </p:txBody>
        </p:sp>
        <p:sp>
          <p:nvSpPr>
            <p:cNvPr id="115" name="TextBox 114">
              <a:extLst>
                <a:ext uri="{FF2B5EF4-FFF2-40B4-BE49-F238E27FC236}">
                  <a16:creationId xmlns:a16="http://schemas.microsoft.com/office/drawing/2014/main" id="{6248F6BF-D699-D545-BC88-09EE757F725D}"/>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1"/>
                  </a:solidFill>
                </a:rPr>
                <a:t>x</a:t>
              </a:r>
            </a:p>
          </p:txBody>
        </p:sp>
        <p:sp>
          <p:nvSpPr>
            <p:cNvPr id="116" name="TextBox 115">
              <a:extLst>
                <a:ext uri="{FF2B5EF4-FFF2-40B4-BE49-F238E27FC236}">
                  <a16:creationId xmlns:a16="http://schemas.microsoft.com/office/drawing/2014/main" id="{FB3226E0-A3DB-2040-BD44-CB7A46EDB116}"/>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1"/>
                  </a:solidFill>
                </a:rPr>
                <a:t>x</a:t>
              </a:r>
            </a:p>
          </p:txBody>
        </p:sp>
        <p:sp>
          <p:nvSpPr>
            <p:cNvPr id="117" name="TextBox 116">
              <a:extLst>
                <a:ext uri="{FF2B5EF4-FFF2-40B4-BE49-F238E27FC236}">
                  <a16:creationId xmlns:a16="http://schemas.microsoft.com/office/drawing/2014/main" id="{5E51940C-57CC-C444-AA5F-DEC373F617F7}"/>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1"/>
                  </a:solidFill>
                </a:rPr>
                <a:t>x</a:t>
              </a:r>
            </a:p>
          </p:txBody>
        </p:sp>
        <p:sp>
          <p:nvSpPr>
            <p:cNvPr id="118" name="TextBox 117">
              <a:extLst>
                <a:ext uri="{FF2B5EF4-FFF2-40B4-BE49-F238E27FC236}">
                  <a16:creationId xmlns:a16="http://schemas.microsoft.com/office/drawing/2014/main" id="{CC5CFB16-36FD-2A47-99F1-010A9780B6C6}"/>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1"/>
                  </a:solidFill>
                </a:rPr>
                <a:t>x</a:t>
              </a:r>
            </a:p>
          </p:txBody>
        </p:sp>
        <p:sp>
          <p:nvSpPr>
            <p:cNvPr id="119" name="Oval 118">
              <a:extLst>
                <a:ext uri="{FF2B5EF4-FFF2-40B4-BE49-F238E27FC236}">
                  <a16:creationId xmlns:a16="http://schemas.microsoft.com/office/drawing/2014/main" id="{46832C1A-AB72-1543-B112-C14DBF575E9A}"/>
                </a:ext>
              </a:extLst>
            </p:cNvPr>
            <p:cNvSpPr/>
            <p:nvPr/>
          </p:nvSpPr>
          <p:spPr>
            <a:xfrm>
              <a:off x="2036652" y="1497826"/>
              <a:ext cx="1665617" cy="157655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grpSp>
      <p:sp>
        <p:nvSpPr>
          <p:cNvPr id="120" name="Right Arrow 119">
            <a:extLst>
              <a:ext uri="{FF2B5EF4-FFF2-40B4-BE49-F238E27FC236}">
                <a16:creationId xmlns:a16="http://schemas.microsoft.com/office/drawing/2014/main" id="{2F730124-082B-F045-8B6A-B566EB2F73CB}"/>
              </a:ext>
            </a:extLst>
          </p:cNvPr>
          <p:cNvSpPr/>
          <p:nvPr/>
        </p:nvSpPr>
        <p:spPr>
          <a:xfrm>
            <a:off x="1745595" y="377013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1" name="TextBox 120">
            <a:extLst>
              <a:ext uri="{FF2B5EF4-FFF2-40B4-BE49-F238E27FC236}">
                <a16:creationId xmlns:a16="http://schemas.microsoft.com/office/drawing/2014/main" id="{6D0385A0-ACA7-3A48-9166-360D82C51151}"/>
              </a:ext>
            </a:extLst>
          </p:cNvPr>
          <p:cNvSpPr txBox="1"/>
          <p:nvPr/>
        </p:nvSpPr>
        <p:spPr>
          <a:xfrm>
            <a:off x="3333030" y="3706967"/>
            <a:ext cx="899157" cy="369332"/>
          </a:xfrm>
          <a:prstGeom prst="rect">
            <a:avLst/>
          </a:prstGeom>
          <a:noFill/>
        </p:spPr>
        <p:txBody>
          <a:bodyPr wrap="none" rtlCol="0">
            <a:spAutoFit/>
          </a:bodyPr>
          <a:lstStyle/>
          <a:p>
            <a:r>
              <a:rPr lang="en-US" dirty="0">
                <a:solidFill>
                  <a:schemeClr val="accent1"/>
                </a:solidFill>
              </a:rPr>
              <a:t>statistic</a:t>
            </a:r>
          </a:p>
        </p:txBody>
      </p:sp>
      <p:grpSp>
        <p:nvGrpSpPr>
          <p:cNvPr id="122" name="Group 121">
            <a:extLst>
              <a:ext uri="{FF2B5EF4-FFF2-40B4-BE49-F238E27FC236}">
                <a16:creationId xmlns:a16="http://schemas.microsoft.com/office/drawing/2014/main" id="{372CF2D5-C499-B94B-B248-DC444804ADB9}"/>
              </a:ext>
            </a:extLst>
          </p:cNvPr>
          <p:cNvGrpSpPr/>
          <p:nvPr/>
        </p:nvGrpSpPr>
        <p:grpSpPr>
          <a:xfrm>
            <a:off x="602685" y="4436495"/>
            <a:ext cx="948856" cy="923329"/>
            <a:chOff x="2036652" y="1429407"/>
            <a:chExt cx="1751185" cy="1704075"/>
          </a:xfrm>
        </p:grpSpPr>
        <p:sp>
          <p:nvSpPr>
            <p:cNvPr id="123" name="TextBox 122">
              <a:extLst>
                <a:ext uri="{FF2B5EF4-FFF2-40B4-BE49-F238E27FC236}">
                  <a16:creationId xmlns:a16="http://schemas.microsoft.com/office/drawing/2014/main" id="{104278CE-AA41-064A-B628-88FA844420BB}"/>
                </a:ext>
              </a:extLst>
            </p:cNvPr>
            <p:cNvSpPr txBox="1"/>
            <p:nvPr/>
          </p:nvSpPr>
          <p:spPr>
            <a:xfrm>
              <a:off x="2448909" y="1429407"/>
              <a:ext cx="524239" cy="681631"/>
            </a:xfrm>
            <a:prstGeom prst="rect">
              <a:avLst/>
            </a:prstGeom>
            <a:noFill/>
          </p:spPr>
          <p:txBody>
            <a:bodyPr wrap="none" rtlCol="0">
              <a:spAutoFit/>
            </a:bodyPr>
            <a:lstStyle/>
            <a:p>
              <a:r>
                <a:rPr lang="en-US" dirty="0">
                  <a:solidFill>
                    <a:srgbClr val="00B050"/>
                  </a:solidFill>
                </a:rPr>
                <a:t>x</a:t>
              </a:r>
            </a:p>
          </p:txBody>
        </p:sp>
        <p:sp>
          <p:nvSpPr>
            <p:cNvPr id="124" name="TextBox 123">
              <a:extLst>
                <a:ext uri="{FF2B5EF4-FFF2-40B4-BE49-F238E27FC236}">
                  <a16:creationId xmlns:a16="http://schemas.microsoft.com/office/drawing/2014/main" id="{73B1520F-9C49-6543-BEC5-060F155DEA03}"/>
                </a:ext>
              </a:extLst>
            </p:cNvPr>
            <p:cNvSpPr txBox="1"/>
            <p:nvPr/>
          </p:nvSpPr>
          <p:spPr>
            <a:xfrm>
              <a:off x="2601309" y="1581807"/>
              <a:ext cx="524239" cy="681631"/>
            </a:xfrm>
            <a:prstGeom prst="rect">
              <a:avLst/>
            </a:prstGeom>
            <a:noFill/>
          </p:spPr>
          <p:txBody>
            <a:bodyPr wrap="none" rtlCol="0">
              <a:spAutoFit/>
            </a:bodyPr>
            <a:lstStyle/>
            <a:p>
              <a:r>
                <a:rPr lang="en-US" dirty="0">
                  <a:solidFill>
                    <a:srgbClr val="00B050"/>
                  </a:solidFill>
                </a:rPr>
                <a:t>x</a:t>
              </a:r>
            </a:p>
          </p:txBody>
        </p:sp>
        <p:sp>
          <p:nvSpPr>
            <p:cNvPr id="125" name="TextBox 124">
              <a:extLst>
                <a:ext uri="{FF2B5EF4-FFF2-40B4-BE49-F238E27FC236}">
                  <a16:creationId xmlns:a16="http://schemas.microsoft.com/office/drawing/2014/main" id="{FFAE714C-CD86-204D-AD8F-DB9FFD853968}"/>
                </a:ext>
              </a:extLst>
            </p:cNvPr>
            <p:cNvSpPr txBox="1"/>
            <p:nvPr/>
          </p:nvSpPr>
          <p:spPr>
            <a:xfrm>
              <a:off x="2753710" y="1734208"/>
              <a:ext cx="524239" cy="681631"/>
            </a:xfrm>
            <a:prstGeom prst="rect">
              <a:avLst/>
            </a:prstGeom>
            <a:noFill/>
          </p:spPr>
          <p:txBody>
            <a:bodyPr wrap="none" rtlCol="0">
              <a:spAutoFit/>
            </a:bodyPr>
            <a:lstStyle/>
            <a:p>
              <a:r>
                <a:rPr lang="en-US" dirty="0">
                  <a:solidFill>
                    <a:srgbClr val="00B050"/>
                  </a:solidFill>
                </a:rPr>
                <a:t>x</a:t>
              </a:r>
            </a:p>
          </p:txBody>
        </p:sp>
        <p:sp>
          <p:nvSpPr>
            <p:cNvPr id="126" name="TextBox 125">
              <a:extLst>
                <a:ext uri="{FF2B5EF4-FFF2-40B4-BE49-F238E27FC236}">
                  <a16:creationId xmlns:a16="http://schemas.microsoft.com/office/drawing/2014/main" id="{B3C46393-1D10-CC46-8924-E4AF4A28959E}"/>
                </a:ext>
              </a:extLst>
            </p:cNvPr>
            <p:cNvSpPr txBox="1"/>
            <p:nvPr/>
          </p:nvSpPr>
          <p:spPr>
            <a:xfrm>
              <a:off x="2948016" y="1822914"/>
              <a:ext cx="524239" cy="681631"/>
            </a:xfrm>
            <a:prstGeom prst="rect">
              <a:avLst/>
            </a:prstGeom>
            <a:noFill/>
          </p:spPr>
          <p:txBody>
            <a:bodyPr wrap="none" rtlCol="0">
              <a:spAutoFit/>
            </a:bodyPr>
            <a:lstStyle/>
            <a:p>
              <a:r>
                <a:rPr lang="en-US" dirty="0">
                  <a:solidFill>
                    <a:srgbClr val="00B050"/>
                  </a:solidFill>
                </a:rPr>
                <a:t>x</a:t>
              </a:r>
            </a:p>
          </p:txBody>
        </p:sp>
        <p:sp>
          <p:nvSpPr>
            <p:cNvPr id="127" name="TextBox 126">
              <a:extLst>
                <a:ext uri="{FF2B5EF4-FFF2-40B4-BE49-F238E27FC236}">
                  <a16:creationId xmlns:a16="http://schemas.microsoft.com/office/drawing/2014/main" id="{65BC065B-4574-854F-AACB-CA5E8302B6D6}"/>
                </a:ext>
              </a:extLst>
            </p:cNvPr>
            <p:cNvSpPr txBox="1"/>
            <p:nvPr/>
          </p:nvSpPr>
          <p:spPr>
            <a:xfrm>
              <a:off x="3058510" y="2039007"/>
              <a:ext cx="524239" cy="681631"/>
            </a:xfrm>
            <a:prstGeom prst="rect">
              <a:avLst/>
            </a:prstGeom>
            <a:noFill/>
          </p:spPr>
          <p:txBody>
            <a:bodyPr wrap="none" rtlCol="0">
              <a:spAutoFit/>
            </a:bodyPr>
            <a:lstStyle/>
            <a:p>
              <a:r>
                <a:rPr lang="en-US" dirty="0">
                  <a:solidFill>
                    <a:srgbClr val="00B050"/>
                  </a:solidFill>
                </a:rPr>
                <a:t>x</a:t>
              </a:r>
            </a:p>
          </p:txBody>
        </p:sp>
        <p:sp>
          <p:nvSpPr>
            <p:cNvPr id="128" name="TextBox 127">
              <a:extLst>
                <a:ext uri="{FF2B5EF4-FFF2-40B4-BE49-F238E27FC236}">
                  <a16:creationId xmlns:a16="http://schemas.microsoft.com/office/drawing/2014/main" id="{64859D03-7BEA-384F-8793-8E65B8556B55}"/>
                </a:ext>
              </a:extLst>
            </p:cNvPr>
            <p:cNvSpPr txBox="1"/>
            <p:nvPr/>
          </p:nvSpPr>
          <p:spPr>
            <a:xfrm>
              <a:off x="3210910" y="2191407"/>
              <a:ext cx="524239" cy="681631"/>
            </a:xfrm>
            <a:prstGeom prst="rect">
              <a:avLst/>
            </a:prstGeom>
            <a:noFill/>
          </p:spPr>
          <p:txBody>
            <a:bodyPr wrap="none" rtlCol="0">
              <a:spAutoFit/>
            </a:bodyPr>
            <a:lstStyle/>
            <a:p>
              <a:r>
                <a:rPr lang="en-US" dirty="0">
                  <a:solidFill>
                    <a:srgbClr val="00B050"/>
                  </a:solidFill>
                </a:rPr>
                <a:t>x</a:t>
              </a:r>
            </a:p>
          </p:txBody>
        </p:sp>
        <p:sp>
          <p:nvSpPr>
            <p:cNvPr id="129" name="TextBox 128">
              <a:extLst>
                <a:ext uri="{FF2B5EF4-FFF2-40B4-BE49-F238E27FC236}">
                  <a16:creationId xmlns:a16="http://schemas.microsoft.com/office/drawing/2014/main" id="{E737F96E-AE8E-A04E-93E5-4F1F33D003BF}"/>
                </a:ext>
              </a:extLst>
            </p:cNvPr>
            <p:cNvSpPr txBox="1"/>
            <p:nvPr/>
          </p:nvSpPr>
          <p:spPr>
            <a:xfrm>
              <a:off x="2543641" y="1930854"/>
              <a:ext cx="524239" cy="681631"/>
            </a:xfrm>
            <a:prstGeom prst="rect">
              <a:avLst/>
            </a:prstGeom>
            <a:noFill/>
          </p:spPr>
          <p:txBody>
            <a:bodyPr wrap="none" rtlCol="0">
              <a:spAutoFit/>
            </a:bodyPr>
            <a:lstStyle/>
            <a:p>
              <a:r>
                <a:rPr lang="en-US" dirty="0">
                  <a:solidFill>
                    <a:srgbClr val="00B050"/>
                  </a:solidFill>
                </a:rPr>
                <a:t>x</a:t>
              </a:r>
            </a:p>
          </p:txBody>
        </p:sp>
        <p:sp>
          <p:nvSpPr>
            <p:cNvPr id="130" name="TextBox 129">
              <a:extLst>
                <a:ext uri="{FF2B5EF4-FFF2-40B4-BE49-F238E27FC236}">
                  <a16:creationId xmlns:a16="http://schemas.microsoft.com/office/drawing/2014/main" id="{EE141CBF-57FC-C74D-8424-8195CDC5F1DD}"/>
                </a:ext>
              </a:extLst>
            </p:cNvPr>
            <p:cNvSpPr txBox="1"/>
            <p:nvPr/>
          </p:nvSpPr>
          <p:spPr>
            <a:xfrm>
              <a:off x="2559677" y="2401192"/>
              <a:ext cx="524239" cy="681631"/>
            </a:xfrm>
            <a:prstGeom prst="rect">
              <a:avLst/>
            </a:prstGeom>
            <a:noFill/>
          </p:spPr>
          <p:txBody>
            <a:bodyPr wrap="none" rtlCol="0">
              <a:spAutoFit/>
            </a:bodyPr>
            <a:lstStyle/>
            <a:p>
              <a:r>
                <a:rPr lang="en-US" dirty="0">
                  <a:solidFill>
                    <a:srgbClr val="00B050"/>
                  </a:solidFill>
                </a:rPr>
                <a:t>x</a:t>
              </a:r>
            </a:p>
          </p:txBody>
        </p:sp>
        <p:sp>
          <p:nvSpPr>
            <p:cNvPr id="131" name="TextBox 130">
              <a:extLst>
                <a:ext uri="{FF2B5EF4-FFF2-40B4-BE49-F238E27FC236}">
                  <a16:creationId xmlns:a16="http://schemas.microsoft.com/office/drawing/2014/main" id="{F3C48543-1C93-644A-96EF-DEBB5B78BEFA}"/>
                </a:ext>
              </a:extLst>
            </p:cNvPr>
            <p:cNvSpPr txBox="1"/>
            <p:nvPr/>
          </p:nvSpPr>
          <p:spPr>
            <a:xfrm>
              <a:off x="2133803" y="1558684"/>
              <a:ext cx="294290" cy="681631"/>
            </a:xfrm>
            <a:prstGeom prst="rect">
              <a:avLst/>
            </a:prstGeom>
            <a:noFill/>
          </p:spPr>
          <p:txBody>
            <a:bodyPr wrap="square" rtlCol="0">
              <a:spAutoFit/>
            </a:bodyPr>
            <a:lstStyle/>
            <a:p>
              <a:r>
                <a:rPr lang="en-US" dirty="0">
                  <a:solidFill>
                    <a:srgbClr val="00B050"/>
                  </a:solidFill>
                </a:rPr>
                <a:t>x</a:t>
              </a:r>
            </a:p>
          </p:txBody>
        </p:sp>
        <p:sp>
          <p:nvSpPr>
            <p:cNvPr id="132" name="TextBox 131">
              <a:extLst>
                <a:ext uri="{FF2B5EF4-FFF2-40B4-BE49-F238E27FC236}">
                  <a16:creationId xmlns:a16="http://schemas.microsoft.com/office/drawing/2014/main" id="{38CE9CD6-08F0-814C-90AF-375A012F5697}"/>
                </a:ext>
              </a:extLst>
            </p:cNvPr>
            <p:cNvSpPr txBox="1"/>
            <p:nvPr/>
          </p:nvSpPr>
          <p:spPr>
            <a:xfrm>
              <a:off x="2244298" y="1794219"/>
              <a:ext cx="294290" cy="681631"/>
            </a:xfrm>
            <a:prstGeom prst="rect">
              <a:avLst/>
            </a:prstGeom>
            <a:noFill/>
          </p:spPr>
          <p:txBody>
            <a:bodyPr wrap="square" rtlCol="0">
              <a:spAutoFit/>
            </a:bodyPr>
            <a:lstStyle/>
            <a:p>
              <a:r>
                <a:rPr lang="en-US" dirty="0">
                  <a:solidFill>
                    <a:srgbClr val="00B050"/>
                  </a:solidFill>
                </a:rPr>
                <a:t>x</a:t>
              </a:r>
            </a:p>
          </p:txBody>
        </p:sp>
        <p:sp>
          <p:nvSpPr>
            <p:cNvPr id="133" name="TextBox 132">
              <a:extLst>
                <a:ext uri="{FF2B5EF4-FFF2-40B4-BE49-F238E27FC236}">
                  <a16:creationId xmlns:a16="http://schemas.microsoft.com/office/drawing/2014/main" id="{D45B0A3E-40AB-8A49-A22E-DDB7A47E11BC}"/>
                </a:ext>
              </a:extLst>
            </p:cNvPr>
            <p:cNvSpPr txBox="1"/>
            <p:nvPr/>
          </p:nvSpPr>
          <p:spPr>
            <a:xfrm>
              <a:off x="2428161" y="1798738"/>
              <a:ext cx="294290" cy="681631"/>
            </a:xfrm>
            <a:prstGeom prst="rect">
              <a:avLst/>
            </a:prstGeom>
            <a:noFill/>
          </p:spPr>
          <p:txBody>
            <a:bodyPr wrap="square" rtlCol="0">
              <a:spAutoFit/>
            </a:bodyPr>
            <a:lstStyle/>
            <a:p>
              <a:r>
                <a:rPr lang="en-US" dirty="0">
                  <a:solidFill>
                    <a:srgbClr val="00B050"/>
                  </a:solidFill>
                </a:rPr>
                <a:t>x</a:t>
              </a:r>
            </a:p>
          </p:txBody>
        </p:sp>
        <p:sp>
          <p:nvSpPr>
            <p:cNvPr id="134" name="TextBox 133">
              <a:extLst>
                <a:ext uri="{FF2B5EF4-FFF2-40B4-BE49-F238E27FC236}">
                  <a16:creationId xmlns:a16="http://schemas.microsoft.com/office/drawing/2014/main" id="{479CF335-2D08-E34E-A7FC-89C81531191E}"/>
                </a:ext>
              </a:extLst>
            </p:cNvPr>
            <p:cNvSpPr txBox="1"/>
            <p:nvPr/>
          </p:nvSpPr>
          <p:spPr>
            <a:xfrm>
              <a:off x="2464676" y="2140325"/>
              <a:ext cx="294290" cy="681631"/>
            </a:xfrm>
            <a:prstGeom prst="rect">
              <a:avLst/>
            </a:prstGeom>
            <a:noFill/>
          </p:spPr>
          <p:txBody>
            <a:bodyPr wrap="square" rtlCol="0">
              <a:spAutoFit/>
            </a:bodyPr>
            <a:lstStyle/>
            <a:p>
              <a:r>
                <a:rPr lang="en-US" dirty="0">
                  <a:solidFill>
                    <a:srgbClr val="00B050"/>
                  </a:solidFill>
                </a:rPr>
                <a:t>x</a:t>
              </a:r>
            </a:p>
          </p:txBody>
        </p:sp>
        <p:sp>
          <p:nvSpPr>
            <p:cNvPr id="135" name="TextBox 134">
              <a:extLst>
                <a:ext uri="{FF2B5EF4-FFF2-40B4-BE49-F238E27FC236}">
                  <a16:creationId xmlns:a16="http://schemas.microsoft.com/office/drawing/2014/main" id="{3660017E-4269-0046-9043-16FE181A12FD}"/>
                </a:ext>
              </a:extLst>
            </p:cNvPr>
            <p:cNvSpPr txBox="1"/>
            <p:nvPr/>
          </p:nvSpPr>
          <p:spPr>
            <a:xfrm>
              <a:off x="2911366" y="2101437"/>
              <a:ext cx="294290" cy="681631"/>
            </a:xfrm>
            <a:prstGeom prst="rect">
              <a:avLst/>
            </a:prstGeom>
            <a:noFill/>
          </p:spPr>
          <p:txBody>
            <a:bodyPr wrap="square" rtlCol="0">
              <a:spAutoFit/>
            </a:bodyPr>
            <a:lstStyle/>
            <a:p>
              <a:r>
                <a:rPr lang="en-US" dirty="0">
                  <a:solidFill>
                    <a:srgbClr val="00B050"/>
                  </a:solidFill>
                </a:rPr>
                <a:t>x</a:t>
              </a:r>
            </a:p>
          </p:txBody>
        </p:sp>
        <p:sp>
          <p:nvSpPr>
            <p:cNvPr id="136" name="TextBox 135">
              <a:extLst>
                <a:ext uri="{FF2B5EF4-FFF2-40B4-BE49-F238E27FC236}">
                  <a16:creationId xmlns:a16="http://schemas.microsoft.com/office/drawing/2014/main" id="{91855ECE-4612-394B-8EB0-A6113706D8E9}"/>
                </a:ext>
              </a:extLst>
            </p:cNvPr>
            <p:cNvSpPr txBox="1"/>
            <p:nvPr/>
          </p:nvSpPr>
          <p:spPr>
            <a:xfrm>
              <a:off x="2758318" y="2319946"/>
              <a:ext cx="294290" cy="681631"/>
            </a:xfrm>
            <a:prstGeom prst="rect">
              <a:avLst/>
            </a:prstGeom>
            <a:noFill/>
          </p:spPr>
          <p:txBody>
            <a:bodyPr wrap="square" rtlCol="0">
              <a:spAutoFit/>
            </a:bodyPr>
            <a:lstStyle/>
            <a:p>
              <a:r>
                <a:rPr lang="en-US" dirty="0">
                  <a:solidFill>
                    <a:srgbClr val="00B050"/>
                  </a:solidFill>
                </a:rPr>
                <a:t>x</a:t>
              </a:r>
            </a:p>
          </p:txBody>
        </p:sp>
        <p:sp>
          <p:nvSpPr>
            <p:cNvPr id="137" name="TextBox 136">
              <a:extLst>
                <a:ext uri="{FF2B5EF4-FFF2-40B4-BE49-F238E27FC236}">
                  <a16:creationId xmlns:a16="http://schemas.microsoft.com/office/drawing/2014/main" id="{BB8404C9-5B3B-E54C-BB6F-BD4A1E57FD18}"/>
                </a:ext>
              </a:extLst>
            </p:cNvPr>
            <p:cNvSpPr txBox="1"/>
            <p:nvPr/>
          </p:nvSpPr>
          <p:spPr>
            <a:xfrm>
              <a:off x="3037762" y="2408338"/>
              <a:ext cx="294290" cy="681631"/>
            </a:xfrm>
            <a:prstGeom prst="rect">
              <a:avLst/>
            </a:prstGeom>
            <a:noFill/>
          </p:spPr>
          <p:txBody>
            <a:bodyPr wrap="square" rtlCol="0">
              <a:spAutoFit/>
            </a:bodyPr>
            <a:lstStyle/>
            <a:p>
              <a:r>
                <a:rPr lang="en-US" dirty="0">
                  <a:solidFill>
                    <a:srgbClr val="00B050"/>
                  </a:solidFill>
                </a:rPr>
                <a:t>x</a:t>
              </a:r>
            </a:p>
          </p:txBody>
        </p:sp>
        <p:sp>
          <p:nvSpPr>
            <p:cNvPr id="138" name="TextBox 137">
              <a:extLst>
                <a:ext uri="{FF2B5EF4-FFF2-40B4-BE49-F238E27FC236}">
                  <a16:creationId xmlns:a16="http://schemas.microsoft.com/office/drawing/2014/main" id="{CA39CE09-1F54-6949-B585-EA0205BE7E2C}"/>
                </a:ext>
              </a:extLst>
            </p:cNvPr>
            <p:cNvSpPr txBox="1"/>
            <p:nvPr/>
          </p:nvSpPr>
          <p:spPr>
            <a:xfrm>
              <a:off x="2055045" y="1872525"/>
              <a:ext cx="294290" cy="681631"/>
            </a:xfrm>
            <a:prstGeom prst="rect">
              <a:avLst/>
            </a:prstGeom>
            <a:noFill/>
          </p:spPr>
          <p:txBody>
            <a:bodyPr wrap="square" rtlCol="0">
              <a:spAutoFit/>
            </a:bodyPr>
            <a:lstStyle/>
            <a:p>
              <a:r>
                <a:rPr lang="en-US" dirty="0">
                  <a:solidFill>
                    <a:srgbClr val="00B050"/>
                  </a:solidFill>
                </a:rPr>
                <a:t>x</a:t>
              </a:r>
            </a:p>
          </p:txBody>
        </p:sp>
        <p:sp>
          <p:nvSpPr>
            <p:cNvPr id="139" name="TextBox 138">
              <a:extLst>
                <a:ext uri="{FF2B5EF4-FFF2-40B4-BE49-F238E27FC236}">
                  <a16:creationId xmlns:a16="http://schemas.microsoft.com/office/drawing/2014/main" id="{11EF66B6-03A6-4E4C-915F-A6589BE03016}"/>
                </a:ext>
              </a:extLst>
            </p:cNvPr>
            <p:cNvSpPr txBox="1"/>
            <p:nvPr/>
          </p:nvSpPr>
          <p:spPr>
            <a:xfrm>
              <a:off x="3232068" y="1918873"/>
              <a:ext cx="524239" cy="681631"/>
            </a:xfrm>
            <a:prstGeom prst="rect">
              <a:avLst/>
            </a:prstGeom>
            <a:noFill/>
          </p:spPr>
          <p:txBody>
            <a:bodyPr wrap="none" rtlCol="0">
              <a:spAutoFit/>
            </a:bodyPr>
            <a:lstStyle/>
            <a:p>
              <a:r>
                <a:rPr lang="en-US" dirty="0">
                  <a:solidFill>
                    <a:srgbClr val="00B050"/>
                  </a:solidFill>
                </a:rPr>
                <a:t>x</a:t>
              </a:r>
            </a:p>
          </p:txBody>
        </p:sp>
        <p:sp>
          <p:nvSpPr>
            <p:cNvPr id="140" name="TextBox 139">
              <a:extLst>
                <a:ext uri="{FF2B5EF4-FFF2-40B4-BE49-F238E27FC236}">
                  <a16:creationId xmlns:a16="http://schemas.microsoft.com/office/drawing/2014/main" id="{3464A57E-BF8D-984F-8E60-9E1FE60AE621}"/>
                </a:ext>
              </a:extLst>
            </p:cNvPr>
            <p:cNvSpPr txBox="1"/>
            <p:nvPr/>
          </p:nvSpPr>
          <p:spPr>
            <a:xfrm>
              <a:off x="2927267" y="1483429"/>
              <a:ext cx="284052" cy="681631"/>
            </a:xfrm>
            <a:prstGeom prst="rect">
              <a:avLst/>
            </a:prstGeom>
            <a:noFill/>
          </p:spPr>
          <p:txBody>
            <a:bodyPr wrap="square" rtlCol="0">
              <a:spAutoFit/>
            </a:bodyPr>
            <a:lstStyle/>
            <a:p>
              <a:r>
                <a:rPr lang="en-US" dirty="0">
                  <a:solidFill>
                    <a:srgbClr val="00B050"/>
                  </a:solidFill>
                </a:rPr>
                <a:t>x</a:t>
              </a:r>
            </a:p>
          </p:txBody>
        </p:sp>
        <p:sp>
          <p:nvSpPr>
            <p:cNvPr id="141" name="TextBox 140">
              <a:extLst>
                <a:ext uri="{FF2B5EF4-FFF2-40B4-BE49-F238E27FC236}">
                  <a16:creationId xmlns:a16="http://schemas.microsoft.com/office/drawing/2014/main" id="{4EB6C896-AFF8-FB4B-A465-CB560F67559C}"/>
                </a:ext>
              </a:extLst>
            </p:cNvPr>
            <p:cNvSpPr txBox="1"/>
            <p:nvPr/>
          </p:nvSpPr>
          <p:spPr>
            <a:xfrm>
              <a:off x="3263598" y="1638247"/>
              <a:ext cx="524239" cy="681631"/>
            </a:xfrm>
            <a:prstGeom prst="rect">
              <a:avLst/>
            </a:prstGeom>
            <a:noFill/>
          </p:spPr>
          <p:txBody>
            <a:bodyPr wrap="none" rtlCol="0">
              <a:spAutoFit/>
            </a:bodyPr>
            <a:lstStyle/>
            <a:p>
              <a:r>
                <a:rPr lang="en-US" dirty="0">
                  <a:solidFill>
                    <a:srgbClr val="00B050"/>
                  </a:solidFill>
                </a:rPr>
                <a:t>x</a:t>
              </a:r>
            </a:p>
          </p:txBody>
        </p:sp>
        <p:sp>
          <p:nvSpPr>
            <p:cNvPr id="142" name="TextBox 141">
              <a:extLst>
                <a:ext uri="{FF2B5EF4-FFF2-40B4-BE49-F238E27FC236}">
                  <a16:creationId xmlns:a16="http://schemas.microsoft.com/office/drawing/2014/main" id="{1688FD84-9176-8A4B-AA26-2F7DD3975B4C}"/>
                </a:ext>
              </a:extLst>
            </p:cNvPr>
            <p:cNvSpPr txBox="1"/>
            <p:nvPr/>
          </p:nvSpPr>
          <p:spPr>
            <a:xfrm>
              <a:off x="2335515" y="2451851"/>
              <a:ext cx="524239" cy="681631"/>
            </a:xfrm>
            <a:prstGeom prst="rect">
              <a:avLst/>
            </a:prstGeom>
            <a:noFill/>
          </p:spPr>
          <p:txBody>
            <a:bodyPr wrap="none" rtlCol="0">
              <a:spAutoFit/>
            </a:bodyPr>
            <a:lstStyle/>
            <a:p>
              <a:r>
                <a:rPr lang="en-US" dirty="0">
                  <a:solidFill>
                    <a:srgbClr val="00B050"/>
                  </a:solidFill>
                </a:rPr>
                <a:t>x</a:t>
              </a:r>
            </a:p>
          </p:txBody>
        </p:sp>
        <p:sp>
          <p:nvSpPr>
            <p:cNvPr id="143" name="TextBox 142">
              <a:extLst>
                <a:ext uri="{FF2B5EF4-FFF2-40B4-BE49-F238E27FC236}">
                  <a16:creationId xmlns:a16="http://schemas.microsoft.com/office/drawing/2014/main" id="{F0B0D5B3-77BB-8C40-A69D-5089E75611CB}"/>
                </a:ext>
              </a:extLst>
            </p:cNvPr>
            <p:cNvSpPr txBox="1"/>
            <p:nvPr/>
          </p:nvSpPr>
          <p:spPr>
            <a:xfrm>
              <a:off x="2727434" y="2028286"/>
              <a:ext cx="524239" cy="681631"/>
            </a:xfrm>
            <a:prstGeom prst="rect">
              <a:avLst/>
            </a:prstGeom>
            <a:noFill/>
          </p:spPr>
          <p:txBody>
            <a:bodyPr wrap="none" rtlCol="0">
              <a:spAutoFit/>
            </a:bodyPr>
            <a:lstStyle/>
            <a:p>
              <a:r>
                <a:rPr lang="en-US" dirty="0">
                  <a:solidFill>
                    <a:srgbClr val="00B050"/>
                  </a:solidFill>
                </a:rPr>
                <a:t>x</a:t>
              </a:r>
            </a:p>
          </p:txBody>
        </p:sp>
        <p:sp>
          <p:nvSpPr>
            <p:cNvPr id="144" name="TextBox 143">
              <a:extLst>
                <a:ext uri="{FF2B5EF4-FFF2-40B4-BE49-F238E27FC236}">
                  <a16:creationId xmlns:a16="http://schemas.microsoft.com/office/drawing/2014/main" id="{C7F6CD5A-A7A6-7A41-8928-6115A46BF978}"/>
                </a:ext>
              </a:extLst>
            </p:cNvPr>
            <p:cNvSpPr txBox="1"/>
            <p:nvPr/>
          </p:nvSpPr>
          <p:spPr>
            <a:xfrm>
              <a:off x="2181269" y="2138011"/>
              <a:ext cx="524239" cy="681631"/>
            </a:xfrm>
            <a:prstGeom prst="rect">
              <a:avLst/>
            </a:prstGeom>
            <a:noFill/>
          </p:spPr>
          <p:txBody>
            <a:bodyPr wrap="none" rtlCol="0">
              <a:spAutoFit/>
            </a:bodyPr>
            <a:lstStyle/>
            <a:p>
              <a:r>
                <a:rPr lang="en-US" dirty="0">
                  <a:solidFill>
                    <a:srgbClr val="00B050"/>
                  </a:solidFill>
                </a:rPr>
                <a:t>x</a:t>
              </a:r>
            </a:p>
          </p:txBody>
        </p:sp>
        <p:sp>
          <p:nvSpPr>
            <p:cNvPr id="145" name="Oval 144">
              <a:extLst>
                <a:ext uri="{FF2B5EF4-FFF2-40B4-BE49-F238E27FC236}">
                  <a16:creationId xmlns:a16="http://schemas.microsoft.com/office/drawing/2014/main" id="{8CAC4F29-3340-4145-894C-3B8A2E2D65E0}"/>
                </a:ext>
              </a:extLst>
            </p:cNvPr>
            <p:cNvSpPr/>
            <p:nvPr/>
          </p:nvSpPr>
          <p:spPr>
            <a:xfrm>
              <a:off x="2036652" y="1497826"/>
              <a:ext cx="1665617" cy="157655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sp>
        <p:nvSpPr>
          <p:cNvPr id="146" name="Right Arrow 145">
            <a:extLst>
              <a:ext uri="{FF2B5EF4-FFF2-40B4-BE49-F238E27FC236}">
                <a16:creationId xmlns:a16="http://schemas.microsoft.com/office/drawing/2014/main" id="{B9878EF3-2CE7-B94E-BFE2-0FF20616F812}"/>
              </a:ext>
            </a:extLst>
          </p:cNvPr>
          <p:cNvSpPr/>
          <p:nvPr/>
        </p:nvSpPr>
        <p:spPr>
          <a:xfrm>
            <a:off x="1761164" y="4760782"/>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47" name="TextBox 146">
            <a:extLst>
              <a:ext uri="{FF2B5EF4-FFF2-40B4-BE49-F238E27FC236}">
                <a16:creationId xmlns:a16="http://schemas.microsoft.com/office/drawing/2014/main" id="{9BAD0262-363B-F346-BC53-4B48A2B15C79}"/>
              </a:ext>
            </a:extLst>
          </p:cNvPr>
          <p:cNvSpPr txBox="1"/>
          <p:nvPr/>
        </p:nvSpPr>
        <p:spPr>
          <a:xfrm>
            <a:off x="3348599" y="4697616"/>
            <a:ext cx="899157" cy="369332"/>
          </a:xfrm>
          <a:prstGeom prst="rect">
            <a:avLst/>
          </a:prstGeom>
          <a:noFill/>
        </p:spPr>
        <p:txBody>
          <a:bodyPr wrap="none" rtlCol="0">
            <a:spAutoFit/>
          </a:bodyPr>
          <a:lstStyle/>
          <a:p>
            <a:r>
              <a:rPr lang="en-US" dirty="0">
                <a:solidFill>
                  <a:srgbClr val="00B050"/>
                </a:solidFill>
              </a:rPr>
              <a:t>statistic</a:t>
            </a:r>
          </a:p>
        </p:txBody>
      </p:sp>
      <p:grpSp>
        <p:nvGrpSpPr>
          <p:cNvPr id="148" name="Group 147">
            <a:extLst>
              <a:ext uri="{FF2B5EF4-FFF2-40B4-BE49-F238E27FC236}">
                <a16:creationId xmlns:a16="http://schemas.microsoft.com/office/drawing/2014/main" id="{66856BCE-408B-D349-9574-A098AEEB9BC7}"/>
              </a:ext>
            </a:extLst>
          </p:cNvPr>
          <p:cNvGrpSpPr/>
          <p:nvPr/>
        </p:nvGrpSpPr>
        <p:grpSpPr>
          <a:xfrm>
            <a:off x="639756" y="5430956"/>
            <a:ext cx="948856" cy="923329"/>
            <a:chOff x="2036652" y="1429407"/>
            <a:chExt cx="1751185" cy="1704075"/>
          </a:xfrm>
        </p:grpSpPr>
        <p:sp>
          <p:nvSpPr>
            <p:cNvPr id="149" name="TextBox 148">
              <a:extLst>
                <a:ext uri="{FF2B5EF4-FFF2-40B4-BE49-F238E27FC236}">
                  <a16:creationId xmlns:a16="http://schemas.microsoft.com/office/drawing/2014/main" id="{7E8FCDBF-468E-B84F-B4CE-1745190D019C}"/>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2"/>
                  </a:solidFill>
                </a:rPr>
                <a:t>x</a:t>
              </a:r>
            </a:p>
          </p:txBody>
        </p:sp>
        <p:sp>
          <p:nvSpPr>
            <p:cNvPr id="150" name="TextBox 149">
              <a:extLst>
                <a:ext uri="{FF2B5EF4-FFF2-40B4-BE49-F238E27FC236}">
                  <a16:creationId xmlns:a16="http://schemas.microsoft.com/office/drawing/2014/main" id="{81C517A3-58F4-A245-96B5-A941DF77CA1D}"/>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2"/>
                  </a:solidFill>
                </a:rPr>
                <a:t>x</a:t>
              </a:r>
            </a:p>
          </p:txBody>
        </p:sp>
        <p:sp>
          <p:nvSpPr>
            <p:cNvPr id="151" name="TextBox 150">
              <a:extLst>
                <a:ext uri="{FF2B5EF4-FFF2-40B4-BE49-F238E27FC236}">
                  <a16:creationId xmlns:a16="http://schemas.microsoft.com/office/drawing/2014/main" id="{C65FFE4C-4F47-6747-BAD5-F910FE26C6CD}"/>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2"/>
                  </a:solidFill>
                </a:rPr>
                <a:t>x</a:t>
              </a:r>
            </a:p>
          </p:txBody>
        </p:sp>
        <p:sp>
          <p:nvSpPr>
            <p:cNvPr id="152" name="TextBox 151">
              <a:extLst>
                <a:ext uri="{FF2B5EF4-FFF2-40B4-BE49-F238E27FC236}">
                  <a16:creationId xmlns:a16="http://schemas.microsoft.com/office/drawing/2014/main" id="{0075E6B3-FE59-CB49-B5F5-6605350D1756}"/>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2"/>
                  </a:solidFill>
                </a:rPr>
                <a:t>x</a:t>
              </a:r>
            </a:p>
          </p:txBody>
        </p:sp>
        <p:sp>
          <p:nvSpPr>
            <p:cNvPr id="153" name="TextBox 152">
              <a:extLst>
                <a:ext uri="{FF2B5EF4-FFF2-40B4-BE49-F238E27FC236}">
                  <a16:creationId xmlns:a16="http://schemas.microsoft.com/office/drawing/2014/main" id="{841D9D8D-63F4-1443-A50F-ED1929E39F96}"/>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2"/>
                  </a:solidFill>
                </a:rPr>
                <a:t>x</a:t>
              </a:r>
            </a:p>
          </p:txBody>
        </p:sp>
        <p:sp>
          <p:nvSpPr>
            <p:cNvPr id="154" name="TextBox 153">
              <a:extLst>
                <a:ext uri="{FF2B5EF4-FFF2-40B4-BE49-F238E27FC236}">
                  <a16:creationId xmlns:a16="http://schemas.microsoft.com/office/drawing/2014/main" id="{EFA87994-26CC-CE4A-8958-BFE635EBF3E2}"/>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2"/>
                  </a:solidFill>
                </a:rPr>
                <a:t>x</a:t>
              </a:r>
            </a:p>
          </p:txBody>
        </p:sp>
        <p:sp>
          <p:nvSpPr>
            <p:cNvPr id="155" name="TextBox 154">
              <a:extLst>
                <a:ext uri="{FF2B5EF4-FFF2-40B4-BE49-F238E27FC236}">
                  <a16:creationId xmlns:a16="http://schemas.microsoft.com/office/drawing/2014/main" id="{80B86DB2-2B7E-0349-BA29-1819D618269B}"/>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2"/>
                  </a:solidFill>
                </a:rPr>
                <a:t>x</a:t>
              </a:r>
            </a:p>
          </p:txBody>
        </p:sp>
        <p:sp>
          <p:nvSpPr>
            <p:cNvPr id="156" name="TextBox 155">
              <a:extLst>
                <a:ext uri="{FF2B5EF4-FFF2-40B4-BE49-F238E27FC236}">
                  <a16:creationId xmlns:a16="http://schemas.microsoft.com/office/drawing/2014/main" id="{8C44988E-C263-DD4C-AF47-37B585DCA788}"/>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2"/>
                  </a:solidFill>
                </a:rPr>
                <a:t>x</a:t>
              </a:r>
            </a:p>
          </p:txBody>
        </p:sp>
        <p:sp>
          <p:nvSpPr>
            <p:cNvPr id="157" name="TextBox 156">
              <a:extLst>
                <a:ext uri="{FF2B5EF4-FFF2-40B4-BE49-F238E27FC236}">
                  <a16:creationId xmlns:a16="http://schemas.microsoft.com/office/drawing/2014/main" id="{AF92A81E-D401-4F4C-B8CE-9EC327F6E40B}"/>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2"/>
                  </a:solidFill>
                </a:rPr>
                <a:t>x</a:t>
              </a:r>
            </a:p>
          </p:txBody>
        </p:sp>
        <p:sp>
          <p:nvSpPr>
            <p:cNvPr id="158" name="TextBox 157">
              <a:extLst>
                <a:ext uri="{FF2B5EF4-FFF2-40B4-BE49-F238E27FC236}">
                  <a16:creationId xmlns:a16="http://schemas.microsoft.com/office/drawing/2014/main" id="{171ADEEA-BBA5-C043-B0B3-F97AAE36BE2E}"/>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2"/>
                  </a:solidFill>
                </a:rPr>
                <a:t>x</a:t>
              </a:r>
            </a:p>
          </p:txBody>
        </p:sp>
        <p:sp>
          <p:nvSpPr>
            <p:cNvPr id="159" name="TextBox 158">
              <a:extLst>
                <a:ext uri="{FF2B5EF4-FFF2-40B4-BE49-F238E27FC236}">
                  <a16:creationId xmlns:a16="http://schemas.microsoft.com/office/drawing/2014/main" id="{DF7DEA7A-85FB-624A-ABFC-B01D97D1A16C}"/>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2"/>
                  </a:solidFill>
                </a:rPr>
                <a:t>x</a:t>
              </a:r>
            </a:p>
          </p:txBody>
        </p:sp>
        <p:sp>
          <p:nvSpPr>
            <p:cNvPr id="160" name="TextBox 159">
              <a:extLst>
                <a:ext uri="{FF2B5EF4-FFF2-40B4-BE49-F238E27FC236}">
                  <a16:creationId xmlns:a16="http://schemas.microsoft.com/office/drawing/2014/main" id="{C9BC3677-3A27-DA4C-A621-E96C8A729674}"/>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2"/>
                  </a:solidFill>
                </a:rPr>
                <a:t>x</a:t>
              </a:r>
            </a:p>
          </p:txBody>
        </p:sp>
        <p:sp>
          <p:nvSpPr>
            <p:cNvPr id="161" name="TextBox 160">
              <a:extLst>
                <a:ext uri="{FF2B5EF4-FFF2-40B4-BE49-F238E27FC236}">
                  <a16:creationId xmlns:a16="http://schemas.microsoft.com/office/drawing/2014/main" id="{4B7A380A-128B-B044-BA31-FC3C361FB86D}"/>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2"/>
                  </a:solidFill>
                </a:rPr>
                <a:t>x</a:t>
              </a:r>
            </a:p>
          </p:txBody>
        </p:sp>
        <p:sp>
          <p:nvSpPr>
            <p:cNvPr id="162" name="TextBox 161">
              <a:extLst>
                <a:ext uri="{FF2B5EF4-FFF2-40B4-BE49-F238E27FC236}">
                  <a16:creationId xmlns:a16="http://schemas.microsoft.com/office/drawing/2014/main" id="{862F3F7B-EA5B-6842-B43D-94A14A012FC6}"/>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2"/>
                  </a:solidFill>
                </a:rPr>
                <a:t>x</a:t>
              </a:r>
            </a:p>
          </p:txBody>
        </p:sp>
        <p:sp>
          <p:nvSpPr>
            <p:cNvPr id="163" name="TextBox 162">
              <a:extLst>
                <a:ext uri="{FF2B5EF4-FFF2-40B4-BE49-F238E27FC236}">
                  <a16:creationId xmlns:a16="http://schemas.microsoft.com/office/drawing/2014/main" id="{3A1019A4-87C0-E645-8E9D-EC0B68DB61A4}"/>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2"/>
                  </a:solidFill>
                </a:rPr>
                <a:t>x</a:t>
              </a:r>
            </a:p>
          </p:txBody>
        </p:sp>
        <p:sp>
          <p:nvSpPr>
            <p:cNvPr id="164" name="TextBox 163">
              <a:extLst>
                <a:ext uri="{FF2B5EF4-FFF2-40B4-BE49-F238E27FC236}">
                  <a16:creationId xmlns:a16="http://schemas.microsoft.com/office/drawing/2014/main" id="{D2E59B49-888E-3B4B-A269-F3F2E5E7D107}"/>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2"/>
                  </a:solidFill>
                </a:rPr>
                <a:t>x</a:t>
              </a:r>
            </a:p>
          </p:txBody>
        </p:sp>
        <p:sp>
          <p:nvSpPr>
            <p:cNvPr id="165" name="TextBox 164">
              <a:extLst>
                <a:ext uri="{FF2B5EF4-FFF2-40B4-BE49-F238E27FC236}">
                  <a16:creationId xmlns:a16="http://schemas.microsoft.com/office/drawing/2014/main" id="{46A446ED-EA4C-1E4E-B61D-28E0CAE439BF}"/>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2"/>
                  </a:solidFill>
                </a:rPr>
                <a:t>x</a:t>
              </a:r>
            </a:p>
          </p:txBody>
        </p:sp>
        <p:sp>
          <p:nvSpPr>
            <p:cNvPr id="166" name="TextBox 165">
              <a:extLst>
                <a:ext uri="{FF2B5EF4-FFF2-40B4-BE49-F238E27FC236}">
                  <a16:creationId xmlns:a16="http://schemas.microsoft.com/office/drawing/2014/main" id="{8B2BC30E-6EDC-1642-965D-8C33DEA60F18}"/>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2"/>
                  </a:solidFill>
                </a:rPr>
                <a:t>x</a:t>
              </a:r>
            </a:p>
          </p:txBody>
        </p:sp>
        <p:sp>
          <p:nvSpPr>
            <p:cNvPr id="167" name="TextBox 166">
              <a:extLst>
                <a:ext uri="{FF2B5EF4-FFF2-40B4-BE49-F238E27FC236}">
                  <a16:creationId xmlns:a16="http://schemas.microsoft.com/office/drawing/2014/main" id="{DE3DD7E9-CC4C-D241-BAA9-1111A232DAF4}"/>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2"/>
                  </a:solidFill>
                </a:rPr>
                <a:t>x</a:t>
              </a:r>
            </a:p>
          </p:txBody>
        </p:sp>
        <p:sp>
          <p:nvSpPr>
            <p:cNvPr id="168" name="TextBox 167">
              <a:extLst>
                <a:ext uri="{FF2B5EF4-FFF2-40B4-BE49-F238E27FC236}">
                  <a16:creationId xmlns:a16="http://schemas.microsoft.com/office/drawing/2014/main" id="{5243A086-4329-F94B-9B8F-AD4DE61EF639}"/>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2"/>
                  </a:solidFill>
                </a:rPr>
                <a:t>x</a:t>
              </a:r>
            </a:p>
          </p:txBody>
        </p:sp>
        <p:sp>
          <p:nvSpPr>
            <p:cNvPr id="169" name="TextBox 168">
              <a:extLst>
                <a:ext uri="{FF2B5EF4-FFF2-40B4-BE49-F238E27FC236}">
                  <a16:creationId xmlns:a16="http://schemas.microsoft.com/office/drawing/2014/main" id="{AEE1E210-45A2-F845-AA8E-4032C5B66F36}"/>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2"/>
                  </a:solidFill>
                </a:rPr>
                <a:t>x</a:t>
              </a:r>
            </a:p>
          </p:txBody>
        </p:sp>
        <p:sp>
          <p:nvSpPr>
            <p:cNvPr id="170" name="TextBox 169">
              <a:extLst>
                <a:ext uri="{FF2B5EF4-FFF2-40B4-BE49-F238E27FC236}">
                  <a16:creationId xmlns:a16="http://schemas.microsoft.com/office/drawing/2014/main" id="{8205C51B-D259-AD4E-9A9E-D4AEA1F5C940}"/>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2"/>
                  </a:solidFill>
                </a:rPr>
                <a:t>x</a:t>
              </a:r>
            </a:p>
          </p:txBody>
        </p:sp>
        <p:sp>
          <p:nvSpPr>
            <p:cNvPr id="171" name="Oval 170">
              <a:extLst>
                <a:ext uri="{FF2B5EF4-FFF2-40B4-BE49-F238E27FC236}">
                  <a16:creationId xmlns:a16="http://schemas.microsoft.com/office/drawing/2014/main" id="{00401335-7AA4-4245-B911-1EF1EC6F5468}"/>
                </a:ext>
              </a:extLst>
            </p:cNvPr>
            <p:cNvSpPr/>
            <p:nvPr/>
          </p:nvSpPr>
          <p:spPr>
            <a:xfrm>
              <a:off x="2036652" y="1497826"/>
              <a:ext cx="1665617" cy="1576552"/>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172" name="Right Arrow 171">
            <a:extLst>
              <a:ext uri="{FF2B5EF4-FFF2-40B4-BE49-F238E27FC236}">
                <a16:creationId xmlns:a16="http://schemas.microsoft.com/office/drawing/2014/main" id="{524EEAE6-D036-2441-97FF-BD505DB4E6A0}"/>
              </a:ext>
            </a:extLst>
          </p:cNvPr>
          <p:cNvSpPr/>
          <p:nvPr/>
        </p:nvSpPr>
        <p:spPr>
          <a:xfrm>
            <a:off x="1798235" y="575524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73" name="TextBox 172">
            <a:extLst>
              <a:ext uri="{FF2B5EF4-FFF2-40B4-BE49-F238E27FC236}">
                <a16:creationId xmlns:a16="http://schemas.microsoft.com/office/drawing/2014/main" id="{586054B6-F2CB-7040-8D06-543FAA5D95B1}"/>
              </a:ext>
            </a:extLst>
          </p:cNvPr>
          <p:cNvSpPr txBox="1"/>
          <p:nvPr/>
        </p:nvSpPr>
        <p:spPr>
          <a:xfrm>
            <a:off x="3385670" y="5692077"/>
            <a:ext cx="899157" cy="369332"/>
          </a:xfrm>
          <a:prstGeom prst="rect">
            <a:avLst/>
          </a:prstGeom>
          <a:noFill/>
        </p:spPr>
        <p:txBody>
          <a:bodyPr wrap="none" rtlCol="0">
            <a:spAutoFit/>
          </a:bodyPr>
          <a:lstStyle/>
          <a:p>
            <a:r>
              <a:rPr lang="en-US" dirty="0">
                <a:solidFill>
                  <a:schemeClr val="accent2"/>
                </a:solidFill>
              </a:rPr>
              <a:t>statistic</a:t>
            </a:r>
          </a:p>
        </p:txBody>
      </p:sp>
      <p:sp>
        <p:nvSpPr>
          <p:cNvPr id="2" name="Oval 1">
            <a:extLst>
              <a:ext uri="{FF2B5EF4-FFF2-40B4-BE49-F238E27FC236}">
                <a16:creationId xmlns:a16="http://schemas.microsoft.com/office/drawing/2014/main" id="{D026E328-3E1B-1549-B835-13F69F477DEB}"/>
              </a:ext>
            </a:extLst>
          </p:cNvPr>
          <p:cNvSpPr/>
          <p:nvPr/>
        </p:nvSpPr>
        <p:spPr>
          <a:xfrm>
            <a:off x="2397211" y="615494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529AC025-DEB8-714E-A5D8-0A66D8148D59}"/>
              </a:ext>
            </a:extLst>
          </p:cNvPr>
          <p:cNvSpPr/>
          <p:nvPr/>
        </p:nvSpPr>
        <p:spPr>
          <a:xfrm>
            <a:off x="2401327" y="630734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F0B84794-537A-5446-B02D-575B036A86BC}"/>
              </a:ext>
            </a:extLst>
          </p:cNvPr>
          <p:cNvSpPr/>
          <p:nvPr/>
        </p:nvSpPr>
        <p:spPr>
          <a:xfrm>
            <a:off x="2401327" y="6455625"/>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A952B62-0138-AD4F-A8BD-64FA3F79978B}"/>
              </a:ext>
            </a:extLst>
          </p:cNvPr>
          <p:cNvCxnSpPr>
            <a:cxnSpLocks/>
          </p:cNvCxnSpPr>
          <p:nvPr/>
        </p:nvCxnSpPr>
        <p:spPr>
          <a:xfrm>
            <a:off x="5029200" y="4769708"/>
            <a:ext cx="6388443" cy="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EA7973AB-7641-9743-8B0B-28B5B2D09CFE}"/>
              </a:ext>
            </a:extLst>
          </p:cNvPr>
          <p:cNvSpPr txBox="1"/>
          <p:nvPr/>
        </p:nvSpPr>
        <p:spPr>
          <a:xfrm>
            <a:off x="10583682" y="4918376"/>
            <a:ext cx="1458156" cy="646331"/>
          </a:xfrm>
          <a:prstGeom prst="rect">
            <a:avLst/>
          </a:prstGeom>
          <a:noFill/>
        </p:spPr>
        <p:txBody>
          <a:bodyPr wrap="none" rtlCol="0">
            <a:spAutoFit/>
          </a:bodyPr>
          <a:lstStyle/>
          <a:p>
            <a:r>
              <a:rPr lang="en-US" dirty="0"/>
              <a:t>bootstrapped</a:t>
            </a:r>
          </a:p>
          <a:p>
            <a:r>
              <a:rPr lang="en-US" dirty="0"/>
              <a:t>statistic</a:t>
            </a:r>
          </a:p>
        </p:txBody>
      </p:sp>
      <p:sp>
        <p:nvSpPr>
          <p:cNvPr id="203" name="Oval 202">
            <a:extLst>
              <a:ext uri="{FF2B5EF4-FFF2-40B4-BE49-F238E27FC236}">
                <a16:creationId xmlns:a16="http://schemas.microsoft.com/office/drawing/2014/main" id="{76B8BE20-004D-2A48-87EB-ADA8640ADA57}"/>
              </a:ext>
            </a:extLst>
          </p:cNvPr>
          <p:cNvSpPr/>
          <p:nvPr/>
        </p:nvSpPr>
        <p:spPr>
          <a:xfrm>
            <a:off x="7352125" y="4678268"/>
            <a:ext cx="182880" cy="18288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EEA4B707-090F-E84A-9C39-25F4E2A36FE7}"/>
              </a:ext>
            </a:extLst>
          </p:cNvPr>
          <p:cNvSpPr/>
          <p:nvPr/>
        </p:nvSpPr>
        <p:spPr>
          <a:xfrm>
            <a:off x="8921295" y="4678268"/>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F06BAAF3-C0C0-134F-82A6-E48A2726911E}"/>
              </a:ext>
            </a:extLst>
          </p:cNvPr>
          <p:cNvSpPr/>
          <p:nvPr/>
        </p:nvSpPr>
        <p:spPr>
          <a:xfrm>
            <a:off x="8333431" y="4678268"/>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820813C7-9A9F-184E-A7FC-8917AB5339F9}"/>
              </a:ext>
            </a:extLst>
          </p:cNvPr>
          <p:cNvSpPr/>
          <p:nvPr/>
        </p:nvSpPr>
        <p:spPr>
          <a:xfrm>
            <a:off x="6041384" y="4675429"/>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F97689C6-D10A-0E46-A093-6B1512F1BD64}"/>
              </a:ext>
            </a:extLst>
          </p:cNvPr>
          <p:cNvSpPr/>
          <p:nvPr/>
        </p:nvSpPr>
        <p:spPr>
          <a:xfrm>
            <a:off x="10033240" y="4681301"/>
            <a:ext cx="182880" cy="1828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3C59289E-1B0D-1D47-95CC-0680A24BB754}"/>
              </a:ext>
            </a:extLst>
          </p:cNvPr>
          <p:cNvCxnSpPr/>
          <p:nvPr/>
        </p:nvCxnSpPr>
        <p:spPr>
          <a:xfrm flipV="1">
            <a:off x="4930347" y="898943"/>
            <a:ext cx="0" cy="387076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5" name="TextBox 224">
            <a:extLst>
              <a:ext uri="{FF2B5EF4-FFF2-40B4-BE49-F238E27FC236}">
                <a16:creationId xmlns:a16="http://schemas.microsoft.com/office/drawing/2014/main" id="{B67D860E-22A0-6441-A36F-BC1E3CC51913}"/>
              </a:ext>
            </a:extLst>
          </p:cNvPr>
          <p:cNvSpPr txBox="1"/>
          <p:nvPr/>
        </p:nvSpPr>
        <p:spPr>
          <a:xfrm>
            <a:off x="4693387" y="487231"/>
            <a:ext cx="1485471" cy="369332"/>
          </a:xfrm>
          <a:prstGeom prst="rect">
            <a:avLst/>
          </a:prstGeom>
          <a:noFill/>
        </p:spPr>
        <p:txBody>
          <a:bodyPr wrap="none" rtlCol="0">
            <a:spAutoFit/>
          </a:bodyPr>
          <a:lstStyle/>
          <a:p>
            <a:r>
              <a:rPr lang="en-US" dirty="0"/>
              <a:t>counts or PDF</a:t>
            </a:r>
          </a:p>
        </p:txBody>
      </p:sp>
      <p:cxnSp>
        <p:nvCxnSpPr>
          <p:cNvPr id="12" name="Straight Connector 11">
            <a:extLst>
              <a:ext uri="{FF2B5EF4-FFF2-40B4-BE49-F238E27FC236}">
                <a16:creationId xmlns:a16="http://schemas.microsoft.com/office/drawing/2014/main" id="{32BFC454-44B1-E44D-B52A-2D7F9AA3F17C}"/>
              </a:ext>
            </a:extLst>
          </p:cNvPr>
          <p:cNvCxnSpPr>
            <a:cxnSpLocks/>
          </p:cNvCxnSpPr>
          <p:nvPr/>
        </p:nvCxnSpPr>
        <p:spPr>
          <a:xfrm>
            <a:off x="7963165" y="1030014"/>
            <a:ext cx="0" cy="425511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2382394F-361A-B744-B1AD-E8A1539A0203}"/>
              </a:ext>
            </a:extLst>
          </p:cNvPr>
          <p:cNvSpPr txBox="1"/>
          <p:nvPr/>
        </p:nvSpPr>
        <p:spPr>
          <a:xfrm>
            <a:off x="6463918" y="5197000"/>
            <a:ext cx="2998489" cy="369332"/>
          </a:xfrm>
          <a:prstGeom prst="rect">
            <a:avLst/>
          </a:prstGeom>
          <a:noFill/>
        </p:spPr>
        <p:txBody>
          <a:bodyPr wrap="square" rtlCol="0">
            <a:spAutoFit/>
          </a:bodyPr>
          <a:lstStyle/>
          <a:p>
            <a:pPr algn="ctr"/>
            <a:r>
              <a:rPr lang="en-US" dirty="0"/>
              <a:t>mean bootstrapped statistic</a:t>
            </a:r>
          </a:p>
        </p:txBody>
      </p:sp>
      <p:cxnSp>
        <p:nvCxnSpPr>
          <p:cNvPr id="236" name="Straight Connector 235">
            <a:extLst>
              <a:ext uri="{FF2B5EF4-FFF2-40B4-BE49-F238E27FC236}">
                <a16:creationId xmlns:a16="http://schemas.microsoft.com/office/drawing/2014/main" id="{85CAEF94-718D-524B-BE4A-CFB743D82E89}"/>
              </a:ext>
            </a:extLst>
          </p:cNvPr>
          <p:cNvCxnSpPr>
            <a:cxnSpLocks/>
          </p:cNvCxnSpPr>
          <p:nvPr/>
        </p:nvCxnSpPr>
        <p:spPr>
          <a:xfrm>
            <a:off x="10054245" y="1030014"/>
            <a:ext cx="0" cy="5245797"/>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7CA6C9A3-9FC4-8E4E-B21D-A9CD4EC4723E}"/>
              </a:ext>
            </a:extLst>
          </p:cNvPr>
          <p:cNvCxnSpPr>
            <a:cxnSpLocks/>
          </p:cNvCxnSpPr>
          <p:nvPr/>
        </p:nvCxnSpPr>
        <p:spPr>
          <a:xfrm>
            <a:off x="6079559" y="1030014"/>
            <a:ext cx="1" cy="5245797"/>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2B14F15-93A6-4F43-970E-9BED79CF1F60}"/>
              </a:ext>
            </a:extLst>
          </p:cNvPr>
          <p:cNvCxnSpPr>
            <a:cxnSpLocks/>
          </p:cNvCxnSpPr>
          <p:nvPr/>
        </p:nvCxnSpPr>
        <p:spPr>
          <a:xfrm>
            <a:off x="6096000" y="6097140"/>
            <a:ext cx="3926730" cy="0"/>
          </a:xfrm>
          <a:prstGeom prst="straightConnector1">
            <a:avLst/>
          </a:prstGeom>
          <a:ln w="19050">
            <a:solidFill>
              <a:srgbClr val="C0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38" name="TextBox 237">
            <a:extLst>
              <a:ext uri="{FF2B5EF4-FFF2-40B4-BE49-F238E27FC236}">
                <a16:creationId xmlns:a16="http://schemas.microsoft.com/office/drawing/2014/main" id="{536D726C-268C-8044-A8AE-B55BED17A1C0}"/>
              </a:ext>
            </a:extLst>
          </p:cNvPr>
          <p:cNvSpPr txBox="1"/>
          <p:nvPr/>
        </p:nvSpPr>
        <p:spPr>
          <a:xfrm>
            <a:off x="6725647" y="5701443"/>
            <a:ext cx="2445797" cy="369332"/>
          </a:xfrm>
          <a:prstGeom prst="rect">
            <a:avLst/>
          </a:prstGeom>
          <a:noFill/>
        </p:spPr>
        <p:txBody>
          <a:bodyPr wrap="square" rtlCol="0">
            <a:spAutoFit/>
          </a:bodyPr>
          <a:lstStyle/>
          <a:p>
            <a:pPr algn="ctr"/>
            <a:r>
              <a:rPr lang="en-US" dirty="0">
                <a:solidFill>
                  <a:srgbClr val="C00000"/>
                </a:solidFill>
              </a:rPr>
              <a:t>95% confidence interval</a:t>
            </a:r>
          </a:p>
        </p:txBody>
      </p:sp>
      <p:sp>
        <p:nvSpPr>
          <p:cNvPr id="243" name="TextBox 242">
            <a:extLst>
              <a:ext uri="{FF2B5EF4-FFF2-40B4-BE49-F238E27FC236}">
                <a16:creationId xmlns:a16="http://schemas.microsoft.com/office/drawing/2014/main" id="{B57C2C7C-0C9C-9E41-A7C6-EAAC9C830125}"/>
              </a:ext>
            </a:extLst>
          </p:cNvPr>
          <p:cNvSpPr txBox="1"/>
          <p:nvPr/>
        </p:nvSpPr>
        <p:spPr>
          <a:xfrm>
            <a:off x="5985959" y="6169104"/>
            <a:ext cx="4272140" cy="369332"/>
          </a:xfrm>
          <a:prstGeom prst="rect">
            <a:avLst/>
          </a:prstGeom>
          <a:noFill/>
        </p:spPr>
        <p:txBody>
          <a:bodyPr wrap="square" rtlCol="0">
            <a:spAutoFit/>
          </a:bodyPr>
          <a:lstStyle/>
          <a:p>
            <a:pPr algn="ctr"/>
            <a:r>
              <a:rPr lang="en-US" dirty="0">
                <a:solidFill>
                  <a:srgbClr val="C00000"/>
                </a:solidFill>
              </a:rPr>
              <a:t>e.g. </a:t>
            </a:r>
            <a:r>
              <a:rPr lang="en-US" dirty="0" err="1">
                <a:solidFill>
                  <a:srgbClr val="C00000"/>
                </a:solidFill>
              </a:rPr>
              <a:t>np.quantile</a:t>
            </a:r>
            <a:r>
              <a:rPr lang="en-US" dirty="0">
                <a:solidFill>
                  <a:srgbClr val="C00000"/>
                </a:solidFill>
              </a:rPr>
              <a:t>(statistics, [0.025, 0.975])</a:t>
            </a:r>
          </a:p>
        </p:txBody>
      </p:sp>
      <p:sp>
        <p:nvSpPr>
          <p:cNvPr id="3" name="Rectangle 2">
            <a:extLst>
              <a:ext uri="{FF2B5EF4-FFF2-40B4-BE49-F238E27FC236}">
                <a16:creationId xmlns:a16="http://schemas.microsoft.com/office/drawing/2014/main" id="{4623A494-AA03-124A-809C-154D15F8239E}"/>
              </a:ext>
            </a:extLst>
          </p:cNvPr>
          <p:cNvSpPr/>
          <p:nvPr/>
        </p:nvSpPr>
        <p:spPr>
          <a:xfrm>
            <a:off x="367862" y="1933902"/>
            <a:ext cx="4151586" cy="469585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792C169-8D8B-5D4F-A4DF-F7D357E5FC8A}"/>
              </a:ext>
            </a:extLst>
          </p:cNvPr>
          <p:cNvSpPr txBox="1"/>
          <p:nvPr/>
        </p:nvSpPr>
        <p:spPr>
          <a:xfrm>
            <a:off x="459213" y="2019750"/>
            <a:ext cx="2352888" cy="369332"/>
          </a:xfrm>
          <a:prstGeom prst="rect">
            <a:avLst/>
          </a:prstGeom>
          <a:noFill/>
        </p:spPr>
        <p:txBody>
          <a:bodyPr wrap="none" rtlCol="0">
            <a:spAutoFit/>
          </a:bodyPr>
          <a:lstStyle/>
          <a:p>
            <a:r>
              <a:rPr lang="en-US" dirty="0"/>
              <a:t>Bootstrapped data sets</a:t>
            </a:r>
          </a:p>
        </p:txBody>
      </p:sp>
      <p:sp>
        <p:nvSpPr>
          <p:cNvPr id="8" name="Down Arrow 7">
            <a:extLst>
              <a:ext uri="{FF2B5EF4-FFF2-40B4-BE49-F238E27FC236}">
                <a16:creationId xmlns:a16="http://schemas.microsoft.com/office/drawing/2014/main" id="{BDBEEEAF-6E56-9C47-B5B9-E109AE9321C3}"/>
              </a:ext>
            </a:extLst>
          </p:cNvPr>
          <p:cNvSpPr/>
          <p:nvPr/>
        </p:nvSpPr>
        <p:spPr>
          <a:xfrm>
            <a:off x="913622" y="1339933"/>
            <a:ext cx="285175" cy="46586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8134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20A24C0-1714-D145-8277-75379CED217F}"/>
              </a:ext>
            </a:extLst>
          </p:cNvPr>
          <p:cNvSpPr/>
          <p:nvPr/>
        </p:nvSpPr>
        <p:spPr>
          <a:xfrm>
            <a:off x="7521346" y="1289671"/>
            <a:ext cx="545307" cy="34467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3E55CD95-52A9-3349-B2BD-C8E847CB7EB9}"/>
              </a:ext>
            </a:extLst>
          </p:cNvPr>
          <p:cNvSpPr/>
          <p:nvPr/>
        </p:nvSpPr>
        <p:spPr>
          <a:xfrm>
            <a:off x="8116751" y="1383957"/>
            <a:ext cx="545307" cy="33524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a:extLst>
              <a:ext uri="{FF2B5EF4-FFF2-40B4-BE49-F238E27FC236}">
                <a16:creationId xmlns:a16="http://schemas.microsoft.com/office/drawing/2014/main" id="{1A052D45-C214-8547-AC9B-5A69646DDBBA}"/>
              </a:ext>
            </a:extLst>
          </p:cNvPr>
          <p:cNvSpPr/>
          <p:nvPr/>
        </p:nvSpPr>
        <p:spPr>
          <a:xfrm>
            <a:off x="8712156" y="2088291"/>
            <a:ext cx="545307" cy="26480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ABA34E61-925F-0447-8A30-5CCBDD13D007}"/>
              </a:ext>
            </a:extLst>
          </p:cNvPr>
          <p:cNvSpPr/>
          <p:nvPr/>
        </p:nvSpPr>
        <p:spPr>
          <a:xfrm>
            <a:off x="9307561" y="3299253"/>
            <a:ext cx="545307" cy="143713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a:extLst>
              <a:ext uri="{FF2B5EF4-FFF2-40B4-BE49-F238E27FC236}">
                <a16:creationId xmlns:a16="http://schemas.microsoft.com/office/drawing/2014/main" id="{1A5B4FA6-3A05-2649-B186-938E4E9D0FAB}"/>
              </a:ext>
            </a:extLst>
          </p:cNvPr>
          <p:cNvSpPr/>
          <p:nvPr/>
        </p:nvSpPr>
        <p:spPr>
          <a:xfrm>
            <a:off x="9902966" y="4252177"/>
            <a:ext cx="545307" cy="48420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940B80BF-9FEF-E141-92F5-E83ED85A5B5C}"/>
              </a:ext>
            </a:extLst>
          </p:cNvPr>
          <p:cNvSpPr/>
          <p:nvPr/>
        </p:nvSpPr>
        <p:spPr>
          <a:xfrm>
            <a:off x="10498372" y="4670217"/>
            <a:ext cx="545307" cy="6616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a:extLst>
              <a:ext uri="{FF2B5EF4-FFF2-40B4-BE49-F238E27FC236}">
                <a16:creationId xmlns:a16="http://schemas.microsoft.com/office/drawing/2014/main" id="{74F7CA2B-2B1B-2540-B9A7-55ADDA41DF6D}"/>
              </a:ext>
            </a:extLst>
          </p:cNvPr>
          <p:cNvSpPr/>
          <p:nvPr/>
        </p:nvSpPr>
        <p:spPr>
          <a:xfrm>
            <a:off x="6925941" y="2088292"/>
            <a:ext cx="545307" cy="26480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7B55A5B2-2ACF-9143-8586-27081D6866B1}"/>
              </a:ext>
            </a:extLst>
          </p:cNvPr>
          <p:cNvSpPr/>
          <p:nvPr/>
        </p:nvSpPr>
        <p:spPr>
          <a:xfrm>
            <a:off x="5735131" y="4151869"/>
            <a:ext cx="545307" cy="58451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E35819FD-CFD4-914E-AED4-B4572F761931}"/>
              </a:ext>
            </a:extLst>
          </p:cNvPr>
          <p:cNvSpPr/>
          <p:nvPr/>
        </p:nvSpPr>
        <p:spPr>
          <a:xfrm>
            <a:off x="6330536" y="3212757"/>
            <a:ext cx="545307" cy="15236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E60ABBE1-7A5F-EC4C-9DA1-682D5D2F841D}"/>
              </a:ext>
            </a:extLst>
          </p:cNvPr>
          <p:cNvSpPr/>
          <p:nvPr/>
        </p:nvSpPr>
        <p:spPr>
          <a:xfrm>
            <a:off x="5139726" y="4609633"/>
            <a:ext cx="545307" cy="12675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565D6EAF-E674-6B4E-87A3-3E76152DFBC8}"/>
              </a:ext>
            </a:extLst>
          </p:cNvPr>
          <p:cNvSpPr/>
          <p:nvPr/>
        </p:nvSpPr>
        <p:spPr>
          <a:xfrm>
            <a:off x="6420181"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BB24B709-FE68-7643-B41D-2114B0AD7649}"/>
              </a:ext>
            </a:extLst>
          </p:cNvPr>
          <p:cNvSpPr/>
          <p:nvPr/>
        </p:nvSpPr>
        <p:spPr>
          <a:xfrm>
            <a:off x="6664266"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0AAA61CA-42DC-284B-9170-1BE3A596CD3A}"/>
              </a:ext>
            </a:extLst>
          </p:cNvPr>
          <p:cNvSpPr/>
          <p:nvPr/>
        </p:nvSpPr>
        <p:spPr>
          <a:xfrm>
            <a:off x="7165739"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C10E46BD-5360-0348-8650-D78B61F7EEFA}"/>
              </a:ext>
            </a:extLst>
          </p:cNvPr>
          <p:cNvSpPr/>
          <p:nvPr/>
        </p:nvSpPr>
        <p:spPr>
          <a:xfrm>
            <a:off x="7516882"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55288757-8EB7-A648-B593-391D7B75E40C}"/>
              </a:ext>
            </a:extLst>
          </p:cNvPr>
          <p:cNvSpPr/>
          <p:nvPr/>
        </p:nvSpPr>
        <p:spPr>
          <a:xfrm>
            <a:off x="7352125"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B10E1E66-36DE-084B-BD1C-F31BBC56302A}"/>
              </a:ext>
            </a:extLst>
          </p:cNvPr>
          <p:cNvSpPr/>
          <p:nvPr/>
        </p:nvSpPr>
        <p:spPr>
          <a:xfrm>
            <a:off x="778028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0AC64AC5-5A65-FF41-8320-38BBFC22F12F}"/>
              </a:ext>
            </a:extLst>
          </p:cNvPr>
          <p:cNvSpPr/>
          <p:nvPr/>
        </p:nvSpPr>
        <p:spPr>
          <a:xfrm>
            <a:off x="764858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80D8CC3A-1969-8B43-A18E-011925029F90}"/>
              </a:ext>
            </a:extLst>
          </p:cNvPr>
          <p:cNvSpPr/>
          <p:nvPr/>
        </p:nvSpPr>
        <p:spPr>
          <a:xfrm>
            <a:off x="7948546"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F38B9416-EF15-894D-BB58-458978903972}"/>
              </a:ext>
            </a:extLst>
          </p:cNvPr>
          <p:cNvSpPr/>
          <p:nvPr/>
        </p:nvSpPr>
        <p:spPr>
          <a:xfrm>
            <a:off x="8062189"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356FFCD4-0100-6640-B221-07CF49196E5E}"/>
              </a:ext>
            </a:extLst>
          </p:cNvPr>
          <p:cNvSpPr/>
          <p:nvPr/>
        </p:nvSpPr>
        <p:spPr>
          <a:xfrm>
            <a:off x="8208441"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9EB9D8DE-7108-2543-86E2-3E8576AAEE30}"/>
              </a:ext>
            </a:extLst>
          </p:cNvPr>
          <p:cNvSpPr/>
          <p:nvPr/>
        </p:nvSpPr>
        <p:spPr>
          <a:xfrm>
            <a:off x="8331665"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B3962A91-7ABD-F441-A1DF-8D0D2237623E}"/>
              </a:ext>
            </a:extLst>
          </p:cNvPr>
          <p:cNvSpPr/>
          <p:nvPr/>
        </p:nvSpPr>
        <p:spPr>
          <a:xfrm>
            <a:off x="8715487"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E4B100BA-0CCE-814B-B43E-2B4D84B2B26B}"/>
              </a:ext>
            </a:extLst>
          </p:cNvPr>
          <p:cNvSpPr/>
          <p:nvPr/>
        </p:nvSpPr>
        <p:spPr>
          <a:xfrm>
            <a:off x="898496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A20A4796-2E98-2D40-BAB9-283DC0DED650}"/>
              </a:ext>
            </a:extLst>
          </p:cNvPr>
          <p:cNvSpPr/>
          <p:nvPr/>
        </p:nvSpPr>
        <p:spPr>
          <a:xfrm>
            <a:off x="957660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D843C1F7-D878-3A44-B5D9-CB766975AD00}"/>
              </a:ext>
            </a:extLst>
          </p:cNvPr>
          <p:cNvSpPr/>
          <p:nvPr/>
        </p:nvSpPr>
        <p:spPr>
          <a:xfrm>
            <a:off x="10898761"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C99A3EF7-4845-304A-B289-130DBA61766B}"/>
              </a:ext>
            </a:extLst>
          </p:cNvPr>
          <p:cNvSpPr/>
          <p:nvPr/>
        </p:nvSpPr>
        <p:spPr>
          <a:xfrm>
            <a:off x="5354330"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4297350E-68DA-E740-8556-A06FDB3E1F66}"/>
              </a:ext>
            </a:extLst>
          </p:cNvPr>
          <p:cNvGrpSpPr/>
          <p:nvPr/>
        </p:nvGrpSpPr>
        <p:grpSpPr>
          <a:xfrm>
            <a:off x="587115" y="2464036"/>
            <a:ext cx="902492" cy="891304"/>
            <a:chOff x="2036652" y="1429407"/>
            <a:chExt cx="1665617" cy="1644971"/>
          </a:xfrm>
        </p:grpSpPr>
        <p:sp>
          <p:nvSpPr>
            <p:cNvPr id="43" name="TextBox 42">
              <a:extLst>
                <a:ext uri="{FF2B5EF4-FFF2-40B4-BE49-F238E27FC236}">
                  <a16:creationId xmlns:a16="http://schemas.microsoft.com/office/drawing/2014/main" id="{702E6250-0AA6-944B-A06B-DCD143F25D8A}"/>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44" name="TextBox 43">
              <a:extLst>
                <a:ext uri="{FF2B5EF4-FFF2-40B4-BE49-F238E27FC236}">
                  <a16:creationId xmlns:a16="http://schemas.microsoft.com/office/drawing/2014/main" id="{4892B5C4-A111-0942-8472-453A4C4F7102}"/>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45" name="TextBox 44">
              <a:extLst>
                <a:ext uri="{FF2B5EF4-FFF2-40B4-BE49-F238E27FC236}">
                  <a16:creationId xmlns:a16="http://schemas.microsoft.com/office/drawing/2014/main" id="{3EF44738-F0BF-7E42-BC18-F4523E34FA9F}"/>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46" name="TextBox 45">
              <a:extLst>
                <a:ext uri="{FF2B5EF4-FFF2-40B4-BE49-F238E27FC236}">
                  <a16:creationId xmlns:a16="http://schemas.microsoft.com/office/drawing/2014/main" id="{93558024-198A-D249-B4ED-F96B13429F23}"/>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47" name="TextBox 46">
              <a:extLst>
                <a:ext uri="{FF2B5EF4-FFF2-40B4-BE49-F238E27FC236}">
                  <a16:creationId xmlns:a16="http://schemas.microsoft.com/office/drawing/2014/main" id="{FF0C725F-3F59-9F48-BFAE-811927C32CFD}"/>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48" name="TextBox 47">
              <a:extLst>
                <a:ext uri="{FF2B5EF4-FFF2-40B4-BE49-F238E27FC236}">
                  <a16:creationId xmlns:a16="http://schemas.microsoft.com/office/drawing/2014/main" id="{329081BD-A48F-9941-AE50-82E25C090B2D}"/>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49" name="TextBox 48">
              <a:extLst>
                <a:ext uri="{FF2B5EF4-FFF2-40B4-BE49-F238E27FC236}">
                  <a16:creationId xmlns:a16="http://schemas.microsoft.com/office/drawing/2014/main" id="{495363D2-FA1F-7446-ABE4-8E8F62A3A67E}"/>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50" name="TextBox 49">
              <a:extLst>
                <a:ext uri="{FF2B5EF4-FFF2-40B4-BE49-F238E27FC236}">
                  <a16:creationId xmlns:a16="http://schemas.microsoft.com/office/drawing/2014/main" id="{8762F3A8-2692-F74D-8FD8-6B5E563396FE}"/>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51" name="TextBox 50">
              <a:extLst>
                <a:ext uri="{FF2B5EF4-FFF2-40B4-BE49-F238E27FC236}">
                  <a16:creationId xmlns:a16="http://schemas.microsoft.com/office/drawing/2014/main" id="{EFF8BA0B-B713-9F45-8D5D-69612A810FDF}"/>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52" name="TextBox 51">
              <a:extLst>
                <a:ext uri="{FF2B5EF4-FFF2-40B4-BE49-F238E27FC236}">
                  <a16:creationId xmlns:a16="http://schemas.microsoft.com/office/drawing/2014/main" id="{A0AF22AA-DC61-504B-B88A-AD1A9A3E482F}"/>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53" name="TextBox 52">
              <a:extLst>
                <a:ext uri="{FF2B5EF4-FFF2-40B4-BE49-F238E27FC236}">
                  <a16:creationId xmlns:a16="http://schemas.microsoft.com/office/drawing/2014/main" id="{E7A4014D-0D90-CC46-B6B8-5CBE6F8379CD}"/>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54" name="TextBox 53">
              <a:extLst>
                <a:ext uri="{FF2B5EF4-FFF2-40B4-BE49-F238E27FC236}">
                  <a16:creationId xmlns:a16="http://schemas.microsoft.com/office/drawing/2014/main" id="{60F450E7-2451-8C47-9826-5E252BAAEABD}"/>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55" name="TextBox 54">
              <a:extLst>
                <a:ext uri="{FF2B5EF4-FFF2-40B4-BE49-F238E27FC236}">
                  <a16:creationId xmlns:a16="http://schemas.microsoft.com/office/drawing/2014/main" id="{E6F46BB7-6F1F-FE4A-AA24-8740874F492B}"/>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56" name="TextBox 55">
              <a:extLst>
                <a:ext uri="{FF2B5EF4-FFF2-40B4-BE49-F238E27FC236}">
                  <a16:creationId xmlns:a16="http://schemas.microsoft.com/office/drawing/2014/main" id="{E00545A0-2E05-CB48-B20B-BE2C0E10FBC2}"/>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57" name="TextBox 56">
              <a:extLst>
                <a:ext uri="{FF2B5EF4-FFF2-40B4-BE49-F238E27FC236}">
                  <a16:creationId xmlns:a16="http://schemas.microsoft.com/office/drawing/2014/main" id="{E2987426-D5F8-8D47-B23F-A89416486AAE}"/>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58" name="TextBox 57">
              <a:extLst>
                <a:ext uri="{FF2B5EF4-FFF2-40B4-BE49-F238E27FC236}">
                  <a16:creationId xmlns:a16="http://schemas.microsoft.com/office/drawing/2014/main" id="{F8C6CC97-882A-314E-B13E-6AE7069B5479}"/>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59" name="TextBox 58">
              <a:extLst>
                <a:ext uri="{FF2B5EF4-FFF2-40B4-BE49-F238E27FC236}">
                  <a16:creationId xmlns:a16="http://schemas.microsoft.com/office/drawing/2014/main" id="{DD988350-D6B9-F644-90B5-6185B85E6FF0}"/>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60" name="TextBox 59">
              <a:extLst>
                <a:ext uri="{FF2B5EF4-FFF2-40B4-BE49-F238E27FC236}">
                  <a16:creationId xmlns:a16="http://schemas.microsoft.com/office/drawing/2014/main" id="{66E6C7B2-80E3-414D-A6F7-B81697528A1B}"/>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61" name="TextBox 60">
              <a:extLst>
                <a:ext uri="{FF2B5EF4-FFF2-40B4-BE49-F238E27FC236}">
                  <a16:creationId xmlns:a16="http://schemas.microsoft.com/office/drawing/2014/main" id="{FC394EF7-900F-6944-AEB7-4027A2BEDB75}"/>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62" name="TextBox 61">
              <a:extLst>
                <a:ext uri="{FF2B5EF4-FFF2-40B4-BE49-F238E27FC236}">
                  <a16:creationId xmlns:a16="http://schemas.microsoft.com/office/drawing/2014/main" id="{7857719E-2C66-0A4D-B53A-3D0BC979E656}"/>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63" name="TextBox 62">
              <a:extLst>
                <a:ext uri="{FF2B5EF4-FFF2-40B4-BE49-F238E27FC236}">
                  <a16:creationId xmlns:a16="http://schemas.microsoft.com/office/drawing/2014/main" id="{2E2E2069-92EB-E547-97AB-AC37BCD0BFFB}"/>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64" name="TextBox 63">
              <a:extLst>
                <a:ext uri="{FF2B5EF4-FFF2-40B4-BE49-F238E27FC236}">
                  <a16:creationId xmlns:a16="http://schemas.microsoft.com/office/drawing/2014/main" id="{352FD9B8-C9A8-D148-8079-816A1E997B29}"/>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65" name="Oval 64">
              <a:extLst>
                <a:ext uri="{FF2B5EF4-FFF2-40B4-BE49-F238E27FC236}">
                  <a16:creationId xmlns:a16="http://schemas.microsoft.com/office/drawing/2014/main" id="{5688C068-C228-2C4D-9EAB-F2B93C92FB3B}"/>
                </a:ext>
              </a:extLst>
            </p:cNvPr>
            <p:cNvSpPr/>
            <p:nvPr/>
          </p:nvSpPr>
          <p:spPr>
            <a:xfrm>
              <a:off x="2036652" y="14978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68" name="Right Arrow 67">
            <a:extLst>
              <a:ext uri="{FF2B5EF4-FFF2-40B4-BE49-F238E27FC236}">
                <a16:creationId xmlns:a16="http://schemas.microsoft.com/office/drawing/2014/main" id="{D9F67D3E-39E9-C44E-8555-81ED17C7128C}"/>
              </a:ext>
            </a:extLst>
          </p:cNvPr>
          <p:cNvSpPr/>
          <p:nvPr/>
        </p:nvSpPr>
        <p:spPr>
          <a:xfrm>
            <a:off x="1745595" y="278832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C77EF1F1-FCE4-3646-8FEB-31B400FA1294}"/>
              </a:ext>
            </a:extLst>
          </p:cNvPr>
          <p:cNvSpPr txBox="1"/>
          <p:nvPr/>
        </p:nvSpPr>
        <p:spPr>
          <a:xfrm>
            <a:off x="3333030" y="2725157"/>
            <a:ext cx="899157" cy="369332"/>
          </a:xfrm>
          <a:prstGeom prst="rect">
            <a:avLst/>
          </a:prstGeom>
          <a:noFill/>
        </p:spPr>
        <p:txBody>
          <a:bodyPr wrap="none" rtlCol="0">
            <a:spAutoFit/>
          </a:bodyPr>
          <a:lstStyle/>
          <a:p>
            <a:r>
              <a:rPr lang="en-US" dirty="0">
                <a:solidFill>
                  <a:srgbClr val="FF0000"/>
                </a:solidFill>
              </a:rPr>
              <a:t>statistic</a:t>
            </a:r>
          </a:p>
        </p:txBody>
      </p:sp>
      <p:grpSp>
        <p:nvGrpSpPr>
          <p:cNvPr id="67" name="Group 66">
            <a:extLst>
              <a:ext uri="{FF2B5EF4-FFF2-40B4-BE49-F238E27FC236}">
                <a16:creationId xmlns:a16="http://schemas.microsoft.com/office/drawing/2014/main" id="{11F40FD6-0902-0449-85C3-004246CB273A}"/>
              </a:ext>
            </a:extLst>
          </p:cNvPr>
          <p:cNvGrpSpPr/>
          <p:nvPr/>
        </p:nvGrpSpPr>
        <p:grpSpPr>
          <a:xfrm>
            <a:off x="593997" y="320079"/>
            <a:ext cx="901216" cy="903376"/>
            <a:chOff x="2031861" y="1429407"/>
            <a:chExt cx="1665618" cy="1669609"/>
          </a:xfrm>
        </p:grpSpPr>
        <p:sp>
          <p:nvSpPr>
            <p:cNvPr id="69" name="TextBox 68">
              <a:extLst>
                <a:ext uri="{FF2B5EF4-FFF2-40B4-BE49-F238E27FC236}">
                  <a16:creationId xmlns:a16="http://schemas.microsoft.com/office/drawing/2014/main" id="{EAB303A1-D396-EC4B-91AD-165B73EF3282}"/>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70" name="TextBox 69">
              <a:extLst>
                <a:ext uri="{FF2B5EF4-FFF2-40B4-BE49-F238E27FC236}">
                  <a16:creationId xmlns:a16="http://schemas.microsoft.com/office/drawing/2014/main" id="{4FCEDF38-0502-BB48-87BC-3DAC194D1713}"/>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71" name="TextBox 70">
              <a:extLst>
                <a:ext uri="{FF2B5EF4-FFF2-40B4-BE49-F238E27FC236}">
                  <a16:creationId xmlns:a16="http://schemas.microsoft.com/office/drawing/2014/main" id="{5E45CF6F-E36E-BD4D-937B-176B8D034528}"/>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72" name="TextBox 71">
              <a:extLst>
                <a:ext uri="{FF2B5EF4-FFF2-40B4-BE49-F238E27FC236}">
                  <a16:creationId xmlns:a16="http://schemas.microsoft.com/office/drawing/2014/main" id="{663599D7-4205-6E49-943B-95CE5FFC1588}"/>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73" name="TextBox 72">
              <a:extLst>
                <a:ext uri="{FF2B5EF4-FFF2-40B4-BE49-F238E27FC236}">
                  <a16:creationId xmlns:a16="http://schemas.microsoft.com/office/drawing/2014/main" id="{F9BD6F75-A47E-4841-BDA6-F5EE714E7EFC}"/>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4" name="TextBox 73">
              <a:extLst>
                <a:ext uri="{FF2B5EF4-FFF2-40B4-BE49-F238E27FC236}">
                  <a16:creationId xmlns:a16="http://schemas.microsoft.com/office/drawing/2014/main" id="{76C19075-7BA1-4146-9FC2-6EF1A59E16DD}"/>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75" name="TextBox 74">
              <a:extLst>
                <a:ext uri="{FF2B5EF4-FFF2-40B4-BE49-F238E27FC236}">
                  <a16:creationId xmlns:a16="http://schemas.microsoft.com/office/drawing/2014/main" id="{C213F36C-01AE-4440-8B79-EAC7D84928A9}"/>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76" name="TextBox 75">
              <a:extLst>
                <a:ext uri="{FF2B5EF4-FFF2-40B4-BE49-F238E27FC236}">
                  <a16:creationId xmlns:a16="http://schemas.microsoft.com/office/drawing/2014/main" id="{6FB26555-49E8-9444-A2D4-7457C7898027}"/>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77" name="TextBox 76">
              <a:extLst>
                <a:ext uri="{FF2B5EF4-FFF2-40B4-BE49-F238E27FC236}">
                  <a16:creationId xmlns:a16="http://schemas.microsoft.com/office/drawing/2014/main" id="{9A837865-1721-5A4B-A732-87F15385CAE3}"/>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78" name="TextBox 77">
              <a:extLst>
                <a:ext uri="{FF2B5EF4-FFF2-40B4-BE49-F238E27FC236}">
                  <a16:creationId xmlns:a16="http://schemas.microsoft.com/office/drawing/2014/main" id="{D5A30810-CEC6-854E-A12E-7C4760E9B435}"/>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80" name="TextBox 79">
              <a:extLst>
                <a:ext uri="{FF2B5EF4-FFF2-40B4-BE49-F238E27FC236}">
                  <a16:creationId xmlns:a16="http://schemas.microsoft.com/office/drawing/2014/main" id="{BCB7A5F6-9D1C-7846-9853-FA2A41A0750F}"/>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81" name="TextBox 80">
              <a:extLst>
                <a:ext uri="{FF2B5EF4-FFF2-40B4-BE49-F238E27FC236}">
                  <a16:creationId xmlns:a16="http://schemas.microsoft.com/office/drawing/2014/main" id="{DB88D1EC-8363-D84C-88A4-92BDEFCF93D0}"/>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82" name="TextBox 81">
              <a:extLst>
                <a:ext uri="{FF2B5EF4-FFF2-40B4-BE49-F238E27FC236}">
                  <a16:creationId xmlns:a16="http://schemas.microsoft.com/office/drawing/2014/main" id="{D4226C93-8150-1448-9655-814BB5495D46}"/>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83" name="TextBox 82">
              <a:extLst>
                <a:ext uri="{FF2B5EF4-FFF2-40B4-BE49-F238E27FC236}">
                  <a16:creationId xmlns:a16="http://schemas.microsoft.com/office/drawing/2014/main" id="{E40DD03D-CD4F-0347-8844-39690B2645F7}"/>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84" name="TextBox 83">
              <a:extLst>
                <a:ext uri="{FF2B5EF4-FFF2-40B4-BE49-F238E27FC236}">
                  <a16:creationId xmlns:a16="http://schemas.microsoft.com/office/drawing/2014/main" id="{EB7F5786-3079-8542-979D-4DF1B3120954}"/>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85" name="TextBox 84">
              <a:extLst>
                <a:ext uri="{FF2B5EF4-FFF2-40B4-BE49-F238E27FC236}">
                  <a16:creationId xmlns:a16="http://schemas.microsoft.com/office/drawing/2014/main" id="{A2B0EA80-879C-1149-8A97-A6CBC6EDB16B}"/>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86" name="TextBox 85">
              <a:extLst>
                <a:ext uri="{FF2B5EF4-FFF2-40B4-BE49-F238E27FC236}">
                  <a16:creationId xmlns:a16="http://schemas.microsoft.com/office/drawing/2014/main" id="{B2C63A50-CE33-AE49-B717-5AE2B9444C37}"/>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87" name="TextBox 86">
              <a:extLst>
                <a:ext uri="{FF2B5EF4-FFF2-40B4-BE49-F238E27FC236}">
                  <a16:creationId xmlns:a16="http://schemas.microsoft.com/office/drawing/2014/main" id="{8521BA88-9509-5E42-BD91-EA4AD6466C7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88" name="TextBox 87">
              <a:extLst>
                <a:ext uri="{FF2B5EF4-FFF2-40B4-BE49-F238E27FC236}">
                  <a16:creationId xmlns:a16="http://schemas.microsoft.com/office/drawing/2014/main" id="{BECB8E5E-27A7-0948-85E9-1FABE31894A3}"/>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89" name="TextBox 88">
              <a:extLst>
                <a:ext uri="{FF2B5EF4-FFF2-40B4-BE49-F238E27FC236}">
                  <a16:creationId xmlns:a16="http://schemas.microsoft.com/office/drawing/2014/main" id="{889453C8-5953-014B-A7B9-2B583D29E085}"/>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90" name="TextBox 89">
              <a:extLst>
                <a:ext uri="{FF2B5EF4-FFF2-40B4-BE49-F238E27FC236}">
                  <a16:creationId xmlns:a16="http://schemas.microsoft.com/office/drawing/2014/main" id="{73ED5752-2B6D-4B42-959F-3402A92F4CF6}"/>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91" name="TextBox 90">
              <a:extLst>
                <a:ext uri="{FF2B5EF4-FFF2-40B4-BE49-F238E27FC236}">
                  <a16:creationId xmlns:a16="http://schemas.microsoft.com/office/drawing/2014/main" id="{F4F58295-30CC-8342-9977-037F3CE1D65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92" name="Oval 91">
              <a:extLst>
                <a:ext uri="{FF2B5EF4-FFF2-40B4-BE49-F238E27FC236}">
                  <a16:creationId xmlns:a16="http://schemas.microsoft.com/office/drawing/2014/main" id="{1841A285-7ADC-9A44-93A0-599A25A4CFD1}"/>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ight Arrow 93">
            <a:extLst>
              <a:ext uri="{FF2B5EF4-FFF2-40B4-BE49-F238E27FC236}">
                <a16:creationId xmlns:a16="http://schemas.microsoft.com/office/drawing/2014/main" id="{EE1A3F59-82F5-9547-BFE3-51D68F0C9198}"/>
              </a:ext>
            </a:extLst>
          </p:cNvPr>
          <p:cNvSpPr/>
          <p:nvPr/>
        </p:nvSpPr>
        <p:spPr>
          <a:xfrm>
            <a:off x="1745595" y="65026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76DCE908-009A-F546-8BEE-BBE8C5531D22}"/>
              </a:ext>
            </a:extLst>
          </p:cNvPr>
          <p:cNvSpPr txBox="1"/>
          <p:nvPr/>
        </p:nvSpPr>
        <p:spPr>
          <a:xfrm>
            <a:off x="3333030" y="587101"/>
            <a:ext cx="899157" cy="369332"/>
          </a:xfrm>
          <a:prstGeom prst="rect">
            <a:avLst/>
          </a:prstGeom>
          <a:noFill/>
        </p:spPr>
        <p:txBody>
          <a:bodyPr wrap="none" rtlCol="0">
            <a:spAutoFit/>
          </a:bodyPr>
          <a:lstStyle/>
          <a:p>
            <a:r>
              <a:rPr lang="en-US" dirty="0"/>
              <a:t>statistic</a:t>
            </a:r>
          </a:p>
        </p:txBody>
      </p:sp>
      <p:grpSp>
        <p:nvGrpSpPr>
          <p:cNvPr id="96" name="Group 95">
            <a:extLst>
              <a:ext uri="{FF2B5EF4-FFF2-40B4-BE49-F238E27FC236}">
                <a16:creationId xmlns:a16="http://schemas.microsoft.com/office/drawing/2014/main" id="{AD9C9750-48CA-2447-A3F7-659F1D292A7D}"/>
              </a:ext>
            </a:extLst>
          </p:cNvPr>
          <p:cNvGrpSpPr/>
          <p:nvPr/>
        </p:nvGrpSpPr>
        <p:grpSpPr>
          <a:xfrm>
            <a:off x="587116" y="3445846"/>
            <a:ext cx="948856" cy="923329"/>
            <a:chOff x="2036652" y="1429407"/>
            <a:chExt cx="1751185" cy="1704075"/>
          </a:xfrm>
        </p:grpSpPr>
        <p:sp>
          <p:nvSpPr>
            <p:cNvPr id="97" name="TextBox 96">
              <a:extLst>
                <a:ext uri="{FF2B5EF4-FFF2-40B4-BE49-F238E27FC236}">
                  <a16:creationId xmlns:a16="http://schemas.microsoft.com/office/drawing/2014/main" id="{EDE10F92-0006-744F-B6A5-8DF29C78B7BF}"/>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1"/>
                  </a:solidFill>
                </a:rPr>
                <a:t>x</a:t>
              </a:r>
            </a:p>
          </p:txBody>
        </p:sp>
        <p:sp>
          <p:nvSpPr>
            <p:cNvPr id="98" name="TextBox 97">
              <a:extLst>
                <a:ext uri="{FF2B5EF4-FFF2-40B4-BE49-F238E27FC236}">
                  <a16:creationId xmlns:a16="http://schemas.microsoft.com/office/drawing/2014/main" id="{27854B89-8AAC-0A45-BFFC-44205041DBAF}"/>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1"/>
                  </a:solidFill>
                </a:rPr>
                <a:t>x</a:t>
              </a:r>
            </a:p>
          </p:txBody>
        </p:sp>
        <p:sp>
          <p:nvSpPr>
            <p:cNvPr id="99" name="TextBox 98">
              <a:extLst>
                <a:ext uri="{FF2B5EF4-FFF2-40B4-BE49-F238E27FC236}">
                  <a16:creationId xmlns:a16="http://schemas.microsoft.com/office/drawing/2014/main" id="{C529CC2B-C7AA-E245-9766-FC4CECE954A4}"/>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1"/>
                  </a:solidFill>
                </a:rPr>
                <a:t>x</a:t>
              </a:r>
            </a:p>
          </p:txBody>
        </p:sp>
        <p:sp>
          <p:nvSpPr>
            <p:cNvPr id="100" name="TextBox 99">
              <a:extLst>
                <a:ext uri="{FF2B5EF4-FFF2-40B4-BE49-F238E27FC236}">
                  <a16:creationId xmlns:a16="http://schemas.microsoft.com/office/drawing/2014/main" id="{C3CE2787-84A3-564D-9DB3-23182C51103E}"/>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1"/>
                  </a:solidFill>
                </a:rPr>
                <a:t>x</a:t>
              </a:r>
            </a:p>
          </p:txBody>
        </p:sp>
        <p:sp>
          <p:nvSpPr>
            <p:cNvPr id="101" name="TextBox 100">
              <a:extLst>
                <a:ext uri="{FF2B5EF4-FFF2-40B4-BE49-F238E27FC236}">
                  <a16:creationId xmlns:a16="http://schemas.microsoft.com/office/drawing/2014/main" id="{C82A093E-15E9-A74E-9640-8F6A0B908D82}"/>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1"/>
                  </a:solidFill>
                </a:rPr>
                <a:t>x</a:t>
              </a:r>
            </a:p>
          </p:txBody>
        </p:sp>
        <p:sp>
          <p:nvSpPr>
            <p:cNvPr id="102" name="TextBox 101">
              <a:extLst>
                <a:ext uri="{FF2B5EF4-FFF2-40B4-BE49-F238E27FC236}">
                  <a16:creationId xmlns:a16="http://schemas.microsoft.com/office/drawing/2014/main" id="{B782BD4B-3422-0A48-98AC-ED048A4DDC5F}"/>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1"/>
                  </a:solidFill>
                </a:rPr>
                <a:t>x</a:t>
              </a:r>
            </a:p>
          </p:txBody>
        </p:sp>
        <p:sp>
          <p:nvSpPr>
            <p:cNvPr id="103" name="TextBox 102">
              <a:extLst>
                <a:ext uri="{FF2B5EF4-FFF2-40B4-BE49-F238E27FC236}">
                  <a16:creationId xmlns:a16="http://schemas.microsoft.com/office/drawing/2014/main" id="{BFCCDDF6-8C97-2448-991B-3FE5B4366829}"/>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1"/>
                  </a:solidFill>
                </a:rPr>
                <a:t>x</a:t>
              </a:r>
            </a:p>
          </p:txBody>
        </p:sp>
        <p:sp>
          <p:nvSpPr>
            <p:cNvPr id="104" name="TextBox 103">
              <a:extLst>
                <a:ext uri="{FF2B5EF4-FFF2-40B4-BE49-F238E27FC236}">
                  <a16:creationId xmlns:a16="http://schemas.microsoft.com/office/drawing/2014/main" id="{19CBB9B5-3222-424D-BEBF-F3A5ADA52CB2}"/>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1"/>
                  </a:solidFill>
                </a:rPr>
                <a:t>x</a:t>
              </a:r>
            </a:p>
          </p:txBody>
        </p:sp>
        <p:sp>
          <p:nvSpPr>
            <p:cNvPr id="105" name="TextBox 104">
              <a:extLst>
                <a:ext uri="{FF2B5EF4-FFF2-40B4-BE49-F238E27FC236}">
                  <a16:creationId xmlns:a16="http://schemas.microsoft.com/office/drawing/2014/main" id="{EFC5495C-1581-F847-BC9B-8A10FBE3FD13}"/>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1"/>
                  </a:solidFill>
                </a:rPr>
                <a:t>x</a:t>
              </a:r>
            </a:p>
          </p:txBody>
        </p:sp>
        <p:sp>
          <p:nvSpPr>
            <p:cNvPr id="106" name="TextBox 105">
              <a:extLst>
                <a:ext uri="{FF2B5EF4-FFF2-40B4-BE49-F238E27FC236}">
                  <a16:creationId xmlns:a16="http://schemas.microsoft.com/office/drawing/2014/main" id="{9CE117D6-2CF9-1244-964C-0EC57DA08B58}"/>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1"/>
                  </a:solidFill>
                </a:rPr>
                <a:t>x</a:t>
              </a:r>
            </a:p>
          </p:txBody>
        </p:sp>
        <p:sp>
          <p:nvSpPr>
            <p:cNvPr id="107" name="TextBox 106">
              <a:extLst>
                <a:ext uri="{FF2B5EF4-FFF2-40B4-BE49-F238E27FC236}">
                  <a16:creationId xmlns:a16="http://schemas.microsoft.com/office/drawing/2014/main" id="{BD4DDFF3-C9E9-AE41-99DD-729575F3C437}"/>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1"/>
                  </a:solidFill>
                </a:rPr>
                <a:t>x</a:t>
              </a:r>
            </a:p>
          </p:txBody>
        </p:sp>
        <p:sp>
          <p:nvSpPr>
            <p:cNvPr id="108" name="TextBox 107">
              <a:extLst>
                <a:ext uri="{FF2B5EF4-FFF2-40B4-BE49-F238E27FC236}">
                  <a16:creationId xmlns:a16="http://schemas.microsoft.com/office/drawing/2014/main" id="{DDB80499-2581-E740-B55D-F4E56D20ED45}"/>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1"/>
                  </a:solidFill>
                </a:rPr>
                <a:t>x</a:t>
              </a:r>
            </a:p>
          </p:txBody>
        </p:sp>
        <p:sp>
          <p:nvSpPr>
            <p:cNvPr id="109" name="TextBox 108">
              <a:extLst>
                <a:ext uri="{FF2B5EF4-FFF2-40B4-BE49-F238E27FC236}">
                  <a16:creationId xmlns:a16="http://schemas.microsoft.com/office/drawing/2014/main" id="{1AD91E5A-9D60-AC4E-A40E-A0B0F8AE7B63}"/>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1"/>
                  </a:solidFill>
                </a:rPr>
                <a:t>x</a:t>
              </a:r>
            </a:p>
          </p:txBody>
        </p:sp>
        <p:sp>
          <p:nvSpPr>
            <p:cNvPr id="110" name="TextBox 109">
              <a:extLst>
                <a:ext uri="{FF2B5EF4-FFF2-40B4-BE49-F238E27FC236}">
                  <a16:creationId xmlns:a16="http://schemas.microsoft.com/office/drawing/2014/main" id="{15C503E4-9B5B-3C41-9D64-5AD5EDDA4D98}"/>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1"/>
                  </a:solidFill>
                </a:rPr>
                <a:t>x</a:t>
              </a:r>
            </a:p>
          </p:txBody>
        </p:sp>
        <p:sp>
          <p:nvSpPr>
            <p:cNvPr id="111" name="TextBox 110">
              <a:extLst>
                <a:ext uri="{FF2B5EF4-FFF2-40B4-BE49-F238E27FC236}">
                  <a16:creationId xmlns:a16="http://schemas.microsoft.com/office/drawing/2014/main" id="{88D7D880-AAF3-CC4B-837F-268AB42D131D}"/>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1"/>
                  </a:solidFill>
                </a:rPr>
                <a:t>x</a:t>
              </a:r>
            </a:p>
          </p:txBody>
        </p:sp>
        <p:sp>
          <p:nvSpPr>
            <p:cNvPr id="112" name="TextBox 111">
              <a:extLst>
                <a:ext uri="{FF2B5EF4-FFF2-40B4-BE49-F238E27FC236}">
                  <a16:creationId xmlns:a16="http://schemas.microsoft.com/office/drawing/2014/main" id="{E2D81C81-B61A-2D48-8379-B3C50A065B4C}"/>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1"/>
                  </a:solidFill>
                </a:rPr>
                <a:t>x</a:t>
              </a:r>
            </a:p>
          </p:txBody>
        </p:sp>
        <p:sp>
          <p:nvSpPr>
            <p:cNvPr id="113" name="TextBox 112">
              <a:extLst>
                <a:ext uri="{FF2B5EF4-FFF2-40B4-BE49-F238E27FC236}">
                  <a16:creationId xmlns:a16="http://schemas.microsoft.com/office/drawing/2014/main" id="{5597E560-D598-2D4C-8026-599823454C10}"/>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1"/>
                  </a:solidFill>
                </a:rPr>
                <a:t>x</a:t>
              </a:r>
            </a:p>
          </p:txBody>
        </p:sp>
        <p:sp>
          <p:nvSpPr>
            <p:cNvPr id="114" name="TextBox 113">
              <a:extLst>
                <a:ext uri="{FF2B5EF4-FFF2-40B4-BE49-F238E27FC236}">
                  <a16:creationId xmlns:a16="http://schemas.microsoft.com/office/drawing/2014/main" id="{F6EF9A0C-515B-B142-A1D3-E6832554853E}"/>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1"/>
                  </a:solidFill>
                </a:rPr>
                <a:t>x</a:t>
              </a:r>
            </a:p>
          </p:txBody>
        </p:sp>
        <p:sp>
          <p:nvSpPr>
            <p:cNvPr id="115" name="TextBox 114">
              <a:extLst>
                <a:ext uri="{FF2B5EF4-FFF2-40B4-BE49-F238E27FC236}">
                  <a16:creationId xmlns:a16="http://schemas.microsoft.com/office/drawing/2014/main" id="{6248F6BF-D699-D545-BC88-09EE757F725D}"/>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1"/>
                  </a:solidFill>
                </a:rPr>
                <a:t>x</a:t>
              </a:r>
            </a:p>
          </p:txBody>
        </p:sp>
        <p:sp>
          <p:nvSpPr>
            <p:cNvPr id="116" name="TextBox 115">
              <a:extLst>
                <a:ext uri="{FF2B5EF4-FFF2-40B4-BE49-F238E27FC236}">
                  <a16:creationId xmlns:a16="http://schemas.microsoft.com/office/drawing/2014/main" id="{FB3226E0-A3DB-2040-BD44-CB7A46EDB116}"/>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1"/>
                  </a:solidFill>
                </a:rPr>
                <a:t>x</a:t>
              </a:r>
            </a:p>
          </p:txBody>
        </p:sp>
        <p:sp>
          <p:nvSpPr>
            <p:cNvPr id="117" name="TextBox 116">
              <a:extLst>
                <a:ext uri="{FF2B5EF4-FFF2-40B4-BE49-F238E27FC236}">
                  <a16:creationId xmlns:a16="http://schemas.microsoft.com/office/drawing/2014/main" id="{5E51940C-57CC-C444-AA5F-DEC373F617F7}"/>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1"/>
                  </a:solidFill>
                </a:rPr>
                <a:t>x</a:t>
              </a:r>
            </a:p>
          </p:txBody>
        </p:sp>
        <p:sp>
          <p:nvSpPr>
            <p:cNvPr id="118" name="TextBox 117">
              <a:extLst>
                <a:ext uri="{FF2B5EF4-FFF2-40B4-BE49-F238E27FC236}">
                  <a16:creationId xmlns:a16="http://schemas.microsoft.com/office/drawing/2014/main" id="{CC5CFB16-36FD-2A47-99F1-010A9780B6C6}"/>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1"/>
                  </a:solidFill>
                </a:rPr>
                <a:t>x</a:t>
              </a:r>
            </a:p>
          </p:txBody>
        </p:sp>
        <p:sp>
          <p:nvSpPr>
            <p:cNvPr id="119" name="Oval 118">
              <a:extLst>
                <a:ext uri="{FF2B5EF4-FFF2-40B4-BE49-F238E27FC236}">
                  <a16:creationId xmlns:a16="http://schemas.microsoft.com/office/drawing/2014/main" id="{46832C1A-AB72-1543-B112-C14DBF575E9A}"/>
                </a:ext>
              </a:extLst>
            </p:cNvPr>
            <p:cNvSpPr/>
            <p:nvPr/>
          </p:nvSpPr>
          <p:spPr>
            <a:xfrm>
              <a:off x="2036652" y="1497826"/>
              <a:ext cx="1665617" cy="157655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grpSp>
      <p:sp>
        <p:nvSpPr>
          <p:cNvPr id="120" name="Right Arrow 119">
            <a:extLst>
              <a:ext uri="{FF2B5EF4-FFF2-40B4-BE49-F238E27FC236}">
                <a16:creationId xmlns:a16="http://schemas.microsoft.com/office/drawing/2014/main" id="{2F730124-082B-F045-8B6A-B566EB2F73CB}"/>
              </a:ext>
            </a:extLst>
          </p:cNvPr>
          <p:cNvSpPr/>
          <p:nvPr/>
        </p:nvSpPr>
        <p:spPr>
          <a:xfrm>
            <a:off x="1745595" y="377013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1" name="TextBox 120">
            <a:extLst>
              <a:ext uri="{FF2B5EF4-FFF2-40B4-BE49-F238E27FC236}">
                <a16:creationId xmlns:a16="http://schemas.microsoft.com/office/drawing/2014/main" id="{6D0385A0-ACA7-3A48-9166-360D82C51151}"/>
              </a:ext>
            </a:extLst>
          </p:cNvPr>
          <p:cNvSpPr txBox="1"/>
          <p:nvPr/>
        </p:nvSpPr>
        <p:spPr>
          <a:xfrm>
            <a:off x="3333030" y="3706967"/>
            <a:ext cx="899157" cy="369332"/>
          </a:xfrm>
          <a:prstGeom prst="rect">
            <a:avLst/>
          </a:prstGeom>
          <a:noFill/>
        </p:spPr>
        <p:txBody>
          <a:bodyPr wrap="none" rtlCol="0">
            <a:spAutoFit/>
          </a:bodyPr>
          <a:lstStyle/>
          <a:p>
            <a:r>
              <a:rPr lang="en-US" dirty="0">
                <a:solidFill>
                  <a:schemeClr val="accent1"/>
                </a:solidFill>
              </a:rPr>
              <a:t>statistic</a:t>
            </a:r>
          </a:p>
        </p:txBody>
      </p:sp>
      <p:grpSp>
        <p:nvGrpSpPr>
          <p:cNvPr id="122" name="Group 121">
            <a:extLst>
              <a:ext uri="{FF2B5EF4-FFF2-40B4-BE49-F238E27FC236}">
                <a16:creationId xmlns:a16="http://schemas.microsoft.com/office/drawing/2014/main" id="{372CF2D5-C499-B94B-B248-DC444804ADB9}"/>
              </a:ext>
            </a:extLst>
          </p:cNvPr>
          <p:cNvGrpSpPr/>
          <p:nvPr/>
        </p:nvGrpSpPr>
        <p:grpSpPr>
          <a:xfrm>
            <a:off x="602685" y="4436495"/>
            <a:ext cx="948856" cy="923329"/>
            <a:chOff x="2036652" y="1429407"/>
            <a:chExt cx="1751185" cy="1704075"/>
          </a:xfrm>
        </p:grpSpPr>
        <p:sp>
          <p:nvSpPr>
            <p:cNvPr id="123" name="TextBox 122">
              <a:extLst>
                <a:ext uri="{FF2B5EF4-FFF2-40B4-BE49-F238E27FC236}">
                  <a16:creationId xmlns:a16="http://schemas.microsoft.com/office/drawing/2014/main" id="{104278CE-AA41-064A-B628-88FA844420BB}"/>
                </a:ext>
              </a:extLst>
            </p:cNvPr>
            <p:cNvSpPr txBox="1"/>
            <p:nvPr/>
          </p:nvSpPr>
          <p:spPr>
            <a:xfrm>
              <a:off x="2448909" y="1429407"/>
              <a:ext cx="524239" cy="681631"/>
            </a:xfrm>
            <a:prstGeom prst="rect">
              <a:avLst/>
            </a:prstGeom>
            <a:noFill/>
          </p:spPr>
          <p:txBody>
            <a:bodyPr wrap="none" rtlCol="0">
              <a:spAutoFit/>
            </a:bodyPr>
            <a:lstStyle/>
            <a:p>
              <a:r>
                <a:rPr lang="en-US" dirty="0">
                  <a:solidFill>
                    <a:srgbClr val="00B050"/>
                  </a:solidFill>
                </a:rPr>
                <a:t>x</a:t>
              </a:r>
            </a:p>
          </p:txBody>
        </p:sp>
        <p:sp>
          <p:nvSpPr>
            <p:cNvPr id="124" name="TextBox 123">
              <a:extLst>
                <a:ext uri="{FF2B5EF4-FFF2-40B4-BE49-F238E27FC236}">
                  <a16:creationId xmlns:a16="http://schemas.microsoft.com/office/drawing/2014/main" id="{73B1520F-9C49-6543-BEC5-060F155DEA03}"/>
                </a:ext>
              </a:extLst>
            </p:cNvPr>
            <p:cNvSpPr txBox="1"/>
            <p:nvPr/>
          </p:nvSpPr>
          <p:spPr>
            <a:xfrm>
              <a:off x="2601309" y="1581807"/>
              <a:ext cx="524239" cy="681631"/>
            </a:xfrm>
            <a:prstGeom prst="rect">
              <a:avLst/>
            </a:prstGeom>
            <a:noFill/>
          </p:spPr>
          <p:txBody>
            <a:bodyPr wrap="none" rtlCol="0">
              <a:spAutoFit/>
            </a:bodyPr>
            <a:lstStyle/>
            <a:p>
              <a:r>
                <a:rPr lang="en-US" dirty="0">
                  <a:solidFill>
                    <a:srgbClr val="00B050"/>
                  </a:solidFill>
                </a:rPr>
                <a:t>x</a:t>
              </a:r>
            </a:p>
          </p:txBody>
        </p:sp>
        <p:sp>
          <p:nvSpPr>
            <p:cNvPr id="125" name="TextBox 124">
              <a:extLst>
                <a:ext uri="{FF2B5EF4-FFF2-40B4-BE49-F238E27FC236}">
                  <a16:creationId xmlns:a16="http://schemas.microsoft.com/office/drawing/2014/main" id="{FFAE714C-CD86-204D-AD8F-DB9FFD853968}"/>
                </a:ext>
              </a:extLst>
            </p:cNvPr>
            <p:cNvSpPr txBox="1"/>
            <p:nvPr/>
          </p:nvSpPr>
          <p:spPr>
            <a:xfrm>
              <a:off x="2753710" y="1734208"/>
              <a:ext cx="524239" cy="681631"/>
            </a:xfrm>
            <a:prstGeom prst="rect">
              <a:avLst/>
            </a:prstGeom>
            <a:noFill/>
          </p:spPr>
          <p:txBody>
            <a:bodyPr wrap="none" rtlCol="0">
              <a:spAutoFit/>
            </a:bodyPr>
            <a:lstStyle/>
            <a:p>
              <a:r>
                <a:rPr lang="en-US" dirty="0">
                  <a:solidFill>
                    <a:srgbClr val="00B050"/>
                  </a:solidFill>
                </a:rPr>
                <a:t>x</a:t>
              </a:r>
            </a:p>
          </p:txBody>
        </p:sp>
        <p:sp>
          <p:nvSpPr>
            <p:cNvPr id="126" name="TextBox 125">
              <a:extLst>
                <a:ext uri="{FF2B5EF4-FFF2-40B4-BE49-F238E27FC236}">
                  <a16:creationId xmlns:a16="http://schemas.microsoft.com/office/drawing/2014/main" id="{B3C46393-1D10-CC46-8924-E4AF4A28959E}"/>
                </a:ext>
              </a:extLst>
            </p:cNvPr>
            <p:cNvSpPr txBox="1"/>
            <p:nvPr/>
          </p:nvSpPr>
          <p:spPr>
            <a:xfrm>
              <a:off x="2948016" y="1822914"/>
              <a:ext cx="524239" cy="681631"/>
            </a:xfrm>
            <a:prstGeom prst="rect">
              <a:avLst/>
            </a:prstGeom>
            <a:noFill/>
          </p:spPr>
          <p:txBody>
            <a:bodyPr wrap="none" rtlCol="0">
              <a:spAutoFit/>
            </a:bodyPr>
            <a:lstStyle/>
            <a:p>
              <a:r>
                <a:rPr lang="en-US" dirty="0">
                  <a:solidFill>
                    <a:srgbClr val="00B050"/>
                  </a:solidFill>
                </a:rPr>
                <a:t>x</a:t>
              </a:r>
            </a:p>
          </p:txBody>
        </p:sp>
        <p:sp>
          <p:nvSpPr>
            <p:cNvPr id="127" name="TextBox 126">
              <a:extLst>
                <a:ext uri="{FF2B5EF4-FFF2-40B4-BE49-F238E27FC236}">
                  <a16:creationId xmlns:a16="http://schemas.microsoft.com/office/drawing/2014/main" id="{65BC065B-4574-854F-AACB-CA5E8302B6D6}"/>
                </a:ext>
              </a:extLst>
            </p:cNvPr>
            <p:cNvSpPr txBox="1"/>
            <p:nvPr/>
          </p:nvSpPr>
          <p:spPr>
            <a:xfrm>
              <a:off x="3058510" y="2039007"/>
              <a:ext cx="524239" cy="681631"/>
            </a:xfrm>
            <a:prstGeom prst="rect">
              <a:avLst/>
            </a:prstGeom>
            <a:noFill/>
          </p:spPr>
          <p:txBody>
            <a:bodyPr wrap="none" rtlCol="0">
              <a:spAutoFit/>
            </a:bodyPr>
            <a:lstStyle/>
            <a:p>
              <a:r>
                <a:rPr lang="en-US" dirty="0">
                  <a:solidFill>
                    <a:srgbClr val="00B050"/>
                  </a:solidFill>
                </a:rPr>
                <a:t>x</a:t>
              </a:r>
            </a:p>
          </p:txBody>
        </p:sp>
        <p:sp>
          <p:nvSpPr>
            <p:cNvPr id="128" name="TextBox 127">
              <a:extLst>
                <a:ext uri="{FF2B5EF4-FFF2-40B4-BE49-F238E27FC236}">
                  <a16:creationId xmlns:a16="http://schemas.microsoft.com/office/drawing/2014/main" id="{64859D03-7BEA-384F-8793-8E65B8556B55}"/>
                </a:ext>
              </a:extLst>
            </p:cNvPr>
            <p:cNvSpPr txBox="1"/>
            <p:nvPr/>
          </p:nvSpPr>
          <p:spPr>
            <a:xfrm>
              <a:off x="3210910" y="2191407"/>
              <a:ext cx="524239" cy="681631"/>
            </a:xfrm>
            <a:prstGeom prst="rect">
              <a:avLst/>
            </a:prstGeom>
            <a:noFill/>
          </p:spPr>
          <p:txBody>
            <a:bodyPr wrap="none" rtlCol="0">
              <a:spAutoFit/>
            </a:bodyPr>
            <a:lstStyle/>
            <a:p>
              <a:r>
                <a:rPr lang="en-US" dirty="0">
                  <a:solidFill>
                    <a:srgbClr val="00B050"/>
                  </a:solidFill>
                </a:rPr>
                <a:t>x</a:t>
              </a:r>
            </a:p>
          </p:txBody>
        </p:sp>
        <p:sp>
          <p:nvSpPr>
            <p:cNvPr id="129" name="TextBox 128">
              <a:extLst>
                <a:ext uri="{FF2B5EF4-FFF2-40B4-BE49-F238E27FC236}">
                  <a16:creationId xmlns:a16="http://schemas.microsoft.com/office/drawing/2014/main" id="{E737F96E-AE8E-A04E-93E5-4F1F33D003BF}"/>
                </a:ext>
              </a:extLst>
            </p:cNvPr>
            <p:cNvSpPr txBox="1"/>
            <p:nvPr/>
          </p:nvSpPr>
          <p:spPr>
            <a:xfrm>
              <a:off x="2543641" y="1930854"/>
              <a:ext cx="524239" cy="681631"/>
            </a:xfrm>
            <a:prstGeom prst="rect">
              <a:avLst/>
            </a:prstGeom>
            <a:noFill/>
          </p:spPr>
          <p:txBody>
            <a:bodyPr wrap="none" rtlCol="0">
              <a:spAutoFit/>
            </a:bodyPr>
            <a:lstStyle/>
            <a:p>
              <a:r>
                <a:rPr lang="en-US" dirty="0">
                  <a:solidFill>
                    <a:srgbClr val="00B050"/>
                  </a:solidFill>
                </a:rPr>
                <a:t>x</a:t>
              </a:r>
            </a:p>
          </p:txBody>
        </p:sp>
        <p:sp>
          <p:nvSpPr>
            <p:cNvPr id="130" name="TextBox 129">
              <a:extLst>
                <a:ext uri="{FF2B5EF4-FFF2-40B4-BE49-F238E27FC236}">
                  <a16:creationId xmlns:a16="http://schemas.microsoft.com/office/drawing/2014/main" id="{EE141CBF-57FC-C74D-8424-8195CDC5F1DD}"/>
                </a:ext>
              </a:extLst>
            </p:cNvPr>
            <p:cNvSpPr txBox="1"/>
            <p:nvPr/>
          </p:nvSpPr>
          <p:spPr>
            <a:xfrm>
              <a:off x="2559677" y="2401192"/>
              <a:ext cx="524239" cy="681631"/>
            </a:xfrm>
            <a:prstGeom prst="rect">
              <a:avLst/>
            </a:prstGeom>
            <a:noFill/>
          </p:spPr>
          <p:txBody>
            <a:bodyPr wrap="none" rtlCol="0">
              <a:spAutoFit/>
            </a:bodyPr>
            <a:lstStyle/>
            <a:p>
              <a:r>
                <a:rPr lang="en-US" dirty="0">
                  <a:solidFill>
                    <a:srgbClr val="00B050"/>
                  </a:solidFill>
                </a:rPr>
                <a:t>x</a:t>
              </a:r>
            </a:p>
          </p:txBody>
        </p:sp>
        <p:sp>
          <p:nvSpPr>
            <p:cNvPr id="131" name="TextBox 130">
              <a:extLst>
                <a:ext uri="{FF2B5EF4-FFF2-40B4-BE49-F238E27FC236}">
                  <a16:creationId xmlns:a16="http://schemas.microsoft.com/office/drawing/2014/main" id="{F3C48543-1C93-644A-96EF-DEBB5B78BEFA}"/>
                </a:ext>
              </a:extLst>
            </p:cNvPr>
            <p:cNvSpPr txBox="1"/>
            <p:nvPr/>
          </p:nvSpPr>
          <p:spPr>
            <a:xfrm>
              <a:off x="2133803" y="1558684"/>
              <a:ext cx="294290" cy="681631"/>
            </a:xfrm>
            <a:prstGeom prst="rect">
              <a:avLst/>
            </a:prstGeom>
            <a:noFill/>
          </p:spPr>
          <p:txBody>
            <a:bodyPr wrap="square" rtlCol="0">
              <a:spAutoFit/>
            </a:bodyPr>
            <a:lstStyle/>
            <a:p>
              <a:r>
                <a:rPr lang="en-US" dirty="0">
                  <a:solidFill>
                    <a:srgbClr val="00B050"/>
                  </a:solidFill>
                </a:rPr>
                <a:t>x</a:t>
              </a:r>
            </a:p>
          </p:txBody>
        </p:sp>
        <p:sp>
          <p:nvSpPr>
            <p:cNvPr id="132" name="TextBox 131">
              <a:extLst>
                <a:ext uri="{FF2B5EF4-FFF2-40B4-BE49-F238E27FC236}">
                  <a16:creationId xmlns:a16="http://schemas.microsoft.com/office/drawing/2014/main" id="{38CE9CD6-08F0-814C-90AF-375A012F5697}"/>
                </a:ext>
              </a:extLst>
            </p:cNvPr>
            <p:cNvSpPr txBox="1"/>
            <p:nvPr/>
          </p:nvSpPr>
          <p:spPr>
            <a:xfrm>
              <a:off x="2244298" y="1794219"/>
              <a:ext cx="294290" cy="681631"/>
            </a:xfrm>
            <a:prstGeom prst="rect">
              <a:avLst/>
            </a:prstGeom>
            <a:noFill/>
          </p:spPr>
          <p:txBody>
            <a:bodyPr wrap="square" rtlCol="0">
              <a:spAutoFit/>
            </a:bodyPr>
            <a:lstStyle/>
            <a:p>
              <a:r>
                <a:rPr lang="en-US" dirty="0">
                  <a:solidFill>
                    <a:srgbClr val="00B050"/>
                  </a:solidFill>
                </a:rPr>
                <a:t>x</a:t>
              </a:r>
            </a:p>
          </p:txBody>
        </p:sp>
        <p:sp>
          <p:nvSpPr>
            <p:cNvPr id="133" name="TextBox 132">
              <a:extLst>
                <a:ext uri="{FF2B5EF4-FFF2-40B4-BE49-F238E27FC236}">
                  <a16:creationId xmlns:a16="http://schemas.microsoft.com/office/drawing/2014/main" id="{D45B0A3E-40AB-8A49-A22E-DDB7A47E11BC}"/>
                </a:ext>
              </a:extLst>
            </p:cNvPr>
            <p:cNvSpPr txBox="1"/>
            <p:nvPr/>
          </p:nvSpPr>
          <p:spPr>
            <a:xfrm>
              <a:off x="2428161" y="1798738"/>
              <a:ext cx="294290" cy="681631"/>
            </a:xfrm>
            <a:prstGeom prst="rect">
              <a:avLst/>
            </a:prstGeom>
            <a:noFill/>
          </p:spPr>
          <p:txBody>
            <a:bodyPr wrap="square" rtlCol="0">
              <a:spAutoFit/>
            </a:bodyPr>
            <a:lstStyle/>
            <a:p>
              <a:r>
                <a:rPr lang="en-US" dirty="0">
                  <a:solidFill>
                    <a:srgbClr val="00B050"/>
                  </a:solidFill>
                </a:rPr>
                <a:t>x</a:t>
              </a:r>
            </a:p>
          </p:txBody>
        </p:sp>
        <p:sp>
          <p:nvSpPr>
            <p:cNvPr id="134" name="TextBox 133">
              <a:extLst>
                <a:ext uri="{FF2B5EF4-FFF2-40B4-BE49-F238E27FC236}">
                  <a16:creationId xmlns:a16="http://schemas.microsoft.com/office/drawing/2014/main" id="{479CF335-2D08-E34E-A7FC-89C81531191E}"/>
                </a:ext>
              </a:extLst>
            </p:cNvPr>
            <p:cNvSpPr txBox="1"/>
            <p:nvPr/>
          </p:nvSpPr>
          <p:spPr>
            <a:xfrm>
              <a:off x="2464676" y="2140325"/>
              <a:ext cx="294290" cy="681631"/>
            </a:xfrm>
            <a:prstGeom prst="rect">
              <a:avLst/>
            </a:prstGeom>
            <a:noFill/>
          </p:spPr>
          <p:txBody>
            <a:bodyPr wrap="square" rtlCol="0">
              <a:spAutoFit/>
            </a:bodyPr>
            <a:lstStyle/>
            <a:p>
              <a:r>
                <a:rPr lang="en-US" dirty="0">
                  <a:solidFill>
                    <a:srgbClr val="00B050"/>
                  </a:solidFill>
                </a:rPr>
                <a:t>x</a:t>
              </a:r>
            </a:p>
          </p:txBody>
        </p:sp>
        <p:sp>
          <p:nvSpPr>
            <p:cNvPr id="135" name="TextBox 134">
              <a:extLst>
                <a:ext uri="{FF2B5EF4-FFF2-40B4-BE49-F238E27FC236}">
                  <a16:creationId xmlns:a16="http://schemas.microsoft.com/office/drawing/2014/main" id="{3660017E-4269-0046-9043-16FE181A12FD}"/>
                </a:ext>
              </a:extLst>
            </p:cNvPr>
            <p:cNvSpPr txBox="1"/>
            <p:nvPr/>
          </p:nvSpPr>
          <p:spPr>
            <a:xfrm>
              <a:off x="2911366" y="2101437"/>
              <a:ext cx="294290" cy="681631"/>
            </a:xfrm>
            <a:prstGeom prst="rect">
              <a:avLst/>
            </a:prstGeom>
            <a:noFill/>
          </p:spPr>
          <p:txBody>
            <a:bodyPr wrap="square" rtlCol="0">
              <a:spAutoFit/>
            </a:bodyPr>
            <a:lstStyle/>
            <a:p>
              <a:r>
                <a:rPr lang="en-US" dirty="0">
                  <a:solidFill>
                    <a:srgbClr val="00B050"/>
                  </a:solidFill>
                </a:rPr>
                <a:t>x</a:t>
              </a:r>
            </a:p>
          </p:txBody>
        </p:sp>
        <p:sp>
          <p:nvSpPr>
            <p:cNvPr id="136" name="TextBox 135">
              <a:extLst>
                <a:ext uri="{FF2B5EF4-FFF2-40B4-BE49-F238E27FC236}">
                  <a16:creationId xmlns:a16="http://schemas.microsoft.com/office/drawing/2014/main" id="{91855ECE-4612-394B-8EB0-A6113706D8E9}"/>
                </a:ext>
              </a:extLst>
            </p:cNvPr>
            <p:cNvSpPr txBox="1"/>
            <p:nvPr/>
          </p:nvSpPr>
          <p:spPr>
            <a:xfrm>
              <a:off x="2758318" y="2319946"/>
              <a:ext cx="294290" cy="681631"/>
            </a:xfrm>
            <a:prstGeom prst="rect">
              <a:avLst/>
            </a:prstGeom>
            <a:noFill/>
          </p:spPr>
          <p:txBody>
            <a:bodyPr wrap="square" rtlCol="0">
              <a:spAutoFit/>
            </a:bodyPr>
            <a:lstStyle/>
            <a:p>
              <a:r>
                <a:rPr lang="en-US" dirty="0">
                  <a:solidFill>
                    <a:srgbClr val="00B050"/>
                  </a:solidFill>
                </a:rPr>
                <a:t>x</a:t>
              </a:r>
            </a:p>
          </p:txBody>
        </p:sp>
        <p:sp>
          <p:nvSpPr>
            <p:cNvPr id="137" name="TextBox 136">
              <a:extLst>
                <a:ext uri="{FF2B5EF4-FFF2-40B4-BE49-F238E27FC236}">
                  <a16:creationId xmlns:a16="http://schemas.microsoft.com/office/drawing/2014/main" id="{BB8404C9-5B3B-E54C-BB6F-BD4A1E57FD18}"/>
                </a:ext>
              </a:extLst>
            </p:cNvPr>
            <p:cNvSpPr txBox="1"/>
            <p:nvPr/>
          </p:nvSpPr>
          <p:spPr>
            <a:xfrm>
              <a:off x="3037762" y="2408338"/>
              <a:ext cx="294290" cy="681631"/>
            </a:xfrm>
            <a:prstGeom prst="rect">
              <a:avLst/>
            </a:prstGeom>
            <a:noFill/>
          </p:spPr>
          <p:txBody>
            <a:bodyPr wrap="square" rtlCol="0">
              <a:spAutoFit/>
            </a:bodyPr>
            <a:lstStyle/>
            <a:p>
              <a:r>
                <a:rPr lang="en-US" dirty="0">
                  <a:solidFill>
                    <a:srgbClr val="00B050"/>
                  </a:solidFill>
                </a:rPr>
                <a:t>x</a:t>
              </a:r>
            </a:p>
          </p:txBody>
        </p:sp>
        <p:sp>
          <p:nvSpPr>
            <p:cNvPr id="138" name="TextBox 137">
              <a:extLst>
                <a:ext uri="{FF2B5EF4-FFF2-40B4-BE49-F238E27FC236}">
                  <a16:creationId xmlns:a16="http://schemas.microsoft.com/office/drawing/2014/main" id="{CA39CE09-1F54-6949-B585-EA0205BE7E2C}"/>
                </a:ext>
              </a:extLst>
            </p:cNvPr>
            <p:cNvSpPr txBox="1"/>
            <p:nvPr/>
          </p:nvSpPr>
          <p:spPr>
            <a:xfrm>
              <a:off x="2055045" y="1872525"/>
              <a:ext cx="294290" cy="681631"/>
            </a:xfrm>
            <a:prstGeom prst="rect">
              <a:avLst/>
            </a:prstGeom>
            <a:noFill/>
          </p:spPr>
          <p:txBody>
            <a:bodyPr wrap="square" rtlCol="0">
              <a:spAutoFit/>
            </a:bodyPr>
            <a:lstStyle/>
            <a:p>
              <a:r>
                <a:rPr lang="en-US" dirty="0">
                  <a:solidFill>
                    <a:srgbClr val="00B050"/>
                  </a:solidFill>
                </a:rPr>
                <a:t>x</a:t>
              </a:r>
            </a:p>
          </p:txBody>
        </p:sp>
        <p:sp>
          <p:nvSpPr>
            <p:cNvPr id="139" name="TextBox 138">
              <a:extLst>
                <a:ext uri="{FF2B5EF4-FFF2-40B4-BE49-F238E27FC236}">
                  <a16:creationId xmlns:a16="http://schemas.microsoft.com/office/drawing/2014/main" id="{11EF66B6-03A6-4E4C-915F-A6589BE03016}"/>
                </a:ext>
              </a:extLst>
            </p:cNvPr>
            <p:cNvSpPr txBox="1"/>
            <p:nvPr/>
          </p:nvSpPr>
          <p:spPr>
            <a:xfrm>
              <a:off x="3232068" y="1918873"/>
              <a:ext cx="524239" cy="681631"/>
            </a:xfrm>
            <a:prstGeom prst="rect">
              <a:avLst/>
            </a:prstGeom>
            <a:noFill/>
          </p:spPr>
          <p:txBody>
            <a:bodyPr wrap="none" rtlCol="0">
              <a:spAutoFit/>
            </a:bodyPr>
            <a:lstStyle/>
            <a:p>
              <a:r>
                <a:rPr lang="en-US" dirty="0">
                  <a:solidFill>
                    <a:srgbClr val="00B050"/>
                  </a:solidFill>
                </a:rPr>
                <a:t>x</a:t>
              </a:r>
            </a:p>
          </p:txBody>
        </p:sp>
        <p:sp>
          <p:nvSpPr>
            <p:cNvPr id="140" name="TextBox 139">
              <a:extLst>
                <a:ext uri="{FF2B5EF4-FFF2-40B4-BE49-F238E27FC236}">
                  <a16:creationId xmlns:a16="http://schemas.microsoft.com/office/drawing/2014/main" id="{3464A57E-BF8D-984F-8E60-9E1FE60AE621}"/>
                </a:ext>
              </a:extLst>
            </p:cNvPr>
            <p:cNvSpPr txBox="1"/>
            <p:nvPr/>
          </p:nvSpPr>
          <p:spPr>
            <a:xfrm>
              <a:off x="2927267" y="1483429"/>
              <a:ext cx="284052" cy="681631"/>
            </a:xfrm>
            <a:prstGeom prst="rect">
              <a:avLst/>
            </a:prstGeom>
            <a:noFill/>
          </p:spPr>
          <p:txBody>
            <a:bodyPr wrap="square" rtlCol="0">
              <a:spAutoFit/>
            </a:bodyPr>
            <a:lstStyle/>
            <a:p>
              <a:r>
                <a:rPr lang="en-US" dirty="0">
                  <a:solidFill>
                    <a:srgbClr val="00B050"/>
                  </a:solidFill>
                </a:rPr>
                <a:t>x</a:t>
              </a:r>
            </a:p>
          </p:txBody>
        </p:sp>
        <p:sp>
          <p:nvSpPr>
            <p:cNvPr id="141" name="TextBox 140">
              <a:extLst>
                <a:ext uri="{FF2B5EF4-FFF2-40B4-BE49-F238E27FC236}">
                  <a16:creationId xmlns:a16="http://schemas.microsoft.com/office/drawing/2014/main" id="{4EB6C896-AFF8-FB4B-A465-CB560F67559C}"/>
                </a:ext>
              </a:extLst>
            </p:cNvPr>
            <p:cNvSpPr txBox="1"/>
            <p:nvPr/>
          </p:nvSpPr>
          <p:spPr>
            <a:xfrm>
              <a:off x="3263598" y="1638247"/>
              <a:ext cx="524239" cy="681631"/>
            </a:xfrm>
            <a:prstGeom prst="rect">
              <a:avLst/>
            </a:prstGeom>
            <a:noFill/>
          </p:spPr>
          <p:txBody>
            <a:bodyPr wrap="none" rtlCol="0">
              <a:spAutoFit/>
            </a:bodyPr>
            <a:lstStyle/>
            <a:p>
              <a:r>
                <a:rPr lang="en-US" dirty="0">
                  <a:solidFill>
                    <a:srgbClr val="00B050"/>
                  </a:solidFill>
                </a:rPr>
                <a:t>x</a:t>
              </a:r>
            </a:p>
          </p:txBody>
        </p:sp>
        <p:sp>
          <p:nvSpPr>
            <p:cNvPr id="142" name="TextBox 141">
              <a:extLst>
                <a:ext uri="{FF2B5EF4-FFF2-40B4-BE49-F238E27FC236}">
                  <a16:creationId xmlns:a16="http://schemas.microsoft.com/office/drawing/2014/main" id="{1688FD84-9176-8A4B-AA26-2F7DD3975B4C}"/>
                </a:ext>
              </a:extLst>
            </p:cNvPr>
            <p:cNvSpPr txBox="1"/>
            <p:nvPr/>
          </p:nvSpPr>
          <p:spPr>
            <a:xfrm>
              <a:off x="2335515" y="2451851"/>
              <a:ext cx="524239" cy="681631"/>
            </a:xfrm>
            <a:prstGeom prst="rect">
              <a:avLst/>
            </a:prstGeom>
            <a:noFill/>
          </p:spPr>
          <p:txBody>
            <a:bodyPr wrap="none" rtlCol="0">
              <a:spAutoFit/>
            </a:bodyPr>
            <a:lstStyle/>
            <a:p>
              <a:r>
                <a:rPr lang="en-US" dirty="0">
                  <a:solidFill>
                    <a:srgbClr val="00B050"/>
                  </a:solidFill>
                </a:rPr>
                <a:t>x</a:t>
              </a:r>
            </a:p>
          </p:txBody>
        </p:sp>
        <p:sp>
          <p:nvSpPr>
            <p:cNvPr id="143" name="TextBox 142">
              <a:extLst>
                <a:ext uri="{FF2B5EF4-FFF2-40B4-BE49-F238E27FC236}">
                  <a16:creationId xmlns:a16="http://schemas.microsoft.com/office/drawing/2014/main" id="{F0B0D5B3-77BB-8C40-A69D-5089E75611CB}"/>
                </a:ext>
              </a:extLst>
            </p:cNvPr>
            <p:cNvSpPr txBox="1"/>
            <p:nvPr/>
          </p:nvSpPr>
          <p:spPr>
            <a:xfrm>
              <a:off x="2727434" y="2028286"/>
              <a:ext cx="524239" cy="681631"/>
            </a:xfrm>
            <a:prstGeom prst="rect">
              <a:avLst/>
            </a:prstGeom>
            <a:noFill/>
          </p:spPr>
          <p:txBody>
            <a:bodyPr wrap="none" rtlCol="0">
              <a:spAutoFit/>
            </a:bodyPr>
            <a:lstStyle/>
            <a:p>
              <a:r>
                <a:rPr lang="en-US" dirty="0">
                  <a:solidFill>
                    <a:srgbClr val="00B050"/>
                  </a:solidFill>
                </a:rPr>
                <a:t>x</a:t>
              </a:r>
            </a:p>
          </p:txBody>
        </p:sp>
        <p:sp>
          <p:nvSpPr>
            <p:cNvPr id="144" name="TextBox 143">
              <a:extLst>
                <a:ext uri="{FF2B5EF4-FFF2-40B4-BE49-F238E27FC236}">
                  <a16:creationId xmlns:a16="http://schemas.microsoft.com/office/drawing/2014/main" id="{C7F6CD5A-A7A6-7A41-8928-6115A46BF978}"/>
                </a:ext>
              </a:extLst>
            </p:cNvPr>
            <p:cNvSpPr txBox="1"/>
            <p:nvPr/>
          </p:nvSpPr>
          <p:spPr>
            <a:xfrm>
              <a:off x="2181269" y="2138011"/>
              <a:ext cx="524239" cy="681631"/>
            </a:xfrm>
            <a:prstGeom prst="rect">
              <a:avLst/>
            </a:prstGeom>
            <a:noFill/>
          </p:spPr>
          <p:txBody>
            <a:bodyPr wrap="none" rtlCol="0">
              <a:spAutoFit/>
            </a:bodyPr>
            <a:lstStyle/>
            <a:p>
              <a:r>
                <a:rPr lang="en-US" dirty="0">
                  <a:solidFill>
                    <a:srgbClr val="00B050"/>
                  </a:solidFill>
                </a:rPr>
                <a:t>x</a:t>
              </a:r>
            </a:p>
          </p:txBody>
        </p:sp>
        <p:sp>
          <p:nvSpPr>
            <p:cNvPr id="145" name="Oval 144">
              <a:extLst>
                <a:ext uri="{FF2B5EF4-FFF2-40B4-BE49-F238E27FC236}">
                  <a16:creationId xmlns:a16="http://schemas.microsoft.com/office/drawing/2014/main" id="{8CAC4F29-3340-4145-894C-3B8A2E2D65E0}"/>
                </a:ext>
              </a:extLst>
            </p:cNvPr>
            <p:cNvSpPr/>
            <p:nvPr/>
          </p:nvSpPr>
          <p:spPr>
            <a:xfrm>
              <a:off x="2036652" y="1497826"/>
              <a:ext cx="1665617" cy="157655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sp>
        <p:nvSpPr>
          <p:cNvPr id="146" name="Right Arrow 145">
            <a:extLst>
              <a:ext uri="{FF2B5EF4-FFF2-40B4-BE49-F238E27FC236}">
                <a16:creationId xmlns:a16="http://schemas.microsoft.com/office/drawing/2014/main" id="{B9878EF3-2CE7-B94E-BFE2-0FF20616F812}"/>
              </a:ext>
            </a:extLst>
          </p:cNvPr>
          <p:cNvSpPr/>
          <p:nvPr/>
        </p:nvSpPr>
        <p:spPr>
          <a:xfrm>
            <a:off x="1761164" y="4760782"/>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47" name="TextBox 146">
            <a:extLst>
              <a:ext uri="{FF2B5EF4-FFF2-40B4-BE49-F238E27FC236}">
                <a16:creationId xmlns:a16="http://schemas.microsoft.com/office/drawing/2014/main" id="{9BAD0262-363B-F346-BC53-4B48A2B15C79}"/>
              </a:ext>
            </a:extLst>
          </p:cNvPr>
          <p:cNvSpPr txBox="1"/>
          <p:nvPr/>
        </p:nvSpPr>
        <p:spPr>
          <a:xfrm>
            <a:off x="3348599" y="4697616"/>
            <a:ext cx="899157" cy="369332"/>
          </a:xfrm>
          <a:prstGeom prst="rect">
            <a:avLst/>
          </a:prstGeom>
          <a:noFill/>
        </p:spPr>
        <p:txBody>
          <a:bodyPr wrap="none" rtlCol="0">
            <a:spAutoFit/>
          </a:bodyPr>
          <a:lstStyle/>
          <a:p>
            <a:r>
              <a:rPr lang="en-US" dirty="0">
                <a:solidFill>
                  <a:srgbClr val="00B050"/>
                </a:solidFill>
              </a:rPr>
              <a:t>statistic</a:t>
            </a:r>
          </a:p>
        </p:txBody>
      </p:sp>
      <p:grpSp>
        <p:nvGrpSpPr>
          <p:cNvPr id="148" name="Group 147">
            <a:extLst>
              <a:ext uri="{FF2B5EF4-FFF2-40B4-BE49-F238E27FC236}">
                <a16:creationId xmlns:a16="http://schemas.microsoft.com/office/drawing/2014/main" id="{66856BCE-408B-D349-9574-A098AEEB9BC7}"/>
              </a:ext>
            </a:extLst>
          </p:cNvPr>
          <p:cNvGrpSpPr/>
          <p:nvPr/>
        </p:nvGrpSpPr>
        <p:grpSpPr>
          <a:xfrm>
            <a:off x="639756" y="5430956"/>
            <a:ext cx="948856" cy="923329"/>
            <a:chOff x="2036652" y="1429407"/>
            <a:chExt cx="1751185" cy="1704075"/>
          </a:xfrm>
        </p:grpSpPr>
        <p:sp>
          <p:nvSpPr>
            <p:cNvPr id="149" name="TextBox 148">
              <a:extLst>
                <a:ext uri="{FF2B5EF4-FFF2-40B4-BE49-F238E27FC236}">
                  <a16:creationId xmlns:a16="http://schemas.microsoft.com/office/drawing/2014/main" id="{7E8FCDBF-468E-B84F-B4CE-1745190D019C}"/>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2"/>
                  </a:solidFill>
                </a:rPr>
                <a:t>x</a:t>
              </a:r>
            </a:p>
          </p:txBody>
        </p:sp>
        <p:sp>
          <p:nvSpPr>
            <p:cNvPr id="150" name="TextBox 149">
              <a:extLst>
                <a:ext uri="{FF2B5EF4-FFF2-40B4-BE49-F238E27FC236}">
                  <a16:creationId xmlns:a16="http://schemas.microsoft.com/office/drawing/2014/main" id="{81C517A3-58F4-A245-96B5-A941DF77CA1D}"/>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2"/>
                  </a:solidFill>
                </a:rPr>
                <a:t>x</a:t>
              </a:r>
            </a:p>
          </p:txBody>
        </p:sp>
        <p:sp>
          <p:nvSpPr>
            <p:cNvPr id="151" name="TextBox 150">
              <a:extLst>
                <a:ext uri="{FF2B5EF4-FFF2-40B4-BE49-F238E27FC236}">
                  <a16:creationId xmlns:a16="http://schemas.microsoft.com/office/drawing/2014/main" id="{C65FFE4C-4F47-6747-BAD5-F910FE26C6CD}"/>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2"/>
                  </a:solidFill>
                </a:rPr>
                <a:t>x</a:t>
              </a:r>
            </a:p>
          </p:txBody>
        </p:sp>
        <p:sp>
          <p:nvSpPr>
            <p:cNvPr id="152" name="TextBox 151">
              <a:extLst>
                <a:ext uri="{FF2B5EF4-FFF2-40B4-BE49-F238E27FC236}">
                  <a16:creationId xmlns:a16="http://schemas.microsoft.com/office/drawing/2014/main" id="{0075E6B3-FE59-CB49-B5F5-6605350D1756}"/>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2"/>
                  </a:solidFill>
                </a:rPr>
                <a:t>x</a:t>
              </a:r>
            </a:p>
          </p:txBody>
        </p:sp>
        <p:sp>
          <p:nvSpPr>
            <p:cNvPr id="153" name="TextBox 152">
              <a:extLst>
                <a:ext uri="{FF2B5EF4-FFF2-40B4-BE49-F238E27FC236}">
                  <a16:creationId xmlns:a16="http://schemas.microsoft.com/office/drawing/2014/main" id="{841D9D8D-63F4-1443-A50F-ED1929E39F96}"/>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2"/>
                  </a:solidFill>
                </a:rPr>
                <a:t>x</a:t>
              </a:r>
            </a:p>
          </p:txBody>
        </p:sp>
        <p:sp>
          <p:nvSpPr>
            <p:cNvPr id="154" name="TextBox 153">
              <a:extLst>
                <a:ext uri="{FF2B5EF4-FFF2-40B4-BE49-F238E27FC236}">
                  <a16:creationId xmlns:a16="http://schemas.microsoft.com/office/drawing/2014/main" id="{EFA87994-26CC-CE4A-8958-BFE635EBF3E2}"/>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2"/>
                  </a:solidFill>
                </a:rPr>
                <a:t>x</a:t>
              </a:r>
            </a:p>
          </p:txBody>
        </p:sp>
        <p:sp>
          <p:nvSpPr>
            <p:cNvPr id="155" name="TextBox 154">
              <a:extLst>
                <a:ext uri="{FF2B5EF4-FFF2-40B4-BE49-F238E27FC236}">
                  <a16:creationId xmlns:a16="http://schemas.microsoft.com/office/drawing/2014/main" id="{80B86DB2-2B7E-0349-BA29-1819D618269B}"/>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2"/>
                  </a:solidFill>
                </a:rPr>
                <a:t>x</a:t>
              </a:r>
            </a:p>
          </p:txBody>
        </p:sp>
        <p:sp>
          <p:nvSpPr>
            <p:cNvPr id="156" name="TextBox 155">
              <a:extLst>
                <a:ext uri="{FF2B5EF4-FFF2-40B4-BE49-F238E27FC236}">
                  <a16:creationId xmlns:a16="http://schemas.microsoft.com/office/drawing/2014/main" id="{8C44988E-C263-DD4C-AF47-37B585DCA788}"/>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2"/>
                  </a:solidFill>
                </a:rPr>
                <a:t>x</a:t>
              </a:r>
            </a:p>
          </p:txBody>
        </p:sp>
        <p:sp>
          <p:nvSpPr>
            <p:cNvPr id="157" name="TextBox 156">
              <a:extLst>
                <a:ext uri="{FF2B5EF4-FFF2-40B4-BE49-F238E27FC236}">
                  <a16:creationId xmlns:a16="http://schemas.microsoft.com/office/drawing/2014/main" id="{AF92A81E-D401-4F4C-B8CE-9EC327F6E40B}"/>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2"/>
                  </a:solidFill>
                </a:rPr>
                <a:t>x</a:t>
              </a:r>
            </a:p>
          </p:txBody>
        </p:sp>
        <p:sp>
          <p:nvSpPr>
            <p:cNvPr id="158" name="TextBox 157">
              <a:extLst>
                <a:ext uri="{FF2B5EF4-FFF2-40B4-BE49-F238E27FC236}">
                  <a16:creationId xmlns:a16="http://schemas.microsoft.com/office/drawing/2014/main" id="{171ADEEA-BBA5-C043-B0B3-F97AAE36BE2E}"/>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2"/>
                  </a:solidFill>
                </a:rPr>
                <a:t>x</a:t>
              </a:r>
            </a:p>
          </p:txBody>
        </p:sp>
        <p:sp>
          <p:nvSpPr>
            <p:cNvPr id="159" name="TextBox 158">
              <a:extLst>
                <a:ext uri="{FF2B5EF4-FFF2-40B4-BE49-F238E27FC236}">
                  <a16:creationId xmlns:a16="http://schemas.microsoft.com/office/drawing/2014/main" id="{DF7DEA7A-85FB-624A-ABFC-B01D97D1A16C}"/>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2"/>
                  </a:solidFill>
                </a:rPr>
                <a:t>x</a:t>
              </a:r>
            </a:p>
          </p:txBody>
        </p:sp>
        <p:sp>
          <p:nvSpPr>
            <p:cNvPr id="160" name="TextBox 159">
              <a:extLst>
                <a:ext uri="{FF2B5EF4-FFF2-40B4-BE49-F238E27FC236}">
                  <a16:creationId xmlns:a16="http://schemas.microsoft.com/office/drawing/2014/main" id="{C9BC3677-3A27-DA4C-A621-E96C8A729674}"/>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2"/>
                  </a:solidFill>
                </a:rPr>
                <a:t>x</a:t>
              </a:r>
            </a:p>
          </p:txBody>
        </p:sp>
        <p:sp>
          <p:nvSpPr>
            <p:cNvPr id="161" name="TextBox 160">
              <a:extLst>
                <a:ext uri="{FF2B5EF4-FFF2-40B4-BE49-F238E27FC236}">
                  <a16:creationId xmlns:a16="http://schemas.microsoft.com/office/drawing/2014/main" id="{4B7A380A-128B-B044-BA31-FC3C361FB86D}"/>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2"/>
                  </a:solidFill>
                </a:rPr>
                <a:t>x</a:t>
              </a:r>
            </a:p>
          </p:txBody>
        </p:sp>
        <p:sp>
          <p:nvSpPr>
            <p:cNvPr id="162" name="TextBox 161">
              <a:extLst>
                <a:ext uri="{FF2B5EF4-FFF2-40B4-BE49-F238E27FC236}">
                  <a16:creationId xmlns:a16="http://schemas.microsoft.com/office/drawing/2014/main" id="{862F3F7B-EA5B-6842-B43D-94A14A012FC6}"/>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2"/>
                  </a:solidFill>
                </a:rPr>
                <a:t>x</a:t>
              </a:r>
            </a:p>
          </p:txBody>
        </p:sp>
        <p:sp>
          <p:nvSpPr>
            <p:cNvPr id="163" name="TextBox 162">
              <a:extLst>
                <a:ext uri="{FF2B5EF4-FFF2-40B4-BE49-F238E27FC236}">
                  <a16:creationId xmlns:a16="http://schemas.microsoft.com/office/drawing/2014/main" id="{3A1019A4-87C0-E645-8E9D-EC0B68DB61A4}"/>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2"/>
                  </a:solidFill>
                </a:rPr>
                <a:t>x</a:t>
              </a:r>
            </a:p>
          </p:txBody>
        </p:sp>
        <p:sp>
          <p:nvSpPr>
            <p:cNvPr id="164" name="TextBox 163">
              <a:extLst>
                <a:ext uri="{FF2B5EF4-FFF2-40B4-BE49-F238E27FC236}">
                  <a16:creationId xmlns:a16="http://schemas.microsoft.com/office/drawing/2014/main" id="{D2E59B49-888E-3B4B-A269-F3F2E5E7D107}"/>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2"/>
                  </a:solidFill>
                </a:rPr>
                <a:t>x</a:t>
              </a:r>
            </a:p>
          </p:txBody>
        </p:sp>
        <p:sp>
          <p:nvSpPr>
            <p:cNvPr id="165" name="TextBox 164">
              <a:extLst>
                <a:ext uri="{FF2B5EF4-FFF2-40B4-BE49-F238E27FC236}">
                  <a16:creationId xmlns:a16="http://schemas.microsoft.com/office/drawing/2014/main" id="{46A446ED-EA4C-1E4E-B61D-28E0CAE439BF}"/>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2"/>
                  </a:solidFill>
                </a:rPr>
                <a:t>x</a:t>
              </a:r>
            </a:p>
          </p:txBody>
        </p:sp>
        <p:sp>
          <p:nvSpPr>
            <p:cNvPr id="166" name="TextBox 165">
              <a:extLst>
                <a:ext uri="{FF2B5EF4-FFF2-40B4-BE49-F238E27FC236}">
                  <a16:creationId xmlns:a16="http://schemas.microsoft.com/office/drawing/2014/main" id="{8B2BC30E-6EDC-1642-965D-8C33DEA60F18}"/>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2"/>
                  </a:solidFill>
                </a:rPr>
                <a:t>x</a:t>
              </a:r>
            </a:p>
          </p:txBody>
        </p:sp>
        <p:sp>
          <p:nvSpPr>
            <p:cNvPr id="167" name="TextBox 166">
              <a:extLst>
                <a:ext uri="{FF2B5EF4-FFF2-40B4-BE49-F238E27FC236}">
                  <a16:creationId xmlns:a16="http://schemas.microsoft.com/office/drawing/2014/main" id="{DE3DD7E9-CC4C-D241-BAA9-1111A232DAF4}"/>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2"/>
                  </a:solidFill>
                </a:rPr>
                <a:t>x</a:t>
              </a:r>
            </a:p>
          </p:txBody>
        </p:sp>
        <p:sp>
          <p:nvSpPr>
            <p:cNvPr id="168" name="TextBox 167">
              <a:extLst>
                <a:ext uri="{FF2B5EF4-FFF2-40B4-BE49-F238E27FC236}">
                  <a16:creationId xmlns:a16="http://schemas.microsoft.com/office/drawing/2014/main" id="{5243A086-4329-F94B-9B8F-AD4DE61EF639}"/>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2"/>
                  </a:solidFill>
                </a:rPr>
                <a:t>x</a:t>
              </a:r>
            </a:p>
          </p:txBody>
        </p:sp>
        <p:sp>
          <p:nvSpPr>
            <p:cNvPr id="169" name="TextBox 168">
              <a:extLst>
                <a:ext uri="{FF2B5EF4-FFF2-40B4-BE49-F238E27FC236}">
                  <a16:creationId xmlns:a16="http://schemas.microsoft.com/office/drawing/2014/main" id="{AEE1E210-45A2-F845-AA8E-4032C5B66F36}"/>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2"/>
                  </a:solidFill>
                </a:rPr>
                <a:t>x</a:t>
              </a:r>
            </a:p>
          </p:txBody>
        </p:sp>
        <p:sp>
          <p:nvSpPr>
            <p:cNvPr id="170" name="TextBox 169">
              <a:extLst>
                <a:ext uri="{FF2B5EF4-FFF2-40B4-BE49-F238E27FC236}">
                  <a16:creationId xmlns:a16="http://schemas.microsoft.com/office/drawing/2014/main" id="{8205C51B-D259-AD4E-9A9E-D4AEA1F5C940}"/>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2"/>
                  </a:solidFill>
                </a:rPr>
                <a:t>x</a:t>
              </a:r>
            </a:p>
          </p:txBody>
        </p:sp>
        <p:sp>
          <p:nvSpPr>
            <p:cNvPr id="171" name="Oval 170">
              <a:extLst>
                <a:ext uri="{FF2B5EF4-FFF2-40B4-BE49-F238E27FC236}">
                  <a16:creationId xmlns:a16="http://schemas.microsoft.com/office/drawing/2014/main" id="{00401335-7AA4-4245-B911-1EF1EC6F5468}"/>
                </a:ext>
              </a:extLst>
            </p:cNvPr>
            <p:cNvSpPr/>
            <p:nvPr/>
          </p:nvSpPr>
          <p:spPr>
            <a:xfrm>
              <a:off x="2036652" y="1497826"/>
              <a:ext cx="1665617" cy="1576552"/>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172" name="Right Arrow 171">
            <a:extLst>
              <a:ext uri="{FF2B5EF4-FFF2-40B4-BE49-F238E27FC236}">
                <a16:creationId xmlns:a16="http://schemas.microsoft.com/office/drawing/2014/main" id="{524EEAE6-D036-2441-97FF-BD505DB4E6A0}"/>
              </a:ext>
            </a:extLst>
          </p:cNvPr>
          <p:cNvSpPr/>
          <p:nvPr/>
        </p:nvSpPr>
        <p:spPr>
          <a:xfrm>
            <a:off x="1798235" y="575524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73" name="TextBox 172">
            <a:extLst>
              <a:ext uri="{FF2B5EF4-FFF2-40B4-BE49-F238E27FC236}">
                <a16:creationId xmlns:a16="http://schemas.microsoft.com/office/drawing/2014/main" id="{586054B6-F2CB-7040-8D06-543FAA5D95B1}"/>
              </a:ext>
            </a:extLst>
          </p:cNvPr>
          <p:cNvSpPr txBox="1"/>
          <p:nvPr/>
        </p:nvSpPr>
        <p:spPr>
          <a:xfrm>
            <a:off x="3385670" y="5692077"/>
            <a:ext cx="899157" cy="369332"/>
          </a:xfrm>
          <a:prstGeom prst="rect">
            <a:avLst/>
          </a:prstGeom>
          <a:noFill/>
        </p:spPr>
        <p:txBody>
          <a:bodyPr wrap="none" rtlCol="0">
            <a:spAutoFit/>
          </a:bodyPr>
          <a:lstStyle/>
          <a:p>
            <a:r>
              <a:rPr lang="en-US" dirty="0">
                <a:solidFill>
                  <a:schemeClr val="accent2"/>
                </a:solidFill>
              </a:rPr>
              <a:t>statistic</a:t>
            </a:r>
          </a:p>
        </p:txBody>
      </p:sp>
      <p:sp>
        <p:nvSpPr>
          <p:cNvPr id="2" name="Oval 1">
            <a:extLst>
              <a:ext uri="{FF2B5EF4-FFF2-40B4-BE49-F238E27FC236}">
                <a16:creationId xmlns:a16="http://schemas.microsoft.com/office/drawing/2014/main" id="{D026E328-3E1B-1549-B835-13F69F477DEB}"/>
              </a:ext>
            </a:extLst>
          </p:cNvPr>
          <p:cNvSpPr/>
          <p:nvPr/>
        </p:nvSpPr>
        <p:spPr>
          <a:xfrm>
            <a:off x="2397211" y="615494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529AC025-DEB8-714E-A5D8-0A66D8148D59}"/>
              </a:ext>
            </a:extLst>
          </p:cNvPr>
          <p:cNvSpPr/>
          <p:nvPr/>
        </p:nvSpPr>
        <p:spPr>
          <a:xfrm>
            <a:off x="2401327" y="630734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F0B84794-537A-5446-B02D-575B036A86BC}"/>
              </a:ext>
            </a:extLst>
          </p:cNvPr>
          <p:cNvSpPr/>
          <p:nvPr/>
        </p:nvSpPr>
        <p:spPr>
          <a:xfrm>
            <a:off x="2401327" y="6455625"/>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A952B62-0138-AD4F-A8BD-64FA3F79978B}"/>
              </a:ext>
            </a:extLst>
          </p:cNvPr>
          <p:cNvCxnSpPr>
            <a:cxnSpLocks/>
          </p:cNvCxnSpPr>
          <p:nvPr/>
        </p:nvCxnSpPr>
        <p:spPr>
          <a:xfrm>
            <a:off x="5029200" y="4769708"/>
            <a:ext cx="6388443" cy="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3" name="Oval 202">
            <a:extLst>
              <a:ext uri="{FF2B5EF4-FFF2-40B4-BE49-F238E27FC236}">
                <a16:creationId xmlns:a16="http://schemas.microsoft.com/office/drawing/2014/main" id="{76B8BE20-004D-2A48-87EB-ADA8640ADA57}"/>
              </a:ext>
            </a:extLst>
          </p:cNvPr>
          <p:cNvSpPr/>
          <p:nvPr/>
        </p:nvSpPr>
        <p:spPr>
          <a:xfrm>
            <a:off x="7352125" y="4678268"/>
            <a:ext cx="182880" cy="18288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EEA4B707-090F-E84A-9C39-25F4E2A36FE7}"/>
              </a:ext>
            </a:extLst>
          </p:cNvPr>
          <p:cNvSpPr/>
          <p:nvPr/>
        </p:nvSpPr>
        <p:spPr>
          <a:xfrm>
            <a:off x="8921295" y="4678268"/>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F06BAAF3-C0C0-134F-82A6-E48A2726911E}"/>
              </a:ext>
            </a:extLst>
          </p:cNvPr>
          <p:cNvSpPr/>
          <p:nvPr/>
        </p:nvSpPr>
        <p:spPr>
          <a:xfrm>
            <a:off x="8333431" y="4678268"/>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820813C7-9A9F-184E-A7FC-8917AB5339F9}"/>
              </a:ext>
            </a:extLst>
          </p:cNvPr>
          <p:cNvSpPr/>
          <p:nvPr/>
        </p:nvSpPr>
        <p:spPr>
          <a:xfrm>
            <a:off x="6041384" y="4675429"/>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F97689C6-D10A-0E46-A093-6B1512F1BD64}"/>
              </a:ext>
            </a:extLst>
          </p:cNvPr>
          <p:cNvSpPr/>
          <p:nvPr/>
        </p:nvSpPr>
        <p:spPr>
          <a:xfrm>
            <a:off x="10033240" y="4681301"/>
            <a:ext cx="182880" cy="1828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3C59289E-1B0D-1D47-95CC-0680A24BB754}"/>
              </a:ext>
            </a:extLst>
          </p:cNvPr>
          <p:cNvCxnSpPr/>
          <p:nvPr/>
        </p:nvCxnSpPr>
        <p:spPr>
          <a:xfrm flipV="1">
            <a:off x="4930347" y="898943"/>
            <a:ext cx="0" cy="387076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5" name="TextBox 224">
            <a:extLst>
              <a:ext uri="{FF2B5EF4-FFF2-40B4-BE49-F238E27FC236}">
                <a16:creationId xmlns:a16="http://schemas.microsoft.com/office/drawing/2014/main" id="{B67D860E-22A0-6441-A36F-BC1E3CC51913}"/>
              </a:ext>
            </a:extLst>
          </p:cNvPr>
          <p:cNvSpPr txBox="1"/>
          <p:nvPr/>
        </p:nvSpPr>
        <p:spPr>
          <a:xfrm>
            <a:off x="4693387" y="487231"/>
            <a:ext cx="1485471" cy="369332"/>
          </a:xfrm>
          <a:prstGeom prst="rect">
            <a:avLst/>
          </a:prstGeom>
          <a:noFill/>
        </p:spPr>
        <p:txBody>
          <a:bodyPr wrap="none" rtlCol="0">
            <a:spAutoFit/>
          </a:bodyPr>
          <a:lstStyle/>
          <a:p>
            <a:r>
              <a:rPr lang="en-US" dirty="0"/>
              <a:t>counts or PDF</a:t>
            </a:r>
          </a:p>
        </p:txBody>
      </p:sp>
      <p:cxnSp>
        <p:nvCxnSpPr>
          <p:cNvPr id="12" name="Straight Connector 11">
            <a:extLst>
              <a:ext uri="{FF2B5EF4-FFF2-40B4-BE49-F238E27FC236}">
                <a16:creationId xmlns:a16="http://schemas.microsoft.com/office/drawing/2014/main" id="{32BFC454-44B1-E44D-B52A-2D7F9AA3F17C}"/>
              </a:ext>
            </a:extLst>
          </p:cNvPr>
          <p:cNvCxnSpPr>
            <a:cxnSpLocks/>
          </p:cNvCxnSpPr>
          <p:nvPr/>
        </p:nvCxnSpPr>
        <p:spPr>
          <a:xfrm>
            <a:off x="7963165" y="1030014"/>
            <a:ext cx="0" cy="425511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5CAEF94-718D-524B-BE4A-CFB743D82E89}"/>
              </a:ext>
            </a:extLst>
          </p:cNvPr>
          <p:cNvCxnSpPr>
            <a:cxnSpLocks/>
          </p:cNvCxnSpPr>
          <p:nvPr/>
        </p:nvCxnSpPr>
        <p:spPr>
          <a:xfrm>
            <a:off x="10054245" y="1030014"/>
            <a:ext cx="0" cy="5245797"/>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7CA6C9A3-9FC4-8E4E-B21D-A9CD4EC4723E}"/>
              </a:ext>
            </a:extLst>
          </p:cNvPr>
          <p:cNvCxnSpPr>
            <a:cxnSpLocks/>
          </p:cNvCxnSpPr>
          <p:nvPr/>
        </p:nvCxnSpPr>
        <p:spPr>
          <a:xfrm>
            <a:off x="6079559" y="1030014"/>
            <a:ext cx="1" cy="5245797"/>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2B14F15-93A6-4F43-970E-9BED79CF1F60}"/>
              </a:ext>
            </a:extLst>
          </p:cNvPr>
          <p:cNvCxnSpPr>
            <a:cxnSpLocks/>
          </p:cNvCxnSpPr>
          <p:nvPr/>
        </p:nvCxnSpPr>
        <p:spPr>
          <a:xfrm>
            <a:off x="6096000" y="6097140"/>
            <a:ext cx="3926730" cy="0"/>
          </a:xfrm>
          <a:prstGeom prst="straightConnector1">
            <a:avLst/>
          </a:prstGeom>
          <a:ln w="19050">
            <a:solidFill>
              <a:srgbClr val="C0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38" name="TextBox 237">
            <a:extLst>
              <a:ext uri="{FF2B5EF4-FFF2-40B4-BE49-F238E27FC236}">
                <a16:creationId xmlns:a16="http://schemas.microsoft.com/office/drawing/2014/main" id="{536D726C-268C-8044-A8AE-B55BED17A1C0}"/>
              </a:ext>
            </a:extLst>
          </p:cNvPr>
          <p:cNvSpPr txBox="1"/>
          <p:nvPr/>
        </p:nvSpPr>
        <p:spPr>
          <a:xfrm>
            <a:off x="6725647" y="5701443"/>
            <a:ext cx="2445797" cy="369332"/>
          </a:xfrm>
          <a:prstGeom prst="rect">
            <a:avLst/>
          </a:prstGeom>
          <a:noFill/>
        </p:spPr>
        <p:txBody>
          <a:bodyPr wrap="square" rtlCol="0">
            <a:spAutoFit/>
          </a:bodyPr>
          <a:lstStyle/>
          <a:p>
            <a:pPr algn="ctr"/>
            <a:r>
              <a:rPr lang="en-US" dirty="0">
                <a:solidFill>
                  <a:srgbClr val="C00000"/>
                </a:solidFill>
              </a:rPr>
              <a:t>95% confidence interval</a:t>
            </a:r>
          </a:p>
        </p:txBody>
      </p:sp>
      <p:sp>
        <p:nvSpPr>
          <p:cNvPr id="243" name="TextBox 242">
            <a:extLst>
              <a:ext uri="{FF2B5EF4-FFF2-40B4-BE49-F238E27FC236}">
                <a16:creationId xmlns:a16="http://schemas.microsoft.com/office/drawing/2014/main" id="{B57C2C7C-0C9C-9E41-A7C6-EAAC9C830125}"/>
              </a:ext>
            </a:extLst>
          </p:cNvPr>
          <p:cNvSpPr txBox="1"/>
          <p:nvPr/>
        </p:nvSpPr>
        <p:spPr>
          <a:xfrm>
            <a:off x="5985959" y="6169104"/>
            <a:ext cx="4272140" cy="369332"/>
          </a:xfrm>
          <a:prstGeom prst="rect">
            <a:avLst/>
          </a:prstGeom>
          <a:noFill/>
        </p:spPr>
        <p:txBody>
          <a:bodyPr wrap="square" rtlCol="0">
            <a:spAutoFit/>
          </a:bodyPr>
          <a:lstStyle/>
          <a:p>
            <a:pPr algn="ctr"/>
            <a:r>
              <a:rPr lang="en-US" dirty="0">
                <a:solidFill>
                  <a:srgbClr val="C00000"/>
                </a:solidFill>
              </a:rPr>
              <a:t>e.g. </a:t>
            </a:r>
            <a:r>
              <a:rPr lang="en-US" dirty="0" err="1">
                <a:solidFill>
                  <a:srgbClr val="C00000"/>
                </a:solidFill>
              </a:rPr>
              <a:t>np.quantile</a:t>
            </a:r>
            <a:r>
              <a:rPr lang="en-US" dirty="0">
                <a:solidFill>
                  <a:srgbClr val="C00000"/>
                </a:solidFill>
              </a:rPr>
              <a:t>(statistics, [0.025, 0.975])</a:t>
            </a:r>
          </a:p>
        </p:txBody>
      </p:sp>
      <p:sp>
        <p:nvSpPr>
          <p:cNvPr id="3" name="Rectangle 2">
            <a:extLst>
              <a:ext uri="{FF2B5EF4-FFF2-40B4-BE49-F238E27FC236}">
                <a16:creationId xmlns:a16="http://schemas.microsoft.com/office/drawing/2014/main" id="{4623A494-AA03-124A-809C-154D15F8239E}"/>
              </a:ext>
            </a:extLst>
          </p:cNvPr>
          <p:cNvSpPr/>
          <p:nvPr/>
        </p:nvSpPr>
        <p:spPr>
          <a:xfrm>
            <a:off x="367862" y="1933902"/>
            <a:ext cx="4151586" cy="469585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792C169-8D8B-5D4F-A4DF-F7D357E5FC8A}"/>
              </a:ext>
            </a:extLst>
          </p:cNvPr>
          <p:cNvSpPr txBox="1"/>
          <p:nvPr/>
        </p:nvSpPr>
        <p:spPr>
          <a:xfrm>
            <a:off x="459213" y="2019750"/>
            <a:ext cx="2352888" cy="369332"/>
          </a:xfrm>
          <a:prstGeom prst="rect">
            <a:avLst/>
          </a:prstGeom>
          <a:noFill/>
        </p:spPr>
        <p:txBody>
          <a:bodyPr wrap="none" rtlCol="0">
            <a:spAutoFit/>
          </a:bodyPr>
          <a:lstStyle/>
          <a:p>
            <a:r>
              <a:rPr lang="en-US" dirty="0"/>
              <a:t>Bootstrapped data sets</a:t>
            </a:r>
          </a:p>
        </p:txBody>
      </p:sp>
      <p:sp>
        <p:nvSpPr>
          <p:cNvPr id="8" name="Down Arrow 7">
            <a:extLst>
              <a:ext uri="{FF2B5EF4-FFF2-40B4-BE49-F238E27FC236}">
                <a16:creationId xmlns:a16="http://schemas.microsoft.com/office/drawing/2014/main" id="{BDBEEEAF-6E56-9C47-B5B9-E109AE9321C3}"/>
              </a:ext>
            </a:extLst>
          </p:cNvPr>
          <p:cNvSpPr/>
          <p:nvPr/>
        </p:nvSpPr>
        <p:spPr>
          <a:xfrm>
            <a:off x="913622" y="1339933"/>
            <a:ext cx="285175" cy="46586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Brace 14">
            <a:extLst>
              <a:ext uri="{FF2B5EF4-FFF2-40B4-BE49-F238E27FC236}">
                <a16:creationId xmlns:a16="http://schemas.microsoft.com/office/drawing/2014/main" id="{7B30BB11-AF44-9B42-B14C-AD14D2EB4C4E}"/>
              </a:ext>
            </a:extLst>
          </p:cNvPr>
          <p:cNvSpPr/>
          <p:nvPr/>
        </p:nvSpPr>
        <p:spPr>
          <a:xfrm rot="16200000">
            <a:off x="8920813" y="-153265"/>
            <a:ext cx="196764" cy="2091044"/>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1" name="Right Brace 240">
            <a:extLst>
              <a:ext uri="{FF2B5EF4-FFF2-40B4-BE49-F238E27FC236}">
                <a16:creationId xmlns:a16="http://schemas.microsoft.com/office/drawing/2014/main" id="{C5196C75-539E-F24A-B087-58173289C88A}"/>
              </a:ext>
            </a:extLst>
          </p:cNvPr>
          <p:cNvSpPr/>
          <p:nvPr/>
        </p:nvSpPr>
        <p:spPr>
          <a:xfrm rot="16200000">
            <a:off x="6915671" y="-48890"/>
            <a:ext cx="196764" cy="1868984"/>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2" name="TextBox 241">
            <a:extLst>
              <a:ext uri="{FF2B5EF4-FFF2-40B4-BE49-F238E27FC236}">
                <a16:creationId xmlns:a16="http://schemas.microsoft.com/office/drawing/2014/main" id="{F73F6176-0CB6-A640-BBB4-1A3DD70B3090}"/>
              </a:ext>
            </a:extLst>
          </p:cNvPr>
          <p:cNvSpPr txBox="1"/>
          <p:nvPr/>
        </p:nvSpPr>
        <p:spPr>
          <a:xfrm>
            <a:off x="8856387" y="424543"/>
            <a:ext cx="311456" cy="369332"/>
          </a:xfrm>
          <a:prstGeom prst="rect">
            <a:avLst/>
          </a:prstGeom>
          <a:noFill/>
        </p:spPr>
        <p:txBody>
          <a:bodyPr wrap="square" rtlCol="0">
            <a:spAutoFit/>
          </a:bodyPr>
          <a:lstStyle/>
          <a:p>
            <a:pPr algn="ctr"/>
            <a:r>
              <a:rPr lang="en-US" dirty="0">
                <a:solidFill>
                  <a:srgbClr val="C00000"/>
                </a:solidFill>
              </a:rPr>
              <a:t>U</a:t>
            </a:r>
          </a:p>
        </p:txBody>
      </p:sp>
      <p:sp>
        <p:nvSpPr>
          <p:cNvPr id="244" name="TextBox 243">
            <a:extLst>
              <a:ext uri="{FF2B5EF4-FFF2-40B4-BE49-F238E27FC236}">
                <a16:creationId xmlns:a16="http://schemas.microsoft.com/office/drawing/2014/main" id="{DCFE9F8A-AE6A-F14A-B43B-54322D19BFE8}"/>
              </a:ext>
            </a:extLst>
          </p:cNvPr>
          <p:cNvSpPr txBox="1"/>
          <p:nvPr/>
        </p:nvSpPr>
        <p:spPr>
          <a:xfrm>
            <a:off x="6877295" y="405513"/>
            <a:ext cx="275380" cy="369332"/>
          </a:xfrm>
          <a:prstGeom prst="rect">
            <a:avLst/>
          </a:prstGeom>
          <a:noFill/>
        </p:spPr>
        <p:txBody>
          <a:bodyPr wrap="square" rtlCol="0">
            <a:spAutoFit/>
          </a:bodyPr>
          <a:lstStyle/>
          <a:p>
            <a:pPr algn="ctr"/>
            <a:r>
              <a:rPr lang="en-US" dirty="0">
                <a:solidFill>
                  <a:srgbClr val="C00000"/>
                </a:solidFill>
              </a:rPr>
              <a:t>L</a:t>
            </a:r>
          </a:p>
        </p:txBody>
      </p:sp>
      <p:sp>
        <p:nvSpPr>
          <p:cNvPr id="184" name="TextBox 183">
            <a:extLst>
              <a:ext uri="{FF2B5EF4-FFF2-40B4-BE49-F238E27FC236}">
                <a16:creationId xmlns:a16="http://schemas.microsoft.com/office/drawing/2014/main" id="{D752BB67-9C3E-6C49-8F04-09CDB6E0BC5A}"/>
              </a:ext>
            </a:extLst>
          </p:cNvPr>
          <p:cNvSpPr txBox="1"/>
          <p:nvPr/>
        </p:nvSpPr>
        <p:spPr>
          <a:xfrm>
            <a:off x="10583682" y="4918376"/>
            <a:ext cx="1458156" cy="646331"/>
          </a:xfrm>
          <a:prstGeom prst="rect">
            <a:avLst/>
          </a:prstGeom>
          <a:noFill/>
        </p:spPr>
        <p:txBody>
          <a:bodyPr wrap="none" rtlCol="0">
            <a:spAutoFit/>
          </a:bodyPr>
          <a:lstStyle/>
          <a:p>
            <a:r>
              <a:rPr lang="en-US" dirty="0"/>
              <a:t>bootstrapped</a:t>
            </a:r>
          </a:p>
          <a:p>
            <a:r>
              <a:rPr lang="en-US" dirty="0"/>
              <a:t>statistic</a:t>
            </a:r>
          </a:p>
        </p:txBody>
      </p:sp>
      <p:sp>
        <p:nvSpPr>
          <p:cNvPr id="185" name="TextBox 184">
            <a:extLst>
              <a:ext uri="{FF2B5EF4-FFF2-40B4-BE49-F238E27FC236}">
                <a16:creationId xmlns:a16="http://schemas.microsoft.com/office/drawing/2014/main" id="{E9BAD986-42BB-594F-84C4-22813B79BD76}"/>
              </a:ext>
            </a:extLst>
          </p:cNvPr>
          <p:cNvSpPr txBox="1"/>
          <p:nvPr/>
        </p:nvSpPr>
        <p:spPr>
          <a:xfrm>
            <a:off x="6463918" y="5197000"/>
            <a:ext cx="2998489" cy="369332"/>
          </a:xfrm>
          <a:prstGeom prst="rect">
            <a:avLst/>
          </a:prstGeom>
          <a:noFill/>
        </p:spPr>
        <p:txBody>
          <a:bodyPr wrap="square" rtlCol="0">
            <a:spAutoFit/>
          </a:bodyPr>
          <a:lstStyle/>
          <a:p>
            <a:pPr algn="ctr"/>
            <a:r>
              <a:rPr lang="en-US" dirty="0"/>
              <a:t>mean bootstrapped statistic</a:t>
            </a:r>
          </a:p>
        </p:txBody>
      </p:sp>
    </p:spTree>
    <p:extLst>
      <p:ext uri="{BB962C8B-B14F-4D97-AF65-F5344CB8AC3E}">
        <p14:creationId xmlns:p14="http://schemas.microsoft.com/office/powerpoint/2010/main" val="1309964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11F40FD6-0902-0449-85C3-004246CB273A}"/>
              </a:ext>
            </a:extLst>
          </p:cNvPr>
          <p:cNvGrpSpPr/>
          <p:nvPr/>
        </p:nvGrpSpPr>
        <p:grpSpPr>
          <a:xfrm>
            <a:off x="593997" y="320079"/>
            <a:ext cx="901216" cy="903376"/>
            <a:chOff x="2031861" y="1429407"/>
            <a:chExt cx="1665618" cy="1669609"/>
          </a:xfrm>
        </p:grpSpPr>
        <p:sp>
          <p:nvSpPr>
            <p:cNvPr id="69" name="TextBox 68">
              <a:extLst>
                <a:ext uri="{FF2B5EF4-FFF2-40B4-BE49-F238E27FC236}">
                  <a16:creationId xmlns:a16="http://schemas.microsoft.com/office/drawing/2014/main" id="{EAB303A1-D396-EC4B-91AD-165B73EF3282}"/>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70" name="TextBox 69">
              <a:extLst>
                <a:ext uri="{FF2B5EF4-FFF2-40B4-BE49-F238E27FC236}">
                  <a16:creationId xmlns:a16="http://schemas.microsoft.com/office/drawing/2014/main" id="{4FCEDF38-0502-BB48-87BC-3DAC194D1713}"/>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71" name="TextBox 70">
              <a:extLst>
                <a:ext uri="{FF2B5EF4-FFF2-40B4-BE49-F238E27FC236}">
                  <a16:creationId xmlns:a16="http://schemas.microsoft.com/office/drawing/2014/main" id="{5E45CF6F-E36E-BD4D-937B-176B8D034528}"/>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72" name="TextBox 71">
              <a:extLst>
                <a:ext uri="{FF2B5EF4-FFF2-40B4-BE49-F238E27FC236}">
                  <a16:creationId xmlns:a16="http://schemas.microsoft.com/office/drawing/2014/main" id="{663599D7-4205-6E49-943B-95CE5FFC1588}"/>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73" name="TextBox 72">
              <a:extLst>
                <a:ext uri="{FF2B5EF4-FFF2-40B4-BE49-F238E27FC236}">
                  <a16:creationId xmlns:a16="http://schemas.microsoft.com/office/drawing/2014/main" id="{F9BD6F75-A47E-4841-BDA6-F5EE714E7EFC}"/>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4" name="TextBox 73">
              <a:extLst>
                <a:ext uri="{FF2B5EF4-FFF2-40B4-BE49-F238E27FC236}">
                  <a16:creationId xmlns:a16="http://schemas.microsoft.com/office/drawing/2014/main" id="{76C19075-7BA1-4146-9FC2-6EF1A59E16DD}"/>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75" name="TextBox 74">
              <a:extLst>
                <a:ext uri="{FF2B5EF4-FFF2-40B4-BE49-F238E27FC236}">
                  <a16:creationId xmlns:a16="http://schemas.microsoft.com/office/drawing/2014/main" id="{C213F36C-01AE-4440-8B79-EAC7D84928A9}"/>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76" name="TextBox 75">
              <a:extLst>
                <a:ext uri="{FF2B5EF4-FFF2-40B4-BE49-F238E27FC236}">
                  <a16:creationId xmlns:a16="http://schemas.microsoft.com/office/drawing/2014/main" id="{6FB26555-49E8-9444-A2D4-7457C7898027}"/>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77" name="TextBox 76">
              <a:extLst>
                <a:ext uri="{FF2B5EF4-FFF2-40B4-BE49-F238E27FC236}">
                  <a16:creationId xmlns:a16="http://schemas.microsoft.com/office/drawing/2014/main" id="{9A837865-1721-5A4B-A732-87F15385CAE3}"/>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78" name="TextBox 77">
              <a:extLst>
                <a:ext uri="{FF2B5EF4-FFF2-40B4-BE49-F238E27FC236}">
                  <a16:creationId xmlns:a16="http://schemas.microsoft.com/office/drawing/2014/main" id="{D5A30810-CEC6-854E-A12E-7C4760E9B435}"/>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80" name="TextBox 79">
              <a:extLst>
                <a:ext uri="{FF2B5EF4-FFF2-40B4-BE49-F238E27FC236}">
                  <a16:creationId xmlns:a16="http://schemas.microsoft.com/office/drawing/2014/main" id="{BCB7A5F6-9D1C-7846-9853-FA2A41A0750F}"/>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81" name="TextBox 80">
              <a:extLst>
                <a:ext uri="{FF2B5EF4-FFF2-40B4-BE49-F238E27FC236}">
                  <a16:creationId xmlns:a16="http://schemas.microsoft.com/office/drawing/2014/main" id="{DB88D1EC-8363-D84C-88A4-92BDEFCF93D0}"/>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82" name="TextBox 81">
              <a:extLst>
                <a:ext uri="{FF2B5EF4-FFF2-40B4-BE49-F238E27FC236}">
                  <a16:creationId xmlns:a16="http://schemas.microsoft.com/office/drawing/2014/main" id="{D4226C93-8150-1448-9655-814BB5495D46}"/>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83" name="TextBox 82">
              <a:extLst>
                <a:ext uri="{FF2B5EF4-FFF2-40B4-BE49-F238E27FC236}">
                  <a16:creationId xmlns:a16="http://schemas.microsoft.com/office/drawing/2014/main" id="{E40DD03D-CD4F-0347-8844-39690B2645F7}"/>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84" name="TextBox 83">
              <a:extLst>
                <a:ext uri="{FF2B5EF4-FFF2-40B4-BE49-F238E27FC236}">
                  <a16:creationId xmlns:a16="http://schemas.microsoft.com/office/drawing/2014/main" id="{EB7F5786-3079-8542-979D-4DF1B3120954}"/>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85" name="TextBox 84">
              <a:extLst>
                <a:ext uri="{FF2B5EF4-FFF2-40B4-BE49-F238E27FC236}">
                  <a16:creationId xmlns:a16="http://schemas.microsoft.com/office/drawing/2014/main" id="{A2B0EA80-879C-1149-8A97-A6CBC6EDB16B}"/>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86" name="TextBox 85">
              <a:extLst>
                <a:ext uri="{FF2B5EF4-FFF2-40B4-BE49-F238E27FC236}">
                  <a16:creationId xmlns:a16="http://schemas.microsoft.com/office/drawing/2014/main" id="{B2C63A50-CE33-AE49-B717-5AE2B9444C37}"/>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87" name="TextBox 86">
              <a:extLst>
                <a:ext uri="{FF2B5EF4-FFF2-40B4-BE49-F238E27FC236}">
                  <a16:creationId xmlns:a16="http://schemas.microsoft.com/office/drawing/2014/main" id="{8521BA88-9509-5E42-BD91-EA4AD6466C7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88" name="TextBox 87">
              <a:extLst>
                <a:ext uri="{FF2B5EF4-FFF2-40B4-BE49-F238E27FC236}">
                  <a16:creationId xmlns:a16="http://schemas.microsoft.com/office/drawing/2014/main" id="{BECB8E5E-27A7-0948-85E9-1FABE31894A3}"/>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89" name="TextBox 88">
              <a:extLst>
                <a:ext uri="{FF2B5EF4-FFF2-40B4-BE49-F238E27FC236}">
                  <a16:creationId xmlns:a16="http://schemas.microsoft.com/office/drawing/2014/main" id="{889453C8-5953-014B-A7B9-2B583D29E085}"/>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90" name="TextBox 89">
              <a:extLst>
                <a:ext uri="{FF2B5EF4-FFF2-40B4-BE49-F238E27FC236}">
                  <a16:creationId xmlns:a16="http://schemas.microsoft.com/office/drawing/2014/main" id="{73ED5752-2B6D-4B42-959F-3402A92F4CF6}"/>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91" name="TextBox 90">
              <a:extLst>
                <a:ext uri="{FF2B5EF4-FFF2-40B4-BE49-F238E27FC236}">
                  <a16:creationId xmlns:a16="http://schemas.microsoft.com/office/drawing/2014/main" id="{F4F58295-30CC-8342-9977-037F3CE1D65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92" name="Oval 91">
              <a:extLst>
                <a:ext uri="{FF2B5EF4-FFF2-40B4-BE49-F238E27FC236}">
                  <a16:creationId xmlns:a16="http://schemas.microsoft.com/office/drawing/2014/main" id="{1841A285-7ADC-9A44-93A0-599A25A4CFD1}"/>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ight Arrow 93">
            <a:extLst>
              <a:ext uri="{FF2B5EF4-FFF2-40B4-BE49-F238E27FC236}">
                <a16:creationId xmlns:a16="http://schemas.microsoft.com/office/drawing/2014/main" id="{EE1A3F59-82F5-9547-BFE3-51D68F0C9198}"/>
              </a:ext>
            </a:extLst>
          </p:cNvPr>
          <p:cNvSpPr/>
          <p:nvPr/>
        </p:nvSpPr>
        <p:spPr>
          <a:xfrm>
            <a:off x="1745595" y="65026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76DCE908-009A-F546-8BEE-BBE8C5531D22}"/>
              </a:ext>
            </a:extLst>
          </p:cNvPr>
          <p:cNvSpPr txBox="1"/>
          <p:nvPr/>
        </p:nvSpPr>
        <p:spPr>
          <a:xfrm>
            <a:off x="3333030" y="587101"/>
            <a:ext cx="899157" cy="369332"/>
          </a:xfrm>
          <a:prstGeom prst="rect">
            <a:avLst/>
          </a:prstGeom>
          <a:noFill/>
        </p:spPr>
        <p:txBody>
          <a:bodyPr wrap="none" rtlCol="0">
            <a:spAutoFit/>
          </a:bodyPr>
          <a:lstStyle/>
          <a:p>
            <a:r>
              <a:rPr lang="en-US" dirty="0"/>
              <a:t>statistic</a:t>
            </a:r>
          </a:p>
        </p:txBody>
      </p:sp>
      <p:cxnSp>
        <p:nvCxnSpPr>
          <p:cNvPr id="6" name="Straight Connector 5">
            <a:extLst>
              <a:ext uri="{FF2B5EF4-FFF2-40B4-BE49-F238E27FC236}">
                <a16:creationId xmlns:a16="http://schemas.microsoft.com/office/drawing/2014/main" id="{0A952B62-0138-AD4F-A8BD-64FA3F79978B}"/>
              </a:ext>
            </a:extLst>
          </p:cNvPr>
          <p:cNvCxnSpPr>
            <a:cxnSpLocks/>
          </p:cNvCxnSpPr>
          <p:nvPr/>
        </p:nvCxnSpPr>
        <p:spPr>
          <a:xfrm>
            <a:off x="5029200" y="4769708"/>
            <a:ext cx="6388443" cy="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EA7973AB-7641-9743-8B0B-28B5B2D09CFE}"/>
              </a:ext>
            </a:extLst>
          </p:cNvPr>
          <p:cNvSpPr txBox="1"/>
          <p:nvPr/>
        </p:nvSpPr>
        <p:spPr>
          <a:xfrm>
            <a:off x="10968064" y="4915799"/>
            <a:ext cx="899157" cy="369332"/>
          </a:xfrm>
          <a:prstGeom prst="rect">
            <a:avLst/>
          </a:prstGeom>
          <a:noFill/>
        </p:spPr>
        <p:txBody>
          <a:bodyPr wrap="none" rtlCol="0">
            <a:spAutoFit/>
          </a:bodyPr>
          <a:lstStyle/>
          <a:p>
            <a:r>
              <a:rPr lang="en-US" dirty="0"/>
              <a:t>statistic</a:t>
            </a:r>
          </a:p>
        </p:txBody>
      </p:sp>
      <p:sp>
        <p:nvSpPr>
          <p:cNvPr id="204" name="Oval 203">
            <a:extLst>
              <a:ext uri="{FF2B5EF4-FFF2-40B4-BE49-F238E27FC236}">
                <a16:creationId xmlns:a16="http://schemas.microsoft.com/office/drawing/2014/main" id="{1BB51AB4-AFEF-FC44-B6ED-052CA71398F3}"/>
              </a:ext>
            </a:extLst>
          </p:cNvPr>
          <p:cNvSpPr/>
          <p:nvPr/>
        </p:nvSpPr>
        <p:spPr>
          <a:xfrm>
            <a:off x="7597403" y="4684947"/>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5" name="Straight Connector 224">
            <a:extLst>
              <a:ext uri="{FF2B5EF4-FFF2-40B4-BE49-F238E27FC236}">
                <a16:creationId xmlns:a16="http://schemas.microsoft.com/office/drawing/2014/main" id="{E66112DA-7BCC-834D-9CD1-F78A97C37C67}"/>
              </a:ext>
            </a:extLst>
          </p:cNvPr>
          <p:cNvCxnSpPr>
            <a:cxnSpLocks/>
          </p:cNvCxnSpPr>
          <p:nvPr/>
        </p:nvCxnSpPr>
        <p:spPr>
          <a:xfrm>
            <a:off x="7692526" y="1345321"/>
            <a:ext cx="0" cy="393981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46D1E43-6C8D-4F45-8588-CEC17BBCE084}"/>
              </a:ext>
            </a:extLst>
          </p:cNvPr>
          <p:cNvSpPr txBox="1"/>
          <p:nvPr/>
        </p:nvSpPr>
        <p:spPr>
          <a:xfrm>
            <a:off x="6164845" y="5747530"/>
            <a:ext cx="3126289" cy="646331"/>
          </a:xfrm>
          <a:prstGeom prst="rect">
            <a:avLst/>
          </a:prstGeom>
          <a:noFill/>
        </p:spPr>
        <p:txBody>
          <a:bodyPr wrap="square" rtlCol="0">
            <a:spAutoFit/>
          </a:bodyPr>
          <a:lstStyle/>
          <a:p>
            <a:r>
              <a:rPr lang="en-US" dirty="0"/>
              <a:t>This is your </a:t>
            </a:r>
            <a:r>
              <a:rPr lang="en-US" b="1" dirty="0"/>
              <a:t>only</a:t>
            </a:r>
            <a:r>
              <a:rPr lang="en-US" dirty="0"/>
              <a:t>, and therefore </a:t>
            </a:r>
            <a:r>
              <a:rPr lang="en-US" b="1" dirty="0"/>
              <a:t>best</a:t>
            </a:r>
            <a:r>
              <a:rPr lang="en-US" dirty="0"/>
              <a:t> estimate of this statistic.</a:t>
            </a:r>
          </a:p>
        </p:txBody>
      </p:sp>
      <p:cxnSp>
        <p:nvCxnSpPr>
          <p:cNvPr id="34" name="Straight Connector 33">
            <a:extLst>
              <a:ext uri="{FF2B5EF4-FFF2-40B4-BE49-F238E27FC236}">
                <a16:creationId xmlns:a16="http://schemas.microsoft.com/office/drawing/2014/main" id="{4D683A82-1859-354D-A282-4668ACC05CA2}"/>
              </a:ext>
            </a:extLst>
          </p:cNvPr>
          <p:cNvCxnSpPr>
            <a:cxnSpLocks/>
          </p:cNvCxnSpPr>
          <p:nvPr/>
        </p:nvCxnSpPr>
        <p:spPr>
          <a:xfrm flipV="1">
            <a:off x="7692526" y="5285131"/>
            <a:ext cx="0" cy="483476"/>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7DAF61F-DBCF-024A-8910-5C5167F5DB46}"/>
              </a:ext>
            </a:extLst>
          </p:cNvPr>
          <p:cNvCxnSpPr>
            <a:cxnSpLocks/>
          </p:cNvCxnSpPr>
          <p:nvPr/>
        </p:nvCxnSpPr>
        <p:spPr>
          <a:xfrm>
            <a:off x="9780978" y="1345321"/>
            <a:ext cx="0" cy="393981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5B377CD-609B-CD4E-B6BF-C369D288A672}"/>
              </a:ext>
            </a:extLst>
          </p:cNvPr>
          <p:cNvCxnSpPr>
            <a:cxnSpLocks/>
          </p:cNvCxnSpPr>
          <p:nvPr/>
        </p:nvCxnSpPr>
        <p:spPr>
          <a:xfrm>
            <a:off x="5806292" y="1345321"/>
            <a:ext cx="0" cy="393981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41" name="Right Brace 40">
            <a:extLst>
              <a:ext uri="{FF2B5EF4-FFF2-40B4-BE49-F238E27FC236}">
                <a16:creationId xmlns:a16="http://schemas.microsoft.com/office/drawing/2014/main" id="{7959B26D-CC91-9D47-8100-2E0DFF6BF54C}"/>
              </a:ext>
            </a:extLst>
          </p:cNvPr>
          <p:cNvSpPr/>
          <p:nvPr/>
        </p:nvSpPr>
        <p:spPr>
          <a:xfrm rot="16200000">
            <a:off x="8639666" y="173162"/>
            <a:ext cx="196764" cy="2091044"/>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Right Brace 41">
            <a:extLst>
              <a:ext uri="{FF2B5EF4-FFF2-40B4-BE49-F238E27FC236}">
                <a16:creationId xmlns:a16="http://schemas.microsoft.com/office/drawing/2014/main" id="{B5B6D9A4-1ECA-504F-96F0-BDC4EDE795FA}"/>
              </a:ext>
            </a:extLst>
          </p:cNvPr>
          <p:cNvSpPr/>
          <p:nvPr/>
        </p:nvSpPr>
        <p:spPr>
          <a:xfrm rot="16200000">
            <a:off x="6642404" y="266417"/>
            <a:ext cx="196764" cy="1868984"/>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DF2D56C2-68FB-1649-9432-569D7B5D8ABA}"/>
              </a:ext>
            </a:extLst>
          </p:cNvPr>
          <p:cNvSpPr txBox="1"/>
          <p:nvPr/>
        </p:nvSpPr>
        <p:spPr>
          <a:xfrm>
            <a:off x="8601606" y="771767"/>
            <a:ext cx="272884" cy="369332"/>
          </a:xfrm>
          <a:prstGeom prst="rect">
            <a:avLst/>
          </a:prstGeom>
          <a:noFill/>
        </p:spPr>
        <p:txBody>
          <a:bodyPr wrap="square" rtlCol="0">
            <a:spAutoFit/>
          </a:bodyPr>
          <a:lstStyle/>
          <a:p>
            <a:pPr algn="ctr"/>
            <a:r>
              <a:rPr lang="en-US" dirty="0">
                <a:solidFill>
                  <a:srgbClr val="C00000"/>
                </a:solidFill>
              </a:rPr>
              <a:t>U</a:t>
            </a:r>
          </a:p>
        </p:txBody>
      </p:sp>
      <p:sp>
        <p:nvSpPr>
          <p:cNvPr id="44" name="TextBox 43">
            <a:extLst>
              <a:ext uri="{FF2B5EF4-FFF2-40B4-BE49-F238E27FC236}">
                <a16:creationId xmlns:a16="http://schemas.microsoft.com/office/drawing/2014/main" id="{7BBF7A39-BFD3-0440-8B56-9D49D0ED4DA9}"/>
              </a:ext>
            </a:extLst>
          </p:cNvPr>
          <p:cNvSpPr txBox="1"/>
          <p:nvPr/>
        </p:nvSpPr>
        <p:spPr>
          <a:xfrm>
            <a:off x="6628553" y="701829"/>
            <a:ext cx="224466" cy="369332"/>
          </a:xfrm>
          <a:prstGeom prst="rect">
            <a:avLst/>
          </a:prstGeom>
          <a:noFill/>
        </p:spPr>
        <p:txBody>
          <a:bodyPr wrap="square" rtlCol="0">
            <a:spAutoFit/>
          </a:bodyPr>
          <a:lstStyle/>
          <a:p>
            <a:pPr algn="ctr"/>
            <a:r>
              <a:rPr lang="en-US" dirty="0">
                <a:solidFill>
                  <a:srgbClr val="C00000"/>
                </a:solidFill>
              </a:rPr>
              <a:t>L</a:t>
            </a:r>
          </a:p>
        </p:txBody>
      </p:sp>
      <p:cxnSp>
        <p:nvCxnSpPr>
          <p:cNvPr id="45" name="Straight Arrow Connector 44">
            <a:extLst>
              <a:ext uri="{FF2B5EF4-FFF2-40B4-BE49-F238E27FC236}">
                <a16:creationId xmlns:a16="http://schemas.microsoft.com/office/drawing/2014/main" id="{D9CEFAB4-18D5-DE46-B207-658A96CA09D1}"/>
              </a:ext>
            </a:extLst>
          </p:cNvPr>
          <p:cNvCxnSpPr>
            <a:cxnSpLocks/>
          </p:cNvCxnSpPr>
          <p:nvPr/>
        </p:nvCxnSpPr>
        <p:spPr>
          <a:xfrm>
            <a:off x="5854248" y="1777385"/>
            <a:ext cx="3926730" cy="0"/>
          </a:xfrm>
          <a:prstGeom prst="straightConnector1">
            <a:avLst/>
          </a:prstGeom>
          <a:ln w="19050">
            <a:solidFill>
              <a:srgbClr val="C0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87CF70-34D0-7546-A4C8-0BF4BDA26183}"/>
              </a:ext>
            </a:extLst>
          </p:cNvPr>
          <p:cNvSpPr txBox="1"/>
          <p:nvPr/>
        </p:nvSpPr>
        <p:spPr>
          <a:xfrm>
            <a:off x="6557384" y="1907780"/>
            <a:ext cx="2445797" cy="369332"/>
          </a:xfrm>
          <a:prstGeom prst="rect">
            <a:avLst/>
          </a:prstGeom>
          <a:solidFill>
            <a:schemeClr val="bg1"/>
          </a:solidFill>
        </p:spPr>
        <p:txBody>
          <a:bodyPr wrap="square" rtlCol="0">
            <a:spAutoFit/>
          </a:bodyPr>
          <a:lstStyle/>
          <a:p>
            <a:pPr algn="ctr"/>
            <a:r>
              <a:rPr lang="en-US" dirty="0">
                <a:solidFill>
                  <a:srgbClr val="C00000"/>
                </a:solidFill>
              </a:rPr>
              <a:t>95% confidence interval</a:t>
            </a:r>
          </a:p>
        </p:txBody>
      </p:sp>
      <p:grpSp>
        <p:nvGrpSpPr>
          <p:cNvPr id="52" name="Group 51">
            <a:extLst>
              <a:ext uri="{FF2B5EF4-FFF2-40B4-BE49-F238E27FC236}">
                <a16:creationId xmlns:a16="http://schemas.microsoft.com/office/drawing/2014/main" id="{78FB75FD-AF94-1C46-BA19-420FF9377AD7}"/>
              </a:ext>
            </a:extLst>
          </p:cNvPr>
          <p:cNvGrpSpPr/>
          <p:nvPr/>
        </p:nvGrpSpPr>
        <p:grpSpPr>
          <a:xfrm>
            <a:off x="587115" y="2464036"/>
            <a:ext cx="902492" cy="891304"/>
            <a:chOff x="2036652" y="1429407"/>
            <a:chExt cx="1665617" cy="1644971"/>
          </a:xfrm>
        </p:grpSpPr>
        <p:sp>
          <p:nvSpPr>
            <p:cNvPr id="53" name="TextBox 52">
              <a:extLst>
                <a:ext uri="{FF2B5EF4-FFF2-40B4-BE49-F238E27FC236}">
                  <a16:creationId xmlns:a16="http://schemas.microsoft.com/office/drawing/2014/main" id="{5B6D976C-A240-1A43-A797-F5572CEB2FEE}"/>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54" name="TextBox 53">
              <a:extLst>
                <a:ext uri="{FF2B5EF4-FFF2-40B4-BE49-F238E27FC236}">
                  <a16:creationId xmlns:a16="http://schemas.microsoft.com/office/drawing/2014/main" id="{36B592A2-3AAE-B14C-BED0-13A5D4913004}"/>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55" name="TextBox 54">
              <a:extLst>
                <a:ext uri="{FF2B5EF4-FFF2-40B4-BE49-F238E27FC236}">
                  <a16:creationId xmlns:a16="http://schemas.microsoft.com/office/drawing/2014/main" id="{5B440E8C-5EC4-4F41-98CC-397E09490141}"/>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56" name="TextBox 55">
              <a:extLst>
                <a:ext uri="{FF2B5EF4-FFF2-40B4-BE49-F238E27FC236}">
                  <a16:creationId xmlns:a16="http://schemas.microsoft.com/office/drawing/2014/main" id="{14CC27D4-E052-1345-A2C0-5B83C7544A9E}"/>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57" name="TextBox 56">
              <a:extLst>
                <a:ext uri="{FF2B5EF4-FFF2-40B4-BE49-F238E27FC236}">
                  <a16:creationId xmlns:a16="http://schemas.microsoft.com/office/drawing/2014/main" id="{2C7C100B-F47E-F049-BB73-32E2229B948A}"/>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58" name="TextBox 57">
              <a:extLst>
                <a:ext uri="{FF2B5EF4-FFF2-40B4-BE49-F238E27FC236}">
                  <a16:creationId xmlns:a16="http://schemas.microsoft.com/office/drawing/2014/main" id="{E5D9E753-E50C-3D40-A6CE-8E8DA8A33D59}"/>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59" name="TextBox 58">
              <a:extLst>
                <a:ext uri="{FF2B5EF4-FFF2-40B4-BE49-F238E27FC236}">
                  <a16:creationId xmlns:a16="http://schemas.microsoft.com/office/drawing/2014/main" id="{0BCB4A71-AB73-7C4A-9D9D-6EEA5465BE8F}"/>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60" name="TextBox 59">
              <a:extLst>
                <a:ext uri="{FF2B5EF4-FFF2-40B4-BE49-F238E27FC236}">
                  <a16:creationId xmlns:a16="http://schemas.microsoft.com/office/drawing/2014/main" id="{90E0C3A6-DBAD-C849-BB97-A0554B2E0D5C}"/>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61" name="TextBox 60">
              <a:extLst>
                <a:ext uri="{FF2B5EF4-FFF2-40B4-BE49-F238E27FC236}">
                  <a16:creationId xmlns:a16="http://schemas.microsoft.com/office/drawing/2014/main" id="{068B8E6E-AB07-804A-AA77-4D6DB33F51DB}"/>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62" name="TextBox 61">
              <a:extLst>
                <a:ext uri="{FF2B5EF4-FFF2-40B4-BE49-F238E27FC236}">
                  <a16:creationId xmlns:a16="http://schemas.microsoft.com/office/drawing/2014/main" id="{C1B370CC-7042-5742-B932-DC5911C4AA18}"/>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63" name="TextBox 62">
              <a:extLst>
                <a:ext uri="{FF2B5EF4-FFF2-40B4-BE49-F238E27FC236}">
                  <a16:creationId xmlns:a16="http://schemas.microsoft.com/office/drawing/2014/main" id="{A20A7FC5-1C85-EA46-A41E-AE28ABFDF851}"/>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64" name="TextBox 63">
              <a:extLst>
                <a:ext uri="{FF2B5EF4-FFF2-40B4-BE49-F238E27FC236}">
                  <a16:creationId xmlns:a16="http://schemas.microsoft.com/office/drawing/2014/main" id="{BB64CAFB-C405-E444-A7BC-646298CC850E}"/>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65" name="TextBox 64">
              <a:extLst>
                <a:ext uri="{FF2B5EF4-FFF2-40B4-BE49-F238E27FC236}">
                  <a16:creationId xmlns:a16="http://schemas.microsoft.com/office/drawing/2014/main" id="{188A2C6D-EB7B-C64C-8681-38359F936DB1}"/>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66" name="TextBox 65">
              <a:extLst>
                <a:ext uri="{FF2B5EF4-FFF2-40B4-BE49-F238E27FC236}">
                  <a16:creationId xmlns:a16="http://schemas.microsoft.com/office/drawing/2014/main" id="{BF5B1608-2A10-7C45-AB0C-4EB1F5345FC1}"/>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68" name="TextBox 67">
              <a:extLst>
                <a:ext uri="{FF2B5EF4-FFF2-40B4-BE49-F238E27FC236}">
                  <a16:creationId xmlns:a16="http://schemas.microsoft.com/office/drawing/2014/main" id="{B7A53749-A483-264B-9519-516C6D719E8D}"/>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79" name="TextBox 78">
              <a:extLst>
                <a:ext uri="{FF2B5EF4-FFF2-40B4-BE49-F238E27FC236}">
                  <a16:creationId xmlns:a16="http://schemas.microsoft.com/office/drawing/2014/main" id="{8E010053-C903-1B4A-A1CF-97FE4E6AAE3A}"/>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93" name="TextBox 92">
              <a:extLst>
                <a:ext uri="{FF2B5EF4-FFF2-40B4-BE49-F238E27FC236}">
                  <a16:creationId xmlns:a16="http://schemas.microsoft.com/office/drawing/2014/main" id="{41354B1F-A594-8A48-8C10-D43268C5C5ED}"/>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96" name="TextBox 95">
              <a:extLst>
                <a:ext uri="{FF2B5EF4-FFF2-40B4-BE49-F238E27FC236}">
                  <a16:creationId xmlns:a16="http://schemas.microsoft.com/office/drawing/2014/main" id="{5735E183-2033-8C4A-B2E1-8E4854E9BE25}"/>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97" name="TextBox 96">
              <a:extLst>
                <a:ext uri="{FF2B5EF4-FFF2-40B4-BE49-F238E27FC236}">
                  <a16:creationId xmlns:a16="http://schemas.microsoft.com/office/drawing/2014/main" id="{1A648DBE-EB7F-5045-BC17-057C34038486}"/>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98" name="TextBox 97">
              <a:extLst>
                <a:ext uri="{FF2B5EF4-FFF2-40B4-BE49-F238E27FC236}">
                  <a16:creationId xmlns:a16="http://schemas.microsoft.com/office/drawing/2014/main" id="{86C99A63-1C9C-7A47-892C-A4F1B70916E2}"/>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99" name="TextBox 98">
              <a:extLst>
                <a:ext uri="{FF2B5EF4-FFF2-40B4-BE49-F238E27FC236}">
                  <a16:creationId xmlns:a16="http://schemas.microsoft.com/office/drawing/2014/main" id="{65AE6F26-F256-0E46-9852-4DB8B28182C1}"/>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100" name="TextBox 99">
              <a:extLst>
                <a:ext uri="{FF2B5EF4-FFF2-40B4-BE49-F238E27FC236}">
                  <a16:creationId xmlns:a16="http://schemas.microsoft.com/office/drawing/2014/main" id="{70D571F3-897F-F34A-933B-F1B8BE8B0960}"/>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101" name="Oval 100">
              <a:extLst>
                <a:ext uri="{FF2B5EF4-FFF2-40B4-BE49-F238E27FC236}">
                  <a16:creationId xmlns:a16="http://schemas.microsoft.com/office/drawing/2014/main" id="{2E1EE32D-8411-8C4E-BD60-1D4015E4F076}"/>
                </a:ext>
              </a:extLst>
            </p:cNvPr>
            <p:cNvSpPr/>
            <p:nvPr/>
          </p:nvSpPr>
          <p:spPr>
            <a:xfrm>
              <a:off x="2036652" y="14978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102" name="Right Arrow 101">
            <a:extLst>
              <a:ext uri="{FF2B5EF4-FFF2-40B4-BE49-F238E27FC236}">
                <a16:creationId xmlns:a16="http://schemas.microsoft.com/office/drawing/2014/main" id="{BCDEDFD8-DD82-B049-9BF0-4DD2D5794B87}"/>
              </a:ext>
            </a:extLst>
          </p:cNvPr>
          <p:cNvSpPr/>
          <p:nvPr/>
        </p:nvSpPr>
        <p:spPr>
          <a:xfrm>
            <a:off x="1745595" y="278832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BB4B1F3F-E943-B54E-9AC3-A18D6BEAD496}"/>
              </a:ext>
            </a:extLst>
          </p:cNvPr>
          <p:cNvSpPr txBox="1"/>
          <p:nvPr/>
        </p:nvSpPr>
        <p:spPr>
          <a:xfrm>
            <a:off x="3333030" y="2725157"/>
            <a:ext cx="899157" cy="369332"/>
          </a:xfrm>
          <a:prstGeom prst="rect">
            <a:avLst/>
          </a:prstGeom>
          <a:noFill/>
        </p:spPr>
        <p:txBody>
          <a:bodyPr wrap="none" rtlCol="0">
            <a:spAutoFit/>
          </a:bodyPr>
          <a:lstStyle/>
          <a:p>
            <a:r>
              <a:rPr lang="en-US" dirty="0">
                <a:solidFill>
                  <a:srgbClr val="FF0000"/>
                </a:solidFill>
              </a:rPr>
              <a:t>statistic</a:t>
            </a:r>
          </a:p>
        </p:txBody>
      </p:sp>
      <p:grpSp>
        <p:nvGrpSpPr>
          <p:cNvPr id="104" name="Group 103">
            <a:extLst>
              <a:ext uri="{FF2B5EF4-FFF2-40B4-BE49-F238E27FC236}">
                <a16:creationId xmlns:a16="http://schemas.microsoft.com/office/drawing/2014/main" id="{E04C9A8D-8B07-BE40-92DD-C7CE17C8B679}"/>
              </a:ext>
            </a:extLst>
          </p:cNvPr>
          <p:cNvGrpSpPr/>
          <p:nvPr/>
        </p:nvGrpSpPr>
        <p:grpSpPr>
          <a:xfrm>
            <a:off x="587116" y="3445846"/>
            <a:ext cx="948856" cy="923329"/>
            <a:chOff x="2036652" y="1429407"/>
            <a:chExt cx="1751185" cy="1704075"/>
          </a:xfrm>
        </p:grpSpPr>
        <p:sp>
          <p:nvSpPr>
            <p:cNvPr id="105" name="TextBox 104">
              <a:extLst>
                <a:ext uri="{FF2B5EF4-FFF2-40B4-BE49-F238E27FC236}">
                  <a16:creationId xmlns:a16="http://schemas.microsoft.com/office/drawing/2014/main" id="{1883752E-3AD2-1749-9887-6E7331F58BB0}"/>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1"/>
                  </a:solidFill>
                </a:rPr>
                <a:t>x</a:t>
              </a:r>
            </a:p>
          </p:txBody>
        </p:sp>
        <p:sp>
          <p:nvSpPr>
            <p:cNvPr id="106" name="TextBox 105">
              <a:extLst>
                <a:ext uri="{FF2B5EF4-FFF2-40B4-BE49-F238E27FC236}">
                  <a16:creationId xmlns:a16="http://schemas.microsoft.com/office/drawing/2014/main" id="{F6FC3E69-3832-254A-B183-DA33528297B3}"/>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1"/>
                  </a:solidFill>
                </a:rPr>
                <a:t>x</a:t>
              </a:r>
            </a:p>
          </p:txBody>
        </p:sp>
        <p:sp>
          <p:nvSpPr>
            <p:cNvPr id="107" name="TextBox 106">
              <a:extLst>
                <a:ext uri="{FF2B5EF4-FFF2-40B4-BE49-F238E27FC236}">
                  <a16:creationId xmlns:a16="http://schemas.microsoft.com/office/drawing/2014/main" id="{1572EC75-EFC7-0340-8725-4A0158F833CF}"/>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1"/>
                  </a:solidFill>
                </a:rPr>
                <a:t>x</a:t>
              </a:r>
            </a:p>
          </p:txBody>
        </p:sp>
        <p:sp>
          <p:nvSpPr>
            <p:cNvPr id="108" name="TextBox 107">
              <a:extLst>
                <a:ext uri="{FF2B5EF4-FFF2-40B4-BE49-F238E27FC236}">
                  <a16:creationId xmlns:a16="http://schemas.microsoft.com/office/drawing/2014/main" id="{04BB1605-3E57-284A-960D-5AFF7BA6ED2D}"/>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1"/>
                  </a:solidFill>
                </a:rPr>
                <a:t>x</a:t>
              </a:r>
            </a:p>
          </p:txBody>
        </p:sp>
        <p:sp>
          <p:nvSpPr>
            <p:cNvPr id="109" name="TextBox 108">
              <a:extLst>
                <a:ext uri="{FF2B5EF4-FFF2-40B4-BE49-F238E27FC236}">
                  <a16:creationId xmlns:a16="http://schemas.microsoft.com/office/drawing/2014/main" id="{4384C3E5-141D-7E44-AF39-9FE23A16F429}"/>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1"/>
                  </a:solidFill>
                </a:rPr>
                <a:t>x</a:t>
              </a:r>
            </a:p>
          </p:txBody>
        </p:sp>
        <p:sp>
          <p:nvSpPr>
            <p:cNvPr id="110" name="TextBox 109">
              <a:extLst>
                <a:ext uri="{FF2B5EF4-FFF2-40B4-BE49-F238E27FC236}">
                  <a16:creationId xmlns:a16="http://schemas.microsoft.com/office/drawing/2014/main" id="{5319F9CF-A6FE-0F4D-82F4-9C6C0BE2935B}"/>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1"/>
                  </a:solidFill>
                </a:rPr>
                <a:t>x</a:t>
              </a:r>
            </a:p>
          </p:txBody>
        </p:sp>
        <p:sp>
          <p:nvSpPr>
            <p:cNvPr id="111" name="TextBox 110">
              <a:extLst>
                <a:ext uri="{FF2B5EF4-FFF2-40B4-BE49-F238E27FC236}">
                  <a16:creationId xmlns:a16="http://schemas.microsoft.com/office/drawing/2014/main" id="{760F6244-07AD-AD46-A362-09B7DD35FE62}"/>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1"/>
                  </a:solidFill>
                </a:rPr>
                <a:t>x</a:t>
              </a:r>
            </a:p>
          </p:txBody>
        </p:sp>
        <p:sp>
          <p:nvSpPr>
            <p:cNvPr id="112" name="TextBox 111">
              <a:extLst>
                <a:ext uri="{FF2B5EF4-FFF2-40B4-BE49-F238E27FC236}">
                  <a16:creationId xmlns:a16="http://schemas.microsoft.com/office/drawing/2014/main" id="{F44D7AFF-FFC3-6347-BD2E-B9461CBAD3C8}"/>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1"/>
                  </a:solidFill>
                </a:rPr>
                <a:t>x</a:t>
              </a:r>
            </a:p>
          </p:txBody>
        </p:sp>
        <p:sp>
          <p:nvSpPr>
            <p:cNvPr id="113" name="TextBox 112">
              <a:extLst>
                <a:ext uri="{FF2B5EF4-FFF2-40B4-BE49-F238E27FC236}">
                  <a16:creationId xmlns:a16="http://schemas.microsoft.com/office/drawing/2014/main" id="{4009091E-3178-3A45-892D-5A517DDB9F00}"/>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1"/>
                  </a:solidFill>
                </a:rPr>
                <a:t>x</a:t>
              </a:r>
            </a:p>
          </p:txBody>
        </p:sp>
        <p:sp>
          <p:nvSpPr>
            <p:cNvPr id="114" name="TextBox 113">
              <a:extLst>
                <a:ext uri="{FF2B5EF4-FFF2-40B4-BE49-F238E27FC236}">
                  <a16:creationId xmlns:a16="http://schemas.microsoft.com/office/drawing/2014/main" id="{1E7E91CC-86E3-7E4B-991C-AE26A2E8F7A9}"/>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1"/>
                  </a:solidFill>
                </a:rPr>
                <a:t>x</a:t>
              </a:r>
            </a:p>
          </p:txBody>
        </p:sp>
        <p:sp>
          <p:nvSpPr>
            <p:cNvPr id="115" name="TextBox 114">
              <a:extLst>
                <a:ext uri="{FF2B5EF4-FFF2-40B4-BE49-F238E27FC236}">
                  <a16:creationId xmlns:a16="http://schemas.microsoft.com/office/drawing/2014/main" id="{A476629A-5662-704E-A94B-34AB2CC712C1}"/>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1"/>
                  </a:solidFill>
                </a:rPr>
                <a:t>x</a:t>
              </a:r>
            </a:p>
          </p:txBody>
        </p:sp>
        <p:sp>
          <p:nvSpPr>
            <p:cNvPr id="116" name="TextBox 115">
              <a:extLst>
                <a:ext uri="{FF2B5EF4-FFF2-40B4-BE49-F238E27FC236}">
                  <a16:creationId xmlns:a16="http://schemas.microsoft.com/office/drawing/2014/main" id="{C10FDF17-4D55-4547-AC8B-92D81B0323D5}"/>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1"/>
                  </a:solidFill>
                </a:rPr>
                <a:t>x</a:t>
              </a:r>
            </a:p>
          </p:txBody>
        </p:sp>
        <p:sp>
          <p:nvSpPr>
            <p:cNvPr id="117" name="TextBox 116">
              <a:extLst>
                <a:ext uri="{FF2B5EF4-FFF2-40B4-BE49-F238E27FC236}">
                  <a16:creationId xmlns:a16="http://schemas.microsoft.com/office/drawing/2014/main" id="{D00BC808-2BF2-0B4D-AD42-2D686A6B3329}"/>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1"/>
                  </a:solidFill>
                </a:rPr>
                <a:t>x</a:t>
              </a:r>
            </a:p>
          </p:txBody>
        </p:sp>
        <p:sp>
          <p:nvSpPr>
            <p:cNvPr id="118" name="TextBox 117">
              <a:extLst>
                <a:ext uri="{FF2B5EF4-FFF2-40B4-BE49-F238E27FC236}">
                  <a16:creationId xmlns:a16="http://schemas.microsoft.com/office/drawing/2014/main" id="{EF4DAC1C-BA28-0548-8547-25B1F830E319}"/>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1"/>
                  </a:solidFill>
                </a:rPr>
                <a:t>x</a:t>
              </a:r>
            </a:p>
          </p:txBody>
        </p:sp>
        <p:sp>
          <p:nvSpPr>
            <p:cNvPr id="119" name="TextBox 118">
              <a:extLst>
                <a:ext uri="{FF2B5EF4-FFF2-40B4-BE49-F238E27FC236}">
                  <a16:creationId xmlns:a16="http://schemas.microsoft.com/office/drawing/2014/main" id="{F03054D2-5CFE-1D43-AFAA-A07C0CE3263F}"/>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1"/>
                  </a:solidFill>
                </a:rPr>
                <a:t>x</a:t>
              </a:r>
            </a:p>
          </p:txBody>
        </p:sp>
        <p:sp>
          <p:nvSpPr>
            <p:cNvPr id="120" name="TextBox 119">
              <a:extLst>
                <a:ext uri="{FF2B5EF4-FFF2-40B4-BE49-F238E27FC236}">
                  <a16:creationId xmlns:a16="http://schemas.microsoft.com/office/drawing/2014/main" id="{60E616F2-5E01-8A44-B750-402B9E4F44DA}"/>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1"/>
                  </a:solidFill>
                </a:rPr>
                <a:t>x</a:t>
              </a:r>
            </a:p>
          </p:txBody>
        </p:sp>
        <p:sp>
          <p:nvSpPr>
            <p:cNvPr id="121" name="TextBox 120">
              <a:extLst>
                <a:ext uri="{FF2B5EF4-FFF2-40B4-BE49-F238E27FC236}">
                  <a16:creationId xmlns:a16="http://schemas.microsoft.com/office/drawing/2014/main" id="{36EE8E49-CD30-8A47-91B9-EE4D7D793A79}"/>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1"/>
                  </a:solidFill>
                </a:rPr>
                <a:t>x</a:t>
              </a:r>
            </a:p>
          </p:txBody>
        </p:sp>
        <p:sp>
          <p:nvSpPr>
            <p:cNvPr id="122" name="TextBox 121">
              <a:extLst>
                <a:ext uri="{FF2B5EF4-FFF2-40B4-BE49-F238E27FC236}">
                  <a16:creationId xmlns:a16="http://schemas.microsoft.com/office/drawing/2014/main" id="{45792B97-D098-BF47-BACF-AFCF5C899280}"/>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1"/>
                  </a:solidFill>
                </a:rPr>
                <a:t>x</a:t>
              </a:r>
            </a:p>
          </p:txBody>
        </p:sp>
        <p:sp>
          <p:nvSpPr>
            <p:cNvPr id="123" name="TextBox 122">
              <a:extLst>
                <a:ext uri="{FF2B5EF4-FFF2-40B4-BE49-F238E27FC236}">
                  <a16:creationId xmlns:a16="http://schemas.microsoft.com/office/drawing/2014/main" id="{DE4B7615-77AE-3D49-9F79-098B01D6B3C4}"/>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1"/>
                  </a:solidFill>
                </a:rPr>
                <a:t>x</a:t>
              </a:r>
            </a:p>
          </p:txBody>
        </p:sp>
        <p:sp>
          <p:nvSpPr>
            <p:cNvPr id="124" name="TextBox 123">
              <a:extLst>
                <a:ext uri="{FF2B5EF4-FFF2-40B4-BE49-F238E27FC236}">
                  <a16:creationId xmlns:a16="http://schemas.microsoft.com/office/drawing/2014/main" id="{1F479BF1-3183-1143-8C13-FA9E59850330}"/>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1"/>
                  </a:solidFill>
                </a:rPr>
                <a:t>x</a:t>
              </a:r>
            </a:p>
          </p:txBody>
        </p:sp>
        <p:sp>
          <p:nvSpPr>
            <p:cNvPr id="125" name="TextBox 124">
              <a:extLst>
                <a:ext uri="{FF2B5EF4-FFF2-40B4-BE49-F238E27FC236}">
                  <a16:creationId xmlns:a16="http://schemas.microsoft.com/office/drawing/2014/main" id="{BACBD2CC-040A-6D44-8AF0-BF89C124AD8F}"/>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1"/>
                  </a:solidFill>
                </a:rPr>
                <a:t>x</a:t>
              </a:r>
            </a:p>
          </p:txBody>
        </p:sp>
        <p:sp>
          <p:nvSpPr>
            <p:cNvPr id="126" name="TextBox 125">
              <a:extLst>
                <a:ext uri="{FF2B5EF4-FFF2-40B4-BE49-F238E27FC236}">
                  <a16:creationId xmlns:a16="http://schemas.microsoft.com/office/drawing/2014/main" id="{D8902BFD-5B47-FC42-9274-BF5271F5A97E}"/>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1"/>
                  </a:solidFill>
                </a:rPr>
                <a:t>x</a:t>
              </a:r>
            </a:p>
          </p:txBody>
        </p:sp>
        <p:sp>
          <p:nvSpPr>
            <p:cNvPr id="127" name="Oval 126">
              <a:extLst>
                <a:ext uri="{FF2B5EF4-FFF2-40B4-BE49-F238E27FC236}">
                  <a16:creationId xmlns:a16="http://schemas.microsoft.com/office/drawing/2014/main" id="{EE7E0E78-FFB4-E34B-95C6-18574028E9DB}"/>
                </a:ext>
              </a:extLst>
            </p:cNvPr>
            <p:cNvSpPr/>
            <p:nvPr/>
          </p:nvSpPr>
          <p:spPr>
            <a:xfrm>
              <a:off x="2036652" y="1497826"/>
              <a:ext cx="1665617" cy="157655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grpSp>
      <p:sp>
        <p:nvSpPr>
          <p:cNvPr id="128" name="Right Arrow 127">
            <a:extLst>
              <a:ext uri="{FF2B5EF4-FFF2-40B4-BE49-F238E27FC236}">
                <a16:creationId xmlns:a16="http://schemas.microsoft.com/office/drawing/2014/main" id="{6385ABB7-AE11-A341-B5F1-21A347DDEDFE}"/>
              </a:ext>
            </a:extLst>
          </p:cNvPr>
          <p:cNvSpPr/>
          <p:nvPr/>
        </p:nvSpPr>
        <p:spPr>
          <a:xfrm>
            <a:off x="1745595" y="377013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9" name="TextBox 128">
            <a:extLst>
              <a:ext uri="{FF2B5EF4-FFF2-40B4-BE49-F238E27FC236}">
                <a16:creationId xmlns:a16="http://schemas.microsoft.com/office/drawing/2014/main" id="{3A23AE2E-EC94-AE45-88C9-1EF4CA265F7E}"/>
              </a:ext>
            </a:extLst>
          </p:cNvPr>
          <p:cNvSpPr txBox="1"/>
          <p:nvPr/>
        </p:nvSpPr>
        <p:spPr>
          <a:xfrm>
            <a:off x="3333030" y="3706967"/>
            <a:ext cx="899157" cy="369332"/>
          </a:xfrm>
          <a:prstGeom prst="rect">
            <a:avLst/>
          </a:prstGeom>
          <a:noFill/>
        </p:spPr>
        <p:txBody>
          <a:bodyPr wrap="none" rtlCol="0">
            <a:spAutoFit/>
          </a:bodyPr>
          <a:lstStyle/>
          <a:p>
            <a:r>
              <a:rPr lang="en-US" dirty="0">
                <a:solidFill>
                  <a:schemeClr val="accent1"/>
                </a:solidFill>
              </a:rPr>
              <a:t>statistic</a:t>
            </a:r>
          </a:p>
        </p:txBody>
      </p:sp>
      <p:grpSp>
        <p:nvGrpSpPr>
          <p:cNvPr id="130" name="Group 129">
            <a:extLst>
              <a:ext uri="{FF2B5EF4-FFF2-40B4-BE49-F238E27FC236}">
                <a16:creationId xmlns:a16="http://schemas.microsoft.com/office/drawing/2014/main" id="{92C430A1-9054-F742-B2D3-B599A1B6DB49}"/>
              </a:ext>
            </a:extLst>
          </p:cNvPr>
          <p:cNvGrpSpPr/>
          <p:nvPr/>
        </p:nvGrpSpPr>
        <p:grpSpPr>
          <a:xfrm>
            <a:off x="602685" y="4436495"/>
            <a:ext cx="948856" cy="923329"/>
            <a:chOff x="2036652" y="1429407"/>
            <a:chExt cx="1751185" cy="1704075"/>
          </a:xfrm>
        </p:grpSpPr>
        <p:sp>
          <p:nvSpPr>
            <p:cNvPr id="131" name="TextBox 130">
              <a:extLst>
                <a:ext uri="{FF2B5EF4-FFF2-40B4-BE49-F238E27FC236}">
                  <a16:creationId xmlns:a16="http://schemas.microsoft.com/office/drawing/2014/main" id="{A13BC2BD-E4EA-7646-9134-D4D7EE6FDB65}"/>
                </a:ext>
              </a:extLst>
            </p:cNvPr>
            <p:cNvSpPr txBox="1"/>
            <p:nvPr/>
          </p:nvSpPr>
          <p:spPr>
            <a:xfrm>
              <a:off x="2448909" y="1429407"/>
              <a:ext cx="524239" cy="681631"/>
            </a:xfrm>
            <a:prstGeom prst="rect">
              <a:avLst/>
            </a:prstGeom>
            <a:noFill/>
          </p:spPr>
          <p:txBody>
            <a:bodyPr wrap="none" rtlCol="0">
              <a:spAutoFit/>
            </a:bodyPr>
            <a:lstStyle/>
            <a:p>
              <a:r>
                <a:rPr lang="en-US" dirty="0">
                  <a:solidFill>
                    <a:srgbClr val="00B050"/>
                  </a:solidFill>
                </a:rPr>
                <a:t>x</a:t>
              </a:r>
            </a:p>
          </p:txBody>
        </p:sp>
        <p:sp>
          <p:nvSpPr>
            <p:cNvPr id="132" name="TextBox 131">
              <a:extLst>
                <a:ext uri="{FF2B5EF4-FFF2-40B4-BE49-F238E27FC236}">
                  <a16:creationId xmlns:a16="http://schemas.microsoft.com/office/drawing/2014/main" id="{006280B7-6402-244A-BB99-BE6F30D7093A}"/>
                </a:ext>
              </a:extLst>
            </p:cNvPr>
            <p:cNvSpPr txBox="1"/>
            <p:nvPr/>
          </p:nvSpPr>
          <p:spPr>
            <a:xfrm>
              <a:off x="2601309" y="1581807"/>
              <a:ext cx="524239" cy="681631"/>
            </a:xfrm>
            <a:prstGeom prst="rect">
              <a:avLst/>
            </a:prstGeom>
            <a:noFill/>
          </p:spPr>
          <p:txBody>
            <a:bodyPr wrap="none" rtlCol="0">
              <a:spAutoFit/>
            </a:bodyPr>
            <a:lstStyle/>
            <a:p>
              <a:r>
                <a:rPr lang="en-US" dirty="0">
                  <a:solidFill>
                    <a:srgbClr val="00B050"/>
                  </a:solidFill>
                </a:rPr>
                <a:t>x</a:t>
              </a:r>
            </a:p>
          </p:txBody>
        </p:sp>
        <p:sp>
          <p:nvSpPr>
            <p:cNvPr id="133" name="TextBox 132">
              <a:extLst>
                <a:ext uri="{FF2B5EF4-FFF2-40B4-BE49-F238E27FC236}">
                  <a16:creationId xmlns:a16="http://schemas.microsoft.com/office/drawing/2014/main" id="{5ECE4465-6B2D-4B4F-9C67-B396DD9F2E47}"/>
                </a:ext>
              </a:extLst>
            </p:cNvPr>
            <p:cNvSpPr txBox="1"/>
            <p:nvPr/>
          </p:nvSpPr>
          <p:spPr>
            <a:xfrm>
              <a:off x="2753710" y="1734208"/>
              <a:ext cx="524239" cy="681631"/>
            </a:xfrm>
            <a:prstGeom prst="rect">
              <a:avLst/>
            </a:prstGeom>
            <a:noFill/>
          </p:spPr>
          <p:txBody>
            <a:bodyPr wrap="none" rtlCol="0">
              <a:spAutoFit/>
            </a:bodyPr>
            <a:lstStyle/>
            <a:p>
              <a:r>
                <a:rPr lang="en-US" dirty="0">
                  <a:solidFill>
                    <a:srgbClr val="00B050"/>
                  </a:solidFill>
                </a:rPr>
                <a:t>x</a:t>
              </a:r>
            </a:p>
          </p:txBody>
        </p:sp>
        <p:sp>
          <p:nvSpPr>
            <p:cNvPr id="134" name="TextBox 133">
              <a:extLst>
                <a:ext uri="{FF2B5EF4-FFF2-40B4-BE49-F238E27FC236}">
                  <a16:creationId xmlns:a16="http://schemas.microsoft.com/office/drawing/2014/main" id="{7CA2D3FC-741C-2242-B280-5B96E65B1854}"/>
                </a:ext>
              </a:extLst>
            </p:cNvPr>
            <p:cNvSpPr txBox="1"/>
            <p:nvPr/>
          </p:nvSpPr>
          <p:spPr>
            <a:xfrm>
              <a:off x="2948016" y="1822914"/>
              <a:ext cx="524239" cy="681631"/>
            </a:xfrm>
            <a:prstGeom prst="rect">
              <a:avLst/>
            </a:prstGeom>
            <a:noFill/>
          </p:spPr>
          <p:txBody>
            <a:bodyPr wrap="none" rtlCol="0">
              <a:spAutoFit/>
            </a:bodyPr>
            <a:lstStyle/>
            <a:p>
              <a:r>
                <a:rPr lang="en-US" dirty="0">
                  <a:solidFill>
                    <a:srgbClr val="00B050"/>
                  </a:solidFill>
                </a:rPr>
                <a:t>x</a:t>
              </a:r>
            </a:p>
          </p:txBody>
        </p:sp>
        <p:sp>
          <p:nvSpPr>
            <p:cNvPr id="135" name="TextBox 134">
              <a:extLst>
                <a:ext uri="{FF2B5EF4-FFF2-40B4-BE49-F238E27FC236}">
                  <a16:creationId xmlns:a16="http://schemas.microsoft.com/office/drawing/2014/main" id="{F3B55335-9CD2-4B40-8C5E-50F5F4526C4B}"/>
                </a:ext>
              </a:extLst>
            </p:cNvPr>
            <p:cNvSpPr txBox="1"/>
            <p:nvPr/>
          </p:nvSpPr>
          <p:spPr>
            <a:xfrm>
              <a:off x="3058510" y="2039007"/>
              <a:ext cx="524239" cy="681631"/>
            </a:xfrm>
            <a:prstGeom prst="rect">
              <a:avLst/>
            </a:prstGeom>
            <a:noFill/>
          </p:spPr>
          <p:txBody>
            <a:bodyPr wrap="none" rtlCol="0">
              <a:spAutoFit/>
            </a:bodyPr>
            <a:lstStyle/>
            <a:p>
              <a:r>
                <a:rPr lang="en-US" dirty="0">
                  <a:solidFill>
                    <a:srgbClr val="00B050"/>
                  </a:solidFill>
                </a:rPr>
                <a:t>x</a:t>
              </a:r>
            </a:p>
          </p:txBody>
        </p:sp>
        <p:sp>
          <p:nvSpPr>
            <p:cNvPr id="136" name="TextBox 135">
              <a:extLst>
                <a:ext uri="{FF2B5EF4-FFF2-40B4-BE49-F238E27FC236}">
                  <a16:creationId xmlns:a16="http://schemas.microsoft.com/office/drawing/2014/main" id="{C5BE115B-7740-5B46-B48B-E0884FAFCEC3}"/>
                </a:ext>
              </a:extLst>
            </p:cNvPr>
            <p:cNvSpPr txBox="1"/>
            <p:nvPr/>
          </p:nvSpPr>
          <p:spPr>
            <a:xfrm>
              <a:off x="3210910" y="2191407"/>
              <a:ext cx="524239" cy="681631"/>
            </a:xfrm>
            <a:prstGeom prst="rect">
              <a:avLst/>
            </a:prstGeom>
            <a:noFill/>
          </p:spPr>
          <p:txBody>
            <a:bodyPr wrap="none" rtlCol="0">
              <a:spAutoFit/>
            </a:bodyPr>
            <a:lstStyle/>
            <a:p>
              <a:r>
                <a:rPr lang="en-US" dirty="0">
                  <a:solidFill>
                    <a:srgbClr val="00B050"/>
                  </a:solidFill>
                </a:rPr>
                <a:t>x</a:t>
              </a:r>
            </a:p>
          </p:txBody>
        </p:sp>
        <p:sp>
          <p:nvSpPr>
            <p:cNvPr id="137" name="TextBox 136">
              <a:extLst>
                <a:ext uri="{FF2B5EF4-FFF2-40B4-BE49-F238E27FC236}">
                  <a16:creationId xmlns:a16="http://schemas.microsoft.com/office/drawing/2014/main" id="{48F869BC-B9B8-B546-9869-232BE33DF30C}"/>
                </a:ext>
              </a:extLst>
            </p:cNvPr>
            <p:cNvSpPr txBox="1"/>
            <p:nvPr/>
          </p:nvSpPr>
          <p:spPr>
            <a:xfrm>
              <a:off x="2543641" y="1930854"/>
              <a:ext cx="524239" cy="681631"/>
            </a:xfrm>
            <a:prstGeom prst="rect">
              <a:avLst/>
            </a:prstGeom>
            <a:noFill/>
          </p:spPr>
          <p:txBody>
            <a:bodyPr wrap="none" rtlCol="0">
              <a:spAutoFit/>
            </a:bodyPr>
            <a:lstStyle/>
            <a:p>
              <a:r>
                <a:rPr lang="en-US" dirty="0">
                  <a:solidFill>
                    <a:srgbClr val="00B050"/>
                  </a:solidFill>
                </a:rPr>
                <a:t>x</a:t>
              </a:r>
            </a:p>
          </p:txBody>
        </p:sp>
        <p:sp>
          <p:nvSpPr>
            <p:cNvPr id="138" name="TextBox 137">
              <a:extLst>
                <a:ext uri="{FF2B5EF4-FFF2-40B4-BE49-F238E27FC236}">
                  <a16:creationId xmlns:a16="http://schemas.microsoft.com/office/drawing/2014/main" id="{A5B6A21F-5100-A141-8ECE-FA9406CF1788}"/>
                </a:ext>
              </a:extLst>
            </p:cNvPr>
            <p:cNvSpPr txBox="1"/>
            <p:nvPr/>
          </p:nvSpPr>
          <p:spPr>
            <a:xfrm>
              <a:off x="2559677" y="2401192"/>
              <a:ext cx="524239" cy="681631"/>
            </a:xfrm>
            <a:prstGeom prst="rect">
              <a:avLst/>
            </a:prstGeom>
            <a:noFill/>
          </p:spPr>
          <p:txBody>
            <a:bodyPr wrap="none" rtlCol="0">
              <a:spAutoFit/>
            </a:bodyPr>
            <a:lstStyle/>
            <a:p>
              <a:r>
                <a:rPr lang="en-US" dirty="0">
                  <a:solidFill>
                    <a:srgbClr val="00B050"/>
                  </a:solidFill>
                </a:rPr>
                <a:t>x</a:t>
              </a:r>
            </a:p>
          </p:txBody>
        </p:sp>
        <p:sp>
          <p:nvSpPr>
            <p:cNvPr id="139" name="TextBox 138">
              <a:extLst>
                <a:ext uri="{FF2B5EF4-FFF2-40B4-BE49-F238E27FC236}">
                  <a16:creationId xmlns:a16="http://schemas.microsoft.com/office/drawing/2014/main" id="{16F5E9D5-0881-1B4E-967B-C7E22D9C9CE9}"/>
                </a:ext>
              </a:extLst>
            </p:cNvPr>
            <p:cNvSpPr txBox="1"/>
            <p:nvPr/>
          </p:nvSpPr>
          <p:spPr>
            <a:xfrm>
              <a:off x="2133803" y="1558684"/>
              <a:ext cx="294290" cy="681631"/>
            </a:xfrm>
            <a:prstGeom prst="rect">
              <a:avLst/>
            </a:prstGeom>
            <a:noFill/>
          </p:spPr>
          <p:txBody>
            <a:bodyPr wrap="square" rtlCol="0">
              <a:spAutoFit/>
            </a:bodyPr>
            <a:lstStyle/>
            <a:p>
              <a:r>
                <a:rPr lang="en-US" dirty="0">
                  <a:solidFill>
                    <a:srgbClr val="00B050"/>
                  </a:solidFill>
                </a:rPr>
                <a:t>x</a:t>
              </a:r>
            </a:p>
          </p:txBody>
        </p:sp>
        <p:sp>
          <p:nvSpPr>
            <p:cNvPr id="140" name="TextBox 139">
              <a:extLst>
                <a:ext uri="{FF2B5EF4-FFF2-40B4-BE49-F238E27FC236}">
                  <a16:creationId xmlns:a16="http://schemas.microsoft.com/office/drawing/2014/main" id="{6A6FE030-2EE9-0842-BCD9-26196963A2BE}"/>
                </a:ext>
              </a:extLst>
            </p:cNvPr>
            <p:cNvSpPr txBox="1"/>
            <p:nvPr/>
          </p:nvSpPr>
          <p:spPr>
            <a:xfrm>
              <a:off x="2244298" y="1794219"/>
              <a:ext cx="294290" cy="681631"/>
            </a:xfrm>
            <a:prstGeom prst="rect">
              <a:avLst/>
            </a:prstGeom>
            <a:noFill/>
          </p:spPr>
          <p:txBody>
            <a:bodyPr wrap="square" rtlCol="0">
              <a:spAutoFit/>
            </a:bodyPr>
            <a:lstStyle/>
            <a:p>
              <a:r>
                <a:rPr lang="en-US" dirty="0">
                  <a:solidFill>
                    <a:srgbClr val="00B050"/>
                  </a:solidFill>
                </a:rPr>
                <a:t>x</a:t>
              </a:r>
            </a:p>
          </p:txBody>
        </p:sp>
        <p:sp>
          <p:nvSpPr>
            <p:cNvPr id="141" name="TextBox 140">
              <a:extLst>
                <a:ext uri="{FF2B5EF4-FFF2-40B4-BE49-F238E27FC236}">
                  <a16:creationId xmlns:a16="http://schemas.microsoft.com/office/drawing/2014/main" id="{09481322-B7B7-F340-AA2A-E1C8AB2FA4F2}"/>
                </a:ext>
              </a:extLst>
            </p:cNvPr>
            <p:cNvSpPr txBox="1"/>
            <p:nvPr/>
          </p:nvSpPr>
          <p:spPr>
            <a:xfrm>
              <a:off x="2428161" y="1798738"/>
              <a:ext cx="294290" cy="681631"/>
            </a:xfrm>
            <a:prstGeom prst="rect">
              <a:avLst/>
            </a:prstGeom>
            <a:noFill/>
          </p:spPr>
          <p:txBody>
            <a:bodyPr wrap="square" rtlCol="0">
              <a:spAutoFit/>
            </a:bodyPr>
            <a:lstStyle/>
            <a:p>
              <a:r>
                <a:rPr lang="en-US" dirty="0">
                  <a:solidFill>
                    <a:srgbClr val="00B050"/>
                  </a:solidFill>
                </a:rPr>
                <a:t>x</a:t>
              </a:r>
            </a:p>
          </p:txBody>
        </p:sp>
        <p:sp>
          <p:nvSpPr>
            <p:cNvPr id="142" name="TextBox 141">
              <a:extLst>
                <a:ext uri="{FF2B5EF4-FFF2-40B4-BE49-F238E27FC236}">
                  <a16:creationId xmlns:a16="http://schemas.microsoft.com/office/drawing/2014/main" id="{2FEC3A0C-0EDB-7F48-AF26-4CCC4CC60436}"/>
                </a:ext>
              </a:extLst>
            </p:cNvPr>
            <p:cNvSpPr txBox="1"/>
            <p:nvPr/>
          </p:nvSpPr>
          <p:spPr>
            <a:xfrm>
              <a:off x="2464676" y="2140325"/>
              <a:ext cx="294290" cy="681631"/>
            </a:xfrm>
            <a:prstGeom prst="rect">
              <a:avLst/>
            </a:prstGeom>
            <a:noFill/>
          </p:spPr>
          <p:txBody>
            <a:bodyPr wrap="square" rtlCol="0">
              <a:spAutoFit/>
            </a:bodyPr>
            <a:lstStyle/>
            <a:p>
              <a:r>
                <a:rPr lang="en-US" dirty="0">
                  <a:solidFill>
                    <a:srgbClr val="00B050"/>
                  </a:solidFill>
                </a:rPr>
                <a:t>x</a:t>
              </a:r>
            </a:p>
          </p:txBody>
        </p:sp>
        <p:sp>
          <p:nvSpPr>
            <p:cNvPr id="143" name="TextBox 142">
              <a:extLst>
                <a:ext uri="{FF2B5EF4-FFF2-40B4-BE49-F238E27FC236}">
                  <a16:creationId xmlns:a16="http://schemas.microsoft.com/office/drawing/2014/main" id="{63C574D2-C0EE-984C-B8B0-5FCD6F451985}"/>
                </a:ext>
              </a:extLst>
            </p:cNvPr>
            <p:cNvSpPr txBox="1"/>
            <p:nvPr/>
          </p:nvSpPr>
          <p:spPr>
            <a:xfrm>
              <a:off x="2911366" y="2101437"/>
              <a:ext cx="294290" cy="681631"/>
            </a:xfrm>
            <a:prstGeom prst="rect">
              <a:avLst/>
            </a:prstGeom>
            <a:noFill/>
          </p:spPr>
          <p:txBody>
            <a:bodyPr wrap="square" rtlCol="0">
              <a:spAutoFit/>
            </a:bodyPr>
            <a:lstStyle/>
            <a:p>
              <a:r>
                <a:rPr lang="en-US" dirty="0">
                  <a:solidFill>
                    <a:srgbClr val="00B050"/>
                  </a:solidFill>
                </a:rPr>
                <a:t>x</a:t>
              </a:r>
            </a:p>
          </p:txBody>
        </p:sp>
        <p:sp>
          <p:nvSpPr>
            <p:cNvPr id="144" name="TextBox 143">
              <a:extLst>
                <a:ext uri="{FF2B5EF4-FFF2-40B4-BE49-F238E27FC236}">
                  <a16:creationId xmlns:a16="http://schemas.microsoft.com/office/drawing/2014/main" id="{4BAA9CAE-8D03-0341-B16A-0E017D6429DB}"/>
                </a:ext>
              </a:extLst>
            </p:cNvPr>
            <p:cNvSpPr txBox="1"/>
            <p:nvPr/>
          </p:nvSpPr>
          <p:spPr>
            <a:xfrm>
              <a:off x="2758318" y="2319946"/>
              <a:ext cx="294290" cy="681631"/>
            </a:xfrm>
            <a:prstGeom prst="rect">
              <a:avLst/>
            </a:prstGeom>
            <a:noFill/>
          </p:spPr>
          <p:txBody>
            <a:bodyPr wrap="square" rtlCol="0">
              <a:spAutoFit/>
            </a:bodyPr>
            <a:lstStyle/>
            <a:p>
              <a:r>
                <a:rPr lang="en-US" dirty="0">
                  <a:solidFill>
                    <a:srgbClr val="00B050"/>
                  </a:solidFill>
                </a:rPr>
                <a:t>x</a:t>
              </a:r>
            </a:p>
          </p:txBody>
        </p:sp>
        <p:sp>
          <p:nvSpPr>
            <p:cNvPr id="145" name="TextBox 144">
              <a:extLst>
                <a:ext uri="{FF2B5EF4-FFF2-40B4-BE49-F238E27FC236}">
                  <a16:creationId xmlns:a16="http://schemas.microsoft.com/office/drawing/2014/main" id="{0C376D6D-4DF1-9049-B13A-03CD69DFA1E8}"/>
                </a:ext>
              </a:extLst>
            </p:cNvPr>
            <p:cNvSpPr txBox="1"/>
            <p:nvPr/>
          </p:nvSpPr>
          <p:spPr>
            <a:xfrm>
              <a:off x="3037762" y="2408338"/>
              <a:ext cx="294290" cy="681631"/>
            </a:xfrm>
            <a:prstGeom prst="rect">
              <a:avLst/>
            </a:prstGeom>
            <a:noFill/>
          </p:spPr>
          <p:txBody>
            <a:bodyPr wrap="square" rtlCol="0">
              <a:spAutoFit/>
            </a:bodyPr>
            <a:lstStyle/>
            <a:p>
              <a:r>
                <a:rPr lang="en-US" dirty="0">
                  <a:solidFill>
                    <a:srgbClr val="00B050"/>
                  </a:solidFill>
                </a:rPr>
                <a:t>x</a:t>
              </a:r>
            </a:p>
          </p:txBody>
        </p:sp>
        <p:sp>
          <p:nvSpPr>
            <p:cNvPr id="146" name="TextBox 145">
              <a:extLst>
                <a:ext uri="{FF2B5EF4-FFF2-40B4-BE49-F238E27FC236}">
                  <a16:creationId xmlns:a16="http://schemas.microsoft.com/office/drawing/2014/main" id="{B22495A4-98F2-DB45-AD7E-3BA2FE8E72B0}"/>
                </a:ext>
              </a:extLst>
            </p:cNvPr>
            <p:cNvSpPr txBox="1"/>
            <p:nvPr/>
          </p:nvSpPr>
          <p:spPr>
            <a:xfrm>
              <a:off x="2055045" y="1872525"/>
              <a:ext cx="294290" cy="681631"/>
            </a:xfrm>
            <a:prstGeom prst="rect">
              <a:avLst/>
            </a:prstGeom>
            <a:noFill/>
          </p:spPr>
          <p:txBody>
            <a:bodyPr wrap="square" rtlCol="0">
              <a:spAutoFit/>
            </a:bodyPr>
            <a:lstStyle/>
            <a:p>
              <a:r>
                <a:rPr lang="en-US" dirty="0">
                  <a:solidFill>
                    <a:srgbClr val="00B050"/>
                  </a:solidFill>
                </a:rPr>
                <a:t>x</a:t>
              </a:r>
            </a:p>
          </p:txBody>
        </p:sp>
        <p:sp>
          <p:nvSpPr>
            <p:cNvPr id="147" name="TextBox 146">
              <a:extLst>
                <a:ext uri="{FF2B5EF4-FFF2-40B4-BE49-F238E27FC236}">
                  <a16:creationId xmlns:a16="http://schemas.microsoft.com/office/drawing/2014/main" id="{ECC59D34-52A9-3549-90FB-A64A58C7D3B9}"/>
                </a:ext>
              </a:extLst>
            </p:cNvPr>
            <p:cNvSpPr txBox="1"/>
            <p:nvPr/>
          </p:nvSpPr>
          <p:spPr>
            <a:xfrm>
              <a:off x="3232068" y="1918873"/>
              <a:ext cx="524239" cy="681631"/>
            </a:xfrm>
            <a:prstGeom prst="rect">
              <a:avLst/>
            </a:prstGeom>
            <a:noFill/>
          </p:spPr>
          <p:txBody>
            <a:bodyPr wrap="none" rtlCol="0">
              <a:spAutoFit/>
            </a:bodyPr>
            <a:lstStyle/>
            <a:p>
              <a:r>
                <a:rPr lang="en-US" dirty="0">
                  <a:solidFill>
                    <a:srgbClr val="00B050"/>
                  </a:solidFill>
                </a:rPr>
                <a:t>x</a:t>
              </a:r>
            </a:p>
          </p:txBody>
        </p:sp>
        <p:sp>
          <p:nvSpPr>
            <p:cNvPr id="148" name="TextBox 147">
              <a:extLst>
                <a:ext uri="{FF2B5EF4-FFF2-40B4-BE49-F238E27FC236}">
                  <a16:creationId xmlns:a16="http://schemas.microsoft.com/office/drawing/2014/main" id="{C8DF40F8-083C-534A-8605-1ACB0708C7D4}"/>
                </a:ext>
              </a:extLst>
            </p:cNvPr>
            <p:cNvSpPr txBox="1"/>
            <p:nvPr/>
          </p:nvSpPr>
          <p:spPr>
            <a:xfrm>
              <a:off x="2927267" y="1483429"/>
              <a:ext cx="284052" cy="681631"/>
            </a:xfrm>
            <a:prstGeom prst="rect">
              <a:avLst/>
            </a:prstGeom>
            <a:noFill/>
          </p:spPr>
          <p:txBody>
            <a:bodyPr wrap="square" rtlCol="0">
              <a:spAutoFit/>
            </a:bodyPr>
            <a:lstStyle/>
            <a:p>
              <a:r>
                <a:rPr lang="en-US" dirty="0">
                  <a:solidFill>
                    <a:srgbClr val="00B050"/>
                  </a:solidFill>
                </a:rPr>
                <a:t>x</a:t>
              </a:r>
            </a:p>
          </p:txBody>
        </p:sp>
        <p:sp>
          <p:nvSpPr>
            <p:cNvPr id="149" name="TextBox 148">
              <a:extLst>
                <a:ext uri="{FF2B5EF4-FFF2-40B4-BE49-F238E27FC236}">
                  <a16:creationId xmlns:a16="http://schemas.microsoft.com/office/drawing/2014/main" id="{491FBA01-1C97-FE4F-A050-7483A5FAF378}"/>
                </a:ext>
              </a:extLst>
            </p:cNvPr>
            <p:cNvSpPr txBox="1"/>
            <p:nvPr/>
          </p:nvSpPr>
          <p:spPr>
            <a:xfrm>
              <a:off x="3263598" y="1638247"/>
              <a:ext cx="524239" cy="681631"/>
            </a:xfrm>
            <a:prstGeom prst="rect">
              <a:avLst/>
            </a:prstGeom>
            <a:noFill/>
          </p:spPr>
          <p:txBody>
            <a:bodyPr wrap="none" rtlCol="0">
              <a:spAutoFit/>
            </a:bodyPr>
            <a:lstStyle/>
            <a:p>
              <a:r>
                <a:rPr lang="en-US" dirty="0">
                  <a:solidFill>
                    <a:srgbClr val="00B050"/>
                  </a:solidFill>
                </a:rPr>
                <a:t>x</a:t>
              </a:r>
            </a:p>
          </p:txBody>
        </p:sp>
        <p:sp>
          <p:nvSpPr>
            <p:cNvPr id="150" name="TextBox 149">
              <a:extLst>
                <a:ext uri="{FF2B5EF4-FFF2-40B4-BE49-F238E27FC236}">
                  <a16:creationId xmlns:a16="http://schemas.microsoft.com/office/drawing/2014/main" id="{048BAF84-F800-4A4B-A338-B255DD4E4731}"/>
                </a:ext>
              </a:extLst>
            </p:cNvPr>
            <p:cNvSpPr txBox="1"/>
            <p:nvPr/>
          </p:nvSpPr>
          <p:spPr>
            <a:xfrm>
              <a:off x="2335515" y="2451851"/>
              <a:ext cx="524239" cy="681631"/>
            </a:xfrm>
            <a:prstGeom prst="rect">
              <a:avLst/>
            </a:prstGeom>
            <a:noFill/>
          </p:spPr>
          <p:txBody>
            <a:bodyPr wrap="none" rtlCol="0">
              <a:spAutoFit/>
            </a:bodyPr>
            <a:lstStyle/>
            <a:p>
              <a:r>
                <a:rPr lang="en-US" dirty="0">
                  <a:solidFill>
                    <a:srgbClr val="00B050"/>
                  </a:solidFill>
                </a:rPr>
                <a:t>x</a:t>
              </a:r>
            </a:p>
          </p:txBody>
        </p:sp>
        <p:sp>
          <p:nvSpPr>
            <p:cNvPr id="151" name="TextBox 150">
              <a:extLst>
                <a:ext uri="{FF2B5EF4-FFF2-40B4-BE49-F238E27FC236}">
                  <a16:creationId xmlns:a16="http://schemas.microsoft.com/office/drawing/2014/main" id="{A40EAF77-81AF-8145-9619-6019E41F1D34}"/>
                </a:ext>
              </a:extLst>
            </p:cNvPr>
            <p:cNvSpPr txBox="1"/>
            <p:nvPr/>
          </p:nvSpPr>
          <p:spPr>
            <a:xfrm>
              <a:off x="2727434" y="2028286"/>
              <a:ext cx="524239" cy="681631"/>
            </a:xfrm>
            <a:prstGeom prst="rect">
              <a:avLst/>
            </a:prstGeom>
            <a:noFill/>
          </p:spPr>
          <p:txBody>
            <a:bodyPr wrap="none" rtlCol="0">
              <a:spAutoFit/>
            </a:bodyPr>
            <a:lstStyle/>
            <a:p>
              <a:r>
                <a:rPr lang="en-US" dirty="0">
                  <a:solidFill>
                    <a:srgbClr val="00B050"/>
                  </a:solidFill>
                </a:rPr>
                <a:t>x</a:t>
              </a:r>
            </a:p>
          </p:txBody>
        </p:sp>
        <p:sp>
          <p:nvSpPr>
            <p:cNvPr id="152" name="TextBox 151">
              <a:extLst>
                <a:ext uri="{FF2B5EF4-FFF2-40B4-BE49-F238E27FC236}">
                  <a16:creationId xmlns:a16="http://schemas.microsoft.com/office/drawing/2014/main" id="{ADADD8DA-6AC0-9246-98FE-989980070550}"/>
                </a:ext>
              </a:extLst>
            </p:cNvPr>
            <p:cNvSpPr txBox="1"/>
            <p:nvPr/>
          </p:nvSpPr>
          <p:spPr>
            <a:xfrm>
              <a:off x="2181269" y="2138011"/>
              <a:ext cx="524239" cy="681631"/>
            </a:xfrm>
            <a:prstGeom prst="rect">
              <a:avLst/>
            </a:prstGeom>
            <a:noFill/>
          </p:spPr>
          <p:txBody>
            <a:bodyPr wrap="none" rtlCol="0">
              <a:spAutoFit/>
            </a:bodyPr>
            <a:lstStyle/>
            <a:p>
              <a:r>
                <a:rPr lang="en-US" dirty="0">
                  <a:solidFill>
                    <a:srgbClr val="00B050"/>
                  </a:solidFill>
                </a:rPr>
                <a:t>x</a:t>
              </a:r>
            </a:p>
          </p:txBody>
        </p:sp>
        <p:sp>
          <p:nvSpPr>
            <p:cNvPr id="153" name="Oval 152">
              <a:extLst>
                <a:ext uri="{FF2B5EF4-FFF2-40B4-BE49-F238E27FC236}">
                  <a16:creationId xmlns:a16="http://schemas.microsoft.com/office/drawing/2014/main" id="{5662DD0E-D4E0-674F-9FBB-A7038293356D}"/>
                </a:ext>
              </a:extLst>
            </p:cNvPr>
            <p:cNvSpPr/>
            <p:nvPr/>
          </p:nvSpPr>
          <p:spPr>
            <a:xfrm>
              <a:off x="2036652" y="1497826"/>
              <a:ext cx="1665617" cy="157655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sp>
        <p:nvSpPr>
          <p:cNvPr id="154" name="Right Arrow 153">
            <a:extLst>
              <a:ext uri="{FF2B5EF4-FFF2-40B4-BE49-F238E27FC236}">
                <a16:creationId xmlns:a16="http://schemas.microsoft.com/office/drawing/2014/main" id="{BAC6E67A-AC3F-474F-AFEA-A0B83A79C00D}"/>
              </a:ext>
            </a:extLst>
          </p:cNvPr>
          <p:cNvSpPr/>
          <p:nvPr/>
        </p:nvSpPr>
        <p:spPr>
          <a:xfrm>
            <a:off x="1761164" y="4760782"/>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55" name="TextBox 154">
            <a:extLst>
              <a:ext uri="{FF2B5EF4-FFF2-40B4-BE49-F238E27FC236}">
                <a16:creationId xmlns:a16="http://schemas.microsoft.com/office/drawing/2014/main" id="{9EF75AF9-C493-224F-8BFB-BC032156C3F5}"/>
              </a:ext>
            </a:extLst>
          </p:cNvPr>
          <p:cNvSpPr txBox="1"/>
          <p:nvPr/>
        </p:nvSpPr>
        <p:spPr>
          <a:xfrm>
            <a:off x="3348599" y="4697616"/>
            <a:ext cx="899157" cy="369332"/>
          </a:xfrm>
          <a:prstGeom prst="rect">
            <a:avLst/>
          </a:prstGeom>
          <a:noFill/>
        </p:spPr>
        <p:txBody>
          <a:bodyPr wrap="none" rtlCol="0">
            <a:spAutoFit/>
          </a:bodyPr>
          <a:lstStyle/>
          <a:p>
            <a:r>
              <a:rPr lang="en-US" dirty="0">
                <a:solidFill>
                  <a:srgbClr val="00B050"/>
                </a:solidFill>
              </a:rPr>
              <a:t>statistic</a:t>
            </a:r>
          </a:p>
        </p:txBody>
      </p:sp>
      <p:grpSp>
        <p:nvGrpSpPr>
          <p:cNvPr id="156" name="Group 155">
            <a:extLst>
              <a:ext uri="{FF2B5EF4-FFF2-40B4-BE49-F238E27FC236}">
                <a16:creationId xmlns:a16="http://schemas.microsoft.com/office/drawing/2014/main" id="{B8215DB3-6969-204A-851C-48868AE2C421}"/>
              </a:ext>
            </a:extLst>
          </p:cNvPr>
          <p:cNvGrpSpPr/>
          <p:nvPr/>
        </p:nvGrpSpPr>
        <p:grpSpPr>
          <a:xfrm>
            <a:off x="639756" y="5430956"/>
            <a:ext cx="948856" cy="923329"/>
            <a:chOff x="2036652" y="1429407"/>
            <a:chExt cx="1751185" cy="1704075"/>
          </a:xfrm>
        </p:grpSpPr>
        <p:sp>
          <p:nvSpPr>
            <p:cNvPr id="157" name="TextBox 156">
              <a:extLst>
                <a:ext uri="{FF2B5EF4-FFF2-40B4-BE49-F238E27FC236}">
                  <a16:creationId xmlns:a16="http://schemas.microsoft.com/office/drawing/2014/main" id="{1DB74D8C-0CBB-C744-B2B7-C05F9A461C99}"/>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2"/>
                  </a:solidFill>
                </a:rPr>
                <a:t>x</a:t>
              </a:r>
            </a:p>
          </p:txBody>
        </p:sp>
        <p:sp>
          <p:nvSpPr>
            <p:cNvPr id="158" name="TextBox 157">
              <a:extLst>
                <a:ext uri="{FF2B5EF4-FFF2-40B4-BE49-F238E27FC236}">
                  <a16:creationId xmlns:a16="http://schemas.microsoft.com/office/drawing/2014/main" id="{5935BE82-3ABA-E646-AF8C-DE18CC0BF64A}"/>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2"/>
                  </a:solidFill>
                </a:rPr>
                <a:t>x</a:t>
              </a:r>
            </a:p>
          </p:txBody>
        </p:sp>
        <p:sp>
          <p:nvSpPr>
            <p:cNvPr id="159" name="TextBox 158">
              <a:extLst>
                <a:ext uri="{FF2B5EF4-FFF2-40B4-BE49-F238E27FC236}">
                  <a16:creationId xmlns:a16="http://schemas.microsoft.com/office/drawing/2014/main" id="{7425060C-8C6C-3649-99F2-C6C8476C54A0}"/>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2"/>
                  </a:solidFill>
                </a:rPr>
                <a:t>x</a:t>
              </a:r>
            </a:p>
          </p:txBody>
        </p:sp>
        <p:sp>
          <p:nvSpPr>
            <p:cNvPr id="160" name="TextBox 159">
              <a:extLst>
                <a:ext uri="{FF2B5EF4-FFF2-40B4-BE49-F238E27FC236}">
                  <a16:creationId xmlns:a16="http://schemas.microsoft.com/office/drawing/2014/main" id="{9FEB03B7-0BC8-5A49-8634-43B1BF6A639A}"/>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2"/>
                  </a:solidFill>
                </a:rPr>
                <a:t>x</a:t>
              </a:r>
            </a:p>
          </p:txBody>
        </p:sp>
        <p:sp>
          <p:nvSpPr>
            <p:cNvPr id="161" name="TextBox 160">
              <a:extLst>
                <a:ext uri="{FF2B5EF4-FFF2-40B4-BE49-F238E27FC236}">
                  <a16:creationId xmlns:a16="http://schemas.microsoft.com/office/drawing/2014/main" id="{1C9ACFC0-796F-1E4F-84A6-4D126B47917F}"/>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2"/>
                  </a:solidFill>
                </a:rPr>
                <a:t>x</a:t>
              </a:r>
            </a:p>
          </p:txBody>
        </p:sp>
        <p:sp>
          <p:nvSpPr>
            <p:cNvPr id="162" name="TextBox 161">
              <a:extLst>
                <a:ext uri="{FF2B5EF4-FFF2-40B4-BE49-F238E27FC236}">
                  <a16:creationId xmlns:a16="http://schemas.microsoft.com/office/drawing/2014/main" id="{25C38F1E-4C9C-AF4E-BAC2-22C00072A3C2}"/>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2"/>
                  </a:solidFill>
                </a:rPr>
                <a:t>x</a:t>
              </a:r>
            </a:p>
          </p:txBody>
        </p:sp>
        <p:sp>
          <p:nvSpPr>
            <p:cNvPr id="163" name="TextBox 162">
              <a:extLst>
                <a:ext uri="{FF2B5EF4-FFF2-40B4-BE49-F238E27FC236}">
                  <a16:creationId xmlns:a16="http://schemas.microsoft.com/office/drawing/2014/main" id="{96469ABB-B06C-1449-A55E-2A9DE8D9FE0B}"/>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2"/>
                  </a:solidFill>
                </a:rPr>
                <a:t>x</a:t>
              </a:r>
            </a:p>
          </p:txBody>
        </p:sp>
        <p:sp>
          <p:nvSpPr>
            <p:cNvPr id="164" name="TextBox 163">
              <a:extLst>
                <a:ext uri="{FF2B5EF4-FFF2-40B4-BE49-F238E27FC236}">
                  <a16:creationId xmlns:a16="http://schemas.microsoft.com/office/drawing/2014/main" id="{76F4C5CC-ADD4-2F4E-B48F-17303B469AA4}"/>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2"/>
                  </a:solidFill>
                </a:rPr>
                <a:t>x</a:t>
              </a:r>
            </a:p>
          </p:txBody>
        </p:sp>
        <p:sp>
          <p:nvSpPr>
            <p:cNvPr id="165" name="TextBox 164">
              <a:extLst>
                <a:ext uri="{FF2B5EF4-FFF2-40B4-BE49-F238E27FC236}">
                  <a16:creationId xmlns:a16="http://schemas.microsoft.com/office/drawing/2014/main" id="{4BF3BC2A-A0F3-8D47-A0BD-465D771BFF5B}"/>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2"/>
                  </a:solidFill>
                </a:rPr>
                <a:t>x</a:t>
              </a:r>
            </a:p>
          </p:txBody>
        </p:sp>
        <p:sp>
          <p:nvSpPr>
            <p:cNvPr id="166" name="TextBox 165">
              <a:extLst>
                <a:ext uri="{FF2B5EF4-FFF2-40B4-BE49-F238E27FC236}">
                  <a16:creationId xmlns:a16="http://schemas.microsoft.com/office/drawing/2014/main" id="{C16DAE36-1E53-3E4D-9C1C-BA70305906E1}"/>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2"/>
                  </a:solidFill>
                </a:rPr>
                <a:t>x</a:t>
              </a:r>
            </a:p>
          </p:txBody>
        </p:sp>
        <p:sp>
          <p:nvSpPr>
            <p:cNvPr id="167" name="TextBox 166">
              <a:extLst>
                <a:ext uri="{FF2B5EF4-FFF2-40B4-BE49-F238E27FC236}">
                  <a16:creationId xmlns:a16="http://schemas.microsoft.com/office/drawing/2014/main" id="{3F10F823-60FB-CC40-81E6-D65747E1D250}"/>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2"/>
                  </a:solidFill>
                </a:rPr>
                <a:t>x</a:t>
              </a:r>
            </a:p>
          </p:txBody>
        </p:sp>
        <p:sp>
          <p:nvSpPr>
            <p:cNvPr id="168" name="TextBox 167">
              <a:extLst>
                <a:ext uri="{FF2B5EF4-FFF2-40B4-BE49-F238E27FC236}">
                  <a16:creationId xmlns:a16="http://schemas.microsoft.com/office/drawing/2014/main" id="{32E4F2E6-B86E-3949-B64B-A498CB482001}"/>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2"/>
                  </a:solidFill>
                </a:rPr>
                <a:t>x</a:t>
              </a:r>
            </a:p>
          </p:txBody>
        </p:sp>
        <p:sp>
          <p:nvSpPr>
            <p:cNvPr id="169" name="TextBox 168">
              <a:extLst>
                <a:ext uri="{FF2B5EF4-FFF2-40B4-BE49-F238E27FC236}">
                  <a16:creationId xmlns:a16="http://schemas.microsoft.com/office/drawing/2014/main" id="{DDF98075-15D8-F54B-B7DB-730A34D37A67}"/>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2"/>
                  </a:solidFill>
                </a:rPr>
                <a:t>x</a:t>
              </a:r>
            </a:p>
          </p:txBody>
        </p:sp>
        <p:sp>
          <p:nvSpPr>
            <p:cNvPr id="170" name="TextBox 169">
              <a:extLst>
                <a:ext uri="{FF2B5EF4-FFF2-40B4-BE49-F238E27FC236}">
                  <a16:creationId xmlns:a16="http://schemas.microsoft.com/office/drawing/2014/main" id="{401B98E0-8EE1-2947-BEA6-3F4C19ADF448}"/>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2"/>
                  </a:solidFill>
                </a:rPr>
                <a:t>x</a:t>
              </a:r>
            </a:p>
          </p:txBody>
        </p:sp>
        <p:sp>
          <p:nvSpPr>
            <p:cNvPr id="171" name="TextBox 170">
              <a:extLst>
                <a:ext uri="{FF2B5EF4-FFF2-40B4-BE49-F238E27FC236}">
                  <a16:creationId xmlns:a16="http://schemas.microsoft.com/office/drawing/2014/main" id="{52A281F9-E466-AF45-BBF0-434725421BC8}"/>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2"/>
                  </a:solidFill>
                </a:rPr>
                <a:t>x</a:t>
              </a:r>
            </a:p>
          </p:txBody>
        </p:sp>
        <p:sp>
          <p:nvSpPr>
            <p:cNvPr id="172" name="TextBox 171">
              <a:extLst>
                <a:ext uri="{FF2B5EF4-FFF2-40B4-BE49-F238E27FC236}">
                  <a16:creationId xmlns:a16="http://schemas.microsoft.com/office/drawing/2014/main" id="{1EE13DF1-8893-424F-BB44-62704A956FCA}"/>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2"/>
                  </a:solidFill>
                </a:rPr>
                <a:t>x</a:t>
              </a:r>
            </a:p>
          </p:txBody>
        </p:sp>
        <p:sp>
          <p:nvSpPr>
            <p:cNvPr id="173" name="TextBox 172">
              <a:extLst>
                <a:ext uri="{FF2B5EF4-FFF2-40B4-BE49-F238E27FC236}">
                  <a16:creationId xmlns:a16="http://schemas.microsoft.com/office/drawing/2014/main" id="{A24EB97F-3D17-A54D-B2F5-34EF055310BD}"/>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2"/>
                  </a:solidFill>
                </a:rPr>
                <a:t>x</a:t>
              </a:r>
            </a:p>
          </p:txBody>
        </p:sp>
        <p:sp>
          <p:nvSpPr>
            <p:cNvPr id="174" name="TextBox 173">
              <a:extLst>
                <a:ext uri="{FF2B5EF4-FFF2-40B4-BE49-F238E27FC236}">
                  <a16:creationId xmlns:a16="http://schemas.microsoft.com/office/drawing/2014/main" id="{8FFAF061-D59D-A44A-826D-5FC9EC70A620}"/>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2"/>
                  </a:solidFill>
                </a:rPr>
                <a:t>x</a:t>
              </a:r>
            </a:p>
          </p:txBody>
        </p:sp>
        <p:sp>
          <p:nvSpPr>
            <p:cNvPr id="175" name="TextBox 174">
              <a:extLst>
                <a:ext uri="{FF2B5EF4-FFF2-40B4-BE49-F238E27FC236}">
                  <a16:creationId xmlns:a16="http://schemas.microsoft.com/office/drawing/2014/main" id="{C43B5C9C-8C82-3B46-B7E1-A9CAD9D2DBAF}"/>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2"/>
                  </a:solidFill>
                </a:rPr>
                <a:t>x</a:t>
              </a:r>
            </a:p>
          </p:txBody>
        </p:sp>
        <p:sp>
          <p:nvSpPr>
            <p:cNvPr id="176" name="TextBox 175">
              <a:extLst>
                <a:ext uri="{FF2B5EF4-FFF2-40B4-BE49-F238E27FC236}">
                  <a16:creationId xmlns:a16="http://schemas.microsoft.com/office/drawing/2014/main" id="{220E06E9-CD5F-9947-A8EE-2B012B7A58B9}"/>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2"/>
                  </a:solidFill>
                </a:rPr>
                <a:t>x</a:t>
              </a:r>
            </a:p>
          </p:txBody>
        </p:sp>
        <p:sp>
          <p:nvSpPr>
            <p:cNvPr id="177" name="TextBox 176">
              <a:extLst>
                <a:ext uri="{FF2B5EF4-FFF2-40B4-BE49-F238E27FC236}">
                  <a16:creationId xmlns:a16="http://schemas.microsoft.com/office/drawing/2014/main" id="{2DF4BC31-41E6-7A4F-B87D-6D65DA73172E}"/>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2"/>
                  </a:solidFill>
                </a:rPr>
                <a:t>x</a:t>
              </a:r>
            </a:p>
          </p:txBody>
        </p:sp>
        <p:sp>
          <p:nvSpPr>
            <p:cNvPr id="178" name="TextBox 177">
              <a:extLst>
                <a:ext uri="{FF2B5EF4-FFF2-40B4-BE49-F238E27FC236}">
                  <a16:creationId xmlns:a16="http://schemas.microsoft.com/office/drawing/2014/main" id="{D641321A-A085-4C4C-8A16-CF0507F99B93}"/>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2"/>
                  </a:solidFill>
                </a:rPr>
                <a:t>x</a:t>
              </a:r>
            </a:p>
          </p:txBody>
        </p:sp>
        <p:sp>
          <p:nvSpPr>
            <p:cNvPr id="179" name="Oval 178">
              <a:extLst>
                <a:ext uri="{FF2B5EF4-FFF2-40B4-BE49-F238E27FC236}">
                  <a16:creationId xmlns:a16="http://schemas.microsoft.com/office/drawing/2014/main" id="{764CD2FC-3BDC-E846-93CA-13044C4A55CB}"/>
                </a:ext>
              </a:extLst>
            </p:cNvPr>
            <p:cNvSpPr/>
            <p:nvPr/>
          </p:nvSpPr>
          <p:spPr>
            <a:xfrm>
              <a:off x="2036652" y="1497826"/>
              <a:ext cx="1665617" cy="1576552"/>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180" name="Right Arrow 179">
            <a:extLst>
              <a:ext uri="{FF2B5EF4-FFF2-40B4-BE49-F238E27FC236}">
                <a16:creationId xmlns:a16="http://schemas.microsoft.com/office/drawing/2014/main" id="{F758D59E-B503-EF4F-A611-9DB4945AE073}"/>
              </a:ext>
            </a:extLst>
          </p:cNvPr>
          <p:cNvSpPr/>
          <p:nvPr/>
        </p:nvSpPr>
        <p:spPr>
          <a:xfrm>
            <a:off x="1798235" y="575524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81" name="TextBox 180">
            <a:extLst>
              <a:ext uri="{FF2B5EF4-FFF2-40B4-BE49-F238E27FC236}">
                <a16:creationId xmlns:a16="http://schemas.microsoft.com/office/drawing/2014/main" id="{20A07AA7-5027-7F4F-9C43-C4C54D79F9BC}"/>
              </a:ext>
            </a:extLst>
          </p:cNvPr>
          <p:cNvSpPr txBox="1"/>
          <p:nvPr/>
        </p:nvSpPr>
        <p:spPr>
          <a:xfrm>
            <a:off x="3385670" y="5692077"/>
            <a:ext cx="899157" cy="369332"/>
          </a:xfrm>
          <a:prstGeom prst="rect">
            <a:avLst/>
          </a:prstGeom>
          <a:noFill/>
        </p:spPr>
        <p:txBody>
          <a:bodyPr wrap="none" rtlCol="0">
            <a:spAutoFit/>
          </a:bodyPr>
          <a:lstStyle/>
          <a:p>
            <a:r>
              <a:rPr lang="en-US" dirty="0">
                <a:solidFill>
                  <a:schemeClr val="accent2"/>
                </a:solidFill>
              </a:rPr>
              <a:t>statistic</a:t>
            </a:r>
          </a:p>
        </p:txBody>
      </p:sp>
      <p:sp>
        <p:nvSpPr>
          <p:cNvPr id="182" name="Oval 181">
            <a:extLst>
              <a:ext uri="{FF2B5EF4-FFF2-40B4-BE49-F238E27FC236}">
                <a16:creationId xmlns:a16="http://schemas.microsoft.com/office/drawing/2014/main" id="{B03BBE98-7D5E-A347-A7AB-C4D97059CDDB}"/>
              </a:ext>
            </a:extLst>
          </p:cNvPr>
          <p:cNvSpPr/>
          <p:nvPr/>
        </p:nvSpPr>
        <p:spPr>
          <a:xfrm>
            <a:off x="2397211" y="615494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7E0421B1-ECC0-B841-857C-FDE5B5845476}"/>
              </a:ext>
            </a:extLst>
          </p:cNvPr>
          <p:cNvSpPr/>
          <p:nvPr/>
        </p:nvSpPr>
        <p:spPr>
          <a:xfrm>
            <a:off x="2401327" y="630734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EAF84132-485E-6A41-9E79-FA7335BB274F}"/>
              </a:ext>
            </a:extLst>
          </p:cNvPr>
          <p:cNvSpPr/>
          <p:nvPr/>
        </p:nvSpPr>
        <p:spPr>
          <a:xfrm>
            <a:off x="2401327" y="6455625"/>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62CAA3A9-A13E-AD43-8065-A66E580D9CBE}"/>
              </a:ext>
            </a:extLst>
          </p:cNvPr>
          <p:cNvSpPr/>
          <p:nvPr/>
        </p:nvSpPr>
        <p:spPr>
          <a:xfrm>
            <a:off x="367862" y="1933902"/>
            <a:ext cx="4151586" cy="469585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a:extLst>
              <a:ext uri="{FF2B5EF4-FFF2-40B4-BE49-F238E27FC236}">
                <a16:creationId xmlns:a16="http://schemas.microsoft.com/office/drawing/2014/main" id="{340E9E59-1679-BA44-A9F5-EC5D4E600270}"/>
              </a:ext>
            </a:extLst>
          </p:cNvPr>
          <p:cNvSpPr txBox="1"/>
          <p:nvPr/>
        </p:nvSpPr>
        <p:spPr>
          <a:xfrm>
            <a:off x="459213" y="2019750"/>
            <a:ext cx="2352888" cy="369332"/>
          </a:xfrm>
          <a:prstGeom prst="rect">
            <a:avLst/>
          </a:prstGeom>
          <a:noFill/>
        </p:spPr>
        <p:txBody>
          <a:bodyPr wrap="none" rtlCol="0">
            <a:spAutoFit/>
          </a:bodyPr>
          <a:lstStyle/>
          <a:p>
            <a:r>
              <a:rPr lang="en-US" dirty="0"/>
              <a:t>Bootstrapped data sets</a:t>
            </a:r>
          </a:p>
        </p:txBody>
      </p:sp>
      <p:sp>
        <p:nvSpPr>
          <p:cNvPr id="187" name="Down Arrow 186">
            <a:extLst>
              <a:ext uri="{FF2B5EF4-FFF2-40B4-BE49-F238E27FC236}">
                <a16:creationId xmlns:a16="http://schemas.microsoft.com/office/drawing/2014/main" id="{BDF14234-BCF8-5143-B201-11C53A8128A0}"/>
              </a:ext>
            </a:extLst>
          </p:cNvPr>
          <p:cNvSpPr/>
          <p:nvPr/>
        </p:nvSpPr>
        <p:spPr>
          <a:xfrm>
            <a:off x="913622" y="1339933"/>
            <a:ext cx="285175" cy="46586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836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F1C87EB-5F79-1746-906E-E76678197B11}"/>
              </a:ext>
            </a:extLst>
          </p:cNvPr>
          <p:cNvGrpSpPr/>
          <p:nvPr/>
        </p:nvGrpSpPr>
        <p:grpSpPr>
          <a:xfrm>
            <a:off x="587115" y="2464036"/>
            <a:ext cx="902492" cy="891304"/>
            <a:chOff x="2036652" y="1429407"/>
            <a:chExt cx="1665617" cy="1644971"/>
          </a:xfrm>
        </p:grpSpPr>
        <p:sp>
          <p:nvSpPr>
            <p:cNvPr id="3" name="TextBox 2">
              <a:extLst>
                <a:ext uri="{FF2B5EF4-FFF2-40B4-BE49-F238E27FC236}">
                  <a16:creationId xmlns:a16="http://schemas.microsoft.com/office/drawing/2014/main" id="{36B721BC-0343-8F47-9B62-D514D4806202}"/>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4" name="TextBox 3">
              <a:extLst>
                <a:ext uri="{FF2B5EF4-FFF2-40B4-BE49-F238E27FC236}">
                  <a16:creationId xmlns:a16="http://schemas.microsoft.com/office/drawing/2014/main" id="{D80AC6CD-05C1-3E49-B5AF-6D115CC1D589}"/>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5" name="TextBox 4">
              <a:extLst>
                <a:ext uri="{FF2B5EF4-FFF2-40B4-BE49-F238E27FC236}">
                  <a16:creationId xmlns:a16="http://schemas.microsoft.com/office/drawing/2014/main" id="{8E66D000-283C-C34D-8F5C-3B0AD7F4CD99}"/>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6" name="TextBox 5">
              <a:extLst>
                <a:ext uri="{FF2B5EF4-FFF2-40B4-BE49-F238E27FC236}">
                  <a16:creationId xmlns:a16="http://schemas.microsoft.com/office/drawing/2014/main" id="{5A5CAE85-010E-5849-BCAE-4C565787F843}"/>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8A89D351-08CA-194A-8382-4B7B1716BAA2}"/>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8" name="TextBox 7">
              <a:extLst>
                <a:ext uri="{FF2B5EF4-FFF2-40B4-BE49-F238E27FC236}">
                  <a16:creationId xmlns:a16="http://schemas.microsoft.com/office/drawing/2014/main" id="{8B46F0EF-10DB-FF43-B6BF-C831D287F471}"/>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9" name="TextBox 8">
              <a:extLst>
                <a:ext uri="{FF2B5EF4-FFF2-40B4-BE49-F238E27FC236}">
                  <a16:creationId xmlns:a16="http://schemas.microsoft.com/office/drawing/2014/main" id="{12231626-D82B-6343-8D8D-82313F89BE68}"/>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10" name="TextBox 9">
              <a:extLst>
                <a:ext uri="{FF2B5EF4-FFF2-40B4-BE49-F238E27FC236}">
                  <a16:creationId xmlns:a16="http://schemas.microsoft.com/office/drawing/2014/main" id="{DBD22AC0-0996-584D-A225-152F47DCC4D6}"/>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11" name="TextBox 10">
              <a:extLst>
                <a:ext uri="{FF2B5EF4-FFF2-40B4-BE49-F238E27FC236}">
                  <a16:creationId xmlns:a16="http://schemas.microsoft.com/office/drawing/2014/main" id="{143BB4CD-2771-1646-B921-B3081B7B1D33}"/>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12" name="TextBox 11">
              <a:extLst>
                <a:ext uri="{FF2B5EF4-FFF2-40B4-BE49-F238E27FC236}">
                  <a16:creationId xmlns:a16="http://schemas.microsoft.com/office/drawing/2014/main" id="{516BC8C8-B281-F34C-AB15-97092A9E24D2}"/>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13" name="TextBox 12">
              <a:extLst>
                <a:ext uri="{FF2B5EF4-FFF2-40B4-BE49-F238E27FC236}">
                  <a16:creationId xmlns:a16="http://schemas.microsoft.com/office/drawing/2014/main" id="{17AE5967-E377-974C-8B74-713D9E499D3A}"/>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14" name="TextBox 13">
              <a:extLst>
                <a:ext uri="{FF2B5EF4-FFF2-40B4-BE49-F238E27FC236}">
                  <a16:creationId xmlns:a16="http://schemas.microsoft.com/office/drawing/2014/main" id="{2DD4B3D4-23C1-0B4F-9136-CB753C97F1D6}"/>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15" name="TextBox 14">
              <a:extLst>
                <a:ext uri="{FF2B5EF4-FFF2-40B4-BE49-F238E27FC236}">
                  <a16:creationId xmlns:a16="http://schemas.microsoft.com/office/drawing/2014/main" id="{8D2E5D24-A01F-0441-BD4F-B3161B4D698D}"/>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16" name="TextBox 15">
              <a:extLst>
                <a:ext uri="{FF2B5EF4-FFF2-40B4-BE49-F238E27FC236}">
                  <a16:creationId xmlns:a16="http://schemas.microsoft.com/office/drawing/2014/main" id="{F445CF9E-4EBA-2C45-8F35-48ED8194010F}"/>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17" name="TextBox 16">
              <a:extLst>
                <a:ext uri="{FF2B5EF4-FFF2-40B4-BE49-F238E27FC236}">
                  <a16:creationId xmlns:a16="http://schemas.microsoft.com/office/drawing/2014/main" id="{57FABA1A-7D60-824E-A664-FC5BF9D5CA3C}"/>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18" name="TextBox 17">
              <a:extLst>
                <a:ext uri="{FF2B5EF4-FFF2-40B4-BE49-F238E27FC236}">
                  <a16:creationId xmlns:a16="http://schemas.microsoft.com/office/drawing/2014/main" id="{EEBA4465-B2BA-9541-B583-42FD12021D3E}"/>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19" name="TextBox 18">
              <a:extLst>
                <a:ext uri="{FF2B5EF4-FFF2-40B4-BE49-F238E27FC236}">
                  <a16:creationId xmlns:a16="http://schemas.microsoft.com/office/drawing/2014/main" id="{F65AE1A2-E8DB-7445-818E-6AF43A82E846}"/>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20" name="TextBox 19">
              <a:extLst>
                <a:ext uri="{FF2B5EF4-FFF2-40B4-BE49-F238E27FC236}">
                  <a16:creationId xmlns:a16="http://schemas.microsoft.com/office/drawing/2014/main" id="{672632D9-EE08-6D47-85E2-E57EC7F31832}"/>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21" name="TextBox 20">
              <a:extLst>
                <a:ext uri="{FF2B5EF4-FFF2-40B4-BE49-F238E27FC236}">
                  <a16:creationId xmlns:a16="http://schemas.microsoft.com/office/drawing/2014/main" id="{5770816F-65D1-784A-A5D9-166FF1F3905F}"/>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22" name="TextBox 21">
              <a:extLst>
                <a:ext uri="{FF2B5EF4-FFF2-40B4-BE49-F238E27FC236}">
                  <a16:creationId xmlns:a16="http://schemas.microsoft.com/office/drawing/2014/main" id="{3D0788DC-4C29-8144-9E11-67B8D3FFA644}"/>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23" name="TextBox 22">
              <a:extLst>
                <a:ext uri="{FF2B5EF4-FFF2-40B4-BE49-F238E27FC236}">
                  <a16:creationId xmlns:a16="http://schemas.microsoft.com/office/drawing/2014/main" id="{6D9FF8EE-045E-E041-B9AD-DD70B2C6C092}"/>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24" name="TextBox 23">
              <a:extLst>
                <a:ext uri="{FF2B5EF4-FFF2-40B4-BE49-F238E27FC236}">
                  <a16:creationId xmlns:a16="http://schemas.microsoft.com/office/drawing/2014/main" id="{5F7F9E30-9FDD-D048-984C-A61E015219AF}"/>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25" name="Oval 24">
              <a:extLst>
                <a:ext uri="{FF2B5EF4-FFF2-40B4-BE49-F238E27FC236}">
                  <a16:creationId xmlns:a16="http://schemas.microsoft.com/office/drawing/2014/main" id="{EA837F7F-DCFC-6540-A6FB-0A329A883734}"/>
                </a:ext>
              </a:extLst>
            </p:cNvPr>
            <p:cNvSpPr/>
            <p:nvPr/>
          </p:nvSpPr>
          <p:spPr>
            <a:xfrm>
              <a:off x="2036652" y="14978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grpSp>
        <p:nvGrpSpPr>
          <p:cNvPr id="28" name="Group 27">
            <a:extLst>
              <a:ext uri="{FF2B5EF4-FFF2-40B4-BE49-F238E27FC236}">
                <a16:creationId xmlns:a16="http://schemas.microsoft.com/office/drawing/2014/main" id="{3DFE7167-6ABC-0343-B91C-A16D73D510B3}"/>
              </a:ext>
            </a:extLst>
          </p:cNvPr>
          <p:cNvGrpSpPr/>
          <p:nvPr/>
        </p:nvGrpSpPr>
        <p:grpSpPr>
          <a:xfrm>
            <a:off x="593997" y="320079"/>
            <a:ext cx="901216" cy="903376"/>
            <a:chOff x="2031861" y="1429407"/>
            <a:chExt cx="1665618" cy="1669609"/>
          </a:xfrm>
        </p:grpSpPr>
        <p:sp>
          <p:nvSpPr>
            <p:cNvPr id="29" name="TextBox 28">
              <a:extLst>
                <a:ext uri="{FF2B5EF4-FFF2-40B4-BE49-F238E27FC236}">
                  <a16:creationId xmlns:a16="http://schemas.microsoft.com/office/drawing/2014/main" id="{9876BA79-2B2B-524D-9C8A-6DE0FCEB4F90}"/>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30" name="TextBox 29">
              <a:extLst>
                <a:ext uri="{FF2B5EF4-FFF2-40B4-BE49-F238E27FC236}">
                  <a16:creationId xmlns:a16="http://schemas.microsoft.com/office/drawing/2014/main" id="{796E18C3-4730-E840-860E-3B941C8EF64C}"/>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31" name="TextBox 30">
              <a:extLst>
                <a:ext uri="{FF2B5EF4-FFF2-40B4-BE49-F238E27FC236}">
                  <a16:creationId xmlns:a16="http://schemas.microsoft.com/office/drawing/2014/main" id="{EDA25850-F379-8440-9898-43F672FD2C01}"/>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32" name="TextBox 31">
              <a:extLst>
                <a:ext uri="{FF2B5EF4-FFF2-40B4-BE49-F238E27FC236}">
                  <a16:creationId xmlns:a16="http://schemas.microsoft.com/office/drawing/2014/main" id="{4C19B0C5-B554-C548-8170-4E661F50004F}"/>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33" name="TextBox 32">
              <a:extLst>
                <a:ext uri="{FF2B5EF4-FFF2-40B4-BE49-F238E27FC236}">
                  <a16:creationId xmlns:a16="http://schemas.microsoft.com/office/drawing/2014/main" id="{7AC28C66-186B-DB48-9308-6DFAD025A661}"/>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34" name="TextBox 33">
              <a:extLst>
                <a:ext uri="{FF2B5EF4-FFF2-40B4-BE49-F238E27FC236}">
                  <a16:creationId xmlns:a16="http://schemas.microsoft.com/office/drawing/2014/main" id="{E25E2F3D-9E37-1A41-89A2-CA513B514FC0}"/>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35" name="TextBox 34">
              <a:extLst>
                <a:ext uri="{FF2B5EF4-FFF2-40B4-BE49-F238E27FC236}">
                  <a16:creationId xmlns:a16="http://schemas.microsoft.com/office/drawing/2014/main" id="{9AB56509-6B7A-814E-9B58-B2920CE839DD}"/>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36" name="TextBox 35">
              <a:extLst>
                <a:ext uri="{FF2B5EF4-FFF2-40B4-BE49-F238E27FC236}">
                  <a16:creationId xmlns:a16="http://schemas.microsoft.com/office/drawing/2014/main" id="{7A7322E4-6C71-284A-9872-F4D8EE81F4DF}"/>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37" name="TextBox 36">
              <a:extLst>
                <a:ext uri="{FF2B5EF4-FFF2-40B4-BE49-F238E27FC236}">
                  <a16:creationId xmlns:a16="http://schemas.microsoft.com/office/drawing/2014/main" id="{FD82AE81-0689-0A46-ADA6-4900EE206F2B}"/>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38" name="TextBox 37">
              <a:extLst>
                <a:ext uri="{FF2B5EF4-FFF2-40B4-BE49-F238E27FC236}">
                  <a16:creationId xmlns:a16="http://schemas.microsoft.com/office/drawing/2014/main" id="{2AE7FC96-5917-4049-B5A4-EC570C6CF567}"/>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39" name="TextBox 38">
              <a:extLst>
                <a:ext uri="{FF2B5EF4-FFF2-40B4-BE49-F238E27FC236}">
                  <a16:creationId xmlns:a16="http://schemas.microsoft.com/office/drawing/2014/main" id="{D5EBF923-4186-7942-B1FA-706AA0301932}"/>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40" name="TextBox 39">
              <a:extLst>
                <a:ext uri="{FF2B5EF4-FFF2-40B4-BE49-F238E27FC236}">
                  <a16:creationId xmlns:a16="http://schemas.microsoft.com/office/drawing/2014/main" id="{6F672C0F-8235-B849-B4EC-089D9488692B}"/>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41" name="TextBox 40">
              <a:extLst>
                <a:ext uri="{FF2B5EF4-FFF2-40B4-BE49-F238E27FC236}">
                  <a16:creationId xmlns:a16="http://schemas.microsoft.com/office/drawing/2014/main" id="{90ADD31C-DE6D-F543-915E-F4E70659434B}"/>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42" name="TextBox 41">
              <a:extLst>
                <a:ext uri="{FF2B5EF4-FFF2-40B4-BE49-F238E27FC236}">
                  <a16:creationId xmlns:a16="http://schemas.microsoft.com/office/drawing/2014/main" id="{2157D437-74E5-1A4C-88B7-FD3F4AF609BE}"/>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43" name="TextBox 42">
              <a:extLst>
                <a:ext uri="{FF2B5EF4-FFF2-40B4-BE49-F238E27FC236}">
                  <a16:creationId xmlns:a16="http://schemas.microsoft.com/office/drawing/2014/main" id="{93AD08BE-813D-1145-AA5A-28C5AC0C89B8}"/>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44" name="TextBox 43">
              <a:extLst>
                <a:ext uri="{FF2B5EF4-FFF2-40B4-BE49-F238E27FC236}">
                  <a16:creationId xmlns:a16="http://schemas.microsoft.com/office/drawing/2014/main" id="{64C1ACFB-F9DC-C848-8D87-8D09D303FEF2}"/>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45" name="TextBox 44">
              <a:extLst>
                <a:ext uri="{FF2B5EF4-FFF2-40B4-BE49-F238E27FC236}">
                  <a16:creationId xmlns:a16="http://schemas.microsoft.com/office/drawing/2014/main" id="{68E04535-8143-EC42-BFDB-36BDAC7701DA}"/>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46" name="TextBox 45">
              <a:extLst>
                <a:ext uri="{FF2B5EF4-FFF2-40B4-BE49-F238E27FC236}">
                  <a16:creationId xmlns:a16="http://schemas.microsoft.com/office/drawing/2014/main" id="{003CB861-EE5B-F94B-85AB-D13360BED3A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47" name="TextBox 46">
              <a:extLst>
                <a:ext uri="{FF2B5EF4-FFF2-40B4-BE49-F238E27FC236}">
                  <a16:creationId xmlns:a16="http://schemas.microsoft.com/office/drawing/2014/main" id="{98343C13-1FB3-2F43-9D9B-7A37BA855006}"/>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48" name="TextBox 47">
              <a:extLst>
                <a:ext uri="{FF2B5EF4-FFF2-40B4-BE49-F238E27FC236}">
                  <a16:creationId xmlns:a16="http://schemas.microsoft.com/office/drawing/2014/main" id="{CB715C8A-87A3-E04D-93DF-B00537FE185F}"/>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49" name="TextBox 48">
              <a:extLst>
                <a:ext uri="{FF2B5EF4-FFF2-40B4-BE49-F238E27FC236}">
                  <a16:creationId xmlns:a16="http://schemas.microsoft.com/office/drawing/2014/main" id="{659D71EB-CB7F-5F44-A905-49460FC6AD53}"/>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50" name="TextBox 49">
              <a:extLst>
                <a:ext uri="{FF2B5EF4-FFF2-40B4-BE49-F238E27FC236}">
                  <a16:creationId xmlns:a16="http://schemas.microsoft.com/office/drawing/2014/main" id="{3720F98D-17B6-3F44-B877-9BA158E5F9C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51" name="Oval 50">
              <a:extLst>
                <a:ext uri="{FF2B5EF4-FFF2-40B4-BE49-F238E27FC236}">
                  <a16:creationId xmlns:a16="http://schemas.microsoft.com/office/drawing/2014/main" id="{94B4BF5A-C362-924D-91CC-C49719D53CCA}"/>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 name="Group 53">
            <a:extLst>
              <a:ext uri="{FF2B5EF4-FFF2-40B4-BE49-F238E27FC236}">
                <a16:creationId xmlns:a16="http://schemas.microsoft.com/office/drawing/2014/main" id="{F5983BD9-E265-8340-8E73-8D2B3A6C7523}"/>
              </a:ext>
            </a:extLst>
          </p:cNvPr>
          <p:cNvGrpSpPr/>
          <p:nvPr/>
        </p:nvGrpSpPr>
        <p:grpSpPr>
          <a:xfrm>
            <a:off x="587116" y="3445846"/>
            <a:ext cx="948856" cy="923329"/>
            <a:chOff x="2036652" y="1429407"/>
            <a:chExt cx="1751185" cy="1704075"/>
          </a:xfrm>
        </p:grpSpPr>
        <p:sp>
          <p:nvSpPr>
            <p:cNvPr id="55" name="TextBox 54">
              <a:extLst>
                <a:ext uri="{FF2B5EF4-FFF2-40B4-BE49-F238E27FC236}">
                  <a16:creationId xmlns:a16="http://schemas.microsoft.com/office/drawing/2014/main" id="{0263E8C5-4D2F-1646-AC86-5BC2D8D94CCE}"/>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1"/>
                  </a:solidFill>
                </a:rPr>
                <a:t>x</a:t>
              </a:r>
            </a:p>
          </p:txBody>
        </p:sp>
        <p:sp>
          <p:nvSpPr>
            <p:cNvPr id="56" name="TextBox 55">
              <a:extLst>
                <a:ext uri="{FF2B5EF4-FFF2-40B4-BE49-F238E27FC236}">
                  <a16:creationId xmlns:a16="http://schemas.microsoft.com/office/drawing/2014/main" id="{A5132665-75CE-094D-98AD-7860696CB24C}"/>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1"/>
                  </a:solidFill>
                </a:rPr>
                <a:t>x</a:t>
              </a:r>
            </a:p>
          </p:txBody>
        </p:sp>
        <p:sp>
          <p:nvSpPr>
            <p:cNvPr id="57" name="TextBox 56">
              <a:extLst>
                <a:ext uri="{FF2B5EF4-FFF2-40B4-BE49-F238E27FC236}">
                  <a16:creationId xmlns:a16="http://schemas.microsoft.com/office/drawing/2014/main" id="{2A7A4B00-3F67-374A-B28C-D4D2FF4E1751}"/>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1"/>
                  </a:solidFill>
                </a:rPr>
                <a:t>x</a:t>
              </a:r>
            </a:p>
          </p:txBody>
        </p:sp>
        <p:sp>
          <p:nvSpPr>
            <p:cNvPr id="58" name="TextBox 57">
              <a:extLst>
                <a:ext uri="{FF2B5EF4-FFF2-40B4-BE49-F238E27FC236}">
                  <a16:creationId xmlns:a16="http://schemas.microsoft.com/office/drawing/2014/main" id="{DDB929B9-9055-584B-A42C-14DCF0A4EAA6}"/>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1"/>
                  </a:solidFill>
                </a:rPr>
                <a:t>x</a:t>
              </a:r>
            </a:p>
          </p:txBody>
        </p:sp>
        <p:sp>
          <p:nvSpPr>
            <p:cNvPr id="59" name="TextBox 58">
              <a:extLst>
                <a:ext uri="{FF2B5EF4-FFF2-40B4-BE49-F238E27FC236}">
                  <a16:creationId xmlns:a16="http://schemas.microsoft.com/office/drawing/2014/main" id="{2E7570BF-0B90-6040-B88A-9AE333B39348}"/>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1"/>
                  </a:solidFill>
                </a:rPr>
                <a:t>x</a:t>
              </a:r>
            </a:p>
          </p:txBody>
        </p:sp>
        <p:sp>
          <p:nvSpPr>
            <p:cNvPr id="60" name="TextBox 59">
              <a:extLst>
                <a:ext uri="{FF2B5EF4-FFF2-40B4-BE49-F238E27FC236}">
                  <a16:creationId xmlns:a16="http://schemas.microsoft.com/office/drawing/2014/main" id="{8DF61D33-AD8C-FB48-BD52-C8E8E7FD204F}"/>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1"/>
                  </a:solidFill>
                </a:rPr>
                <a:t>x</a:t>
              </a:r>
            </a:p>
          </p:txBody>
        </p:sp>
        <p:sp>
          <p:nvSpPr>
            <p:cNvPr id="61" name="TextBox 60">
              <a:extLst>
                <a:ext uri="{FF2B5EF4-FFF2-40B4-BE49-F238E27FC236}">
                  <a16:creationId xmlns:a16="http://schemas.microsoft.com/office/drawing/2014/main" id="{A7A68ADA-C38B-9043-9F48-7B4D545C8510}"/>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1"/>
                  </a:solidFill>
                </a:rPr>
                <a:t>x</a:t>
              </a:r>
            </a:p>
          </p:txBody>
        </p:sp>
        <p:sp>
          <p:nvSpPr>
            <p:cNvPr id="62" name="TextBox 61">
              <a:extLst>
                <a:ext uri="{FF2B5EF4-FFF2-40B4-BE49-F238E27FC236}">
                  <a16:creationId xmlns:a16="http://schemas.microsoft.com/office/drawing/2014/main" id="{5E71EACF-C9DA-D547-AE58-DBC3837E3E3F}"/>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1"/>
                  </a:solidFill>
                </a:rPr>
                <a:t>x</a:t>
              </a:r>
            </a:p>
          </p:txBody>
        </p:sp>
        <p:sp>
          <p:nvSpPr>
            <p:cNvPr id="63" name="TextBox 62">
              <a:extLst>
                <a:ext uri="{FF2B5EF4-FFF2-40B4-BE49-F238E27FC236}">
                  <a16:creationId xmlns:a16="http://schemas.microsoft.com/office/drawing/2014/main" id="{36976569-BF75-EB4D-B6BC-7ADF6C7E5161}"/>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1"/>
                  </a:solidFill>
                </a:rPr>
                <a:t>x</a:t>
              </a:r>
            </a:p>
          </p:txBody>
        </p:sp>
        <p:sp>
          <p:nvSpPr>
            <p:cNvPr id="64" name="TextBox 63">
              <a:extLst>
                <a:ext uri="{FF2B5EF4-FFF2-40B4-BE49-F238E27FC236}">
                  <a16:creationId xmlns:a16="http://schemas.microsoft.com/office/drawing/2014/main" id="{AC9CC7F8-B44A-CB42-8B79-047ADD7B5B6D}"/>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1"/>
                  </a:solidFill>
                </a:rPr>
                <a:t>x</a:t>
              </a:r>
            </a:p>
          </p:txBody>
        </p:sp>
        <p:sp>
          <p:nvSpPr>
            <p:cNvPr id="65" name="TextBox 64">
              <a:extLst>
                <a:ext uri="{FF2B5EF4-FFF2-40B4-BE49-F238E27FC236}">
                  <a16:creationId xmlns:a16="http://schemas.microsoft.com/office/drawing/2014/main" id="{4748330E-68DA-6446-A211-040BD8AC0827}"/>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1"/>
                  </a:solidFill>
                </a:rPr>
                <a:t>x</a:t>
              </a:r>
            </a:p>
          </p:txBody>
        </p:sp>
        <p:sp>
          <p:nvSpPr>
            <p:cNvPr id="66" name="TextBox 65">
              <a:extLst>
                <a:ext uri="{FF2B5EF4-FFF2-40B4-BE49-F238E27FC236}">
                  <a16:creationId xmlns:a16="http://schemas.microsoft.com/office/drawing/2014/main" id="{DDDD428B-ED2D-7041-8094-513A68BF0CE8}"/>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1"/>
                  </a:solidFill>
                </a:rPr>
                <a:t>x</a:t>
              </a:r>
            </a:p>
          </p:txBody>
        </p:sp>
        <p:sp>
          <p:nvSpPr>
            <p:cNvPr id="67" name="TextBox 66">
              <a:extLst>
                <a:ext uri="{FF2B5EF4-FFF2-40B4-BE49-F238E27FC236}">
                  <a16:creationId xmlns:a16="http://schemas.microsoft.com/office/drawing/2014/main" id="{B33ADB0F-05C1-6346-9C09-38C49BB2E78D}"/>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1"/>
                  </a:solidFill>
                </a:rPr>
                <a:t>x</a:t>
              </a:r>
            </a:p>
          </p:txBody>
        </p:sp>
        <p:sp>
          <p:nvSpPr>
            <p:cNvPr id="68" name="TextBox 67">
              <a:extLst>
                <a:ext uri="{FF2B5EF4-FFF2-40B4-BE49-F238E27FC236}">
                  <a16:creationId xmlns:a16="http://schemas.microsoft.com/office/drawing/2014/main" id="{DE37A23E-F11D-F746-9908-F48FA26859D8}"/>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1"/>
                  </a:solidFill>
                </a:rPr>
                <a:t>x</a:t>
              </a:r>
            </a:p>
          </p:txBody>
        </p:sp>
        <p:sp>
          <p:nvSpPr>
            <p:cNvPr id="69" name="TextBox 68">
              <a:extLst>
                <a:ext uri="{FF2B5EF4-FFF2-40B4-BE49-F238E27FC236}">
                  <a16:creationId xmlns:a16="http://schemas.microsoft.com/office/drawing/2014/main" id="{FAF0E3BF-DB51-584D-B0E4-78DFDCD65C8D}"/>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1"/>
                  </a:solidFill>
                </a:rPr>
                <a:t>x</a:t>
              </a:r>
            </a:p>
          </p:txBody>
        </p:sp>
        <p:sp>
          <p:nvSpPr>
            <p:cNvPr id="70" name="TextBox 69">
              <a:extLst>
                <a:ext uri="{FF2B5EF4-FFF2-40B4-BE49-F238E27FC236}">
                  <a16:creationId xmlns:a16="http://schemas.microsoft.com/office/drawing/2014/main" id="{571B4194-C6D5-1344-AD6B-87C361D640BD}"/>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1"/>
                  </a:solidFill>
                </a:rPr>
                <a:t>x</a:t>
              </a:r>
            </a:p>
          </p:txBody>
        </p:sp>
        <p:sp>
          <p:nvSpPr>
            <p:cNvPr id="71" name="TextBox 70">
              <a:extLst>
                <a:ext uri="{FF2B5EF4-FFF2-40B4-BE49-F238E27FC236}">
                  <a16:creationId xmlns:a16="http://schemas.microsoft.com/office/drawing/2014/main" id="{EF356ABA-96B1-254C-BE2C-3DDA776C6394}"/>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1"/>
                  </a:solidFill>
                </a:rPr>
                <a:t>x</a:t>
              </a:r>
            </a:p>
          </p:txBody>
        </p:sp>
        <p:sp>
          <p:nvSpPr>
            <p:cNvPr id="72" name="TextBox 71">
              <a:extLst>
                <a:ext uri="{FF2B5EF4-FFF2-40B4-BE49-F238E27FC236}">
                  <a16:creationId xmlns:a16="http://schemas.microsoft.com/office/drawing/2014/main" id="{1880DA0A-7397-F843-874D-C61C841842F7}"/>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1"/>
                  </a:solidFill>
                </a:rPr>
                <a:t>x</a:t>
              </a:r>
            </a:p>
          </p:txBody>
        </p:sp>
        <p:sp>
          <p:nvSpPr>
            <p:cNvPr id="73" name="TextBox 72">
              <a:extLst>
                <a:ext uri="{FF2B5EF4-FFF2-40B4-BE49-F238E27FC236}">
                  <a16:creationId xmlns:a16="http://schemas.microsoft.com/office/drawing/2014/main" id="{56267CBC-204D-6742-9FCD-B7E5A6980B50}"/>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1"/>
                  </a:solidFill>
                </a:rPr>
                <a:t>x</a:t>
              </a:r>
            </a:p>
          </p:txBody>
        </p:sp>
        <p:sp>
          <p:nvSpPr>
            <p:cNvPr id="74" name="TextBox 73">
              <a:extLst>
                <a:ext uri="{FF2B5EF4-FFF2-40B4-BE49-F238E27FC236}">
                  <a16:creationId xmlns:a16="http://schemas.microsoft.com/office/drawing/2014/main" id="{66DAF444-C1AB-BB4A-A226-66F97D796EB7}"/>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1"/>
                  </a:solidFill>
                </a:rPr>
                <a:t>x</a:t>
              </a:r>
            </a:p>
          </p:txBody>
        </p:sp>
        <p:sp>
          <p:nvSpPr>
            <p:cNvPr id="75" name="TextBox 74">
              <a:extLst>
                <a:ext uri="{FF2B5EF4-FFF2-40B4-BE49-F238E27FC236}">
                  <a16:creationId xmlns:a16="http://schemas.microsoft.com/office/drawing/2014/main" id="{29D759D0-F859-C047-8670-546027DFAD4B}"/>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1"/>
                  </a:solidFill>
                </a:rPr>
                <a:t>x</a:t>
              </a:r>
            </a:p>
          </p:txBody>
        </p:sp>
        <p:sp>
          <p:nvSpPr>
            <p:cNvPr id="76" name="TextBox 75">
              <a:extLst>
                <a:ext uri="{FF2B5EF4-FFF2-40B4-BE49-F238E27FC236}">
                  <a16:creationId xmlns:a16="http://schemas.microsoft.com/office/drawing/2014/main" id="{9B93E708-849B-C14A-B2D9-64096A2E1CA5}"/>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1"/>
                  </a:solidFill>
                </a:rPr>
                <a:t>x</a:t>
              </a:r>
            </a:p>
          </p:txBody>
        </p:sp>
        <p:sp>
          <p:nvSpPr>
            <p:cNvPr id="77" name="Oval 76">
              <a:extLst>
                <a:ext uri="{FF2B5EF4-FFF2-40B4-BE49-F238E27FC236}">
                  <a16:creationId xmlns:a16="http://schemas.microsoft.com/office/drawing/2014/main" id="{92EBF1AE-105E-F94B-ADDC-A97022D47997}"/>
                </a:ext>
              </a:extLst>
            </p:cNvPr>
            <p:cNvSpPr/>
            <p:nvPr/>
          </p:nvSpPr>
          <p:spPr>
            <a:xfrm>
              <a:off x="2036652" y="1497826"/>
              <a:ext cx="1665617" cy="157655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grpSp>
      <p:grpSp>
        <p:nvGrpSpPr>
          <p:cNvPr id="80" name="Group 79">
            <a:extLst>
              <a:ext uri="{FF2B5EF4-FFF2-40B4-BE49-F238E27FC236}">
                <a16:creationId xmlns:a16="http://schemas.microsoft.com/office/drawing/2014/main" id="{4FD79059-DAC7-B148-8BFC-5245EFC19F39}"/>
              </a:ext>
            </a:extLst>
          </p:cNvPr>
          <p:cNvGrpSpPr/>
          <p:nvPr/>
        </p:nvGrpSpPr>
        <p:grpSpPr>
          <a:xfrm>
            <a:off x="602685" y="4436495"/>
            <a:ext cx="948856" cy="923329"/>
            <a:chOff x="2036652" y="1429407"/>
            <a:chExt cx="1751185" cy="1704075"/>
          </a:xfrm>
        </p:grpSpPr>
        <p:sp>
          <p:nvSpPr>
            <p:cNvPr id="81" name="TextBox 80">
              <a:extLst>
                <a:ext uri="{FF2B5EF4-FFF2-40B4-BE49-F238E27FC236}">
                  <a16:creationId xmlns:a16="http://schemas.microsoft.com/office/drawing/2014/main" id="{53FE738B-0C29-0344-89E9-3326C68ED77E}"/>
                </a:ext>
              </a:extLst>
            </p:cNvPr>
            <p:cNvSpPr txBox="1"/>
            <p:nvPr/>
          </p:nvSpPr>
          <p:spPr>
            <a:xfrm>
              <a:off x="2448909" y="1429407"/>
              <a:ext cx="524239" cy="681631"/>
            </a:xfrm>
            <a:prstGeom prst="rect">
              <a:avLst/>
            </a:prstGeom>
            <a:noFill/>
          </p:spPr>
          <p:txBody>
            <a:bodyPr wrap="none" rtlCol="0">
              <a:spAutoFit/>
            </a:bodyPr>
            <a:lstStyle/>
            <a:p>
              <a:r>
                <a:rPr lang="en-US" dirty="0">
                  <a:solidFill>
                    <a:srgbClr val="00B050"/>
                  </a:solidFill>
                </a:rPr>
                <a:t>x</a:t>
              </a:r>
            </a:p>
          </p:txBody>
        </p:sp>
        <p:sp>
          <p:nvSpPr>
            <p:cNvPr id="82" name="TextBox 81">
              <a:extLst>
                <a:ext uri="{FF2B5EF4-FFF2-40B4-BE49-F238E27FC236}">
                  <a16:creationId xmlns:a16="http://schemas.microsoft.com/office/drawing/2014/main" id="{3084B9D0-C9E0-DD44-B399-713426C61838}"/>
                </a:ext>
              </a:extLst>
            </p:cNvPr>
            <p:cNvSpPr txBox="1"/>
            <p:nvPr/>
          </p:nvSpPr>
          <p:spPr>
            <a:xfrm>
              <a:off x="2601309" y="1581807"/>
              <a:ext cx="524239" cy="681631"/>
            </a:xfrm>
            <a:prstGeom prst="rect">
              <a:avLst/>
            </a:prstGeom>
            <a:noFill/>
          </p:spPr>
          <p:txBody>
            <a:bodyPr wrap="none" rtlCol="0">
              <a:spAutoFit/>
            </a:bodyPr>
            <a:lstStyle/>
            <a:p>
              <a:r>
                <a:rPr lang="en-US" dirty="0">
                  <a:solidFill>
                    <a:srgbClr val="00B050"/>
                  </a:solidFill>
                </a:rPr>
                <a:t>x</a:t>
              </a:r>
            </a:p>
          </p:txBody>
        </p:sp>
        <p:sp>
          <p:nvSpPr>
            <p:cNvPr id="83" name="TextBox 82">
              <a:extLst>
                <a:ext uri="{FF2B5EF4-FFF2-40B4-BE49-F238E27FC236}">
                  <a16:creationId xmlns:a16="http://schemas.microsoft.com/office/drawing/2014/main" id="{2406F0BB-5889-194E-8FB2-D01B9A1F08A1}"/>
                </a:ext>
              </a:extLst>
            </p:cNvPr>
            <p:cNvSpPr txBox="1"/>
            <p:nvPr/>
          </p:nvSpPr>
          <p:spPr>
            <a:xfrm>
              <a:off x="2753710" y="1734208"/>
              <a:ext cx="524239" cy="681631"/>
            </a:xfrm>
            <a:prstGeom prst="rect">
              <a:avLst/>
            </a:prstGeom>
            <a:noFill/>
          </p:spPr>
          <p:txBody>
            <a:bodyPr wrap="none" rtlCol="0">
              <a:spAutoFit/>
            </a:bodyPr>
            <a:lstStyle/>
            <a:p>
              <a:r>
                <a:rPr lang="en-US" dirty="0">
                  <a:solidFill>
                    <a:srgbClr val="00B050"/>
                  </a:solidFill>
                </a:rPr>
                <a:t>x</a:t>
              </a:r>
            </a:p>
          </p:txBody>
        </p:sp>
        <p:sp>
          <p:nvSpPr>
            <p:cNvPr id="84" name="TextBox 83">
              <a:extLst>
                <a:ext uri="{FF2B5EF4-FFF2-40B4-BE49-F238E27FC236}">
                  <a16:creationId xmlns:a16="http://schemas.microsoft.com/office/drawing/2014/main" id="{28458E16-E60B-6547-B81C-915EA50BFD99}"/>
                </a:ext>
              </a:extLst>
            </p:cNvPr>
            <p:cNvSpPr txBox="1"/>
            <p:nvPr/>
          </p:nvSpPr>
          <p:spPr>
            <a:xfrm>
              <a:off x="2948016" y="1822914"/>
              <a:ext cx="524239" cy="681631"/>
            </a:xfrm>
            <a:prstGeom prst="rect">
              <a:avLst/>
            </a:prstGeom>
            <a:noFill/>
          </p:spPr>
          <p:txBody>
            <a:bodyPr wrap="none" rtlCol="0">
              <a:spAutoFit/>
            </a:bodyPr>
            <a:lstStyle/>
            <a:p>
              <a:r>
                <a:rPr lang="en-US" dirty="0">
                  <a:solidFill>
                    <a:srgbClr val="00B050"/>
                  </a:solidFill>
                </a:rPr>
                <a:t>x</a:t>
              </a:r>
            </a:p>
          </p:txBody>
        </p:sp>
        <p:sp>
          <p:nvSpPr>
            <p:cNvPr id="85" name="TextBox 84">
              <a:extLst>
                <a:ext uri="{FF2B5EF4-FFF2-40B4-BE49-F238E27FC236}">
                  <a16:creationId xmlns:a16="http://schemas.microsoft.com/office/drawing/2014/main" id="{1BDDA207-8E3E-4B42-AE1E-9160E2FB84B1}"/>
                </a:ext>
              </a:extLst>
            </p:cNvPr>
            <p:cNvSpPr txBox="1"/>
            <p:nvPr/>
          </p:nvSpPr>
          <p:spPr>
            <a:xfrm>
              <a:off x="3058510" y="2039007"/>
              <a:ext cx="524239" cy="681631"/>
            </a:xfrm>
            <a:prstGeom prst="rect">
              <a:avLst/>
            </a:prstGeom>
            <a:noFill/>
          </p:spPr>
          <p:txBody>
            <a:bodyPr wrap="none" rtlCol="0">
              <a:spAutoFit/>
            </a:bodyPr>
            <a:lstStyle/>
            <a:p>
              <a:r>
                <a:rPr lang="en-US" dirty="0">
                  <a:solidFill>
                    <a:srgbClr val="00B050"/>
                  </a:solidFill>
                </a:rPr>
                <a:t>x</a:t>
              </a:r>
            </a:p>
          </p:txBody>
        </p:sp>
        <p:sp>
          <p:nvSpPr>
            <p:cNvPr id="86" name="TextBox 85">
              <a:extLst>
                <a:ext uri="{FF2B5EF4-FFF2-40B4-BE49-F238E27FC236}">
                  <a16:creationId xmlns:a16="http://schemas.microsoft.com/office/drawing/2014/main" id="{3030565F-1AEF-9446-9619-C4AA56784BA9}"/>
                </a:ext>
              </a:extLst>
            </p:cNvPr>
            <p:cNvSpPr txBox="1"/>
            <p:nvPr/>
          </p:nvSpPr>
          <p:spPr>
            <a:xfrm>
              <a:off x="3210910" y="2191407"/>
              <a:ext cx="524239" cy="681631"/>
            </a:xfrm>
            <a:prstGeom prst="rect">
              <a:avLst/>
            </a:prstGeom>
            <a:noFill/>
          </p:spPr>
          <p:txBody>
            <a:bodyPr wrap="none" rtlCol="0">
              <a:spAutoFit/>
            </a:bodyPr>
            <a:lstStyle/>
            <a:p>
              <a:r>
                <a:rPr lang="en-US" dirty="0">
                  <a:solidFill>
                    <a:srgbClr val="00B050"/>
                  </a:solidFill>
                </a:rPr>
                <a:t>x</a:t>
              </a:r>
            </a:p>
          </p:txBody>
        </p:sp>
        <p:sp>
          <p:nvSpPr>
            <p:cNvPr id="87" name="TextBox 86">
              <a:extLst>
                <a:ext uri="{FF2B5EF4-FFF2-40B4-BE49-F238E27FC236}">
                  <a16:creationId xmlns:a16="http://schemas.microsoft.com/office/drawing/2014/main" id="{1504D91B-7730-A347-AE0C-98D476CE814E}"/>
                </a:ext>
              </a:extLst>
            </p:cNvPr>
            <p:cNvSpPr txBox="1"/>
            <p:nvPr/>
          </p:nvSpPr>
          <p:spPr>
            <a:xfrm>
              <a:off x="2543641" y="1930854"/>
              <a:ext cx="524239" cy="681631"/>
            </a:xfrm>
            <a:prstGeom prst="rect">
              <a:avLst/>
            </a:prstGeom>
            <a:noFill/>
          </p:spPr>
          <p:txBody>
            <a:bodyPr wrap="none" rtlCol="0">
              <a:spAutoFit/>
            </a:bodyPr>
            <a:lstStyle/>
            <a:p>
              <a:r>
                <a:rPr lang="en-US" dirty="0">
                  <a:solidFill>
                    <a:srgbClr val="00B050"/>
                  </a:solidFill>
                </a:rPr>
                <a:t>x</a:t>
              </a:r>
            </a:p>
          </p:txBody>
        </p:sp>
        <p:sp>
          <p:nvSpPr>
            <p:cNvPr id="88" name="TextBox 87">
              <a:extLst>
                <a:ext uri="{FF2B5EF4-FFF2-40B4-BE49-F238E27FC236}">
                  <a16:creationId xmlns:a16="http://schemas.microsoft.com/office/drawing/2014/main" id="{AEEABA33-062F-C748-8D07-FCEF5A68D1BD}"/>
                </a:ext>
              </a:extLst>
            </p:cNvPr>
            <p:cNvSpPr txBox="1"/>
            <p:nvPr/>
          </p:nvSpPr>
          <p:spPr>
            <a:xfrm>
              <a:off x="2559677" y="2401192"/>
              <a:ext cx="524239" cy="681631"/>
            </a:xfrm>
            <a:prstGeom prst="rect">
              <a:avLst/>
            </a:prstGeom>
            <a:noFill/>
          </p:spPr>
          <p:txBody>
            <a:bodyPr wrap="none" rtlCol="0">
              <a:spAutoFit/>
            </a:bodyPr>
            <a:lstStyle/>
            <a:p>
              <a:r>
                <a:rPr lang="en-US" dirty="0">
                  <a:solidFill>
                    <a:srgbClr val="00B050"/>
                  </a:solidFill>
                </a:rPr>
                <a:t>x</a:t>
              </a:r>
            </a:p>
          </p:txBody>
        </p:sp>
        <p:sp>
          <p:nvSpPr>
            <p:cNvPr id="89" name="TextBox 88">
              <a:extLst>
                <a:ext uri="{FF2B5EF4-FFF2-40B4-BE49-F238E27FC236}">
                  <a16:creationId xmlns:a16="http://schemas.microsoft.com/office/drawing/2014/main" id="{6330CF37-CD8B-7D4F-97F9-87850EAA35BB}"/>
                </a:ext>
              </a:extLst>
            </p:cNvPr>
            <p:cNvSpPr txBox="1"/>
            <p:nvPr/>
          </p:nvSpPr>
          <p:spPr>
            <a:xfrm>
              <a:off x="2133803" y="1558684"/>
              <a:ext cx="294290" cy="681631"/>
            </a:xfrm>
            <a:prstGeom prst="rect">
              <a:avLst/>
            </a:prstGeom>
            <a:noFill/>
          </p:spPr>
          <p:txBody>
            <a:bodyPr wrap="square" rtlCol="0">
              <a:spAutoFit/>
            </a:bodyPr>
            <a:lstStyle/>
            <a:p>
              <a:r>
                <a:rPr lang="en-US" dirty="0">
                  <a:solidFill>
                    <a:srgbClr val="00B050"/>
                  </a:solidFill>
                </a:rPr>
                <a:t>x</a:t>
              </a:r>
            </a:p>
          </p:txBody>
        </p:sp>
        <p:sp>
          <p:nvSpPr>
            <p:cNvPr id="90" name="TextBox 89">
              <a:extLst>
                <a:ext uri="{FF2B5EF4-FFF2-40B4-BE49-F238E27FC236}">
                  <a16:creationId xmlns:a16="http://schemas.microsoft.com/office/drawing/2014/main" id="{A0B1E072-42E7-FC42-8B00-855EF8C618D9}"/>
                </a:ext>
              </a:extLst>
            </p:cNvPr>
            <p:cNvSpPr txBox="1"/>
            <p:nvPr/>
          </p:nvSpPr>
          <p:spPr>
            <a:xfrm>
              <a:off x="2244298" y="1794219"/>
              <a:ext cx="294290" cy="681631"/>
            </a:xfrm>
            <a:prstGeom prst="rect">
              <a:avLst/>
            </a:prstGeom>
            <a:noFill/>
          </p:spPr>
          <p:txBody>
            <a:bodyPr wrap="square" rtlCol="0">
              <a:spAutoFit/>
            </a:bodyPr>
            <a:lstStyle/>
            <a:p>
              <a:r>
                <a:rPr lang="en-US" dirty="0">
                  <a:solidFill>
                    <a:srgbClr val="00B050"/>
                  </a:solidFill>
                </a:rPr>
                <a:t>x</a:t>
              </a:r>
            </a:p>
          </p:txBody>
        </p:sp>
        <p:sp>
          <p:nvSpPr>
            <p:cNvPr id="91" name="TextBox 90">
              <a:extLst>
                <a:ext uri="{FF2B5EF4-FFF2-40B4-BE49-F238E27FC236}">
                  <a16:creationId xmlns:a16="http://schemas.microsoft.com/office/drawing/2014/main" id="{CF07E28E-A581-D144-9EAC-CF03B3E163D9}"/>
                </a:ext>
              </a:extLst>
            </p:cNvPr>
            <p:cNvSpPr txBox="1"/>
            <p:nvPr/>
          </p:nvSpPr>
          <p:spPr>
            <a:xfrm>
              <a:off x="2428161" y="1798738"/>
              <a:ext cx="294290" cy="681631"/>
            </a:xfrm>
            <a:prstGeom prst="rect">
              <a:avLst/>
            </a:prstGeom>
            <a:noFill/>
          </p:spPr>
          <p:txBody>
            <a:bodyPr wrap="square" rtlCol="0">
              <a:spAutoFit/>
            </a:bodyPr>
            <a:lstStyle/>
            <a:p>
              <a:r>
                <a:rPr lang="en-US" dirty="0">
                  <a:solidFill>
                    <a:srgbClr val="00B050"/>
                  </a:solidFill>
                </a:rPr>
                <a:t>x</a:t>
              </a:r>
            </a:p>
          </p:txBody>
        </p:sp>
        <p:sp>
          <p:nvSpPr>
            <p:cNvPr id="92" name="TextBox 91">
              <a:extLst>
                <a:ext uri="{FF2B5EF4-FFF2-40B4-BE49-F238E27FC236}">
                  <a16:creationId xmlns:a16="http://schemas.microsoft.com/office/drawing/2014/main" id="{3F8DB096-89AC-9C43-A7B2-DE2172B44546}"/>
                </a:ext>
              </a:extLst>
            </p:cNvPr>
            <p:cNvSpPr txBox="1"/>
            <p:nvPr/>
          </p:nvSpPr>
          <p:spPr>
            <a:xfrm>
              <a:off x="2464676" y="2140325"/>
              <a:ext cx="294290" cy="681631"/>
            </a:xfrm>
            <a:prstGeom prst="rect">
              <a:avLst/>
            </a:prstGeom>
            <a:noFill/>
          </p:spPr>
          <p:txBody>
            <a:bodyPr wrap="square" rtlCol="0">
              <a:spAutoFit/>
            </a:bodyPr>
            <a:lstStyle/>
            <a:p>
              <a:r>
                <a:rPr lang="en-US" dirty="0">
                  <a:solidFill>
                    <a:srgbClr val="00B050"/>
                  </a:solidFill>
                </a:rPr>
                <a:t>x</a:t>
              </a:r>
            </a:p>
          </p:txBody>
        </p:sp>
        <p:sp>
          <p:nvSpPr>
            <p:cNvPr id="93" name="TextBox 92">
              <a:extLst>
                <a:ext uri="{FF2B5EF4-FFF2-40B4-BE49-F238E27FC236}">
                  <a16:creationId xmlns:a16="http://schemas.microsoft.com/office/drawing/2014/main" id="{5C497522-6B1B-5E44-AB0E-8EF93C23E908}"/>
                </a:ext>
              </a:extLst>
            </p:cNvPr>
            <p:cNvSpPr txBox="1"/>
            <p:nvPr/>
          </p:nvSpPr>
          <p:spPr>
            <a:xfrm>
              <a:off x="2911366" y="2101437"/>
              <a:ext cx="294290" cy="681631"/>
            </a:xfrm>
            <a:prstGeom prst="rect">
              <a:avLst/>
            </a:prstGeom>
            <a:noFill/>
          </p:spPr>
          <p:txBody>
            <a:bodyPr wrap="square" rtlCol="0">
              <a:spAutoFit/>
            </a:bodyPr>
            <a:lstStyle/>
            <a:p>
              <a:r>
                <a:rPr lang="en-US" dirty="0">
                  <a:solidFill>
                    <a:srgbClr val="00B050"/>
                  </a:solidFill>
                </a:rPr>
                <a:t>x</a:t>
              </a:r>
            </a:p>
          </p:txBody>
        </p:sp>
        <p:sp>
          <p:nvSpPr>
            <p:cNvPr id="94" name="TextBox 93">
              <a:extLst>
                <a:ext uri="{FF2B5EF4-FFF2-40B4-BE49-F238E27FC236}">
                  <a16:creationId xmlns:a16="http://schemas.microsoft.com/office/drawing/2014/main" id="{3DE97570-BC46-BA4D-833F-39C33D65A137}"/>
                </a:ext>
              </a:extLst>
            </p:cNvPr>
            <p:cNvSpPr txBox="1"/>
            <p:nvPr/>
          </p:nvSpPr>
          <p:spPr>
            <a:xfrm>
              <a:off x="2758318" y="2319946"/>
              <a:ext cx="294290" cy="681631"/>
            </a:xfrm>
            <a:prstGeom prst="rect">
              <a:avLst/>
            </a:prstGeom>
            <a:noFill/>
          </p:spPr>
          <p:txBody>
            <a:bodyPr wrap="square" rtlCol="0">
              <a:spAutoFit/>
            </a:bodyPr>
            <a:lstStyle/>
            <a:p>
              <a:r>
                <a:rPr lang="en-US" dirty="0">
                  <a:solidFill>
                    <a:srgbClr val="00B050"/>
                  </a:solidFill>
                </a:rPr>
                <a:t>x</a:t>
              </a:r>
            </a:p>
          </p:txBody>
        </p:sp>
        <p:sp>
          <p:nvSpPr>
            <p:cNvPr id="95" name="TextBox 94">
              <a:extLst>
                <a:ext uri="{FF2B5EF4-FFF2-40B4-BE49-F238E27FC236}">
                  <a16:creationId xmlns:a16="http://schemas.microsoft.com/office/drawing/2014/main" id="{81838D20-8AE3-7345-A9EF-2293752214AC}"/>
                </a:ext>
              </a:extLst>
            </p:cNvPr>
            <p:cNvSpPr txBox="1"/>
            <p:nvPr/>
          </p:nvSpPr>
          <p:spPr>
            <a:xfrm>
              <a:off x="3037762" y="2408338"/>
              <a:ext cx="294290" cy="681631"/>
            </a:xfrm>
            <a:prstGeom prst="rect">
              <a:avLst/>
            </a:prstGeom>
            <a:noFill/>
          </p:spPr>
          <p:txBody>
            <a:bodyPr wrap="square" rtlCol="0">
              <a:spAutoFit/>
            </a:bodyPr>
            <a:lstStyle/>
            <a:p>
              <a:r>
                <a:rPr lang="en-US" dirty="0">
                  <a:solidFill>
                    <a:srgbClr val="00B050"/>
                  </a:solidFill>
                </a:rPr>
                <a:t>x</a:t>
              </a:r>
            </a:p>
          </p:txBody>
        </p:sp>
        <p:sp>
          <p:nvSpPr>
            <p:cNvPr id="96" name="TextBox 95">
              <a:extLst>
                <a:ext uri="{FF2B5EF4-FFF2-40B4-BE49-F238E27FC236}">
                  <a16:creationId xmlns:a16="http://schemas.microsoft.com/office/drawing/2014/main" id="{8703B4F5-6476-2940-839F-22FFA263853B}"/>
                </a:ext>
              </a:extLst>
            </p:cNvPr>
            <p:cNvSpPr txBox="1"/>
            <p:nvPr/>
          </p:nvSpPr>
          <p:spPr>
            <a:xfrm>
              <a:off x="2055045" y="1872525"/>
              <a:ext cx="294290" cy="681631"/>
            </a:xfrm>
            <a:prstGeom prst="rect">
              <a:avLst/>
            </a:prstGeom>
            <a:noFill/>
          </p:spPr>
          <p:txBody>
            <a:bodyPr wrap="square" rtlCol="0">
              <a:spAutoFit/>
            </a:bodyPr>
            <a:lstStyle/>
            <a:p>
              <a:r>
                <a:rPr lang="en-US" dirty="0">
                  <a:solidFill>
                    <a:srgbClr val="00B050"/>
                  </a:solidFill>
                </a:rPr>
                <a:t>x</a:t>
              </a:r>
            </a:p>
          </p:txBody>
        </p:sp>
        <p:sp>
          <p:nvSpPr>
            <p:cNvPr id="97" name="TextBox 96">
              <a:extLst>
                <a:ext uri="{FF2B5EF4-FFF2-40B4-BE49-F238E27FC236}">
                  <a16:creationId xmlns:a16="http://schemas.microsoft.com/office/drawing/2014/main" id="{2A127289-DE25-6045-83F0-345960AF2AFD}"/>
                </a:ext>
              </a:extLst>
            </p:cNvPr>
            <p:cNvSpPr txBox="1"/>
            <p:nvPr/>
          </p:nvSpPr>
          <p:spPr>
            <a:xfrm>
              <a:off x="3232068" y="1918873"/>
              <a:ext cx="524239" cy="681631"/>
            </a:xfrm>
            <a:prstGeom prst="rect">
              <a:avLst/>
            </a:prstGeom>
            <a:noFill/>
          </p:spPr>
          <p:txBody>
            <a:bodyPr wrap="none" rtlCol="0">
              <a:spAutoFit/>
            </a:bodyPr>
            <a:lstStyle/>
            <a:p>
              <a:r>
                <a:rPr lang="en-US" dirty="0">
                  <a:solidFill>
                    <a:srgbClr val="00B050"/>
                  </a:solidFill>
                </a:rPr>
                <a:t>x</a:t>
              </a:r>
            </a:p>
          </p:txBody>
        </p:sp>
        <p:sp>
          <p:nvSpPr>
            <p:cNvPr id="98" name="TextBox 97">
              <a:extLst>
                <a:ext uri="{FF2B5EF4-FFF2-40B4-BE49-F238E27FC236}">
                  <a16:creationId xmlns:a16="http://schemas.microsoft.com/office/drawing/2014/main" id="{0A201998-6648-5042-ABD5-6B2E22D3D841}"/>
                </a:ext>
              </a:extLst>
            </p:cNvPr>
            <p:cNvSpPr txBox="1"/>
            <p:nvPr/>
          </p:nvSpPr>
          <p:spPr>
            <a:xfrm>
              <a:off x="2927267" y="1483429"/>
              <a:ext cx="284052" cy="681631"/>
            </a:xfrm>
            <a:prstGeom prst="rect">
              <a:avLst/>
            </a:prstGeom>
            <a:noFill/>
          </p:spPr>
          <p:txBody>
            <a:bodyPr wrap="square" rtlCol="0">
              <a:spAutoFit/>
            </a:bodyPr>
            <a:lstStyle/>
            <a:p>
              <a:r>
                <a:rPr lang="en-US" dirty="0">
                  <a:solidFill>
                    <a:srgbClr val="00B050"/>
                  </a:solidFill>
                </a:rPr>
                <a:t>x</a:t>
              </a:r>
            </a:p>
          </p:txBody>
        </p:sp>
        <p:sp>
          <p:nvSpPr>
            <p:cNvPr id="99" name="TextBox 98">
              <a:extLst>
                <a:ext uri="{FF2B5EF4-FFF2-40B4-BE49-F238E27FC236}">
                  <a16:creationId xmlns:a16="http://schemas.microsoft.com/office/drawing/2014/main" id="{8529B68A-5053-2A4C-BF5B-2E5AD34D5971}"/>
                </a:ext>
              </a:extLst>
            </p:cNvPr>
            <p:cNvSpPr txBox="1"/>
            <p:nvPr/>
          </p:nvSpPr>
          <p:spPr>
            <a:xfrm>
              <a:off x="3263598" y="1638247"/>
              <a:ext cx="524239" cy="681631"/>
            </a:xfrm>
            <a:prstGeom prst="rect">
              <a:avLst/>
            </a:prstGeom>
            <a:noFill/>
          </p:spPr>
          <p:txBody>
            <a:bodyPr wrap="none" rtlCol="0">
              <a:spAutoFit/>
            </a:bodyPr>
            <a:lstStyle/>
            <a:p>
              <a:r>
                <a:rPr lang="en-US" dirty="0">
                  <a:solidFill>
                    <a:srgbClr val="00B050"/>
                  </a:solidFill>
                </a:rPr>
                <a:t>x</a:t>
              </a:r>
            </a:p>
          </p:txBody>
        </p:sp>
        <p:sp>
          <p:nvSpPr>
            <p:cNvPr id="100" name="TextBox 99">
              <a:extLst>
                <a:ext uri="{FF2B5EF4-FFF2-40B4-BE49-F238E27FC236}">
                  <a16:creationId xmlns:a16="http://schemas.microsoft.com/office/drawing/2014/main" id="{BF979509-18AF-D440-8A23-29ED7821B1E4}"/>
                </a:ext>
              </a:extLst>
            </p:cNvPr>
            <p:cNvSpPr txBox="1"/>
            <p:nvPr/>
          </p:nvSpPr>
          <p:spPr>
            <a:xfrm>
              <a:off x="2335515" y="2451851"/>
              <a:ext cx="524239" cy="681631"/>
            </a:xfrm>
            <a:prstGeom prst="rect">
              <a:avLst/>
            </a:prstGeom>
            <a:noFill/>
          </p:spPr>
          <p:txBody>
            <a:bodyPr wrap="none" rtlCol="0">
              <a:spAutoFit/>
            </a:bodyPr>
            <a:lstStyle/>
            <a:p>
              <a:r>
                <a:rPr lang="en-US" dirty="0">
                  <a:solidFill>
                    <a:srgbClr val="00B050"/>
                  </a:solidFill>
                </a:rPr>
                <a:t>x</a:t>
              </a:r>
            </a:p>
          </p:txBody>
        </p:sp>
        <p:sp>
          <p:nvSpPr>
            <p:cNvPr id="101" name="TextBox 100">
              <a:extLst>
                <a:ext uri="{FF2B5EF4-FFF2-40B4-BE49-F238E27FC236}">
                  <a16:creationId xmlns:a16="http://schemas.microsoft.com/office/drawing/2014/main" id="{B3A2DDA0-67A5-4E41-A682-4C11D5EAA462}"/>
                </a:ext>
              </a:extLst>
            </p:cNvPr>
            <p:cNvSpPr txBox="1"/>
            <p:nvPr/>
          </p:nvSpPr>
          <p:spPr>
            <a:xfrm>
              <a:off x="2727434" y="2028286"/>
              <a:ext cx="524239" cy="681631"/>
            </a:xfrm>
            <a:prstGeom prst="rect">
              <a:avLst/>
            </a:prstGeom>
            <a:noFill/>
          </p:spPr>
          <p:txBody>
            <a:bodyPr wrap="none" rtlCol="0">
              <a:spAutoFit/>
            </a:bodyPr>
            <a:lstStyle/>
            <a:p>
              <a:r>
                <a:rPr lang="en-US" dirty="0">
                  <a:solidFill>
                    <a:srgbClr val="00B050"/>
                  </a:solidFill>
                </a:rPr>
                <a:t>x</a:t>
              </a:r>
            </a:p>
          </p:txBody>
        </p:sp>
        <p:sp>
          <p:nvSpPr>
            <p:cNvPr id="102" name="TextBox 101">
              <a:extLst>
                <a:ext uri="{FF2B5EF4-FFF2-40B4-BE49-F238E27FC236}">
                  <a16:creationId xmlns:a16="http://schemas.microsoft.com/office/drawing/2014/main" id="{F8561D65-EB70-0D41-86D3-A23FC7B34789}"/>
                </a:ext>
              </a:extLst>
            </p:cNvPr>
            <p:cNvSpPr txBox="1"/>
            <p:nvPr/>
          </p:nvSpPr>
          <p:spPr>
            <a:xfrm>
              <a:off x="2181269" y="2138011"/>
              <a:ext cx="524239" cy="681631"/>
            </a:xfrm>
            <a:prstGeom prst="rect">
              <a:avLst/>
            </a:prstGeom>
            <a:noFill/>
          </p:spPr>
          <p:txBody>
            <a:bodyPr wrap="none" rtlCol="0">
              <a:spAutoFit/>
            </a:bodyPr>
            <a:lstStyle/>
            <a:p>
              <a:r>
                <a:rPr lang="en-US" dirty="0">
                  <a:solidFill>
                    <a:srgbClr val="00B050"/>
                  </a:solidFill>
                </a:rPr>
                <a:t>x</a:t>
              </a:r>
            </a:p>
          </p:txBody>
        </p:sp>
        <p:sp>
          <p:nvSpPr>
            <p:cNvPr id="103" name="Oval 102">
              <a:extLst>
                <a:ext uri="{FF2B5EF4-FFF2-40B4-BE49-F238E27FC236}">
                  <a16:creationId xmlns:a16="http://schemas.microsoft.com/office/drawing/2014/main" id="{FEB74C45-094C-5549-A021-FFCBABD319D5}"/>
                </a:ext>
              </a:extLst>
            </p:cNvPr>
            <p:cNvSpPr/>
            <p:nvPr/>
          </p:nvSpPr>
          <p:spPr>
            <a:xfrm>
              <a:off x="2036652" y="1497826"/>
              <a:ext cx="1665617" cy="157655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grpSp>
        <p:nvGrpSpPr>
          <p:cNvPr id="106" name="Group 105">
            <a:extLst>
              <a:ext uri="{FF2B5EF4-FFF2-40B4-BE49-F238E27FC236}">
                <a16:creationId xmlns:a16="http://schemas.microsoft.com/office/drawing/2014/main" id="{90CBBB6D-6D3B-2B4B-929D-0DEC1A8C4F80}"/>
              </a:ext>
            </a:extLst>
          </p:cNvPr>
          <p:cNvGrpSpPr/>
          <p:nvPr/>
        </p:nvGrpSpPr>
        <p:grpSpPr>
          <a:xfrm>
            <a:off x="639756" y="5430956"/>
            <a:ext cx="948856" cy="923329"/>
            <a:chOff x="2036652" y="1429407"/>
            <a:chExt cx="1751185" cy="1704075"/>
          </a:xfrm>
        </p:grpSpPr>
        <p:sp>
          <p:nvSpPr>
            <p:cNvPr id="107" name="TextBox 106">
              <a:extLst>
                <a:ext uri="{FF2B5EF4-FFF2-40B4-BE49-F238E27FC236}">
                  <a16:creationId xmlns:a16="http://schemas.microsoft.com/office/drawing/2014/main" id="{0013256F-D8EB-744F-9361-A5CDD119F594}"/>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2"/>
                  </a:solidFill>
                </a:rPr>
                <a:t>x</a:t>
              </a:r>
            </a:p>
          </p:txBody>
        </p:sp>
        <p:sp>
          <p:nvSpPr>
            <p:cNvPr id="108" name="TextBox 107">
              <a:extLst>
                <a:ext uri="{FF2B5EF4-FFF2-40B4-BE49-F238E27FC236}">
                  <a16:creationId xmlns:a16="http://schemas.microsoft.com/office/drawing/2014/main" id="{7259016F-87AE-4349-AAA0-07656D3F6CD9}"/>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2"/>
                  </a:solidFill>
                </a:rPr>
                <a:t>x</a:t>
              </a:r>
            </a:p>
          </p:txBody>
        </p:sp>
        <p:sp>
          <p:nvSpPr>
            <p:cNvPr id="109" name="TextBox 108">
              <a:extLst>
                <a:ext uri="{FF2B5EF4-FFF2-40B4-BE49-F238E27FC236}">
                  <a16:creationId xmlns:a16="http://schemas.microsoft.com/office/drawing/2014/main" id="{DD8D8D8F-8BF4-4844-9992-2FBEDF86711B}"/>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2"/>
                  </a:solidFill>
                </a:rPr>
                <a:t>x</a:t>
              </a:r>
            </a:p>
          </p:txBody>
        </p:sp>
        <p:sp>
          <p:nvSpPr>
            <p:cNvPr id="110" name="TextBox 109">
              <a:extLst>
                <a:ext uri="{FF2B5EF4-FFF2-40B4-BE49-F238E27FC236}">
                  <a16:creationId xmlns:a16="http://schemas.microsoft.com/office/drawing/2014/main" id="{79E03AF3-448B-8647-836C-F42CC79FF7CB}"/>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2"/>
                  </a:solidFill>
                </a:rPr>
                <a:t>x</a:t>
              </a:r>
            </a:p>
          </p:txBody>
        </p:sp>
        <p:sp>
          <p:nvSpPr>
            <p:cNvPr id="111" name="TextBox 110">
              <a:extLst>
                <a:ext uri="{FF2B5EF4-FFF2-40B4-BE49-F238E27FC236}">
                  <a16:creationId xmlns:a16="http://schemas.microsoft.com/office/drawing/2014/main" id="{57302C9E-EE5E-8245-B5BB-29CB27B7FCD3}"/>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2"/>
                  </a:solidFill>
                </a:rPr>
                <a:t>x</a:t>
              </a:r>
            </a:p>
          </p:txBody>
        </p:sp>
        <p:sp>
          <p:nvSpPr>
            <p:cNvPr id="112" name="TextBox 111">
              <a:extLst>
                <a:ext uri="{FF2B5EF4-FFF2-40B4-BE49-F238E27FC236}">
                  <a16:creationId xmlns:a16="http://schemas.microsoft.com/office/drawing/2014/main" id="{E38D3B63-0AE0-8241-97D0-5DD7FB834EC0}"/>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2"/>
                  </a:solidFill>
                </a:rPr>
                <a:t>x</a:t>
              </a:r>
            </a:p>
          </p:txBody>
        </p:sp>
        <p:sp>
          <p:nvSpPr>
            <p:cNvPr id="113" name="TextBox 112">
              <a:extLst>
                <a:ext uri="{FF2B5EF4-FFF2-40B4-BE49-F238E27FC236}">
                  <a16:creationId xmlns:a16="http://schemas.microsoft.com/office/drawing/2014/main" id="{69DFFB74-75ED-0743-8810-E36E3788A21E}"/>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2"/>
                  </a:solidFill>
                </a:rPr>
                <a:t>x</a:t>
              </a:r>
            </a:p>
          </p:txBody>
        </p:sp>
        <p:sp>
          <p:nvSpPr>
            <p:cNvPr id="114" name="TextBox 113">
              <a:extLst>
                <a:ext uri="{FF2B5EF4-FFF2-40B4-BE49-F238E27FC236}">
                  <a16:creationId xmlns:a16="http://schemas.microsoft.com/office/drawing/2014/main" id="{9EF0592E-FC7B-B448-BA14-EA303C75328B}"/>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2"/>
                  </a:solidFill>
                </a:rPr>
                <a:t>x</a:t>
              </a:r>
            </a:p>
          </p:txBody>
        </p:sp>
        <p:sp>
          <p:nvSpPr>
            <p:cNvPr id="115" name="TextBox 114">
              <a:extLst>
                <a:ext uri="{FF2B5EF4-FFF2-40B4-BE49-F238E27FC236}">
                  <a16:creationId xmlns:a16="http://schemas.microsoft.com/office/drawing/2014/main" id="{4AB74CF8-DCCC-324B-B7E7-786673EF8DBC}"/>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2"/>
                  </a:solidFill>
                </a:rPr>
                <a:t>x</a:t>
              </a:r>
            </a:p>
          </p:txBody>
        </p:sp>
        <p:sp>
          <p:nvSpPr>
            <p:cNvPr id="116" name="TextBox 115">
              <a:extLst>
                <a:ext uri="{FF2B5EF4-FFF2-40B4-BE49-F238E27FC236}">
                  <a16:creationId xmlns:a16="http://schemas.microsoft.com/office/drawing/2014/main" id="{52ECA2EC-D7CF-8A4E-97FC-41290B525E9F}"/>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2"/>
                  </a:solidFill>
                </a:rPr>
                <a:t>x</a:t>
              </a:r>
            </a:p>
          </p:txBody>
        </p:sp>
        <p:sp>
          <p:nvSpPr>
            <p:cNvPr id="117" name="TextBox 116">
              <a:extLst>
                <a:ext uri="{FF2B5EF4-FFF2-40B4-BE49-F238E27FC236}">
                  <a16:creationId xmlns:a16="http://schemas.microsoft.com/office/drawing/2014/main" id="{7D5EB892-271F-0C4E-BF8F-2C814D7D4DC0}"/>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2"/>
                  </a:solidFill>
                </a:rPr>
                <a:t>x</a:t>
              </a:r>
            </a:p>
          </p:txBody>
        </p:sp>
        <p:sp>
          <p:nvSpPr>
            <p:cNvPr id="118" name="TextBox 117">
              <a:extLst>
                <a:ext uri="{FF2B5EF4-FFF2-40B4-BE49-F238E27FC236}">
                  <a16:creationId xmlns:a16="http://schemas.microsoft.com/office/drawing/2014/main" id="{E3156210-19C0-A94C-93BC-5DA0D7733E71}"/>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2"/>
                  </a:solidFill>
                </a:rPr>
                <a:t>x</a:t>
              </a:r>
            </a:p>
          </p:txBody>
        </p:sp>
        <p:sp>
          <p:nvSpPr>
            <p:cNvPr id="119" name="TextBox 118">
              <a:extLst>
                <a:ext uri="{FF2B5EF4-FFF2-40B4-BE49-F238E27FC236}">
                  <a16:creationId xmlns:a16="http://schemas.microsoft.com/office/drawing/2014/main" id="{950D7A5E-3C18-8642-B614-C29B46C76BE1}"/>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2"/>
                  </a:solidFill>
                </a:rPr>
                <a:t>x</a:t>
              </a:r>
            </a:p>
          </p:txBody>
        </p:sp>
        <p:sp>
          <p:nvSpPr>
            <p:cNvPr id="120" name="TextBox 119">
              <a:extLst>
                <a:ext uri="{FF2B5EF4-FFF2-40B4-BE49-F238E27FC236}">
                  <a16:creationId xmlns:a16="http://schemas.microsoft.com/office/drawing/2014/main" id="{3B828D5E-F8CD-D543-9385-9232B4263CED}"/>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2"/>
                  </a:solidFill>
                </a:rPr>
                <a:t>x</a:t>
              </a:r>
            </a:p>
          </p:txBody>
        </p:sp>
        <p:sp>
          <p:nvSpPr>
            <p:cNvPr id="121" name="TextBox 120">
              <a:extLst>
                <a:ext uri="{FF2B5EF4-FFF2-40B4-BE49-F238E27FC236}">
                  <a16:creationId xmlns:a16="http://schemas.microsoft.com/office/drawing/2014/main" id="{9481F664-1355-FC43-BEFC-7E2A32E41F9B}"/>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2"/>
                  </a:solidFill>
                </a:rPr>
                <a:t>x</a:t>
              </a:r>
            </a:p>
          </p:txBody>
        </p:sp>
        <p:sp>
          <p:nvSpPr>
            <p:cNvPr id="122" name="TextBox 121">
              <a:extLst>
                <a:ext uri="{FF2B5EF4-FFF2-40B4-BE49-F238E27FC236}">
                  <a16:creationId xmlns:a16="http://schemas.microsoft.com/office/drawing/2014/main" id="{CF06DB41-A4A7-7B45-A4B9-D220B3432CCA}"/>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2"/>
                  </a:solidFill>
                </a:rPr>
                <a:t>x</a:t>
              </a:r>
            </a:p>
          </p:txBody>
        </p:sp>
        <p:sp>
          <p:nvSpPr>
            <p:cNvPr id="123" name="TextBox 122">
              <a:extLst>
                <a:ext uri="{FF2B5EF4-FFF2-40B4-BE49-F238E27FC236}">
                  <a16:creationId xmlns:a16="http://schemas.microsoft.com/office/drawing/2014/main" id="{727DD7DE-21A9-3547-847A-EAE411AEE2EE}"/>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2"/>
                  </a:solidFill>
                </a:rPr>
                <a:t>x</a:t>
              </a:r>
            </a:p>
          </p:txBody>
        </p:sp>
        <p:sp>
          <p:nvSpPr>
            <p:cNvPr id="124" name="TextBox 123">
              <a:extLst>
                <a:ext uri="{FF2B5EF4-FFF2-40B4-BE49-F238E27FC236}">
                  <a16:creationId xmlns:a16="http://schemas.microsoft.com/office/drawing/2014/main" id="{43F96495-76C7-8241-8254-CA561D230818}"/>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2"/>
                  </a:solidFill>
                </a:rPr>
                <a:t>x</a:t>
              </a:r>
            </a:p>
          </p:txBody>
        </p:sp>
        <p:sp>
          <p:nvSpPr>
            <p:cNvPr id="125" name="TextBox 124">
              <a:extLst>
                <a:ext uri="{FF2B5EF4-FFF2-40B4-BE49-F238E27FC236}">
                  <a16:creationId xmlns:a16="http://schemas.microsoft.com/office/drawing/2014/main" id="{31CC5FA0-709E-DC4B-BEF1-30D44AA3D9F8}"/>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2"/>
                  </a:solidFill>
                </a:rPr>
                <a:t>x</a:t>
              </a:r>
            </a:p>
          </p:txBody>
        </p:sp>
        <p:sp>
          <p:nvSpPr>
            <p:cNvPr id="126" name="TextBox 125">
              <a:extLst>
                <a:ext uri="{FF2B5EF4-FFF2-40B4-BE49-F238E27FC236}">
                  <a16:creationId xmlns:a16="http://schemas.microsoft.com/office/drawing/2014/main" id="{10A4DDFA-B187-F548-ABC9-4A8A816A8660}"/>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2"/>
                  </a:solidFill>
                </a:rPr>
                <a:t>x</a:t>
              </a:r>
            </a:p>
          </p:txBody>
        </p:sp>
        <p:sp>
          <p:nvSpPr>
            <p:cNvPr id="127" name="TextBox 126">
              <a:extLst>
                <a:ext uri="{FF2B5EF4-FFF2-40B4-BE49-F238E27FC236}">
                  <a16:creationId xmlns:a16="http://schemas.microsoft.com/office/drawing/2014/main" id="{EE7BAB7E-A744-B545-876C-66A386D433E3}"/>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2"/>
                  </a:solidFill>
                </a:rPr>
                <a:t>x</a:t>
              </a:r>
            </a:p>
          </p:txBody>
        </p:sp>
        <p:sp>
          <p:nvSpPr>
            <p:cNvPr id="128" name="TextBox 127">
              <a:extLst>
                <a:ext uri="{FF2B5EF4-FFF2-40B4-BE49-F238E27FC236}">
                  <a16:creationId xmlns:a16="http://schemas.microsoft.com/office/drawing/2014/main" id="{6B43B432-C0FF-C846-B897-5ECAD10140D7}"/>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2"/>
                  </a:solidFill>
                </a:rPr>
                <a:t>x</a:t>
              </a:r>
            </a:p>
          </p:txBody>
        </p:sp>
        <p:sp>
          <p:nvSpPr>
            <p:cNvPr id="129" name="Oval 128">
              <a:extLst>
                <a:ext uri="{FF2B5EF4-FFF2-40B4-BE49-F238E27FC236}">
                  <a16:creationId xmlns:a16="http://schemas.microsoft.com/office/drawing/2014/main" id="{7AFEA759-A8BF-6240-AC52-7BA5EFD7A4C8}"/>
                </a:ext>
              </a:extLst>
            </p:cNvPr>
            <p:cNvSpPr/>
            <p:nvPr/>
          </p:nvSpPr>
          <p:spPr>
            <a:xfrm>
              <a:off x="2036652" y="1497826"/>
              <a:ext cx="1665617" cy="1576552"/>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132" name="Oval 131">
            <a:extLst>
              <a:ext uri="{FF2B5EF4-FFF2-40B4-BE49-F238E27FC236}">
                <a16:creationId xmlns:a16="http://schemas.microsoft.com/office/drawing/2014/main" id="{7E52D915-B1C0-674A-9F24-6D11457A7B89}"/>
              </a:ext>
            </a:extLst>
          </p:cNvPr>
          <p:cNvSpPr/>
          <p:nvPr/>
        </p:nvSpPr>
        <p:spPr>
          <a:xfrm>
            <a:off x="1088361" y="63790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8E9595BB-E327-E945-926A-9BCFD7D6400F}"/>
              </a:ext>
            </a:extLst>
          </p:cNvPr>
          <p:cNvSpPr/>
          <p:nvPr/>
        </p:nvSpPr>
        <p:spPr>
          <a:xfrm>
            <a:off x="1092477" y="65314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B4897FD5-5517-404F-847B-51FD85A54D87}"/>
              </a:ext>
            </a:extLst>
          </p:cNvPr>
          <p:cNvSpPr/>
          <p:nvPr/>
        </p:nvSpPr>
        <p:spPr>
          <a:xfrm>
            <a:off x="1092477" y="6679744"/>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a:extLst>
              <a:ext uri="{FF2B5EF4-FFF2-40B4-BE49-F238E27FC236}">
                <a16:creationId xmlns:a16="http://schemas.microsoft.com/office/drawing/2014/main" id="{0CD72CED-FB37-164F-84FD-BB8F5AF2974A}"/>
              </a:ext>
            </a:extLst>
          </p:cNvPr>
          <p:cNvSpPr txBox="1"/>
          <p:nvPr/>
        </p:nvSpPr>
        <p:spPr>
          <a:xfrm>
            <a:off x="235094" y="2019750"/>
            <a:ext cx="2352888" cy="369332"/>
          </a:xfrm>
          <a:prstGeom prst="rect">
            <a:avLst/>
          </a:prstGeom>
          <a:noFill/>
        </p:spPr>
        <p:txBody>
          <a:bodyPr wrap="none" rtlCol="0">
            <a:spAutoFit/>
          </a:bodyPr>
          <a:lstStyle/>
          <a:p>
            <a:r>
              <a:rPr lang="en-US" dirty="0"/>
              <a:t>Bootstrapped data sets</a:t>
            </a:r>
          </a:p>
        </p:txBody>
      </p:sp>
      <p:sp>
        <p:nvSpPr>
          <p:cNvPr id="137" name="Down Arrow 136">
            <a:extLst>
              <a:ext uri="{FF2B5EF4-FFF2-40B4-BE49-F238E27FC236}">
                <a16:creationId xmlns:a16="http://schemas.microsoft.com/office/drawing/2014/main" id="{A573AE9E-B62A-144A-8520-5B4080469D9B}"/>
              </a:ext>
            </a:extLst>
          </p:cNvPr>
          <p:cNvSpPr/>
          <p:nvPr/>
        </p:nvSpPr>
        <p:spPr>
          <a:xfrm>
            <a:off x="913622" y="1339933"/>
            <a:ext cx="285175" cy="46586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oup 145">
            <a:extLst>
              <a:ext uri="{FF2B5EF4-FFF2-40B4-BE49-F238E27FC236}">
                <a16:creationId xmlns:a16="http://schemas.microsoft.com/office/drawing/2014/main" id="{6B4E378C-3433-A943-9089-239961B1DE2A}"/>
              </a:ext>
            </a:extLst>
          </p:cNvPr>
          <p:cNvGrpSpPr/>
          <p:nvPr/>
        </p:nvGrpSpPr>
        <p:grpSpPr>
          <a:xfrm>
            <a:off x="5074022" y="546600"/>
            <a:ext cx="4502340" cy="395979"/>
            <a:chOff x="5074022" y="546600"/>
            <a:chExt cx="4502340" cy="395979"/>
          </a:xfrm>
        </p:grpSpPr>
        <p:sp>
          <p:nvSpPr>
            <p:cNvPr id="138" name="Rectangle 137">
              <a:extLst>
                <a:ext uri="{FF2B5EF4-FFF2-40B4-BE49-F238E27FC236}">
                  <a16:creationId xmlns:a16="http://schemas.microsoft.com/office/drawing/2014/main" id="{F81EB66A-548D-7240-B7CD-5058F831F767}"/>
                </a:ext>
              </a:extLst>
            </p:cNvPr>
            <p:cNvSpPr/>
            <p:nvPr/>
          </p:nvSpPr>
          <p:spPr>
            <a:xfrm>
              <a:off x="5127812" y="615846"/>
              <a:ext cx="4356847" cy="311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9" name="TextBox 138">
                  <a:extLst>
                    <a:ext uri="{FF2B5EF4-FFF2-40B4-BE49-F238E27FC236}">
                      <a16:creationId xmlns:a16="http://schemas.microsoft.com/office/drawing/2014/main" id="{97C42555-68AE-5445-BE9C-BC911E8DE1E6}"/>
                    </a:ext>
                  </a:extLst>
                </p:cNvPr>
                <p:cNvSpPr txBox="1"/>
                <p:nvPr/>
              </p:nvSpPr>
              <p:spPr>
                <a:xfrm>
                  <a:off x="5074022"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0</m:t>
                            </m:r>
                          </m:sub>
                        </m:sSub>
                      </m:oMath>
                    </m:oMathPara>
                  </a14:m>
                  <a:endParaRPr lang="en-US" dirty="0"/>
                </a:p>
              </p:txBody>
            </p:sp>
          </mc:Choice>
          <mc:Fallback xmlns="">
            <p:sp>
              <p:nvSpPr>
                <p:cNvPr id="139" name="TextBox 138">
                  <a:extLst>
                    <a:ext uri="{FF2B5EF4-FFF2-40B4-BE49-F238E27FC236}">
                      <a16:creationId xmlns:a16="http://schemas.microsoft.com/office/drawing/2014/main" id="{97C42555-68AE-5445-BE9C-BC911E8DE1E6}"/>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0" name="TextBox 139">
                  <a:extLst>
                    <a:ext uri="{FF2B5EF4-FFF2-40B4-BE49-F238E27FC236}">
                      <a16:creationId xmlns:a16="http://schemas.microsoft.com/office/drawing/2014/main" id="{C91C4968-F5AA-814B-9E07-1034F6A44BE6}"/>
                    </a:ext>
                  </a:extLst>
                </p:cNvPr>
                <p:cNvSpPr txBox="1"/>
                <p:nvPr/>
              </p:nvSpPr>
              <p:spPr>
                <a:xfrm>
                  <a:off x="5424640"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oMath>
                    </m:oMathPara>
                  </a14:m>
                  <a:endParaRPr lang="en-US" dirty="0"/>
                </a:p>
              </p:txBody>
            </p:sp>
          </mc:Choice>
          <mc:Fallback xmlns="">
            <p:sp>
              <p:nvSpPr>
                <p:cNvPr id="140" name="TextBox 139">
                  <a:extLst>
                    <a:ext uri="{FF2B5EF4-FFF2-40B4-BE49-F238E27FC236}">
                      <a16:creationId xmlns:a16="http://schemas.microsoft.com/office/drawing/2014/main" id="{C91C4968-F5AA-814B-9E07-1034F6A44BE6}"/>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9C62CBCD-3E8F-B94B-87AE-D61EDD78500A}"/>
                    </a:ext>
                  </a:extLst>
                </p:cNvPr>
                <p:cNvSpPr txBox="1"/>
                <p:nvPr/>
              </p:nvSpPr>
              <p:spPr>
                <a:xfrm>
                  <a:off x="5775258"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m:oMathPara>
                  </a14:m>
                  <a:endParaRPr lang="en-US" dirty="0"/>
                </a:p>
              </p:txBody>
            </p:sp>
          </mc:Choice>
          <mc:Fallback xmlns="">
            <p:sp>
              <p:nvSpPr>
                <p:cNvPr id="141" name="TextBox 140">
                  <a:extLst>
                    <a:ext uri="{FF2B5EF4-FFF2-40B4-BE49-F238E27FC236}">
                      <a16:creationId xmlns:a16="http://schemas.microsoft.com/office/drawing/2014/main" id="{9C62CBCD-3E8F-B94B-87AE-D61EDD78500A}"/>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0D210AD0-D3F5-8D46-911A-D98F0301E2BA}"/>
                    </a:ext>
                  </a:extLst>
                </p:cNvPr>
                <p:cNvSpPr txBox="1"/>
                <p:nvPr/>
              </p:nvSpPr>
              <p:spPr>
                <a:xfrm>
                  <a:off x="6125876"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oMath>
                    </m:oMathPara>
                  </a14:m>
                  <a:endParaRPr lang="en-US" dirty="0"/>
                </a:p>
              </p:txBody>
            </p:sp>
          </mc:Choice>
          <mc:Fallback xmlns="">
            <p:sp>
              <p:nvSpPr>
                <p:cNvPr id="142" name="TextBox 141">
                  <a:extLst>
                    <a:ext uri="{FF2B5EF4-FFF2-40B4-BE49-F238E27FC236}">
                      <a16:creationId xmlns:a16="http://schemas.microsoft.com/office/drawing/2014/main" id="{0D210AD0-D3F5-8D46-911A-D98F0301E2BA}"/>
                    </a:ext>
                  </a:extLst>
                </p:cNvPr>
                <p:cNvSpPr txBox="1">
                  <a:spLocks noRot="1" noChangeAspect="1" noMove="1" noResize="1" noEditPoints="1" noAdjustHandles="1" noChangeArrowheads="1" noChangeShapeType="1" noTextEdit="1"/>
                </p:cNvSpPr>
                <p:nvPr/>
              </p:nvSpPr>
              <p:spPr>
                <a:xfrm>
                  <a:off x="6125876" y="546600"/>
                  <a:ext cx="46609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F0113AFF-D00C-844A-8663-3482162062F6}"/>
                    </a:ext>
                  </a:extLst>
                </p:cNvPr>
                <p:cNvSpPr txBox="1"/>
                <p:nvPr/>
              </p:nvSpPr>
              <p:spPr>
                <a:xfrm>
                  <a:off x="8857896" y="546600"/>
                  <a:ext cx="7184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𝑁</m:t>
                            </m:r>
                            <m:r>
                              <a:rPr lang="en-US" b="0" i="1" dirty="0" smtClean="0">
                                <a:latin typeface="Cambria Math" panose="02040503050406030204" pitchFamily="18" charset="0"/>
                              </a:rPr>
                              <m:t>−1</m:t>
                            </m:r>
                          </m:sub>
                        </m:sSub>
                      </m:oMath>
                    </m:oMathPara>
                  </a14:m>
                  <a:endParaRPr lang="en-US" dirty="0"/>
                </a:p>
              </p:txBody>
            </p:sp>
          </mc:Choice>
          <mc:Fallback xmlns="">
            <p:sp>
              <p:nvSpPr>
                <p:cNvPr id="143" name="TextBox 142">
                  <a:extLst>
                    <a:ext uri="{FF2B5EF4-FFF2-40B4-BE49-F238E27FC236}">
                      <a16:creationId xmlns:a16="http://schemas.microsoft.com/office/drawing/2014/main" id="{F0113AFF-D00C-844A-8663-3482162062F6}"/>
                    </a:ext>
                  </a:extLst>
                </p:cNvPr>
                <p:cNvSpPr txBox="1">
                  <a:spLocks noRot="1" noChangeAspect="1" noMove="1" noResize="1" noEditPoints="1" noAdjustHandles="1" noChangeArrowheads="1" noChangeShapeType="1" noTextEdit="1"/>
                </p:cNvSpPr>
                <p:nvPr/>
              </p:nvSpPr>
              <p:spPr>
                <a:xfrm>
                  <a:off x="8857896" y="546600"/>
                  <a:ext cx="71846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4" name="TextBox 143">
                  <a:extLst>
                    <a:ext uri="{FF2B5EF4-FFF2-40B4-BE49-F238E27FC236}">
                      <a16:creationId xmlns:a16="http://schemas.microsoft.com/office/drawing/2014/main" id="{3F32B9D9-7ABF-AE4C-BDC2-F8C7C4AE7D54}"/>
                    </a:ext>
                  </a:extLst>
                </p:cNvPr>
                <p:cNvSpPr txBox="1"/>
                <p:nvPr/>
              </p:nvSpPr>
              <p:spPr>
                <a:xfrm>
                  <a:off x="7198487" y="573247"/>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oMath>
                    </m:oMathPara>
                  </a14:m>
                  <a:endParaRPr lang="en-US" dirty="0"/>
                </a:p>
              </p:txBody>
            </p:sp>
          </mc:Choice>
          <mc:Fallback xmlns="">
            <p:sp>
              <p:nvSpPr>
                <p:cNvPr id="144" name="TextBox 143">
                  <a:extLst>
                    <a:ext uri="{FF2B5EF4-FFF2-40B4-BE49-F238E27FC236}">
                      <a16:creationId xmlns:a16="http://schemas.microsoft.com/office/drawing/2014/main" id="{3F32B9D9-7ABF-AE4C-BDC2-F8C7C4AE7D54}"/>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5" name="TextBox 144">
                  <a:extLst>
                    <a:ext uri="{FF2B5EF4-FFF2-40B4-BE49-F238E27FC236}">
                      <a16:creationId xmlns:a16="http://schemas.microsoft.com/office/drawing/2014/main" id="{BBDD2C7A-CA16-E64A-B8AE-CC62EFF820D9}"/>
                    </a:ext>
                  </a:extLst>
                </p:cNvPr>
                <p:cNvSpPr txBox="1"/>
                <p:nvPr/>
              </p:nvSpPr>
              <p:spPr>
                <a:xfrm>
                  <a:off x="8239742" y="546600"/>
                  <a:ext cx="7184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𝑁</m:t>
                            </m:r>
                            <m:r>
                              <a:rPr lang="en-US" b="0" i="1" dirty="0" smtClean="0">
                                <a:latin typeface="Cambria Math" panose="02040503050406030204" pitchFamily="18" charset="0"/>
                              </a:rPr>
                              <m:t>−2</m:t>
                            </m:r>
                          </m:sub>
                        </m:sSub>
                      </m:oMath>
                    </m:oMathPara>
                  </a14:m>
                  <a:endParaRPr lang="en-US" dirty="0"/>
                </a:p>
              </p:txBody>
            </p:sp>
          </mc:Choice>
          <mc:Fallback xmlns="">
            <p:sp>
              <p:nvSpPr>
                <p:cNvPr id="145" name="TextBox 144">
                  <a:extLst>
                    <a:ext uri="{FF2B5EF4-FFF2-40B4-BE49-F238E27FC236}">
                      <a16:creationId xmlns:a16="http://schemas.microsoft.com/office/drawing/2014/main" id="{BBDD2C7A-CA16-E64A-B8AE-CC62EFF820D9}"/>
                    </a:ext>
                  </a:extLst>
                </p:cNvPr>
                <p:cNvSpPr txBox="1">
                  <a:spLocks noRot="1" noChangeAspect="1" noMove="1" noResize="1" noEditPoints="1" noAdjustHandles="1" noChangeArrowheads="1" noChangeShapeType="1" noTextEdit="1"/>
                </p:cNvSpPr>
                <p:nvPr/>
              </p:nvSpPr>
              <p:spPr>
                <a:xfrm>
                  <a:off x="8239742" y="546600"/>
                  <a:ext cx="718466" cy="369332"/>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6456FFD1-0CC6-A841-8718-3B5200581D31}"/>
                  </a:ext>
                </a:extLst>
              </p:cNvPr>
              <p:cNvSpPr txBox="1"/>
              <p:nvPr/>
            </p:nvSpPr>
            <p:spPr>
              <a:xfrm>
                <a:off x="10827102" y="587101"/>
                <a:ext cx="6615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m:t>
                      </m:r>
                      <m:r>
                        <a:rPr lang="en-US" b="0" i="1" dirty="0" smtClean="0">
                          <a:latin typeface="Cambria Math" panose="02040503050406030204" pitchFamily="18" charset="0"/>
                        </a:rPr>
                        <m:t>𝑡𝑎𝑡</m:t>
                      </m:r>
                    </m:oMath>
                  </m:oMathPara>
                </a14:m>
                <a:endParaRPr lang="en-US" dirty="0"/>
              </a:p>
            </p:txBody>
          </p:sp>
        </mc:Choice>
        <mc:Fallback xmlns="">
          <p:sp>
            <p:nvSpPr>
              <p:cNvPr id="149" name="TextBox 148">
                <a:extLst>
                  <a:ext uri="{FF2B5EF4-FFF2-40B4-BE49-F238E27FC236}">
                    <a16:creationId xmlns:a16="http://schemas.microsoft.com/office/drawing/2014/main" id="{6456FFD1-0CC6-A841-8718-3B5200581D31}"/>
                  </a:ext>
                </a:extLst>
              </p:cNvPr>
              <p:cNvSpPr txBox="1">
                <a:spLocks noRot="1" noChangeAspect="1" noMove="1" noResize="1" noEditPoints="1" noAdjustHandles="1" noChangeArrowheads="1" noChangeShapeType="1" noTextEdit="1"/>
              </p:cNvSpPr>
              <p:nvPr/>
            </p:nvSpPr>
            <p:spPr>
              <a:xfrm>
                <a:off x="10827102" y="587101"/>
                <a:ext cx="661591" cy="369332"/>
              </a:xfrm>
              <a:prstGeom prst="rect">
                <a:avLst/>
              </a:prstGeom>
              <a:blipFill>
                <a:blip r:embed="rId9"/>
                <a:stretch>
                  <a:fillRect/>
                </a:stretch>
              </a:blipFill>
            </p:spPr>
            <p:txBody>
              <a:bodyPr/>
              <a:lstStyle/>
              <a:p>
                <a:r>
                  <a:rPr lang="en-US">
                    <a:noFill/>
                  </a:rPr>
                  <a:t> </a:t>
                </a:r>
              </a:p>
            </p:txBody>
          </p:sp>
        </mc:Fallback>
      </mc:AlternateContent>
      <p:sp>
        <p:nvSpPr>
          <p:cNvPr id="157" name="Right Arrow 156">
            <a:extLst>
              <a:ext uri="{FF2B5EF4-FFF2-40B4-BE49-F238E27FC236}">
                <a16:creationId xmlns:a16="http://schemas.microsoft.com/office/drawing/2014/main" id="{A179A3B5-7C03-0B44-AE40-C6F6302CF1E7}"/>
              </a:ext>
            </a:extLst>
          </p:cNvPr>
          <p:cNvSpPr/>
          <p:nvPr/>
        </p:nvSpPr>
        <p:spPr>
          <a:xfrm>
            <a:off x="9687654" y="644254"/>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8" name="Group 157">
            <a:extLst>
              <a:ext uri="{FF2B5EF4-FFF2-40B4-BE49-F238E27FC236}">
                <a16:creationId xmlns:a16="http://schemas.microsoft.com/office/drawing/2014/main" id="{AFD80424-7D16-6C4B-8446-2428DB1477BB}"/>
              </a:ext>
            </a:extLst>
          </p:cNvPr>
          <p:cNvGrpSpPr/>
          <p:nvPr/>
        </p:nvGrpSpPr>
        <p:grpSpPr>
          <a:xfrm>
            <a:off x="5074022" y="2667915"/>
            <a:ext cx="4410637" cy="395979"/>
            <a:chOff x="5074022" y="546600"/>
            <a:chExt cx="4410637" cy="395979"/>
          </a:xfrm>
        </p:grpSpPr>
        <p:sp>
          <p:nvSpPr>
            <p:cNvPr id="159" name="Rectangle 158">
              <a:extLst>
                <a:ext uri="{FF2B5EF4-FFF2-40B4-BE49-F238E27FC236}">
                  <a16:creationId xmlns:a16="http://schemas.microsoft.com/office/drawing/2014/main" id="{397BD684-818B-184C-9F72-C71807233807}"/>
                </a:ext>
              </a:extLst>
            </p:cNvPr>
            <p:cNvSpPr/>
            <p:nvPr/>
          </p:nvSpPr>
          <p:spPr>
            <a:xfrm>
              <a:off x="5127812" y="615846"/>
              <a:ext cx="4356847" cy="3118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mc:AlternateContent xmlns:mc="http://schemas.openxmlformats.org/markup-compatibility/2006" xmlns:a14="http://schemas.microsoft.com/office/drawing/2010/main">
          <mc:Choice Requires="a14">
            <p:sp>
              <p:nvSpPr>
                <p:cNvPr id="160" name="TextBox 159">
                  <a:extLst>
                    <a:ext uri="{FF2B5EF4-FFF2-40B4-BE49-F238E27FC236}">
                      <a16:creationId xmlns:a16="http://schemas.microsoft.com/office/drawing/2014/main" id="{B82CD7FA-1F4F-AE42-902B-A07BEAB99078}"/>
                    </a:ext>
                  </a:extLst>
                </p:cNvPr>
                <p:cNvSpPr txBox="1"/>
                <p:nvPr/>
              </p:nvSpPr>
              <p:spPr>
                <a:xfrm>
                  <a:off x="5074022"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0</m:t>
                        </m:r>
                      </m:oMath>
                    </m:oMathPara>
                  </a14:m>
                  <a:endParaRPr lang="en-US" dirty="0">
                    <a:solidFill>
                      <a:srgbClr val="FF0000"/>
                    </a:solidFill>
                  </a:endParaRPr>
                </a:p>
              </p:txBody>
            </p:sp>
          </mc:Choice>
          <mc:Fallback xmlns="">
            <p:sp>
              <p:nvSpPr>
                <p:cNvPr id="160" name="TextBox 159">
                  <a:extLst>
                    <a:ext uri="{FF2B5EF4-FFF2-40B4-BE49-F238E27FC236}">
                      <a16:creationId xmlns:a16="http://schemas.microsoft.com/office/drawing/2014/main" id="{B82CD7FA-1F4F-AE42-902B-A07BEAB99078}"/>
                    </a:ext>
                  </a:extLst>
                </p:cNvPr>
                <p:cNvSpPr txBox="1">
                  <a:spLocks noRot="1" noChangeAspect="1" noMove="1" noResize="1" noEditPoints="1" noAdjustHandles="1" noChangeArrowheads="1" noChangeShapeType="1" noTextEdit="1"/>
                </p:cNvSpPr>
                <p:nvPr/>
              </p:nvSpPr>
              <p:spPr>
                <a:xfrm>
                  <a:off x="5074022" y="546600"/>
                  <a:ext cx="365805"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1" name="TextBox 160">
                  <a:extLst>
                    <a:ext uri="{FF2B5EF4-FFF2-40B4-BE49-F238E27FC236}">
                      <a16:creationId xmlns:a16="http://schemas.microsoft.com/office/drawing/2014/main" id="{0A66506B-B09B-5D4E-8C61-6321CCA9841B}"/>
                    </a:ext>
                  </a:extLst>
                </p:cNvPr>
                <p:cNvSpPr txBox="1"/>
                <p:nvPr/>
              </p:nvSpPr>
              <p:spPr>
                <a:xfrm>
                  <a:off x="5424640"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0</m:t>
                        </m:r>
                      </m:oMath>
                    </m:oMathPara>
                  </a14:m>
                  <a:endParaRPr lang="en-US" dirty="0">
                    <a:solidFill>
                      <a:srgbClr val="FF0000"/>
                    </a:solidFill>
                  </a:endParaRPr>
                </a:p>
              </p:txBody>
            </p:sp>
          </mc:Choice>
          <mc:Fallback xmlns="">
            <p:sp>
              <p:nvSpPr>
                <p:cNvPr id="161" name="TextBox 160">
                  <a:extLst>
                    <a:ext uri="{FF2B5EF4-FFF2-40B4-BE49-F238E27FC236}">
                      <a16:creationId xmlns:a16="http://schemas.microsoft.com/office/drawing/2014/main" id="{0A66506B-B09B-5D4E-8C61-6321CCA9841B}"/>
                    </a:ext>
                  </a:extLst>
                </p:cNvPr>
                <p:cNvSpPr txBox="1">
                  <a:spLocks noRot="1" noChangeAspect="1" noMove="1" noResize="1" noEditPoints="1" noAdjustHandles="1" noChangeArrowheads="1" noChangeShapeType="1" noTextEdit="1"/>
                </p:cNvSpPr>
                <p:nvPr/>
              </p:nvSpPr>
              <p:spPr>
                <a:xfrm>
                  <a:off x="5424640" y="546600"/>
                  <a:ext cx="365805"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2" name="TextBox 161">
                  <a:extLst>
                    <a:ext uri="{FF2B5EF4-FFF2-40B4-BE49-F238E27FC236}">
                      <a16:creationId xmlns:a16="http://schemas.microsoft.com/office/drawing/2014/main" id="{61A2EBEA-1596-2A43-A9FC-6C355C5FB56F}"/>
                    </a:ext>
                  </a:extLst>
                </p:cNvPr>
                <p:cNvSpPr txBox="1"/>
                <p:nvPr/>
              </p:nvSpPr>
              <p:spPr>
                <a:xfrm>
                  <a:off x="5775258"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0</m:t>
                        </m:r>
                      </m:oMath>
                    </m:oMathPara>
                  </a14:m>
                  <a:endParaRPr lang="en-US" dirty="0">
                    <a:solidFill>
                      <a:srgbClr val="FF0000"/>
                    </a:solidFill>
                  </a:endParaRPr>
                </a:p>
              </p:txBody>
            </p:sp>
          </mc:Choice>
          <mc:Fallback xmlns="">
            <p:sp>
              <p:nvSpPr>
                <p:cNvPr id="162" name="TextBox 161">
                  <a:extLst>
                    <a:ext uri="{FF2B5EF4-FFF2-40B4-BE49-F238E27FC236}">
                      <a16:creationId xmlns:a16="http://schemas.microsoft.com/office/drawing/2014/main" id="{61A2EBEA-1596-2A43-A9FC-6C355C5FB56F}"/>
                    </a:ext>
                  </a:extLst>
                </p:cNvPr>
                <p:cNvSpPr txBox="1">
                  <a:spLocks noRot="1" noChangeAspect="1" noMove="1" noResize="1" noEditPoints="1" noAdjustHandles="1" noChangeArrowheads="1" noChangeShapeType="1" noTextEdit="1"/>
                </p:cNvSpPr>
                <p:nvPr/>
              </p:nvSpPr>
              <p:spPr>
                <a:xfrm>
                  <a:off x="5775258" y="546600"/>
                  <a:ext cx="365805"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3" name="TextBox 162">
                  <a:extLst>
                    <a:ext uri="{FF2B5EF4-FFF2-40B4-BE49-F238E27FC236}">
                      <a16:creationId xmlns:a16="http://schemas.microsoft.com/office/drawing/2014/main" id="{DF55695C-9250-4D40-A8AA-3525C8E6EF7F}"/>
                    </a:ext>
                  </a:extLst>
                </p:cNvPr>
                <p:cNvSpPr txBox="1"/>
                <p:nvPr/>
              </p:nvSpPr>
              <p:spPr>
                <a:xfrm>
                  <a:off x="6125876"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0</m:t>
                        </m:r>
                      </m:oMath>
                    </m:oMathPara>
                  </a14:m>
                  <a:endParaRPr lang="en-US" dirty="0">
                    <a:solidFill>
                      <a:srgbClr val="FF0000"/>
                    </a:solidFill>
                  </a:endParaRPr>
                </a:p>
              </p:txBody>
            </p:sp>
          </mc:Choice>
          <mc:Fallback xmlns="">
            <p:sp>
              <p:nvSpPr>
                <p:cNvPr id="163" name="TextBox 162">
                  <a:extLst>
                    <a:ext uri="{FF2B5EF4-FFF2-40B4-BE49-F238E27FC236}">
                      <a16:creationId xmlns:a16="http://schemas.microsoft.com/office/drawing/2014/main" id="{DF55695C-9250-4D40-A8AA-3525C8E6EF7F}"/>
                    </a:ext>
                  </a:extLst>
                </p:cNvPr>
                <p:cNvSpPr txBox="1">
                  <a:spLocks noRot="1" noChangeAspect="1" noMove="1" noResize="1" noEditPoints="1" noAdjustHandles="1" noChangeArrowheads="1" noChangeShapeType="1" noTextEdit="1"/>
                </p:cNvSpPr>
                <p:nvPr/>
              </p:nvSpPr>
              <p:spPr>
                <a:xfrm>
                  <a:off x="6125876" y="546600"/>
                  <a:ext cx="365805"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4" name="TextBox 163">
                  <a:extLst>
                    <a:ext uri="{FF2B5EF4-FFF2-40B4-BE49-F238E27FC236}">
                      <a16:creationId xmlns:a16="http://schemas.microsoft.com/office/drawing/2014/main" id="{8413CF26-39F9-584C-A4F7-A3CF4D64EEBF}"/>
                    </a:ext>
                  </a:extLst>
                </p:cNvPr>
                <p:cNvSpPr txBox="1"/>
                <p:nvPr/>
              </p:nvSpPr>
              <p:spPr>
                <a:xfrm>
                  <a:off x="8857896"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0</m:t>
                        </m:r>
                      </m:oMath>
                    </m:oMathPara>
                  </a14:m>
                  <a:endParaRPr lang="en-US" dirty="0">
                    <a:solidFill>
                      <a:srgbClr val="FF0000"/>
                    </a:solidFill>
                  </a:endParaRPr>
                </a:p>
              </p:txBody>
            </p:sp>
          </mc:Choice>
          <mc:Fallback xmlns="">
            <p:sp>
              <p:nvSpPr>
                <p:cNvPr id="164" name="TextBox 163">
                  <a:extLst>
                    <a:ext uri="{FF2B5EF4-FFF2-40B4-BE49-F238E27FC236}">
                      <a16:creationId xmlns:a16="http://schemas.microsoft.com/office/drawing/2014/main" id="{8413CF26-39F9-584C-A4F7-A3CF4D64EEBF}"/>
                    </a:ext>
                  </a:extLst>
                </p:cNvPr>
                <p:cNvSpPr txBox="1">
                  <a:spLocks noRot="1" noChangeAspect="1" noMove="1" noResize="1" noEditPoints="1" noAdjustHandles="1" noChangeArrowheads="1" noChangeShapeType="1" noTextEdit="1"/>
                </p:cNvSpPr>
                <p:nvPr/>
              </p:nvSpPr>
              <p:spPr>
                <a:xfrm>
                  <a:off x="8857896" y="546600"/>
                  <a:ext cx="365805"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5" name="TextBox 164">
                  <a:extLst>
                    <a:ext uri="{FF2B5EF4-FFF2-40B4-BE49-F238E27FC236}">
                      <a16:creationId xmlns:a16="http://schemas.microsoft.com/office/drawing/2014/main" id="{8593AED8-2542-8D45-B981-6CA82A855037}"/>
                    </a:ext>
                  </a:extLst>
                </p:cNvPr>
                <p:cNvSpPr txBox="1"/>
                <p:nvPr/>
              </p:nvSpPr>
              <p:spPr>
                <a:xfrm>
                  <a:off x="7198487" y="573247"/>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m:t>
                        </m:r>
                      </m:oMath>
                    </m:oMathPara>
                  </a14:m>
                  <a:endParaRPr lang="en-US" dirty="0">
                    <a:solidFill>
                      <a:srgbClr val="FF0000"/>
                    </a:solidFill>
                  </a:endParaRPr>
                </a:p>
              </p:txBody>
            </p:sp>
          </mc:Choice>
          <mc:Fallback xmlns="">
            <p:sp>
              <p:nvSpPr>
                <p:cNvPr id="165" name="TextBox 164">
                  <a:extLst>
                    <a:ext uri="{FF2B5EF4-FFF2-40B4-BE49-F238E27FC236}">
                      <a16:creationId xmlns:a16="http://schemas.microsoft.com/office/drawing/2014/main" id="{8593AED8-2542-8D45-B981-6CA82A855037}"/>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6" name="TextBox 165">
                  <a:extLst>
                    <a:ext uri="{FF2B5EF4-FFF2-40B4-BE49-F238E27FC236}">
                      <a16:creationId xmlns:a16="http://schemas.microsoft.com/office/drawing/2014/main" id="{F7B94364-6CBE-A14F-8C44-938E88E09068}"/>
                    </a:ext>
                  </a:extLst>
                </p:cNvPr>
                <p:cNvSpPr txBox="1"/>
                <p:nvPr/>
              </p:nvSpPr>
              <p:spPr>
                <a:xfrm>
                  <a:off x="8239742"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0</m:t>
                        </m:r>
                      </m:oMath>
                    </m:oMathPara>
                  </a14:m>
                  <a:endParaRPr lang="en-US" dirty="0">
                    <a:solidFill>
                      <a:srgbClr val="FF0000"/>
                    </a:solidFill>
                  </a:endParaRPr>
                </a:p>
              </p:txBody>
            </p:sp>
          </mc:Choice>
          <mc:Fallback xmlns="">
            <p:sp>
              <p:nvSpPr>
                <p:cNvPr id="166" name="TextBox 165">
                  <a:extLst>
                    <a:ext uri="{FF2B5EF4-FFF2-40B4-BE49-F238E27FC236}">
                      <a16:creationId xmlns:a16="http://schemas.microsoft.com/office/drawing/2014/main" id="{F7B94364-6CBE-A14F-8C44-938E88E09068}"/>
                    </a:ext>
                  </a:extLst>
                </p:cNvPr>
                <p:cNvSpPr txBox="1">
                  <a:spLocks noRot="1" noChangeAspect="1" noMove="1" noResize="1" noEditPoints="1" noAdjustHandles="1" noChangeArrowheads="1" noChangeShapeType="1" noTextEdit="1"/>
                </p:cNvSpPr>
                <p:nvPr/>
              </p:nvSpPr>
              <p:spPr>
                <a:xfrm>
                  <a:off x="8239742" y="546600"/>
                  <a:ext cx="365805" cy="369332"/>
                </a:xfrm>
                <a:prstGeom prst="rect">
                  <a:avLst/>
                </a:prstGeom>
                <a:blipFill>
                  <a:blip r:embed="rId11"/>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68" name="TextBox 167">
                <a:extLst>
                  <a:ext uri="{FF2B5EF4-FFF2-40B4-BE49-F238E27FC236}">
                    <a16:creationId xmlns:a16="http://schemas.microsoft.com/office/drawing/2014/main" id="{3A35093F-DBF1-804C-8CAA-56B92AB984A7}"/>
                  </a:ext>
                </a:extLst>
              </p:cNvPr>
              <p:cNvSpPr txBox="1"/>
              <p:nvPr/>
            </p:nvSpPr>
            <p:spPr>
              <a:xfrm>
                <a:off x="10997435" y="270841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0</m:t>
                      </m:r>
                    </m:oMath>
                  </m:oMathPara>
                </a14:m>
                <a:endParaRPr lang="en-US" dirty="0">
                  <a:solidFill>
                    <a:srgbClr val="FF0000"/>
                  </a:solidFill>
                </a:endParaRPr>
              </a:p>
            </p:txBody>
          </p:sp>
        </mc:Choice>
        <mc:Fallback xmlns="">
          <p:sp>
            <p:nvSpPr>
              <p:cNvPr id="168" name="TextBox 167">
                <a:extLst>
                  <a:ext uri="{FF2B5EF4-FFF2-40B4-BE49-F238E27FC236}">
                    <a16:creationId xmlns:a16="http://schemas.microsoft.com/office/drawing/2014/main" id="{3A35093F-DBF1-804C-8CAA-56B92AB984A7}"/>
                  </a:ext>
                </a:extLst>
              </p:cNvPr>
              <p:cNvSpPr txBox="1">
                <a:spLocks noRot="1" noChangeAspect="1" noMove="1" noResize="1" noEditPoints="1" noAdjustHandles="1" noChangeArrowheads="1" noChangeShapeType="1" noTextEdit="1"/>
              </p:cNvSpPr>
              <p:nvPr/>
            </p:nvSpPr>
            <p:spPr>
              <a:xfrm>
                <a:off x="10997435" y="2708416"/>
                <a:ext cx="365806" cy="369332"/>
              </a:xfrm>
              <a:prstGeom prst="rect">
                <a:avLst/>
              </a:prstGeom>
              <a:blipFill>
                <a:blip r:embed="rId14"/>
                <a:stretch>
                  <a:fillRect/>
                </a:stretch>
              </a:blipFill>
            </p:spPr>
            <p:txBody>
              <a:bodyPr/>
              <a:lstStyle/>
              <a:p>
                <a:r>
                  <a:rPr lang="en-US">
                    <a:noFill/>
                  </a:rPr>
                  <a:t> </a:t>
                </a:r>
              </a:p>
            </p:txBody>
          </p:sp>
        </mc:Fallback>
      </mc:AlternateContent>
      <p:sp>
        <p:nvSpPr>
          <p:cNvPr id="169" name="Right Arrow 168">
            <a:extLst>
              <a:ext uri="{FF2B5EF4-FFF2-40B4-BE49-F238E27FC236}">
                <a16:creationId xmlns:a16="http://schemas.microsoft.com/office/drawing/2014/main" id="{E02DEF4E-0D79-4F42-9F0F-9C804E0291AA}"/>
              </a:ext>
            </a:extLst>
          </p:cNvPr>
          <p:cNvSpPr/>
          <p:nvPr/>
        </p:nvSpPr>
        <p:spPr>
          <a:xfrm>
            <a:off x="9687654" y="2765569"/>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0" name="Group 169">
            <a:extLst>
              <a:ext uri="{FF2B5EF4-FFF2-40B4-BE49-F238E27FC236}">
                <a16:creationId xmlns:a16="http://schemas.microsoft.com/office/drawing/2014/main" id="{4D2E3CC3-1640-CB47-9D28-165D6B9810E6}"/>
              </a:ext>
            </a:extLst>
          </p:cNvPr>
          <p:cNvGrpSpPr/>
          <p:nvPr/>
        </p:nvGrpSpPr>
        <p:grpSpPr>
          <a:xfrm>
            <a:off x="5074022" y="3675431"/>
            <a:ext cx="4410637" cy="395979"/>
            <a:chOff x="5074022" y="546600"/>
            <a:chExt cx="4410637" cy="395979"/>
          </a:xfrm>
        </p:grpSpPr>
        <p:sp>
          <p:nvSpPr>
            <p:cNvPr id="171" name="Rectangle 170">
              <a:extLst>
                <a:ext uri="{FF2B5EF4-FFF2-40B4-BE49-F238E27FC236}">
                  <a16:creationId xmlns:a16="http://schemas.microsoft.com/office/drawing/2014/main" id="{76FE022C-882F-8443-9869-1BD64C8398B2}"/>
                </a:ext>
              </a:extLst>
            </p:cNvPr>
            <p:cNvSpPr/>
            <p:nvPr/>
          </p:nvSpPr>
          <p:spPr>
            <a:xfrm>
              <a:off x="5127812" y="615846"/>
              <a:ext cx="4356847" cy="311842"/>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mc:AlternateContent xmlns:mc="http://schemas.openxmlformats.org/markup-compatibility/2006" xmlns:a14="http://schemas.microsoft.com/office/drawing/2010/main">
          <mc:Choice Requires="a14">
            <p:sp>
              <p:nvSpPr>
                <p:cNvPr id="172" name="TextBox 171">
                  <a:extLst>
                    <a:ext uri="{FF2B5EF4-FFF2-40B4-BE49-F238E27FC236}">
                      <a16:creationId xmlns:a16="http://schemas.microsoft.com/office/drawing/2014/main" id="{20E6B087-DF11-EB43-8A0C-C5A85B01F41E}"/>
                    </a:ext>
                  </a:extLst>
                </p:cNvPr>
                <p:cNvSpPr txBox="1"/>
                <p:nvPr/>
              </p:nvSpPr>
              <p:spPr>
                <a:xfrm>
                  <a:off x="5074022"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xmlns="">
            <p:sp>
              <p:nvSpPr>
                <p:cNvPr id="172" name="TextBox 171">
                  <a:extLst>
                    <a:ext uri="{FF2B5EF4-FFF2-40B4-BE49-F238E27FC236}">
                      <a16:creationId xmlns:a16="http://schemas.microsoft.com/office/drawing/2014/main" id="{20E6B087-DF11-EB43-8A0C-C5A85B01F41E}"/>
                    </a:ext>
                  </a:extLst>
                </p:cNvPr>
                <p:cNvSpPr txBox="1">
                  <a:spLocks noRot="1" noChangeAspect="1" noMove="1" noResize="1" noEditPoints="1" noAdjustHandles="1" noChangeArrowheads="1" noChangeShapeType="1" noTextEdit="1"/>
                </p:cNvSpPr>
                <p:nvPr/>
              </p:nvSpPr>
              <p:spPr>
                <a:xfrm>
                  <a:off x="5074022" y="546600"/>
                  <a:ext cx="365805"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3" name="TextBox 172">
                  <a:extLst>
                    <a:ext uri="{FF2B5EF4-FFF2-40B4-BE49-F238E27FC236}">
                      <a16:creationId xmlns:a16="http://schemas.microsoft.com/office/drawing/2014/main" id="{AF076CAC-7056-8D4B-92A4-D359AF970A6D}"/>
                    </a:ext>
                  </a:extLst>
                </p:cNvPr>
                <p:cNvSpPr txBox="1"/>
                <p:nvPr/>
              </p:nvSpPr>
              <p:spPr>
                <a:xfrm>
                  <a:off x="5424640"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xmlns="">
            <p:sp>
              <p:nvSpPr>
                <p:cNvPr id="173" name="TextBox 172">
                  <a:extLst>
                    <a:ext uri="{FF2B5EF4-FFF2-40B4-BE49-F238E27FC236}">
                      <a16:creationId xmlns:a16="http://schemas.microsoft.com/office/drawing/2014/main" id="{AF076CAC-7056-8D4B-92A4-D359AF970A6D}"/>
                    </a:ext>
                  </a:extLst>
                </p:cNvPr>
                <p:cNvSpPr txBox="1">
                  <a:spLocks noRot="1" noChangeAspect="1" noMove="1" noResize="1" noEditPoints="1" noAdjustHandles="1" noChangeArrowheads="1" noChangeShapeType="1" noTextEdit="1"/>
                </p:cNvSpPr>
                <p:nvPr/>
              </p:nvSpPr>
              <p:spPr>
                <a:xfrm>
                  <a:off x="5424640" y="546600"/>
                  <a:ext cx="365805"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4" name="TextBox 173">
                  <a:extLst>
                    <a:ext uri="{FF2B5EF4-FFF2-40B4-BE49-F238E27FC236}">
                      <a16:creationId xmlns:a16="http://schemas.microsoft.com/office/drawing/2014/main" id="{1F6E6974-C930-484D-9BA6-6CF7C0E6E043}"/>
                    </a:ext>
                  </a:extLst>
                </p:cNvPr>
                <p:cNvSpPr txBox="1"/>
                <p:nvPr/>
              </p:nvSpPr>
              <p:spPr>
                <a:xfrm>
                  <a:off x="5775258"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xmlns="">
            <p:sp>
              <p:nvSpPr>
                <p:cNvPr id="174" name="TextBox 173">
                  <a:extLst>
                    <a:ext uri="{FF2B5EF4-FFF2-40B4-BE49-F238E27FC236}">
                      <a16:creationId xmlns:a16="http://schemas.microsoft.com/office/drawing/2014/main" id="{1F6E6974-C930-484D-9BA6-6CF7C0E6E043}"/>
                    </a:ext>
                  </a:extLst>
                </p:cNvPr>
                <p:cNvSpPr txBox="1">
                  <a:spLocks noRot="1" noChangeAspect="1" noMove="1" noResize="1" noEditPoints="1" noAdjustHandles="1" noChangeArrowheads="1" noChangeShapeType="1" noTextEdit="1"/>
                </p:cNvSpPr>
                <p:nvPr/>
              </p:nvSpPr>
              <p:spPr>
                <a:xfrm>
                  <a:off x="5775258" y="546600"/>
                  <a:ext cx="365805"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5" name="TextBox 174">
                  <a:extLst>
                    <a:ext uri="{FF2B5EF4-FFF2-40B4-BE49-F238E27FC236}">
                      <a16:creationId xmlns:a16="http://schemas.microsoft.com/office/drawing/2014/main" id="{E866392C-4910-3645-AB37-27112A47FE2A}"/>
                    </a:ext>
                  </a:extLst>
                </p:cNvPr>
                <p:cNvSpPr txBox="1"/>
                <p:nvPr/>
              </p:nvSpPr>
              <p:spPr>
                <a:xfrm>
                  <a:off x="6125876"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xmlns="">
            <p:sp>
              <p:nvSpPr>
                <p:cNvPr id="175" name="TextBox 174">
                  <a:extLst>
                    <a:ext uri="{FF2B5EF4-FFF2-40B4-BE49-F238E27FC236}">
                      <a16:creationId xmlns:a16="http://schemas.microsoft.com/office/drawing/2014/main" id="{E866392C-4910-3645-AB37-27112A47FE2A}"/>
                    </a:ext>
                  </a:extLst>
                </p:cNvPr>
                <p:cNvSpPr txBox="1">
                  <a:spLocks noRot="1" noChangeAspect="1" noMove="1" noResize="1" noEditPoints="1" noAdjustHandles="1" noChangeArrowheads="1" noChangeShapeType="1" noTextEdit="1"/>
                </p:cNvSpPr>
                <p:nvPr/>
              </p:nvSpPr>
              <p:spPr>
                <a:xfrm>
                  <a:off x="6125876" y="546600"/>
                  <a:ext cx="365805"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6" name="TextBox 175">
                  <a:extLst>
                    <a:ext uri="{FF2B5EF4-FFF2-40B4-BE49-F238E27FC236}">
                      <a16:creationId xmlns:a16="http://schemas.microsoft.com/office/drawing/2014/main" id="{F4BB9B3E-FADC-8848-8428-494D862F6B42}"/>
                    </a:ext>
                  </a:extLst>
                </p:cNvPr>
                <p:cNvSpPr txBox="1"/>
                <p:nvPr/>
              </p:nvSpPr>
              <p:spPr>
                <a:xfrm>
                  <a:off x="8857896"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xmlns="">
            <p:sp>
              <p:nvSpPr>
                <p:cNvPr id="176" name="TextBox 175">
                  <a:extLst>
                    <a:ext uri="{FF2B5EF4-FFF2-40B4-BE49-F238E27FC236}">
                      <a16:creationId xmlns:a16="http://schemas.microsoft.com/office/drawing/2014/main" id="{F4BB9B3E-FADC-8848-8428-494D862F6B42}"/>
                    </a:ext>
                  </a:extLst>
                </p:cNvPr>
                <p:cNvSpPr txBox="1">
                  <a:spLocks noRot="1" noChangeAspect="1" noMove="1" noResize="1" noEditPoints="1" noAdjustHandles="1" noChangeArrowheads="1" noChangeShapeType="1" noTextEdit="1"/>
                </p:cNvSpPr>
                <p:nvPr/>
              </p:nvSpPr>
              <p:spPr>
                <a:xfrm>
                  <a:off x="8857896" y="546600"/>
                  <a:ext cx="365805"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7" name="TextBox 176">
                  <a:extLst>
                    <a:ext uri="{FF2B5EF4-FFF2-40B4-BE49-F238E27FC236}">
                      <a16:creationId xmlns:a16="http://schemas.microsoft.com/office/drawing/2014/main" id="{1BE25F2D-E468-7E46-9271-106CF39E688C}"/>
                    </a:ext>
                  </a:extLst>
                </p:cNvPr>
                <p:cNvSpPr txBox="1"/>
                <p:nvPr/>
              </p:nvSpPr>
              <p:spPr>
                <a:xfrm>
                  <a:off x="7198487" y="573247"/>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m:t>
                        </m:r>
                      </m:oMath>
                    </m:oMathPara>
                  </a14:m>
                  <a:endParaRPr lang="en-US" dirty="0">
                    <a:solidFill>
                      <a:schemeClr val="accent1"/>
                    </a:solidFill>
                  </a:endParaRPr>
                </a:p>
              </p:txBody>
            </p:sp>
          </mc:Choice>
          <mc:Fallback xmlns="">
            <p:sp>
              <p:nvSpPr>
                <p:cNvPr id="177" name="TextBox 176">
                  <a:extLst>
                    <a:ext uri="{FF2B5EF4-FFF2-40B4-BE49-F238E27FC236}">
                      <a16:creationId xmlns:a16="http://schemas.microsoft.com/office/drawing/2014/main" id="{1BE25F2D-E468-7E46-9271-106CF39E688C}"/>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8" name="TextBox 177">
                  <a:extLst>
                    <a:ext uri="{FF2B5EF4-FFF2-40B4-BE49-F238E27FC236}">
                      <a16:creationId xmlns:a16="http://schemas.microsoft.com/office/drawing/2014/main" id="{B9713FEB-F44F-3745-A40C-1E207EA7D298}"/>
                    </a:ext>
                  </a:extLst>
                </p:cNvPr>
                <p:cNvSpPr txBox="1"/>
                <p:nvPr/>
              </p:nvSpPr>
              <p:spPr>
                <a:xfrm>
                  <a:off x="8239742"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xmlns="">
            <p:sp>
              <p:nvSpPr>
                <p:cNvPr id="178" name="TextBox 177">
                  <a:extLst>
                    <a:ext uri="{FF2B5EF4-FFF2-40B4-BE49-F238E27FC236}">
                      <a16:creationId xmlns:a16="http://schemas.microsoft.com/office/drawing/2014/main" id="{B9713FEB-F44F-3745-A40C-1E207EA7D298}"/>
                    </a:ext>
                  </a:extLst>
                </p:cNvPr>
                <p:cNvSpPr txBox="1">
                  <a:spLocks noRot="1" noChangeAspect="1" noMove="1" noResize="1" noEditPoints="1" noAdjustHandles="1" noChangeArrowheads="1" noChangeShapeType="1" noTextEdit="1"/>
                </p:cNvSpPr>
                <p:nvPr/>
              </p:nvSpPr>
              <p:spPr>
                <a:xfrm>
                  <a:off x="8239742" y="546600"/>
                  <a:ext cx="365805" cy="369332"/>
                </a:xfrm>
                <a:prstGeom prst="rect">
                  <a:avLst/>
                </a:prstGeom>
                <a:blipFill>
                  <a:blip r:embed="rId16"/>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80" name="TextBox 179">
                <a:extLst>
                  <a:ext uri="{FF2B5EF4-FFF2-40B4-BE49-F238E27FC236}">
                    <a16:creationId xmlns:a16="http://schemas.microsoft.com/office/drawing/2014/main" id="{B7FD9FBF-ED49-CF4F-9376-1BE732969F32}"/>
                  </a:ext>
                </a:extLst>
              </p:cNvPr>
              <p:cNvSpPr txBox="1"/>
              <p:nvPr/>
            </p:nvSpPr>
            <p:spPr>
              <a:xfrm>
                <a:off x="10997435" y="3715932"/>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xmlns="">
          <p:sp>
            <p:nvSpPr>
              <p:cNvPr id="180" name="TextBox 179">
                <a:extLst>
                  <a:ext uri="{FF2B5EF4-FFF2-40B4-BE49-F238E27FC236}">
                    <a16:creationId xmlns:a16="http://schemas.microsoft.com/office/drawing/2014/main" id="{B7FD9FBF-ED49-CF4F-9376-1BE732969F32}"/>
                  </a:ext>
                </a:extLst>
              </p:cNvPr>
              <p:cNvSpPr txBox="1">
                <a:spLocks noRot="1" noChangeAspect="1" noMove="1" noResize="1" noEditPoints="1" noAdjustHandles="1" noChangeArrowheads="1" noChangeShapeType="1" noTextEdit="1"/>
              </p:cNvSpPr>
              <p:nvPr/>
            </p:nvSpPr>
            <p:spPr>
              <a:xfrm>
                <a:off x="10997435" y="3715932"/>
                <a:ext cx="365806" cy="369332"/>
              </a:xfrm>
              <a:prstGeom prst="rect">
                <a:avLst/>
              </a:prstGeom>
              <a:blipFill>
                <a:blip r:embed="rId19"/>
                <a:stretch>
                  <a:fillRect/>
                </a:stretch>
              </a:blipFill>
            </p:spPr>
            <p:txBody>
              <a:bodyPr/>
              <a:lstStyle/>
              <a:p>
                <a:r>
                  <a:rPr lang="en-US">
                    <a:noFill/>
                  </a:rPr>
                  <a:t> </a:t>
                </a:r>
              </a:p>
            </p:txBody>
          </p:sp>
        </mc:Fallback>
      </mc:AlternateContent>
      <p:sp>
        <p:nvSpPr>
          <p:cNvPr id="181" name="Right Arrow 180">
            <a:extLst>
              <a:ext uri="{FF2B5EF4-FFF2-40B4-BE49-F238E27FC236}">
                <a16:creationId xmlns:a16="http://schemas.microsoft.com/office/drawing/2014/main" id="{BDE6C4D6-72A0-CA4F-A4EA-3175E03D892D}"/>
              </a:ext>
            </a:extLst>
          </p:cNvPr>
          <p:cNvSpPr/>
          <p:nvPr/>
        </p:nvSpPr>
        <p:spPr>
          <a:xfrm>
            <a:off x="9687654" y="3773085"/>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nvGrpSpPr>
          <p:cNvPr id="182" name="Group 181">
            <a:extLst>
              <a:ext uri="{FF2B5EF4-FFF2-40B4-BE49-F238E27FC236}">
                <a16:creationId xmlns:a16="http://schemas.microsoft.com/office/drawing/2014/main" id="{C6645FFD-85AD-A749-81D8-27ADDC0C6EF3}"/>
              </a:ext>
            </a:extLst>
          </p:cNvPr>
          <p:cNvGrpSpPr/>
          <p:nvPr/>
        </p:nvGrpSpPr>
        <p:grpSpPr>
          <a:xfrm>
            <a:off x="5074022" y="4673009"/>
            <a:ext cx="4410637" cy="395979"/>
            <a:chOff x="5074022" y="546600"/>
            <a:chExt cx="4410637" cy="395979"/>
          </a:xfrm>
        </p:grpSpPr>
        <p:sp>
          <p:nvSpPr>
            <p:cNvPr id="183" name="Rectangle 182">
              <a:extLst>
                <a:ext uri="{FF2B5EF4-FFF2-40B4-BE49-F238E27FC236}">
                  <a16:creationId xmlns:a16="http://schemas.microsoft.com/office/drawing/2014/main" id="{122A212F-FBD8-7544-A553-A96D6056EDC3}"/>
                </a:ext>
              </a:extLst>
            </p:cNvPr>
            <p:cNvSpPr/>
            <p:nvPr/>
          </p:nvSpPr>
          <p:spPr>
            <a:xfrm>
              <a:off x="5127812" y="615846"/>
              <a:ext cx="4356847" cy="311842"/>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mc:AlternateContent xmlns:mc="http://schemas.openxmlformats.org/markup-compatibility/2006" xmlns:a14="http://schemas.microsoft.com/office/drawing/2010/main">
          <mc:Choice Requires="a14">
            <p:sp>
              <p:nvSpPr>
                <p:cNvPr id="184" name="TextBox 183">
                  <a:extLst>
                    <a:ext uri="{FF2B5EF4-FFF2-40B4-BE49-F238E27FC236}">
                      <a16:creationId xmlns:a16="http://schemas.microsoft.com/office/drawing/2014/main" id="{921C5F7E-71C5-324B-8DCB-6287C7792482}"/>
                    </a:ext>
                  </a:extLst>
                </p:cNvPr>
                <p:cNvSpPr txBox="1"/>
                <p:nvPr/>
              </p:nvSpPr>
              <p:spPr>
                <a:xfrm>
                  <a:off x="5074022"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xmlns="">
            <p:sp>
              <p:nvSpPr>
                <p:cNvPr id="184" name="TextBox 183">
                  <a:extLst>
                    <a:ext uri="{FF2B5EF4-FFF2-40B4-BE49-F238E27FC236}">
                      <a16:creationId xmlns:a16="http://schemas.microsoft.com/office/drawing/2014/main" id="{921C5F7E-71C5-324B-8DCB-6287C7792482}"/>
                    </a:ext>
                  </a:extLst>
                </p:cNvPr>
                <p:cNvSpPr txBox="1">
                  <a:spLocks noRot="1" noChangeAspect="1" noMove="1" noResize="1" noEditPoints="1" noAdjustHandles="1" noChangeArrowheads="1" noChangeShapeType="1" noTextEdit="1"/>
                </p:cNvSpPr>
                <p:nvPr/>
              </p:nvSpPr>
              <p:spPr>
                <a:xfrm>
                  <a:off x="5074022" y="546600"/>
                  <a:ext cx="365805"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AD6E7A55-DBE4-A949-AF66-6E52E1D13C56}"/>
                    </a:ext>
                  </a:extLst>
                </p:cNvPr>
                <p:cNvSpPr txBox="1"/>
                <p:nvPr/>
              </p:nvSpPr>
              <p:spPr>
                <a:xfrm>
                  <a:off x="5424640"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xmlns="">
            <p:sp>
              <p:nvSpPr>
                <p:cNvPr id="185" name="TextBox 184">
                  <a:extLst>
                    <a:ext uri="{FF2B5EF4-FFF2-40B4-BE49-F238E27FC236}">
                      <a16:creationId xmlns:a16="http://schemas.microsoft.com/office/drawing/2014/main" id="{AD6E7A55-DBE4-A949-AF66-6E52E1D13C56}"/>
                    </a:ext>
                  </a:extLst>
                </p:cNvPr>
                <p:cNvSpPr txBox="1">
                  <a:spLocks noRot="1" noChangeAspect="1" noMove="1" noResize="1" noEditPoints="1" noAdjustHandles="1" noChangeArrowheads="1" noChangeShapeType="1" noTextEdit="1"/>
                </p:cNvSpPr>
                <p:nvPr/>
              </p:nvSpPr>
              <p:spPr>
                <a:xfrm>
                  <a:off x="5424640" y="546600"/>
                  <a:ext cx="365805"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6" name="TextBox 185">
                  <a:extLst>
                    <a:ext uri="{FF2B5EF4-FFF2-40B4-BE49-F238E27FC236}">
                      <a16:creationId xmlns:a16="http://schemas.microsoft.com/office/drawing/2014/main" id="{53FA04A6-253B-094D-A0DB-DC9E5C17748E}"/>
                    </a:ext>
                  </a:extLst>
                </p:cNvPr>
                <p:cNvSpPr txBox="1"/>
                <p:nvPr/>
              </p:nvSpPr>
              <p:spPr>
                <a:xfrm>
                  <a:off x="5775258"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xmlns="">
            <p:sp>
              <p:nvSpPr>
                <p:cNvPr id="186" name="TextBox 185">
                  <a:extLst>
                    <a:ext uri="{FF2B5EF4-FFF2-40B4-BE49-F238E27FC236}">
                      <a16:creationId xmlns:a16="http://schemas.microsoft.com/office/drawing/2014/main" id="{53FA04A6-253B-094D-A0DB-DC9E5C17748E}"/>
                    </a:ext>
                  </a:extLst>
                </p:cNvPr>
                <p:cNvSpPr txBox="1">
                  <a:spLocks noRot="1" noChangeAspect="1" noMove="1" noResize="1" noEditPoints="1" noAdjustHandles="1" noChangeArrowheads="1" noChangeShapeType="1" noTextEdit="1"/>
                </p:cNvSpPr>
                <p:nvPr/>
              </p:nvSpPr>
              <p:spPr>
                <a:xfrm>
                  <a:off x="5775258" y="546600"/>
                  <a:ext cx="365805"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7" name="TextBox 186">
                  <a:extLst>
                    <a:ext uri="{FF2B5EF4-FFF2-40B4-BE49-F238E27FC236}">
                      <a16:creationId xmlns:a16="http://schemas.microsoft.com/office/drawing/2014/main" id="{CAB4443A-843C-DA4A-9E8C-7A4C96D34FEC}"/>
                    </a:ext>
                  </a:extLst>
                </p:cNvPr>
                <p:cNvSpPr txBox="1"/>
                <p:nvPr/>
              </p:nvSpPr>
              <p:spPr>
                <a:xfrm>
                  <a:off x="6125876"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xmlns="">
            <p:sp>
              <p:nvSpPr>
                <p:cNvPr id="187" name="TextBox 186">
                  <a:extLst>
                    <a:ext uri="{FF2B5EF4-FFF2-40B4-BE49-F238E27FC236}">
                      <a16:creationId xmlns:a16="http://schemas.microsoft.com/office/drawing/2014/main" id="{CAB4443A-843C-DA4A-9E8C-7A4C96D34FEC}"/>
                    </a:ext>
                  </a:extLst>
                </p:cNvPr>
                <p:cNvSpPr txBox="1">
                  <a:spLocks noRot="1" noChangeAspect="1" noMove="1" noResize="1" noEditPoints="1" noAdjustHandles="1" noChangeArrowheads="1" noChangeShapeType="1" noTextEdit="1"/>
                </p:cNvSpPr>
                <p:nvPr/>
              </p:nvSpPr>
              <p:spPr>
                <a:xfrm>
                  <a:off x="6125876" y="546600"/>
                  <a:ext cx="365805"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8" name="TextBox 187">
                  <a:extLst>
                    <a:ext uri="{FF2B5EF4-FFF2-40B4-BE49-F238E27FC236}">
                      <a16:creationId xmlns:a16="http://schemas.microsoft.com/office/drawing/2014/main" id="{9C12EA1D-9960-B44A-B3BA-1BB390D63738}"/>
                    </a:ext>
                  </a:extLst>
                </p:cNvPr>
                <p:cNvSpPr txBox="1"/>
                <p:nvPr/>
              </p:nvSpPr>
              <p:spPr>
                <a:xfrm>
                  <a:off x="8857896" y="54660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xmlns="">
            <p:sp>
              <p:nvSpPr>
                <p:cNvPr id="188" name="TextBox 187">
                  <a:extLst>
                    <a:ext uri="{FF2B5EF4-FFF2-40B4-BE49-F238E27FC236}">
                      <a16:creationId xmlns:a16="http://schemas.microsoft.com/office/drawing/2014/main" id="{9C12EA1D-9960-B44A-B3BA-1BB390D63738}"/>
                    </a:ext>
                  </a:extLst>
                </p:cNvPr>
                <p:cNvSpPr txBox="1">
                  <a:spLocks noRot="1" noChangeAspect="1" noMove="1" noResize="1" noEditPoints="1" noAdjustHandles="1" noChangeArrowheads="1" noChangeShapeType="1" noTextEdit="1"/>
                </p:cNvSpPr>
                <p:nvPr/>
              </p:nvSpPr>
              <p:spPr>
                <a:xfrm>
                  <a:off x="8857896" y="546600"/>
                  <a:ext cx="365806"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9" name="TextBox 188">
                  <a:extLst>
                    <a:ext uri="{FF2B5EF4-FFF2-40B4-BE49-F238E27FC236}">
                      <a16:creationId xmlns:a16="http://schemas.microsoft.com/office/drawing/2014/main" id="{0AE9D34E-6334-B544-B827-6A22B7A23EAC}"/>
                    </a:ext>
                  </a:extLst>
                </p:cNvPr>
                <p:cNvSpPr txBox="1"/>
                <p:nvPr/>
              </p:nvSpPr>
              <p:spPr>
                <a:xfrm>
                  <a:off x="7198487" y="573247"/>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m:t>
                        </m:r>
                      </m:oMath>
                    </m:oMathPara>
                  </a14:m>
                  <a:endParaRPr lang="en-US" dirty="0">
                    <a:solidFill>
                      <a:srgbClr val="00B050"/>
                    </a:solidFill>
                  </a:endParaRPr>
                </a:p>
              </p:txBody>
            </p:sp>
          </mc:Choice>
          <mc:Fallback xmlns="">
            <p:sp>
              <p:nvSpPr>
                <p:cNvPr id="189" name="TextBox 188">
                  <a:extLst>
                    <a:ext uri="{FF2B5EF4-FFF2-40B4-BE49-F238E27FC236}">
                      <a16:creationId xmlns:a16="http://schemas.microsoft.com/office/drawing/2014/main" id="{0AE9D34E-6334-B544-B827-6A22B7A23EAC}"/>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0" name="TextBox 189">
                  <a:extLst>
                    <a:ext uri="{FF2B5EF4-FFF2-40B4-BE49-F238E27FC236}">
                      <a16:creationId xmlns:a16="http://schemas.microsoft.com/office/drawing/2014/main" id="{4B9E8FEA-935F-8948-9C88-8BAECC69984E}"/>
                    </a:ext>
                  </a:extLst>
                </p:cNvPr>
                <p:cNvSpPr txBox="1"/>
                <p:nvPr/>
              </p:nvSpPr>
              <p:spPr>
                <a:xfrm>
                  <a:off x="8239742" y="54660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xmlns="">
            <p:sp>
              <p:nvSpPr>
                <p:cNvPr id="190" name="TextBox 189">
                  <a:extLst>
                    <a:ext uri="{FF2B5EF4-FFF2-40B4-BE49-F238E27FC236}">
                      <a16:creationId xmlns:a16="http://schemas.microsoft.com/office/drawing/2014/main" id="{4B9E8FEA-935F-8948-9C88-8BAECC69984E}"/>
                    </a:ext>
                  </a:extLst>
                </p:cNvPr>
                <p:cNvSpPr txBox="1">
                  <a:spLocks noRot="1" noChangeAspect="1" noMove="1" noResize="1" noEditPoints="1" noAdjustHandles="1" noChangeArrowheads="1" noChangeShapeType="1" noTextEdit="1"/>
                </p:cNvSpPr>
                <p:nvPr/>
              </p:nvSpPr>
              <p:spPr>
                <a:xfrm>
                  <a:off x="8239742" y="546600"/>
                  <a:ext cx="365806" cy="369332"/>
                </a:xfrm>
                <a:prstGeom prst="rect">
                  <a:avLst/>
                </a:prstGeom>
                <a:blipFill>
                  <a:blip r:embed="rId21"/>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id="{2A4BCDEF-2889-2D46-B7F5-DCE5FBFA499F}"/>
                  </a:ext>
                </a:extLst>
              </p:cNvPr>
              <p:cNvSpPr txBox="1"/>
              <p:nvPr/>
            </p:nvSpPr>
            <p:spPr>
              <a:xfrm>
                <a:off x="10997435" y="471351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xmlns="">
          <p:sp>
            <p:nvSpPr>
              <p:cNvPr id="192" name="TextBox 191">
                <a:extLst>
                  <a:ext uri="{FF2B5EF4-FFF2-40B4-BE49-F238E27FC236}">
                    <a16:creationId xmlns:a16="http://schemas.microsoft.com/office/drawing/2014/main" id="{2A4BCDEF-2889-2D46-B7F5-DCE5FBFA499F}"/>
                  </a:ext>
                </a:extLst>
              </p:cNvPr>
              <p:cNvSpPr txBox="1">
                <a:spLocks noRot="1" noChangeAspect="1" noMove="1" noResize="1" noEditPoints="1" noAdjustHandles="1" noChangeArrowheads="1" noChangeShapeType="1" noTextEdit="1"/>
              </p:cNvSpPr>
              <p:nvPr/>
            </p:nvSpPr>
            <p:spPr>
              <a:xfrm>
                <a:off x="10997435" y="4713510"/>
                <a:ext cx="365806" cy="369332"/>
              </a:xfrm>
              <a:prstGeom prst="rect">
                <a:avLst/>
              </a:prstGeom>
              <a:blipFill>
                <a:blip r:embed="rId21"/>
                <a:stretch>
                  <a:fillRect/>
                </a:stretch>
              </a:blipFill>
            </p:spPr>
            <p:txBody>
              <a:bodyPr/>
              <a:lstStyle/>
              <a:p>
                <a:r>
                  <a:rPr lang="en-US">
                    <a:noFill/>
                  </a:rPr>
                  <a:t> </a:t>
                </a:r>
              </a:p>
            </p:txBody>
          </p:sp>
        </mc:Fallback>
      </mc:AlternateContent>
      <p:sp>
        <p:nvSpPr>
          <p:cNvPr id="193" name="Right Arrow 192">
            <a:extLst>
              <a:ext uri="{FF2B5EF4-FFF2-40B4-BE49-F238E27FC236}">
                <a16:creationId xmlns:a16="http://schemas.microsoft.com/office/drawing/2014/main" id="{D4A35125-30F1-834A-88D0-7A1CB8E3ECBD}"/>
              </a:ext>
            </a:extLst>
          </p:cNvPr>
          <p:cNvSpPr/>
          <p:nvPr/>
        </p:nvSpPr>
        <p:spPr>
          <a:xfrm>
            <a:off x="9687654" y="4770663"/>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nvGrpSpPr>
          <p:cNvPr id="194" name="Group 193">
            <a:extLst>
              <a:ext uri="{FF2B5EF4-FFF2-40B4-BE49-F238E27FC236}">
                <a16:creationId xmlns:a16="http://schemas.microsoft.com/office/drawing/2014/main" id="{95085D66-9ECC-584F-8EAF-E462DFC8E292}"/>
              </a:ext>
            </a:extLst>
          </p:cNvPr>
          <p:cNvGrpSpPr/>
          <p:nvPr/>
        </p:nvGrpSpPr>
        <p:grpSpPr>
          <a:xfrm>
            <a:off x="5074022" y="5665182"/>
            <a:ext cx="4410637" cy="395979"/>
            <a:chOff x="5074022" y="546600"/>
            <a:chExt cx="4410637" cy="395979"/>
          </a:xfrm>
        </p:grpSpPr>
        <p:sp>
          <p:nvSpPr>
            <p:cNvPr id="195" name="Rectangle 194">
              <a:extLst>
                <a:ext uri="{FF2B5EF4-FFF2-40B4-BE49-F238E27FC236}">
                  <a16:creationId xmlns:a16="http://schemas.microsoft.com/office/drawing/2014/main" id="{2656B58F-A03B-3B48-8210-86C29B8E1D5E}"/>
                </a:ext>
              </a:extLst>
            </p:cNvPr>
            <p:cNvSpPr/>
            <p:nvPr/>
          </p:nvSpPr>
          <p:spPr>
            <a:xfrm>
              <a:off x="5127812" y="615846"/>
              <a:ext cx="4356847" cy="311842"/>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mc:AlternateContent xmlns:mc="http://schemas.openxmlformats.org/markup-compatibility/2006" xmlns:a14="http://schemas.microsoft.com/office/drawing/2010/main">
          <mc:Choice Requires="a14">
            <p:sp>
              <p:nvSpPr>
                <p:cNvPr id="196" name="TextBox 195">
                  <a:extLst>
                    <a:ext uri="{FF2B5EF4-FFF2-40B4-BE49-F238E27FC236}">
                      <a16:creationId xmlns:a16="http://schemas.microsoft.com/office/drawing/2014/main" id="{E8B0AFF1-C419-3743-B73C-890C926467F5}"/>
                    </a:ext>
                  </a:extLst>
                </p:cNvPr>
                <p:cNvSpPr txBox="1"/>
                <p:nvPr/>
              </p:nvSpPr>
              <p:spPr>
                <a:xfrm>
                  <a:off x="5074022"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xmlns="">
            <p:sp>
              <p:nvSpPr>
                <p:cNvPr id="196" name="TextBox 195">
                  <a:extLst>
                    <a:ext uri="{FF2B5EF4-FFF2-40B4-BE49-F238E27FC236}">
                      <a16:creationId xmlns:a16="http://schemas.microsoft.com/office/drawing/2014/main" id="{E8B0AFF1-C419-3743-B73C-890C926467F5}"/>
                    </a:ext>
                  </a:extLst>
                </p:cNvPr>
                <p:cNvSpPr txBox="1">
                  <a:spLocks noRot="1" noChangeAspect="1" noMove="1" noResize="1" noEditPoints="1" noAdjustHandles="1" noChangeArrowheads="1" noChangeShapeType="1" noTextEdit="1"/>
                </p:cNvSpPr>
                <p:nvPr/>
              </p:nvSpPr>
              <p:spPr>
                <a:xfrm>
                  <a:off x="5074022" y="546600"/>
                  <a:ext cx="365805" cy="369332"/>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7" name="TextBox 196">
                  <a:extLst>
                    <a:ext uri="{FF2B5EF4-FFF2-40B4-BE49-F238E27FC236}">
                      <a16:creationId xmlns:a16="http://schemas.microsoft.com/office/drawing/2014/main" id="{B4F321D8-A8CB-5440-B26E-8AC3B0F847A1}"/>
                    </a:ext>
                  </a:extLst>
                </p:cNvPr>
                <p:cNvSpPr txBox="1"/>
                <p:nvPr/>
              </p:nvSpPr>
              <p:spPr>
                <a:xfrm>
                  <a:off x="5424640"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xmlns="">
            <p:sp>
              <p:nvSpPr>
                <p:cNvPr id="197" name="TextBox 196">
                  <a:extLst>
                    <a:ext uri="{FF2B5EF4-FFF2-40B4-BE49-F238E27FC236}">
                      <a16:creationId xmlns:a16="http://schemas.microsoft.com/office/drawing/2014/main" id="{B4F321D8-A8CB-5440-B26E-8AC3B0F847A1}"/>
                    </a:ext>
                  </a:extLst>
                </p:cNvPr>
                <p:cNvSpPr txBox="1">
                  <a:spLocks noRot="1" noChangeAspect="1" noMove="1" noResize="1" noEditPoints="1" noAdjustHandles="1" noChangeArrowheads="1" noChangeShapeType="1" noTextEdit="1"/>
                </p:cNvSpPr>
                <p:nvPr/>
              </p:nvSpPr>
              <p:spPr>
                <a:xfrm>
                  <a:off x="5424640" y="546600"/>
                  <a:ext cx="365805"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8" name="TextBox 197">
                  <a:extLst>
                    <a:ext uri="{FF2B5EF4-FFF2-40B4-BE49-F238E27FC236}">
                      <a16:creationId xmlns:a16="http://schemas.microsoft.com/office/drawing/2014/main" id="{FD5F09AB-78EF-DC47-8E0F-1B7CA7EA2354}"/>
                    </a:ext>
                  </a:extLst>
                </p:cNvPr>
                <p:cNvSpPr txBox="1"/>
                <p:nvPr/>
              </p:nvSpPr>
              <p:spPr>
                <a:xfrm>
                  <a:off x="5775258"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xmlns="">
            <p:sp>
              <p:nvSpPr>
                <p:cNvPr id="198" name="TextBox 197">
                  <a:extLst>
                    <a:ext uri="{FF2B5EF4-FFF2-40B4-BE49-F238E27FC236}">
                      <a16:creationId xmlns:a16="http://schemas.microsoft.com/office/drawing/2014/main" id="{FD5F09AB-78EF-DC47-8E0F-1B7CA7EA2354}"/>
                    </a:ext>
                  </a:extLst>
                </p:cNvPr>
                <p:cNvSpPr txBox="1">
                  <a:spLocks noRot="1" noChangeAspect="1" noMove="1" noResize="1" noEditPoints="1" noAdjustHandles="1" noChangeArrowheads="1" noChangeShapeType="1" noTextEdit="1"/>
                </p:cNvSpPr>
                <p:nvPr/>
              </p:nvSpPr>
              <p:spPr>
                <a:xfrm>
                  <a:off x="5775258" y="546600"/>
                  <a:ext cx="365805"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9" name="TextBox 198">
                  <a:extLst>
                    <a:ext uri="{FF2B5EF4-FFF2-40B4-BE49-F238E27FC236}">
                      <a16:creationId xmlns:a16="http://schemas.microsoft.com/office/drawing/2014/main" id="{D3F1B9DA-6226-FD44-B364-81058A822831}"/>
                    </a:ext>
                  </a:extLst>
                </p:cNvPr>
                <p:cNvSpPr txBox="1"/>
                <p:nvPr/>
              </p:nvSpPr>
              <p:spPr>
                <a:xfrm>
                  <a:off x="6125876"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xmlns="">
            <p:sp>
              <p:nvSpPr>
                <p:cNvPr id="199" name="TextBox 198">
                  <a:extLst>
                    <a:ext uri="{FF2B5EF4-FFF2-40B4-BE49-F238E27FC236}">
                      <a16:creationId xmlns:a16="http://schemas.microsoft.com/office/drawing/2014/main" id="{D3F1B9DA-6226-FD44-B364-81058A822831}"/>
                    </a:ext>
                  </a:extLst>
                </p:cNvPr>
                <p:cNvSpPr txBox="1">
                  <a:spLocks noRot="1" noChangeAspect="1" noMove="1" noResize="1" noEditPoints="1" noAdjustHandles="1" noChangeArrowheads="1" noChangeShapeType="1" noTextEdit="1"/>
                </p:cNvSpPr>
                <p:nvPr/>
              </p:nvSpPr>
              <p:spPr>
                <a:xfrm>
                  <a:off x="6125876" y="546600"/>
                  <a:ext cx="365805"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a:extLst>
                    <a:ext uri="{FF2B5EF4-FFF2-40B4-BE49-F238E27FC236}">
                      <a16:creationId xmlns:a16="http://schemas.microsoft.com/office/drawing/2014/main" id="{FD026A30-BD24-654F-917C-39981F5194AA}"/>
                    </a:ext>
                  </a:extLst>
                </p:cNvPr>
                <p:cNvSpPr txBox="1"/>
                <p:nvPr/>
              </p:nvSpPr>
              <p:spPr>
                <a:xfrm>
                  <a:off x="8857896"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xmlns="">
            <p:sp>
              <p:nvSpPr>
                <p:cNvPr id="200" name="TextBox 199">
                  <a:extLst>
                    <a:ext uri="{FF2B5EF4-FFF2-40B4-BE49-F238E27FC236}">
                      <a16:creationId xmlns:a16="http://schemas.microsoft.com/office/drawing/2014/main" id="{FD026A30-BD24-654F-917C-39981F5194AA}"/>
                    </a:ext>
                  </a:extLst>
                </p:cNvPr>
                <p:cNvSpPr txBox="1">
                  <a:spLocks noRot="1" noChangeAspect="1" noMove="1" noResize="1" noEditPoints="1" noAdjustHandles="1" noChangeArrowheads="1" noChangeShapeType="1" noTextEdit="1"/>
                </p:cNvSpPr>
                <p:nvPr/>
              </p:nvSpPr>
              <p:spPr>
                <a:xfrm>
                  <a:off x="8857896" y="546600"/>
                  <a:ext cx="365805"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Box 200">
                  <a:extLst>
                    <a:ext uri="{FF2B5EF4-FFF2-40B4-BE49-F238E27FC236}">
                      <a16:creationId xmlns:a16="http://schemas.microsoft.com/office/drawing/2014/main" id="{6854F556-F28A-534B-9F22-FFE7536ABF9C}"/>
                    </a:ext>
                  </a:extLst>
                </p:cNvPr>
                <p:cNvSpPr txBox="1"/>
                <p:nvPr/>
              </p:nvSpPr>
              <p:spPr>
                <a:xfrm>
                  <a:off x="7198487" y="573247"/>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m:t>
                        </m:r>
                      </m:oMath>
                    </m:oMathPara>
                  </a14:m>
                  <a:endParaRPr lang="en-US" dirty="0">
                    <a:solidFill>
                      <a:schemeClr val="accent2"/>
                    </a:solidFill>
                  </a:endParaRPr>
                </a:p>
              </p:txBody>
            </p:sp>
          </mc:Choice>
          <mc:Fallback xmlns="">
            <p:sp>
              <p:nvSpPr>
                <p:cNvPr id="201" name="TextBox 200">
                  <a:extLst>
                    <a:ext uri="{FF2B5EF4-FFF2-40B4-BE49-F238E27FC236}">
                      <a16:creationId xmlns:a16="http://schemas.microsoft.com/office/drawing/2014/main" id="{6854F556-F28A-534B-9F22-FFE7536ABF9C}"/>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2" name="TextBox 201">
                  <a:extLst>
                    <a:ext uri="{FF2B5EF4-FFF2-40B4-BE49-F238E27FC236}">
                      <a16:creationId xmlns:a16="http://schemas.microsoft.com/office/drawing/2014/main" id="{65F54E36-9396-CF40-A10C-1CAF76AB4BCD}"/>
                    </a:ext>
                  </a:extLst>
                </p:cNvPr>
                <p:cNvSpPr txBox="1"/>
                <p:nvPr/>
              </p:nvSpPr>
              <p:spPr>
                <a:xfrm>
                  <a:off x="8239742"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xmlns="">
            <p:sp>
              <p:nvSpPr>
                <p:cNvPr id="202" name="TextBox 201">
                  <a:extLst>
                    <a:ext uri="{FF2B5EF4-FFF2-40B4-BE49-F238E27FC236}">
                      <a16:creationId xmlns:a16="http://schemas.microsoft.com/office/drawing/2014/main" id="{65F54E36-9396-CF40-A10C-1CAF76AB4BCD}"/>
                    </a:ext>
                  </a:extLst>
                </p:cNvPr>
                <p:cNvSpPr txBox="1">
                  <a:spLocks noRot="1" noChangeAspect="1" noMove="1" noResize="1" noEditPoints="1" noAdjustHandles="1" noChangeArrowheads="1" noChangeShapeType="1" noTextEdit="1"/>
                </p:cNvSpPr>
                <p:nvPr/>
              </p:nvSpPr>
              <p:spPr>
                <a:xfrm>
                  <a:off x="8239742" y="546600"/>
                  <a:ext cx="365805" cy="369332"/>
                </a:xfrm>
                <a:prstGeom prst="rect">
                  <a:avLst/>
                </a:prstGeom>
                <a:blipFill>
                  <a:blip r:embed="rId25"/>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04" name="TextBox 203">
                <a:extLst>
                  <a:ext uri="{FF2B5EF4-FFF2-40B4-BE49-F238E27FC236}">
                    <a16:creationId xmlns:a16="http://schemas.microsoft.com/office/drawing/2014/main" id="{A2981919-1177-E140-9898-E9A715F82BD2}"/>
                  </a:ext>
                </a:extLst>
              </p:cNvPr>
              <p:cNvSpPr txBox="1"/>
              <p:nvPr/>
            </p:nvSpPr>
            <p:spPr>
              <a:xfrm>
                <a:off x="10997435" y="5705683"/>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xmlns="">
          <p:sp>
            <p:nvSpPr>
              <p:cNvPr id="204" name="TextBox 203">
                <a:extLst>
                  <a:ext uri="{FF2B5EF4-FFF2-40B4-BE49-F238E27FC236}">
                    <a16:creationId xmlns:a16="http://schemas.microsoft.com/office/drawing/2014/main" id="{A2981919-1177-E140-9898-E9A715F82BD2}"/>
                  </a:ext>
                </a:extLst>
              </p:cNvPr>
              <p:cNvSpPr txBox="1">
                <a:spLocks noRot="1" noChangeAspect="1" noMove="1" noResize="1" noEditPoints="1" noAdjustHandles="1" noChangeArrowheads="1" noChangeShapeType="1" noTextEdit="1"/>
              </p:cNvSpPr>
              <p:nvPr/>
            </p:nvSpPr>
            <p:spPr>
              <a:xfrm>
                <a:off x="10997435" y="5705683"/>
                <a:ext cx="365806" cy="369332"/>
              </a:xfrm>
              <a:prstGeom prst="rect">
                <a:avLst/>
              </a:prstGeom>
              <a:blipFill>
                <a:blip r:embed="rId28"/>
                <a:stretch>
                  <a:fillRect/>
                </a:stretch>
              </a:blipFill>
            </p:spPr>
            <p:txBody>
              <a:bodyPr/>
              <a:lstStyle/>
              <a:p>
                <a:r>
                  <a:rPr lang="en-US">
                    <a:noFill/>
                  </a:rPr>
                  <a:t> </a:t>
                </a:r>
              </a:p>
            </p:txBody>
          </p:sp>
        </mc:Fallback>
      </mc:AlternateContent>
      <p:sp>
        <p:nvSpPr>
          <p:cNvPr id="205" name="Right Arrow 204">
            <a:extLst>
              <a:ext uri="{FF2B5EF4-FFF2-40B4-BE49-F238E27FC236}">
                <a16:creationId xmlns:a16="http://schemas.microsoft.com/office/drawing/2014/main" id="{DF1975B9-55A4-AC4A-8358-F8BA283152F3}"/>
              </a:ext>
            </a:extLst>
          </p:cNvPr>
          <p:cNvSpPr/>
          <p:nvPr/>
        </p:nvSpPr>
        <p:spPr>
          <a:xfrm>
            <a:off x="9687654" y="5762836"/>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06" name="Oval 205">
            <a:extLst>
              <a:ext uri="{FF2B5EF4-FFF2-40B4-BE49-F238E27FC236}">
                <a16:creationId xmlns:a16="http://schemas.microsoft.com/office/drawing/2014/main" id="{904A4B4D-4DD4-2647-9746-1137BE1AFF5C}"/>
              </a:ext>
            </a:extLst>
          </p:cNvPr>
          <p:cNvSpPr/>
          <p:nvPr/>
        </p:nvSpPr>
        <p:spPr>
          <a:xfrm>
            <a:off x="7372626" y="619976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C497D216-B4D4-2743-9B76-7ABBC61E360E}"/>
              </a:ext>
            </a:extLst>
          </p:cNvPr>
          <p:cNvSpPr/>
          <p:nvPr/>
        </p:nvSpPr>
        <p:spPr>
          <a:xfrm>
            <a:off x="7376742" y="635216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5EFB7152-1BEE-BE48-8CD2-AA4C67A0DB98}"/>
              </a:ext>
            </a:extLst>
          </p:cNvPr>
          <p:cNvSpPr/>
          <p:nvPr/>
        </p:nvSpPr>
        <p:spPr>
          <a:xfrm>
            <a:off x="7376742" y="6500445"/>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357ED70E-C9BE-D144-B949-07A511FD0B12}"/>
              </a:ext>
            </a:extLst>
          </p:cNvPr>
          <p:cNvSpPr/>
          <p:nvPr/>
        </p:nvSpPr>
        <p:spPr>
          <a:xfrm>
            <a:off x="5029200" y="2545976"/>
            <a:ext cx="4599762" cy="41385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D1DB94BC-36F7-654D-9372-B299953B6A91}"/>
              </a:ext>
            </a:extLst>
          </p:cNvPr>
          <p:cNvSpPr/>
          <p:nvPr/>
        </p:nvSpPr>
        <p:spPr>
          <a:xfrm>
            <a:off x="10827103" y="2545975"/>
            <a:ext cx="720282" cy="41385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7EA4479D-C4C8-B748-93B3-FE99612B4A23}"/>
              </a:ext>
            </a:extLst>
          </p:cNvPr>
          <p:cNvSpPr/>
          <p:nvPr/>
        </p:nvSpPr>
        <p:spPr>
          <a:xfrm>
            <a:off x="11137804" y="61997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532CB215-A654-6045-B3A4-4BEE409F4B56}"/>
              </a:ext>
            </a:extLst>
          </p:cNvPr>
          <p:cNvSpPr/>
          <p:nvPr/>
        </p:nvSpPr>
        <p:spPr>
          <a:xfrm>
            <a:off x="11141920" y="63521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0BD18342-D56E-1C4B-8C0C-DCE74160999E}"/>
              </a:ext>
            </a:extLst>
          </p:cNvPr>
          <p:cNvSpPr/>
          <p:nvPr/>
        </p:nvSpPr>
        <p:spPr>
          <a:xfrm>
            <a:off x="11141920" y="6500444"/>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TextBox 213">
            <a:extLst>
              <a:ext uri="{FF2B5EF4-FFF2-40B4-BE49-F238E27FC236}">
                <a16:creationId xmlns:a16="http://schemas.microsoft.com/office/drawing/2014/main" id="{2C323500-FE80-8D40-959A-62B371890B8D}"/>
              </a:ext>
            </a:extLst>
          </p:cNvPr>
          <p:cNvSpPr txBox="1"/>
          <p:nvPr/>
        </p:nvSpPr>
        <p:spPr>
          <a:xfrm>
            <a:off x="3465374" y="1429581"/>
            <a:ext cx="4588115" cy="523220"/>
          </a:xfrm>
          <a:prstGeom prst="rect">
            <a:avLst/>
          </a:prstGeom>
          <a:noFill/>
        </p:spPr>
        <p:txBody>
          <a:bodyPr wrap="none" rtlCol="0">
            <a:spAutoFit/>
          </a:bodyPr>
          <a:lstStyle/>
          <a:p>
            <a:r>
              <a:rPr lang="en-US" sz="1400" dirty="0" err="1">
                <a:latin typeface="Courier" pitchFamily="2" charset="0"/>
              </a:rPr>
              <a:t>bootstrap_samples</a:t>
            </a:r>
            <a:r>
              <a:rPr lang="en-US" sz="1400" dirty="0">
                <a:latin typeface="Courier" pitchFamily="2" charset="0"/>
              </a:rPr>
              <a:t> = </a:t>
            </a:r>
            <a:r>
              <a:rPr lang="en-US" sz="1400" dirty="0" err="1">
                <a:latin typeface="Courier" pitchFamily="2" charset="0"/>
              </a:rPr>
              <a:t>np.zeros</a:t>
            </a:r>
            <a:r>
              <a:rPr lang="en-US" sz="1400" dirty="0">
                <a:latin typeface="Courier" pitchFamily="2" charset="0"/>
              </a:rPr>
              <a:t>((10000, N))</a:t>
            </a:r>
          </a:p>
          <a:p>
            <a:r>
              <a:rPr lang="en-US" sz="1400" dirty="0" err="1">
                <a:latin typeface="Courier" pitchFamily="2" charset="0"/>
              </a:rPr>
              <a:t>boostrap_statistics</a:t>
            </a:r>
            <a:r>
              <a:rPr lang="en-US" sz="1400" dirty="0">
                <a:latin typeface="Courier" pitchFamily="2" charset="0"/>
              </a:rPr>
              <a:t> = </a:t>
            </a:r>
            <a:r>
              <a:rPr lang="en-US" sz="1400" dirty="0" err="1">
                <a:latin typeface="Courier" pitchFamily="2" charset="0"/>
              </a:rPr>
              <a:t>np.zeros</a:t>
            </a:r>
            <a:r>
              <a:rPr lang="en-US" sz="1400" dirty="0">
                <a:latin typeface="Courier" pitchFamily="2" charset="0"/>
              </a:rPr>
              <a:t>((10000))</a:t>
            </a:r>
          </a:p>
        </p:txBody>
      </p:sp>
      <p:sp>
        <p:nvSpPr>
          <p:cNvPr id="215" name="TextBox 214">
            <a:extLst>
              <a:ext uri="{FF2B5EF4-FFF2-40B4-BE49-F238E27FC236}">
                <a16:creationId xmlns:a16="http://schemas.microsoft.com/office/drawing/2014/main" id="{69C16954-4A54-5D46-AB4A-0E0BDF1F2193}"/>
              </a:ext>
            </a:extLst>
          </p:cNvPr>
          <p:cNvSpPr txBox="1"/>
          <p:nvPr/>
        </p:nvSpPr>
        <p:spPr>
          <a:xfrm>
            <a:off x="159355" y="166300"/>
            <a:ext cx="599716" cy="369332"/>
          </a:xfrm>
          <a:prstGeom prst="rect">
            <a:avLst/>
          </a:prstGeom>
          <a:noFill/>
        </p:spPr>
        <p:txBody>
          <a:bodyPr wrap="none" rtlCol="0">
            <a:spAutoFit/>
          </a:bodyPr>
          <a:lstStyle/>
          <a:p>
            <a:r>
              <a:rPr lang="en-US" dirty="0"/>
              <a:t>data</a:t>
            </a:r>
          </a:p>
        </p:txBody>
      </p:sp>
    </p:spTree>
    <p:extLst>
      <p:ext uri="{BB962C8B-B14F-4D97-AF65-F5344CB8AC3E}">
        <p14:creationId xmlns:p14="http://schemas.microsoft.com/office/powerpoint/2010/main" val="110777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3DFE7167-6ABC-0343-B91C-A16D73D510B3}"/>
              </a:ext>
            </a:extLst>
          </p:cNvPr>
          <p:cNvGrpSpPr/>
          <p:nvPr/>
        </p:nvGrpSpPr>
        <p:grpSpPr>
          <a:xfrm>
            <a:off x="593997" y="320079"/>
            <a:ext cx="901216" cy="903376"/>
            <a:chOff x="2031861" y="1429407"/>
            <a:chExt cx="1665618" cy="1669609"/>
          </a:xfrm>
        </p:grpSpPr>
        <p:sp>
          <p:nvSpPr>
            <p:cNvPr id="29" name="TextBox 28">
              <a:extLst>
                <a:ext uri="{FF2B5EF4-FFF2-40B4-BE49-F238E27FC236}">
                  <a16:creationId xmlns:a16="http://schemas.microsoft.com/office/drawing/2014/main" id="{9876BA79-2B2B-524D-9C8A-6DE0FCEB4F90}"/>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30" name="TextBox 29">
              <a:extLst>
                <a:ext uri="{FF2B5EF4-FFF2-40B4-BE49-F238E27FC236}">
                  <a16:creationId xmlns:a16="http://schemas.microsoft.com/office/drawing/2014/main" id="{796E18C3-4730-E840-860E-3B941C8EF64C}"/>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31" name="TextBox 30">
              <a:extLst>
                <a:ext uri="{FF2B5EF4-FFF2-40B4-BE49-F238E27FC236}">
                  <a16:creationId xmlns:a16="http://schemas.microsoft.com/office/drawing/2014/main" id="{EDA25850-F379-8440-9898-43F672FD2C01}"/>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32" name="TextBox 31">
              <a:extLst>
                <a:ext uri="{FF2B5EF4-FFF2-40B4-BE49-F238E27FC236}">
                  <a16:creationId xmlns:a16="http://schemas.microsoft.com/office/drawing/2014/main" id="{4C19B0C5-B554-C548-8170-4E661F50004F}"/>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33" name="TextBox 32">
              <a:extLst>
                <a:ext uri="{FF2B5EF4-FFF2-40B4-BE49-F238E27FC236}">
                  <a16:creationId xmlns:a16="http://schemas.microsoft.com/office/drawing/2014/main" id="{7AC28C66-186B-DB48-9308-6DFAD025A661}"/>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34" name="TextBox 33">
              <a:extLst>
                <a:ext uri="{FF2B5EF4-FFF2-40B4-BE49-F238E27FC236}">
                  <a16:creationId xmlns:a16="http://schemas.microsoft.com/office/drawing/2014/main" id="{E25E2F3D-9E37-1A41-89A2-CA513B514FC0}"/>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35" name="TextBox 34">
              <a:extLst>
                <a:ext uri="{FF2B5EF4-FFF2-40B4-BE49-F238E27FC236}">
                  <a16:creationId xmlns:a16="http://schemas.microsoft.com/office/drawing/2014/main" id="{9AB56509-6B7A-814E-9B58-B2920CE839DD}"/>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36" name="TextBox 35">
              <a:extLst>
                <a:ext uri="{FF2B5EF4-FFF2-40B4-BE49-F238E27FC236}">
                  <a16:creationId xmlns:a16="http://schemas.microsoft.com/office/drawing/2014/main" id="{7A7322E4-6C71-284A-9872-F4D8EE81F4DF}"/>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37" name="TextBox 36">
              <a:extLst>
                <a:ext uri="{FF2B5EF4-FFF2-40B4-BE49-F238E27FC236}">
                  <a16:creationId xmlns:a16="http://schemas.microsoft.com/office/drawing/2014/main" id="{FD82AE81-0689-0A46-ADA6-4900EE206F2B}"/>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38" name="TextBox 37">
              <a:extLst>
                <a:ext uri="{FF2B5EF4-FFF2-40B4-BE49-F238E27FC236}">
                  <a16:creationId xmlns:a16="http://schemas.microsoft.com/office/drawing/2014/main" id="{2AE7FC96-5917-4049-B5A4-EC570C6CF567}"/>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39" name="TextBox 38">
              <a:extLst>
                <a:ext uri="{FF2B5EF4-FFF2-40B4-BE49-F238E27FC236}">
                  <a16:creationId xmlns:a16="http://schemas.microsoft.com/office/drawing/2014/main" id="{D5EBF923-4186-7942-B1FA-706AA0301932}"/>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40" name="TextBox 39">
              <a:extLst>
                <a:ext uri="{FF2B5EF4-FFF2-40B4-BE49-F238E27FC236}">
                  <a16:creationId xmlns:a16="http://schemas.microsoft.com/office/drawing/2014/main" id="{6F672C0F-8235-B849-B4EC-089D9488692B}"/>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41" name="TextBox 40">
              <a:extLst>
                <a:ext uri="{FF2B5EF4-FFF2-40B4-BE49-F238E27FC236}">
                  <a16:creationId xmlns:a16="http://schemas.microsoft.com/office/drawing/2014/main" id="{90ADD31C-DE6D-F543-915E-F4E70659434B}"/>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42" name="TextBox 41">
              <a:extLst>
                <a:ext uri="{FF2B5EF4-FFF2-40B4-BE49-F238E27FC236}">
                  <a16:creationId xmlns:a16="http://schemas.microsoft.com/office/drawing/2014/main" id="{2157D437-74E5-1A4C-88B7-FD3F4AF609BE}"/>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43" name="TextBox 42">
              <a:extLst>
                <a:ext uri="{FF2B5EF4-FFF2-40B4-BE49-F238E27FC236}">
                  <a16:creationId xmlns:a16="http://schemas.microsoft.com/office/drawing/2014/main" id="{93AD08BE-813D-1145-AA5A-28C5AC0C89B8}"/>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44" name="TextBox 43">
              <a:extLst>
                <a:ext uri="{FF2B5EF4-FFF2-40B4-BE49-F238E27FC236}">
                  <a16:creationId xmlns:a16="http://schemas.microsoft.com/office/drawing/2014/main" id="{64C1ACFB-F9DC-C848-8D87-8D09D303FEF2}"/>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45" name="TextBox 44">
              <a:extLst>
                <a:ext uri="{FF2B5EF4-FFF2-40B4-BE49-F238E27FC236}">
                  <a16:creationId xmlns:a16="http://schemas.microsoft.com/office/drawing/2014/main" id="{68E04535-8143-EC42-BFDB-36BDAC7701DA}"/>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46" name="TextBox 45">
              <a:extLst>
                <a:ext uri="{FF2B5EF4-FFF2-40B4-BE49-F238E27FC236}">
                  <a16:creationId xmlns:a16="http://schemas.microsoft.com/office/drawing/2014/main" id="{003CB861-EE5B-F94B-85AB-D13360BED3A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47" name="TextBox 46">
              <a:extLst>
                <a:ext uri="{FF2B5EF4-FFF2-40B4-BE49-F238E27FC236}">
                  <a16:creationId xmlns:a16="http://schemas.microsoft.com/office/drawing/2014/main" id="{98343C13-1FB3-2F43-9D9B-7A37BA855006}"/>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48" name="TextBox 47">
              <a:extLst>
                <a:ext uri="{FF2B5EF4-FFF2-40B4-BE49-F238E27FC236}">
                  <a16:creationId xmlns:a16="http://schemas.microsoft.com/office/drawing/2014/main" id="{CB715C8A-87A3-E04D-93DF-B00537FE185F}"/>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49" name="TextBox 48">
              <a:extLst>
                <a:ext uri="{FF2B5EF4-FFF2-40B4-BE49-F238E27FC236}">
                  <a16:creationId xmlns:a16="http://schemas.microsoft.com/office/drawing/2014/main" id="{659D71EB-CB7F-5F44-A905-49460FC6AD53}"/>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50" name="TextBox 49">
              <a:extLst>
                <a:ext uri="{FF2B5EF4-FFF2-40B4-BE49-F238E27FC236}">
                  <a16:creationId xmlns:a16="http://schemas.microsoft.com/office/drawing/2014/main" id="{3720F98D-17B6-3F44-B877-9BA158E5F9C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51" name="Oval 50">
              <a:extLst>
                <a:ext uri="{FF2B5EF4-FFF2-40B4-BE49-F238E27FC236}">
                  <a16:creationId xmlns:a16="http://schemas.microsoft.com/office/drawing/2014/main" id="{94B4BF5A-C362-924D-91CC-C49719D53CCA}"/>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7" name="Down Arrow 136">
            <a:extLst>
              <a:ext uri="{FF2B5EF4-FFF2-40B4-BE49-F238E27FC236}">
                <a16:creationId xmlns:a16="http://schemas.microsoft.com/office/drawing/2014/main" id="{A573AE9E-B62A-144A-8520-5B4080469D9B}"/>
              </a:ext>
            </a:extLst>
          </p:cNvPr>
          <p:cNvSpPr/>
          <p:nvPr/>
        </p:nvSpPr>
        <p:spPr>
          <a:xfrm>
            <a:off x="913622" y="1339933"/>
            <a:ext cx="285175" cy="46586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oup 145">
            <a:extLst>
              <a:ext uri="{FF2B5EF4-FFF2-40B4-BE49-F238E27FC236}">
                <a16:creationId xmlns:a16="http://schemas.microsoft.com/office/drawing/2014/main" id="{6B4E378C-3433-A943-9089-239961B1DE2A}"/>
              </a:ext>
            </a:extLst>
          </p:cNvPr>
          <p:cNvGrpSpPr/>
          <p:nvPr/>
        </p:nvGrpSpPr>
        <p:grpSpPr>
          <a:xfrm>
            <a:off x="5074022" y="546600"/>
            <a:ext cx="4502340" cy="395979"/>
            <a:chOff x="5074022" y="546600"/>
            <a:chExt cx="4502340" cy="395979"/>
          </a:xfrm>
        </p:grpSpPr>
        <p:sp>
          <p:nvSpPr>
            <p:cNvPr id="138" name="Rectangle 137">
              <a:extLst>
                <a:ext uri="{FF2B5EF4-FFF2-40B4-BE49-F238E27FC236}">
                  <a16:creationId xmlns:a16="http://schemas.microsoft.com/office/drawing/2014/main" id="{F81EB66A-548D-7240-B7CD-5058F831F767}"/>
                </a:ext>
              </a:extLst>
            </p:cNvPr>
            <p:cNvSpPr/>
            <p:nvPr/>
          </p:nvSpPr>
          <p:spPr>
            <a:xfrm>
              <a:off x="5127812" y="615846"/>
              <a:ext cx="4356847" cy="311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9" name="TextBox 138">
                  <a:extLst>
                    <a:ext uri="{FF2B5EF4-FFF2-40B4-BE49-F238E27FC236}">
                      <a16:creationId xmlns:a16="http://schemas.microsoft.com/office/drawing/2014/main" id="{97C42555-68AE-5445-BE9C-BC911E8DE1E6}"/>
                    </a:ext>
                  </a:extLst>
                </p:cNvPr>
                <p:cNvSpPr txBox="1"/>
                <p:nvPr/>
              </p:nvSpPr>
              <p:spPr>
                <a:xfrm>
                  <a:off x="5074022"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0</m:t>
                            </m:r>
                          </m:sub>
                        </m:sSub>
                      </m:oMath>
                    </m:oMathPara>
                  </a14:m>
                  <a:endParaRPr lang="en-US" dirty="0"/>
                </a:p>
              </p:txBody>
            </p:sp>
          </mc:Choice>
          <mc:Fallback xmlns="">
            <p:sp>
              <p:nvSpPr>
                <p:cNvPr id="139" name="TextBox 138">
                  <a:extLst>
                    <a:ext uri="{FF2B5EF4-FFF2-40B4-BE49-F238E27FC236}">
                      <a16:creationId xmlns:a16="http://schemas.microsoft.com/office/drawing/2014/main" id="{97C42555-68AE-5445-BE9C-BC911E8DE1E6}"/>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0" name="TextBox 139">
                  <a:extLst>
                    <a:ext uri="{FF2B5EF4-FFF2-40B4-BE49-F238E27FC236}">
                      <a16:creationId xmlns:a16="http://schemas.microsoft.com/office/drawing/2014/main" id="{C91C4968-F5AA-814B-9E07-1034F6A44BE6}"/>
                    </a:ext>
                  </a:extLst>
                </p:cNvPr>
                <p:cNvSpPr txBox="1"/>
                <p:nvPr/>
              </p:nvSpPr>
              <p:spPr>
                <a:xfrm>
                  <a:off x="5424640"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oMath>
                    </m:oMathPara>
                  </a14:m>
                  <a:endParaRPr lang="en-US" dirty="0"/>
                </a:p>
              </p:txBody>
            </p:sp>
          </mc:Choice>
          <mc:Fallback xmlns="">
            <p:sp>
              <p:nvSpPr>
                <p:cNvPr id="140" name="TextBox 139">
                  <a:extLst>
                    <a:ext uri="{FF2B5EF4-FFF2-40B4-BE49-F238E27FC236}">
                      <a16:creationId xmlns:a16="http://schemas.microsoft.com/office/drawing/2014/main" id="{C91C4968-F5AA-814B-9E07-1034F6A44BE6}"/>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9C62CBCD-3E8F-B94B-87AE-D61EDD78500A}"/>
                    </a:ext>
                  </a:extLst>
                </p:cNvPr>
                <p:cNvSpPr txBox="1"/>
                <p:nvPr/>
              </p:nvSpPr>
              <p:spPr>
                <a:xfrm>
                  <a:off x="5775258"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m:oMathPara>
                  </a14:m>
                  <a:endParaRPr lang="en-US" dirty="0"/>
                </a:p>
              </p:txBody>
            </p:sp>
          </mc:Choice>
          <mc:Fallback xmlns="">
            <p:sp>
              <p:nvSpPr>
                <p:cNvPr id="141" name="TextBox 140">
                  <a:extLst>
                    <a:ext uri="{FF2B5EF4-FFF2-40B4-BE49-F238E27FC236}">
                      <a16:creationId xmlns:a16="http://schemas.microsoft.com/office/drawing/2014/main" id="{9C62CBCD-3E8F-B94B-87AE-D61EDD78500A}"/>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0D210AD0-D3F5-8D46-911A-D98F0301E2BA}"/>
                    </a:ext>
                  </a:extLst>
                </p:cNvPr>
                <p:cNvSpPr txBox="1"/>
                <p:nvPr/>
              </p:nvSpPr>
              <p:spPr>
                <a:xfrm>
                  <a:off x="6125876"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oMath>
                    </m:oMathPara>
                  </a14:m>
                  <a:endParaRPr lang="en-US" dirty="0"/>
                </a:p>
              </p:txBody>
            </p:sp>
          </mc:Choice>
          <mc:Fallback xmlns="">
            <p:sp>
              <p:nvSpPr>
                <p:cNvPr id="142" name="TextBox 141">
                  <a:extLst>
                    <a:ext uri="{FF2B5EF4-FFF2-40B4-BE49-F238E27FC236}">
                      <a16:creationId xmlns:a16="http://schemas.microsoft.com/office/drawing/2014/main" id="{0D210AD0-D3F5-8D46-911A-D98F0301E2BA}"/>
                    </a:ext>
                  </a:extLst>
                </p:cNvPr>
                <p:cNvSpPr txBox="1">
                  <a:spLocks noRot="1" noChangeAspect="1" noMove="1" noResize="1" noEditPoints="1" noAdjustHandles="1" noChangeArrowheads="1" noChangeShapeType="1" noTextEdit="1"/>
                </p:cNvSpPr>
                <p:nvPr/>
              </p:nvSpPr>
              <p:spPr>
                <a:xfrm>
                  <a:off x="6125876" y="546600"/>
                  <a:ext cx="46609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F0113AFF-D00C-844A-8663-3482162062F6}"/>
                    </a:ext>
                  </a:extLst>
                </p:cNvPr>
                <p:cNvSpPr txBox="1"/>
                <p:nvPr/>
              </p:nvSpPr>
              <p:spPr>
                <a:xfrm>
                  <a:off x="8857896" y="546600"/>
                  <a:ext cx="7184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𝑁</m:t>
                            </m:r>
                            <m:r>
                              <a:rPr lang="en-US" b="0" i="1" dirty="0" smtClean="0">
                                <a:latin typeface="Cambria Math" panose="02040503050406030204" pitchFamily="18" charset="0"/>
                              </a:rPr>
                              <m:t>−1</m:t>
                            </m:r>
                          </m:sub>
                        </m:sSub>
                      </m:oMath>
                    </m:oMathPara>
                  </a14:m>
                  <a:endParaRPr lang="en-US" dirty="0"/>
                </a:p>
              </p:txBody>
            </p:sp>
          </mc:Choice>
          <mc:Fallback xmlns="">
            <p:sp>
              <p:nvSpPr>
                <p:cNvPr id="143" name="TextBox 142">
                  <a:extLst>
                    <a:ext uri="{FF2B5EF4-FFF2-40B4-BE49-F238E27FC236}">
                      <a16:creationId xmlns:a16="http://schemas.microsoft.com/office/drawing/2014/main" id="{F0113AFF-D00C-844A-8663-3482162062F6}"/>
                    </a:ext>
                  </a:extLst>
                </p:cNvPr>
                <p:cNvSpPr txBox="1">
                  <a:spLocks noRot="1" noChangeAspect="1" noMove="1" noResize="1" noEditPoints="1" noAdjustHandles="1" noChangeArrowheads="1" noChangeShapeType="1" noTextEdit="1"/>
                </p:cNvSpPr>
                <p:nvPr/>
              </p:nvSpPr>
              <p:spPr>
                <a:xfrm>
                  <a:off x="8857896" y="546600"/>
                  <a:ext cx="71846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4" name="TextBox 143">
                  <a:extLst>
                    <a:ext uri="{FF2B5EF4-FFF2-40B4-BE49-F238E27FC236}">
                      <a16:creationId xmlns:a16="http://schemas.microsoft.com/office/drawing/2014/main" id="{3F32B9D9-7ABF-AE4C-BDC2-F8C7C4AE7D54}"/>
                    </a:ext>
                  </a:extLst>
                </p:cNvPr>
                <p:cNvSpPr txBox="1"/>
                <p:nvPr/>
              </p:nvSpPr>
              <p:spPr>
                <a:xfrm>
                  <a:off x="7198487" y="573247"/>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oMath>
                    </m:oMathPara>
                  </a14:m>
                  <a:endParaRPr lang="en-US" dirty="0"/>
                </a:p>
              </p:txBody>
            </p:sp>
          </mc:Choice>
          <mc:Fallback xmlns="">
            <p:sp>
              <p:nvSpPr>
                <p:cNvPr id="144" name="TextBox 143">
                  <a:extLst>
                    <a:ext uri="{FF2B5EF4-FFF2-40B4-BE49-F238E27FC236}">
                      <a16:creationId xmlns:a16="http://schemas.microsoft.com/office/drawing/2014/main" id="{3F32B9D9-7ABF-AE4C-BDC2-F8C7C4AE7D54}"/>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5" name="TextBox 144">
                  <a:extLst>
                    <a:ext uri="{FF2B5EF4-FFF2-40B4-BE49-F238E27FC236}">
                      <a16:creationId xmlns:a16="http://schemas.microsoft.com/office/drawing/2014/main" id="{BBDD2C7A-CA16-E64A-B8AE-CC62EFF820D9}"/>
                    </a:ext>
                  </a:extLst>
                </p:cNvPr>
                <p:cNvSpPr txBox="1"/>
                <p:nvPr/>
              </p:nvSpPr>
              <p:spPr>
                <a:xfrm>
                  <a:off x="8239742" y="546600"/>
                  <a:ext cx="7184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𝑁</m:t>
                            </m:r>
                            <m:r>
                              <a:rPr lang="en-US" b="0" i="1" dirty="0" smtClean="0">
                                <a:latin typeface="Cambria Math" panose="02040503050406030204" pitchFamily="18" charset="0"/>
                              </a:rPr>
                              <m:t>−2</m:t>
                            </m:r>
                          </m:sub>
                        </m:sSub>
                      </m:oMath>
                    </m:oMathPara>
                  </a14:m>
                  <a:endParaRPr lang="en-US" dirty="0"/>
                </a:p>
              </p:txBody>
            </p:sp>
          </mc:Choice>
          <mc:Fallback xmlns="">
            <p:sp>
              <p:nvSpPr>
                <p:cNvPr id="145" name="TextBox 144">
                  <a:extLst>
                    <a:ext uri="{FF2B5EF4-FFF2-40B4-BE49-F238E27FC236}">
                      <a16:creationId xmlns:a16="http://schemas.microsoft.com/office/drawing/2014/main" id="{BBDD2C7A-CA16-E64A-B8AE-CC62EFF820D9}"/>
                    </a:ext>
                  </a:extLst>
                </p:cNvPr>
                <p:cNvSpPr txBox="1">
                  <a:spLocks noRot="1" noChangeAspect="1" noMove="1" noResize="1" noEditPoints="1" noAdjustHandles="1" noChangeArrowheads="1" noChangeShapeType="1" noTextEdit="1"/>
                </p:cNvSpPr>
                <p:nvPr/>
              </p:nvSpPr>
              <p:spPr>
                <a:xfrm>
                  <a:off x="8239742" y="546600"/>
                  <a:ext cx="718466" cy="369332"/>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6456FFD1-0CC6-A841-8718-3B5200581D31}"/>
                  </a:ext>
                </a:extLst>
              </p:cNvPr>
              <p:cNvSpPr txBox="1"/>
              <p:nvPr/>
            </p:nvSpPr>
            <p:spPr>
              <a:xfrm>
                <a:off x="10827102" y="587101"/>
                <a:ext cx="6615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m:t>
                      </m:r>
                      <m:r>
                        <a:rPr lang="en-US" b="0" i="1" dirty="0" smtClean="0">
                          <a:latin typeface="Cambria Math" panose="02040503050406030204" pitchFamily="18" charset="0"/>
                        </a:rPr>
                        <m:t>𝑡𝑎𝑡</m:t>
                      </m:r>
                    </m:oMath>
                  </m:oMathPara>
                </a14:m>
                <a:endParaRPr lang="en-US" dirty="0"/>
              </a:p>
            </p:txBody>
          </p:sp>
        </mc:Choice>
        <mc:Fallback xmlns="">
          <p:sp>
            <p:nvSpPr>
              <p:cNvPr id="149" name="TextBox 148">
                <a:extLst>
                  <a:ext uri="{FF2B5EF4-FFF2-40B4-BE49-F238E27FC236}">
                    <a16:creationId xmlns:a16="http://schemas.microsoft.com/office/drawing/2014/main" id="{6456FFD1-0CC6-A841-8718-3B5200581D31}"/>
                  </a:ext>
                </a:extLst>
              </p:cNvPr>
              <p:cNvSpPr txBox="1">
                <a:spLocks noRot="1" noChangeAspect="1" noMove="1" noResize="1" noEditPoints="1" noAdjustHandles="1" noChangeArrowheads="1" noChangeShapeType="1" noTextEdit="1"/>
              </p:cNvSpPr>
              <p:nvPr/>
            </p:nvSpPr>
            <p:spPr>
              <a:xfrm>
                <a:off x="10827102" y="587101"/>
                <a:ext cx="661591" cy="369332"/>
              </a:xfrm>
              <a:prstGeom prst="rect">
                <a:avLst/>
              </a:prstGeom>
              <a:blipFill>
                <a:blip r:embed="rId9"/>
                <a:stretch>
                  <a:fillRect/>
                </a:stretch>
              </a:blipFill>
            </p:spPr>
            <p:txBody>
              <a:bodyPr/>
              <a:lstStyle/>
              <a:p>
                <a:r>
                  <a:rPr lang="en-US">
                    <a:noFill/>
                  </a:rPr>
                  <a:t> </a:t>
                </a:r>
              </a:p>
            </p:txBody>
          </p:sp>
        </mc:Fallback>
      </mc:AlternateContent>
      <p:sp>
        <p:nvSpPr>
          <p:cNvPr id="157" name="Right Arrow 156">
            <a:extLst>
              <a:ext uri="{FF2B5EF4-FFF2-40B4-BE49-F238E27FC236}">
                <a16:creationId xmlns:a16="http://schemas.microsoft.com/office/drawing/2014/main" id="{A179A3B5-7C03-0B44-AE40-C6F6302CF1E7}"/>
              </a:ext>
            </a:extLst>
          </p:cNvPr>
          <p:cNvSpPr/>
          <p:nvPr/>
        </p:nvSpPr>
        <p:spPr>
          <a:xfrm>
            <a:off x="9687654" y="644254"/>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ight Arrow 168">
            <a:extLst>
              <a:ext uri="{FF2B5EF4-FFF2-40B4-BE49-F238E27FC236}">
                <a16:creationId xmlns:a16="http://schemas.microsoft.com/office/drawing/2014/main" id="{E02DEF4E-0D79-4F42-9F0F-9C804E0291AA}"/>
              </a:ext>
            </a:extLst>
          </p:cNvPr>
          <p:cNvSpPr/>
          <p:nvPr/>
        </p:nvSpPr>
        <p:spPr>
          <a:xfrm>
            <a:off x="9687654" y="2765569"/>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0" name="Group 169">
            <a:extLst>
              <a:ext uri="{FF2B5EF4-FFF2-40B4-BE49-F238E27FC236}">
                <a16:creationId xmlns:a16="http://schemas.microsoft.com/office/drawing/2014/main" id="{4D2E3CC3-1640-CB47-9D28-165D6B9810E6}"/>
              </a:ext>
            </a:extLst>
          </p:cNvPr>
          <p:cNvGrpSpPr/>
          <p:nvPr/>
        </p:nvGrpSpPr>
        <p:grpSpPr>
          <a:xfrm>
            <a:off x="5074022" y="3675431"/>
            <a:ext cx="4410637" cy="395979"/>
            <a:chOff x="5074022" y="546600"/>
            <a:chExt cx="4410637" cy="395979"/>
          </a:xfrm>
        </p:grpSpPr>
        <p:sp>
          <p:nvSpPr>
            <p:cNvPr id="171" name="Rectangle 170">
              <a:extLst>
                <a:ext uri="{FF2B5EF4-FFF2-40B4-BE49-F238E27FC236}">
                  <a16:creationId xmlns:a16="http://schemas.microsoft.com/office/drawing/2014/main" id="{76FE022C-882F-8443-9869-1BD64C8398B2}"/>
                </a:ext>
              </a:extLst>
            </p:cNvPr>
            <p:cNvSpPr/>
            <p:nvPr/>
          </p:nvSpPr>
          <p:spPr>
            <a:xfrm>
              <a:off x="5127812" y="615846"/>
              <a:ext cx="4356847" cy="311842"/>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mc:AlternateContent xmlns:mc="http://schemas.openxmlformats.org/markup-compatibility/2006" xmlns:a14="http://schemas.microsoft.com/office/drawing/2010/main">
          <mc:Choice Requires="a14">
            <p:sp>
              <p:nvSpPr>
                <p:cNvPr id="172" name="TextBox 171">
                  <a:extLst>
                    <a:ext uri="{FF2B5EF4-FFF2-40B4-BE49-F238E27FC236}">
                      <a16:creationId xmlns:a16="http://schemas.microsoft.com/office/drawing/2014/main" id="{20E6B087-DF11-EB43-8A0C-C5A85B01F41E}"/>
                    </a:ext>
                  </a:extLst>
                </p:cNvPr>
                <p:cNvSpPr txBox="1"/>
                <p:nvPr/>
              </p:nvSpPr>
              <p:spPr>
                <a:xfrm>
                  <a:off x="5074022"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xmlns="">
            <p:sp>
              <p:nvSpPr>
                <p:cNvPr id="172" name="TextBox 171">
                  <a:extLst>
                    <a:ext uri="{FF2B5EF4-FFF2-40B4-BE49-F238E27FC236}">
                      <a16:creationId xmlns:a16="http://schemas.microsoft.com/office/drawing/2014/main" id="{20E6B087-DF11-EB43-8A0C-C5A85B01F41E}"/>
                    </a:ext>
                  </a:extLst>
                </p:cNvPr>
                <p:cNvSpPr txBox="1">
                  <a:spLocks noRot="1" noChangeAspect="1" noMove="1" noResize="1" noEditPoints="1" noAdjustHandles="1" noChangeArrowheads="1" noChangeShapeType="1" noTextEdit="1"/>
                </p:cNvSpPr>
                <p:nvPr/>
              </p:nvSpPr>
              <p:spPr>
                <a:xfrm>
                  <a:off x="5074022" y="546600"/>
                  <a:ext cx="365805"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3" name="TextBox 172">
                  <a:extLst>
                    <a:ext uri="{FF2B5EF4-FFF2-40B4-BE49-F238E27FC236}">
                      <a16:creationId xmlns:a16="http://schemas.microsoft.com/office/drawing/2014/main" id="{AF076CAC-7056-8D4B-92A4-D359AF970A6D}"/>
                    </a:ext>
                  </a:extLst>
                </p:cNvPr>
                <p:cNvSpPr txBox="1"/>
                <p:nvPr/>
              </p:nvSpPr>
              <p:spPr>
                <a:xfrm>
                  <a:off x="5424640"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xmlns="">
            <p:sp>
              <p:nvSpPr>
                <p:cNvPr id="173" name="TextBox 172">
                  <a:extLst>
                    <a:ext uri="{FF2B5EF4-FFF2-40B4-BE49-F238E27FC236}">
                      <a16:creationId xmlns:a16="http://schemas.microsoft.com/office/drawing/2014/main" id="{AF076CAC-7056-8D4B-92A4-D359AF970A6D}"/>
                    </a:ext>
                  </a:extLst>
                </p:cNvPr>
                <p:cNvSpPr txBox="1">
                  <a:spLocks noRot="1" noChangeAspect="1" noMove="1" noResize="1" noEditPoints="1" noAdjustHandles="1" noChangeArrowheads="1" noChangeShapeType="1" noTextEdit="1"/>
                </p:cNvSpPr>
                <p:nvPr/>
              </p:nvSpPr>
              <p:spPr>
                <a:xfrm>
                  <a:off x="5424640" y="546600"/>
                  <a:ext cx="365805"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4" name="TextBox 173">
                  <a:extLst>
                    <a:ext uri="{FF2B5EF4-FFF2-40B4-BE49-F238E27FC236}">
                      <a16:creationId xmlns:a16="http://schemas.microsoft.com/office/drawing/2014/main" id="{1F6E6974-C930-484D-9BA6-6CF7C0E6E043}"/>
                    </a:ext>
                  </a:extLst>
                </p:cNvPr>
                <p:cNvSpPr txBox="1"/>
                <p:nvPr/>
              </p:nvSpPr>
              <p:spPr>
                <a:xfrm>
                  <a:off x="5775258"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xmlns="">
            <p:sp>
              <p:nvSpPr>
                <p:cNvPr id="174" name="TextBox 173">
                  <a:extLst>
                    <a:ext uri="{FF2B5EF4-FFF2-40B4-BE49-F238E27FC236}">
                      <a16:creationId xmlns:a16="http://schemas.microsoft.com/office/drawing/2014/main" id="{1F6E6974-C930-484D-9BA6-6CF7C0E6E043}"/>
                    </a:ext>
                  </a:extLst>
                </p:cNvPr>
                <p:cNvSpPr txBox="1">
                  <a:spLocks noRot="1" noChangeAspect="1" noMove="1" noResize="1" noEditPoints="1" noAdjustHandles="1" noChangeArrowheads="1" noChangeShapeType="1" noTextEdit="1"/>
                </p:cNvSpPr>
                <p:nvPr/>
              </p:nvSpPr>
              <p:spPr>
                <a:xfrm>
                  <a:off x="5775258" y="546600"/>
                  <a:ext cx="365805"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5" name="TextBox 174">
                  <a:extLst>
                    <a:ext uri="{FF2B5EF4-FFF2-40B4-BE49-F238E27FC236}">
                      <a16:creationId xmlns:a16="http://schemas.microsoft.com/office/drawing/2014/main" id="{E866392C-4910-3645-AB37-27112A47FE2A}"/>
                    </a:ext>
                  </a:extLst>
                </p:cNvPr>
                <p:cNvSpPr txBox="1"/>
                <p:nvPr/>
              </p:nvSpPr>
              <p:spPr>
                <a:xfrm>
                  <a:off x="6125876"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xmlns="">
            <p:sp>
              <p:nvSpPr>
                <p:cNvPr id="175" name="TextBox 174">
                  <a:extLst>
                    <a:ext uri="{FF2B5EF4-FFF2-40B4-BE49-F238E27FC236}">
                      <a16:creationId xmlns:a16="http://schemas.microsoft.com/office/drawing/2014/main" id="{E866392C-4910-3645-AB37-27112A47FE2A}"/>
                    </a:ext>
                  </a:extLst>
                </p:cNvPr>
                <p:cNvSpPr txBox="1">
                  <a:spLocks noRot="1" noChangeAspect="1" noMove="1" noResize="1" noEditPoints="1" noAdjustHandles="1" noChangeArrowheads="1" noChangeShapeType="1" noTextEdit="1"/>
                </p:cNvSpPr>
                <p:nvPr/>
              </p:nvSpPr>
              <p:spPr>
                <a:xfrm>
                  <a:off x="6125876" y="546600"/>
                  <a:ext cx="365805"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6" name="TextBox 175">
                  <a:extLst>
                    <a:ext uri="{FF2B5EF4-FFF2-40B4-BE49-F238E27FC236}">
                      <a16:creationId xmlns:a16="http://schemas.microsoft.com/office/drawing/2014/main" id="{F4BB9B3E-FADC-8848-8428-494D862F6B42}"/>
                    </a:ext>
                  </a:extLst>
                </p:cNvPr>
                <p:cNvSpPr txBox="1"/>
                <p:nvPr/>
              </p:nvSpPr>
              <p:spPr>
                <a:xfrm>
                  <a:off x="8857896"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xmlns="">
            <p:sp>
              <p:nvSpPr>
                <p:cNvPr id="176" name="TextBox 175">
                  <a:extLst>
                    <a:ext uri="{FF2B5EF4-FFF2-40B4-BE49-F238E27FC236}">
                      <a16:creationId xmlns:a16="http://schemas.microsoft.com/office/drawing/2014/main" id="{F4BB9B3E-FADC-8848-8428-494D862F6B42}"/>
                    </a:ext>
                  </a:extLst>
                </p:cNvPr>
                <p:cNvSpPr txBox="1">
                  <a:spLocks noRot="1" noChangeAspect="1" noMove="1" noResize="1" noEditPoints="1" noAdjustHandles="1" noChangeArrowheads="1" noChangeShapeType="1" noTextEdit="1"/>
                </p:cNvSpPr>
                <p:nvPr/>
              </p:nvSpPr>
              <p:spPr>
                <a:xfrm>
                  <a:off x="8857896" y="546600"/>
                  <a:ext cx="365805"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7" name="TextBox 176">
                  <a:extLst>
                    <a:ext uri="{FF2B5EF4-FFF2-40B4-BE49-F238E27FC236}">
                      <a16:creationId xmlns:a16="http://schemas.microsoft.com/office/drawing/2014/main" id="{1BE25F2D-E468-7E46-9271-106CF39E688C}"/>
                    </a:ext>
                  </a:extLst>
                </p:cNvPr>
                <p:cNvSpPr txBox="1"/>
                <p:nvPr/>
              </p:nvSpPr>
              <p:spPr>
                <a:xfrm>
                  <a:off x="7198487" y="573247"/>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m:t>
                        </m:r>
                      </m:oMath>
                    </m:oMathPara>
                  </a14:m>
                  <a:endParaRPr lang="en-US" dirty="0">
                    <a:solidFill>
                      <a:schemeClr val="accent1"/>
                    </a:solidFill>
                  </a:endParaRPr>
                </a:p>
              </p:txBody>
            </p:sp>
          </mc:Choice>
          <mc:Fallback xmlns="">
            <p:sp>
              <p:nvSpPr>
                <p:cNvPr id="177" name="TextBox 176">
                  <a:extLst>
                    <a:ext uri="{FF2B5EF4-FFF2-40B4-BE49-F238E27FC236}">
                      <a16:creationId xmlns:a16="http://schemas.microsoft.com/office/drawing/2014/main" id="{1BE25F2D-E468-7E46-9271-106CF39E688C}"/>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8" name="TextBox 177">
                  <a:extLst>
                    <a:ext uri="{FF2B5EF4-FFF2-40B4-BE49-F238E27FC236}">
                      <a16:creationId xmlns:a16="http://schemas.microsoft.com/office/drawing/2014/main" id="{B9713FEB-F44F-3745-A40C-1E207EA7D298}"/>
                    </a:ext>
                  </a:extLst>
                </p:cNvPr>
                <p:cNvSpPr txBox="1"/>
                <p:nvPr/>
              </p:nvSpPr>
              <p:spPr>
                <a:xfrm>
                  <a:off x="8239742"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xmlns="">
            <p:sp>
              <p:nvSpPr>
                <p:cNvPr id="178" name="TextBox 177">
                  <a:extLst>
                    <a:ext uri="{FF2B5EF4-FFF2-40B4-BE49-F238E27FC236}">
                      <a16:creationId xmlns:a16="http://schemas.microsoft.com/office/drawing/2014/main" id="{B9713FEB-F44F-3745-A40C-1E207EA7D298}"/>
                    </a:ext>
                  </a:extLst>
                </p:cNvPr>
                <p:cNvSpPr txBox="1">
                  <a:spLocks noRot="1" noChangeAspect="1" noMove="1" noResize="1" noEditPoints="1" noAdjustHandles="1" noChangeArrowheads="1" noChangeShapeType="1" noTextEdit="1"/>
                </p:cNvSpPr>
                <p:nvPr/>
              </p:nvSpPr>
              <p:spPr>
                <a:xfrm>
                  <a:off x="8239742" y="546600"/>
                  <a:ext cx="365805" cy="369332"/>
                </a:xfrm>
                <a:prstGeom prst="rect">
                  <a:avLst/>
                </a:prstGeom>
                <a:blipFill>
                  <a:blip r:embed="rId11"/>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80" name="TextBox 179">
                <a:extLst>
                  <a:ext uri="{FF2B5EF4-FFF2-40B4-BE49-F238E27FC236}">
                    <a16:creationId xmlns:a16="http://schemas.microsoft.com/office/drawing/2014/main" id="{B7FD9FBF-ED49-CF4F-9376-1BE732969F32}"/>
                  </a:ext>
                </a:extLst>
              </p:cNvPr>
              <p:cNvSpPr txBox="1"/>
              <p:nvPr/>
            </p:nvSpPr>
            <p:spPr>
              <a:xfrm>
                <a:off x="10997435" y="3715932"/>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xmlns="">
          <p:sp>
            <p:nvSpPr>
              <p:cNvPr id="180" name="TextBox 179">
                <a:extLst>
                  <a:ext uri="{FF2B5EF4-FFF2-40B4-BE49-F238E27FC236}">
                    <a16:creationId xmlns:a16="http://schemas.microsoft.com/office/drawing/2014/main" id="{B7FD9FBF-ED49-CF4F-9376-1BE732969F32}"/>
                  </a:ext>
                </a:extLst>
              </p:cNvPr>
              <p:cNvSpPr txBox="1">
                <a:spLocks noRot="1" noChangeAspect="1" noMove="1" noResize="1" noEditPoints="1" noAdjustHandles="1" noChangeArrowheads="1" noChangeShapeType="1" noTextEdit="1"/>
              </p:cNvSpPr>
              <p:nvPr/>
            </p:nvSpPr>
            <p:spPr>
              <a:xfrm>
                <a:off x="10997435" y="3715932"/>
                <a:ext cx="365806" cy="369332"/>
              </a:xfrm>
              <a:prstGeom prst="rect">
                <a:avLst/>
              </a:prstGeom>
              <a:blipFill>
                <a:blip r:embed="rId14"/>
                <a:stretch>
                  <a:fillRect/>
                </a:stretch>
              </a:blipFill>
            </p:spPr>
            <p:txBody>
              <a:bodyPr/>
              <a:lstStyle/>
              <a:p>
                <a:r>
                  <a:rPr lang="en-US">
                    <a:noFill/>
                  </a:rPr>
                  <a:t> </a:t>
                </a:r>
              </a:p>
            </p:txBody>
          </p:sp>
        </mc:Fallback>
      </mc:AlternateContent>
      <p:sp>
        <p:nvSpPr>
          <p:cNvPr id="181" name="Right Arrow 180">
            <a:extLst>
              <a:ext uri="{FF2B5EF4-FFF2-40B4-BE49-F238E27FC236}">
                <a16:creationId xmlns:a16="http://schemas.microsoft.com/office/drawing/2014/main" id="{BDE6C4D6-72A0-CA4F-A4EA-3175E03D892D}"/>
              </a:ext>
            </a:extLst>
          </p:cNvPr>
          <p:cNvSpPr/>
          <p:nvPr/>
        </p:nvSpPr>
        <p:spPr>
          <a:xfrm>
            <a:off x="9687654" y="3773085"/>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nvGrpSpPr>
          <p:cNvPr id="182" name="Group 181">
            <a:extLst>
              <a:ext uri="{FF2B5EF4-FFF2-40B4-BE49-F238E27FC236}">
                <a16:creationId xmlns:a16="http://schemas.microsoft.com/office/drawing/2014/main" id="{C6645FFD-85AD-A749-81D8-27ADDC0C6EF3}"/>
              </a:ext>
            </a:extLst>
          </p:cNvPr>
          <p:cNvGrpSpPr/>
          <p:nvPr/>
        </p:nvGrpSpPr>
        <p:grpSpPr>
          <a:xfrm>
            <a:off x="5074022" y="4673009"/>
            <a:ext cx="4410637" cy="395979"/>
            <a:chOff x="5074022" y="546600"/>
            <a:chExt cx="4410637" cy="395979"/>
          </a:xfrm>
        </p:grpSpPr>
        <p:sp>
          <p:nvSpPr>
            <p:cNvPr id="183" name="Rectangle 182">
              <a:extLst>
                <a:ext uri="{FF2B5EF4-FFF2-40B4-BE49-F238E27FC236}">
                  <a16:creationId xmlns:a16="http://schemas.microsoft.com/office/drawing/2014/main" id="{122A212F-FBD8-7544-A553-A96D6056EDC3}"/>
                </a:ext>
              </a:extLst>
            </p:cNvPr>
            <p:cNvSpPr/>
            <p:nvPr/>
          </p:nvSpPr>
          <p:spPr>
            <a:xfrm>
              <a:off x="5127812" y="615846"/>
              <a:ext cx="4356847" cy="311842"/>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mc:AlternateContent xmlns:mc="http://schemas.openxmlformats.org/markup-compatibility/2006" xmlns:a14="http://schemas.microsoft.com/office/drawing/2010/main">
          <mc:Choice Requires="a14">
            <p:sp>
              <p:nvSpPr>
                <p:cNvPr id="184" name="TextBox 183">
                  <a:extLst>
                    <a:ext uri="{FF2B5EF4-FFF2-40B4-BE49-F238E27FC236}">
                      <a16:creationId xmlns:a16="http://schemas.microsoft.com/office/drawing/2014/main" id="{921C5F7E-71C5-324B-8DCB-6287C7792482}"/>
                    </a:ext>
                  </a:extLst>
                </p:cNvPr>
                <p:cNvSpPr txBox="1"/>
                <p:nvPr/>
              </p:nvSpPr>
              <p:spPr>
                <a:xfrm>
                  <a:off x="5074022"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xmlns="">
            <p:sp>
              <p:nvSpPr>
                <p:cNvPr id="184" name="TextBox 183">
                  <a:extLst>
                    <a:ext uri="{FF2B5EF4-FFF2-40B4-BE49-F238E27FC236}">
                      <a16:creationId xmlns:a16="http://schemas.microsoft.com/office/drawing/2014/main" id="{921C5F7E-71C5-324B-8DCB-6287C7792482}"/>
                    </a:ext>
                  </a:extLst>
                </p:cNvPr>
                <p:cNvSpPr txBox="1">
                  <a:spLocks noRot="1" noChangeAspect="1" noMove="1" noResize="1" noEditPoints="1" noAdjustHandles="1" noChangeArrowheads="1" noChangeShapeType="1" noTextEdit="1"/>
                </p:cNvSpPr>
                <p:nvPr/>
              </p:nvSpPr>
              <p:spPr>
                <a:xfrm>
                  <a:off x="5074022" y="546600"/>
                  <a:ext cx="365805"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AD6E7A55-DBE4-A949-AF66-6E52E1D13C56}"/>
                    </a:ext>
                  </a:extLst>
                </p:cNvPr>
                <p:cNvSpPr txBox="1"/>
                <p:nvPr/>
              </p:nvSpPr>
              <p:spPr>
                <a:xfrm>
                  <a:off x="5424640"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xmlns="">
            <p:sp>
              <p:nvSpPr>
                <p:cNvPr id="185" name="TextBox 184">
                  <a:extLst>
                    <a:ext uri="{FF2B5EF4-FFF2-40B4-BE49-F238E27FC236}">
                      <a16:creationId xmlns:a16="http://schemas.microsoft.com/office/drawing/2014/main" id="{AD6E7A55-DBE4-A949-AF66-6E52E1D13C56}"/>
                    </a:ext>
                  </a:extLst>
                </p:cNvPr>
                <p:cNvSpPr txBox="1">
                  <a:spLocks noRot="1" noChangeAspect="1" noMove="1" noResize="1" noEditPoints="1" noAdjustHandles="1" noChangeArrowheads="1" noChangeShapeType="1" noTextEdit="1"/>
                </p:cNvSpPr>
                <p:nvPr/>
              </p:nvSpPr>
              <p:spPr>
                <a:xfrm>
                  <a:off x="5424640" y="546600"/>
                  <a:ext cx="365805"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6" name="TextBox 185">
                  <a:extLst>
                    <a:ext uri="{FF2B5EF4-FFF2-40B4-BE49-F238E27FC236}">
                      <a16:creationId xmlns:a16="http://schemas.microsoft.com/office/drawing/2014/main" id="{53FA04A6-253B-094D-A0DB-DC9E5C17748E}"/>
                    </a:ext>
                  </a:extLst>
                </p:cNvPr>
                <p:cNvSpPr txBox="1"/>
                <p:nvPr/>
              </p:nvSpPr>
              <p:spPr>
                <a:xfrm>
                  <a:off x="5775258"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xmlns="">
            <p:sp>
              <p:nvSpPr>
                <p:cNvPr id="186" name="TextBox 185">
                  <a:extLst>
                    <a:ext uri="{FF2B5EF4-FFF2-40B4-BE49-F238E27FC236}">
                      <a16:creationId xmlns:a16="http://schemas.microsoft.com/office/drawing/2014/main" id="{53FA04A6-253B-094D-A0DB-DC9E5C17748E}"/>
                    </a:ext>
                  </a:extLst>
                </p:cNvPr>
                <p:cNvSpPr txBox="1">
                  <a:spLocks noRot="1" noChangeAspect="1" noMove="1" noResize="1" noEditPoints="1" noAdjustHandles="1" noChangeArrowheads="1" noChangeShapeType="1" noTextEdit="1"/>
                </p:cNvSpPr>
                <p:nvPr/>
              </p:nvSpPr>
              <p:spPr>
                <a:xfrm>
                  <a:off x="5775258" y="546600"/>
                  <a:ext cx="365805"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7" name="TextBox 186">
                  <a:extLst>
                    <a:ext uri="{FF2B5EF4-FFF2-40B4-BE49-F238E27FC236}">
                      <a16:creationId xmlns:a16="http://schemas.microsoft.com/office/drawing/2014/main" id="{CAB4443A-843C-DA4A-9E8C-7A4C96D34FEC}"/>
                    </a:ext>
                  </a:extLst>
                </p:cNvPr>
                <p:cNvSpPr txBox="1"/>
                <p:nvPr/>
              </p:nvSpPr>
              <p:spPr>
                <a:xfrm>
                  <a:off x="6125876"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xmlns="">
            <p:sp>
              <p:nvSpPr>
                <p:cNvPr id="187" name="TextBox 186">
                  <a:extLst>
                    <a:ext uri="{FF2B5EF4-FFF2-40B4-BE49-F238E27FC236}">
                      <a16:creationId xmlns:a16="http://schemas.microsoft.com/office/drawing/2014/main" id="{CAB4443A-843C-DA4A-9E8C-7A4C96D34FEC}"/>
                    </a:ext>
                  </a:extLst>
                </p:cNvPr>
                <p:cNvSpPr txBox="1">
                  <a:spLocks noRot="1" noChangeAspect="1" noMove="1" noResize="1" noEditPoints="1" noAdjustHandles="1" noChangeArrowheads="1" noChangeShapeType="1" noTextEdit="1"/>
                </p:cNvSpPr>
                <p:nvPr/>
              </p:nvSpPr>
              <p:spPr>
                <a:xfrm>
                  <a:off x="6125876" y="546600"/>
                  <a:ext cx="365805"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8" name="TextBox 187">
                  <a:extLst>
                    <a:ext uri="{FF2B5EF4-FFF2-40B4-BE49-F238E27FC236}">
                      <a16:creationId xmlns:a16="http://schemas.microsoft.com/office/drawing/2014/main" id="{9C12EA1D-9960-B44A-B3BA-1BB390D63738}"/>
                    </a:ext>
                  </a:extLst>
                </p:cNvPr>
                <p:cNvSpPr txBox="1"/>
                <p:nvPr/>
              </p:nvSpPr>
              <p:spPr>
                <a:xfrm>
                  <a:off x="8857896" y="54660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xmlns="">
            <p:sp>
              <p:nvSpPr>
                <p:cNvPr id="188" name="TextBox 187">
                  <a:extLst>
                    <a:ext uri="{FF2B5EF4-FFF2-40B4-BE49-F238E27FC236}">
                      <a16:creationId xmlns:a16="http://schemas.microsoft.com/office/drawing/2014/main" id="{9C12EA1D-9960-B44A-B3BA-1BB390D63738}"/>
                    </a:ext>
                  </a:extLst>
                </p:cNvPr>
                <p:cNvSpPr txBox="1">
                  <a:spLocks noRot="1" noChangeAspect="1" noMove="1" noResize="1" noEditPoints="1" noAdjustHandles="1" noChangeArrowheads="1" noChangeShapeType="1" noTextEdit="1"/>
                </p:cNvSpPr>
                <p:nvPr/>
              </p:nvSpPr>
              <p:spPr>
                <a:xfrm>
                  <a:off x="8857896" y="546600"/>
                  <a:ext cx="365806"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9" name="TextBox 188">
                  <a:extLst>
                    <a:ext uri="{FF2B5EF4-FFF2-40B4-BE49-F238E27FC236}">
                      <a16:creationId xmlns:a16="http://schemas.microsoft.com/office/drawing/2014/main" id="{0AE9D34E-6334-B544-B827-6A22B7A23EAC}"/>
                    </a:ext>
                  </a:extLst>
                </p:cNvPr>
                <p:cNvSpPr txBox="1"/>
                <p:nvPr/>
              </p:nvSpPr>
              <p:spPr>
                <a:xfrm>
                  <a:off x="7198487" y="573247"/>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m:t>
                        </m:r>
                      </m:oMath>
                    </m:oMathPara>
                  </a14:m>
                  <a:endParaRPr lang="en-US" dirty="0">
                    <a:solidFill>
                      <a:srgbClr val="00B050"/>
                    </a:solidFill>
                  </a:endParaRPr>
                </a:p>
              </p:txBody>
            </p:sp>
          </mc:Choice>
          <mc:Fallback xmlns="">
            <p:sp>
              <p:nvSpPr>
                <p:cNvPr id="189" name="TextBox 188">
                  <a:extLst>
                    <a:ext uri="{FF2B5EF4-FFF2-40B4-BE49-F238E27FC236}">
                      <a16:creationId xmlns:a16="http://schemas.microsoft.com/office/drawing/2014/main" id="{0AE9D34E-6334-B544-B827-6A22B7A23EAC}"/>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0" name="TextBox 189">
                  <a:extLst>
                    <a:ext uri="{FF2B5EF4-FFF2-40B4-BE49-F238E27FC236}">
                      <a16:creationId xmlns:a16="http://schemas.microsoft.com/office/drawing/2014/main" id="{4B9E8FEA-935F-8948-9C88-8BAECC69984E}"/>
                    </a:ext>
                  </a:extLst>
                </p:cNvPr>
                <p:cNvSpPr txBox="1"/>
                <p:nvPr/>
              </p:nvSpPr>
              <p:spPr>
                <a:xfrm>
                  <a:off x="8239742" y="54660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xmlns="">
            <p:sp>
              <p:nvSpPr>
                <p:cNvPr id="190" name="TextBox 189">
                  <a:extLst>
                    <a:ext uri="{FF2B5EF4-FFF2-40B4-BE49-F238E27FC236}">
                      <a16:creationId xmlns:a16="http://schemas.microsoft.com/office/drawing/2014/main" id="{4B9E8FEA-935F-8948-9C88-8BAECC69984E}"/>
                    </a:ext>
                  </a:extLst>
                </p:cNvPr>
                <p:cNvSpPr txBox="1">
                  <a:spLocks noRot="1" noChangeAspect="1" noMove="1" noResize="1" noEditPoints="1" noAdjustHandles="1" noChangeArrowheads="1" noChangeShapeType="1" noTextEdit="1"/>
                </p:cNvSpPr>
                <p:nvPr/>
              </p:nvSpPr>
              <p:spPr>
                <a:xfrm>
                  <a:off x="8239742" y="546600"/>
                  <a:ext cx="365806" cy="369332"/>
                </a:xfrm>
                <a:prstGeom prst="rect">
                  <a:avLst/>
                </a:prstGeom>
                <a:blipFill>
                  <a:blip r:embed="rId16"/>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id="{2A4BCDEF-2889-2D46-B7F5-DCE5FBFA499F}"/>
                  </a:ext>
                </a:extLst>
              </p:cNvPr>
              <p:cNvSpPr txBox="1"/>
              <p:nvPr/>
            </p:nvSpPr>
            <p:spPr>
              <a:xfrm>
                <a:off x="10997435" y="471351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xmlns="">
          <p:sp>
            <p:nvSpPr>
              <p:cNvPr id="192" name="TextBox 191">
                <a:extLst>
                  <a:ext uri="{FF2B5EF4-FFF2-40B4-BE49-F238E27FC236}">
                    <a16:creationId xmlns:a16="http://schemas.microsoft.com/office/drawing/2014/main" id="{2A4BCDEF-2889-2D46-B7F5-DCE5FBFA499F}"/>
                  </a:ext>
                </a:extLst>
              </p:cNvPr>
              <p:cNvSpPr txBox="1">
                <a:spLocks noRot="1" noChangeAspect="1" noMove="1" noResize="1" noEditPoints="1" noAdjustHandles="1" noChangeArrowheads="1" noChangeShapeType="1" noTextEdit="1"/>
              </p:cNvSpPr>
              <p:nvPr/>
            </p:nvSpPr>
            <p:spPr>
              <a:xfrm>
                <a:off x="10997435" y="4713510"/>
                <a:ext cx="365806" cy="369332"/>
              </a:xfrm>
              <a:prstGeom prst="rect">
                <a:avLst/>
              </a:prstGeom>
              <a:blipFill>
                <a:blip r:embed="rId16"/>
                <a:stretch>
                  <a:fillRect/>
                </a:stretch>
              </a:blipFill>
            </p:spPr>
            <p:txBody>
              <a:bodyPr/>
              <a:lstStyle/>
              <a:p>
                <a:r>
                  <a:rPr lang="en-US">
                    <a:noFill/>
                  </a:rPr>
                  <a:t> </a:t>
                </a:r>
              </a:p>
            </p:txBody>
          </p:sp>
        </mc:Fallback>
      </mc:AlternateContent>
      <p:sp>
        <p:nvSpPr>
          <p:cNvPr id="193" name="Right Arrow 192">
            <a:extLst>
              <a:ext uri="{FF2B5EF4-FFF2-40B4-BE49-F238E27FC236}">
                <a16:creationId xmlns:a16="http://schemas.microsoft.com/office/drawing/2014/main" id="{D4A35125-30F1-834A-88D0-7A1CB8E3ECBD}"/>
              </a:ext>
            </a:extLst>
          </p:cNvPr>
          <p:cNvSpPr/>
          <p:nvPr/>
        </p:nvSpPr>
        <p:spPr>
          <a:xfrm>
            <a:off x="9687654" y="4770663"/>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nvGrpSpPr>
          <p:cNvPr id="194" name="Group 193">
            <a:extLst>
              <a:ext uri="{FF2B5EF4-FFF2-40B4-BE49-F238E27FC236}">
                <a16:creationId xmlns:a16="http://schemas.microsoft.com/office/drawing/2014/main" id="{95085D66-9ECC-584F-8EAF-E462DFC8E292}"/>
              </a:ext>
            </a:extLst>
          </p:cNvPr>
          <p:cNvGrpSpPr/>
          <p:nvPr/>
        </p:nvGrpSpPr>
        <p:grpSpPr>
          <a:xfrm>
            <a:off x="5074022" y="5665182"/>
            <a:ext cx="4410637" cy="395979"/>
            <a:chOff x="5074022" y="546600"/>
            <a:chExt cx="4410637" cy="395979"/>
          </a:xfrm>
        </p:grpSpPr>
        <p:sp>
          <p:nvSpPr>
            <p:cNvPr id="195" name="Rectangle 194">
              <a:extLst>
                <a:ext uri="{FF2B5EF4-FFF2-40B4-BE49-F238E27FC236}">
                  <a16:creationId xmlns:a16="http://schemas.microsoft.com/office/drawing/2014/main" id="{2656B58F-A03B-3B48-8210-86C29B8E1D5E}"/>
                </a:ext>
              </a:extLst>
            </p:cNvPr>
            <p:cNvSpPr/>
            <p:nvPr/>
          </p:nvSpPr>
          <p:spPr>
            <a:xfrm>
              <a:off x="5127812" y="615846"/>
              <a:ext cx="4356847" cy="311842"/>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mc:AlternateContent xmlns:mc="http://schemas.openxmlformats.org/markup-compatibility/2006" xmlns:a14="http://schemas.microsoft.com/office/drawing/2010/main">
          <mc:Choice Requires="a14">
            <p:sp>
              <p:nvSpPr>
                <p:cNvPr id="196" name="TextBox 195">
                  <a:extLst>
                    <a:ext uri="{FF2B5EF4-FFF2-40B4-BE49-F238E27FC236}">
                      <a16:creationId xmlns:a16="http://schemas.microsoft.com/office/drawing/2014/main" id="{E8B0AFF1-C419-3743-B73C-890C926467F5}"/>
                    </a:ext>
                  </a:extLst>
                </p:cNvPr>
                <p:cNvSpPr txBox="1"/>
                <p:nvPr/>
              </p:nvSpPr>
              <p:spPr>
                <a:xfrm>
                  <a:off x="5074022"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xmlns="">
            <p:sp>
              <p:nvSpPr>
                <p:cNvPr id="196" name="TextBox 195">
                  <a:extLst>
                    <a:ext uri="{FF2B5EF4-FFF2-40B4-BE49-F238E27FC236}">
                      <a16:creationId xmlns:a16="http://schemas.microsoft.com/office/drawing/2014/main" id="{E8B0AFF1-C419-3743-B73C-890C926467F5}"/>
                    </a:ext>
                  </a:extLst>
                </p:cNvPr>
                <p:cNvSpPr txBox="1">
                  <a:spLocks noRot="1" noChangeAspect="1" noMove="1" noResize="1" noEditPoints="1" noAdjustHandles="1" noChangeArrowheads="1" noChangeShapeType="1" noTextEdit="1"/>
                </p:cNvSpPr>
                <p:nvPr/>
              </p:nvSpPr>
              <p:spPr>
                <a:xfrm>
                  <a:off x="5074022" y="546600"/>
                  <a:ext cx="365805"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7" name="TextBox 196">
                  <a:extLst>
                    <a:ext uri="{FF2B5EF4-FFF2-40B4-BE49-F238E27FC236}">
                      <a16:creationId xmlns:a16="http://schemas.microsoft.com/office/drawing/2014/main" id="{B4F321D8-A8CB-5440-B26E-8AC3B0F847A1}"/>
                    </a:ext>
                  </a:extLst>
                </p:cNvPr>
                <p:cNvSpPr txBox="1"/>
                <p:nvPr/>
              </p:nvSpPr>
              <p:spPr>
                <a:xfrm>
                  <a:off x="5424640"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xmlns="">
            <p:sp>
              <p:nvSpPr>
                <p:cNvPr id="197" name="TextBox 196">
                  <a:extLst>
                    <a:ext uri="{FF2B5EF4-FFF2-40B4-BE49-F238E27FC236}">
                      <a16:creationId xmlns:a16="http://schemas.microsoft.com/office/drawing/2014/main" id="{B4F321D8-A8CB-5440-B26E-8AC3B0F847A1}"/>
                    </a:ext>
                  </a:extLst>
                </p:cNvPr>
                <p:cNvSpPr txBox="1">
                  <a:spLocks noRot="1" noChangeAspect="1" noMove="1" noResize="1" noEditPoints="1" noAdjustHandles="1" noChangeArrowheads="1" noChangeShapeType="1" noTextEdit="1"/>
                </p:cNvSpPr>
                <p:nvPr/>
              </p:nvSpPr>
              <p:spPr>
                <a:xfrm>
                  <a:off x="5424640" y="546600"/>
                  <a:ext cx="365805"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8" name="TextBox 197">
                  <a:extLst>
                    <a:ext uri="{FF2B5EF4-FFF2-40B4-BE49-F238E27FC236}">
                      <a16:creationId xmlns:a16="http://schemas.microsoft.com/office/drawing/2014/main" id="{FD5F09AB-78EF-DC47-8E0F-1B7CA7EA2354}"/>
                    </a:ext>
                  </a:extLst>
                </p:cNvPr>
                <p:cNvSpPr txBox="1"/>
                <p:nvPr/>
              </p:nvSpPr>
              <p:spPr>
                <a:xfrm>
                  <a:off x="5775258"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xmlns="">
            <p:sp>
              <p:nvSpPr>
                <p:cNvPr id="198" name="TextBox 197">
                  <a:extLst>
                    <a:ext uri="{FF2B5EF4-FFF2-40B4-BE49-F238E27FC236}">
                      <a16:creationId xmlns:a16="http://schemas.microsoft.com/office/drawing/2014/main" id="{FD5F09AB-78EF-DC47-8E0F-1B7CA7EA2354}"/>
                    </a:ext>
                  </a:extLst>
                </p:cNvPr>
                <p:cNvSpPr txBox="1">
                  <a:spLocks noRot="1" noChangeAspect="1" noMove="1" noResize="1" noEditPoints="1" noAdjustHandles="1" noChangeArrowheads="1" noChangeShapeType="1" noTextEdit="1"/>
                </p:cNvSpPr>
                <p:nvPr/>
              </p:nvSpPr>
              <p:spPr>
                <a:xfrm>
                  <a:off x="5775258" y="546600"/>
                  <a:ext cx="365805"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9" name="TextBox 198">
                  <a:extLst>
                    <a:ext uri="{FF2B5EF4-FFF2-40B4-BE49-F238E27FC236}">
                      <a16:creationId xmlns:a16="http://schemas.microsoft.com/office/drawing/2014/main" id="{D3F1B9DA-6226-FD44-B364-81058A822831}"/>
                    </a:ext>
                  </a:extLst>
                </p:cNvPr>
                <p:cNvSpPr txBox="1"/>
                <p:nvPr/>
              </p:nvSpPr>
              <p:spPr>
                <a:xfrm>
                  <a:off x="6125876"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xmlns="">
            <p:sp>
              <p:nvSpPr>
                <p:cNvPr id="199" name="TextBox 198">
                  <a:extLst>
                    <a:ext uri="{FF2B5EF4-FFF2-40B4-BE49-F238E27FC236}">
                      <a16:creationId xmlns:a16="http://schemas.microsoft.com/office/drawing/2014/main" id="{D3F1B9DA-6226-FD44-B364-81058A822831}"/>
                    </a:ext>
                  </a:extLst>
                </p:cNvPr>
                <p:cNvSpPr txBox="1">
                  <a:spLocks noRot="1" noChangeAspect="1" noMove="1" noResize="1" noEditPoints="1" noAdjustHandles="1" noChangeArrowheads="1" noChangeShapeType="1" noTextEdit="1"/>
                </p:cNvSpPr>
                <p:nvPr/>
              </p:nvSpPr>
              <p:spPr>
                <a:xfrm>
                  <a:off x="6125876" y="546600"/>
                  <a:ext cx="365805"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a:extLst>
                    <a:ext uri="{FF2B5EF4-FFF2-40B4-BE49-F238E27FC236}">
                      <a16:creationId xmlns:a16="http://schemas.microsoft.com/office/drawing/2014/main" id="{FD026A30-BD24-654F-917C-39981F5194AA}"/>
                    </a:ext>
                  </a:extLst>
                </p:cNvPr>
                <p:cNvSpPr txBox="1"/>
                <p:nvPr/>
              </p:nvSpPr>
              <p:spPr>
                <a:xfrm>
                  <a:off x="8857896"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xmlns="">
            <p:sp>
              <p:nvSpPr>
                <p:cNvPr id="200" name="TextBox 199">
                  <a:extLst>
                    <a:ext uri="{FF2B5EF4-FFF2-40B4-BE49-F238E27FC236}">
                      <a16:creationId xmlns:a16="http://schemas.microsoft.com/office/drawing/2014/main" id="{FD026A30-BD24-654F-917C-39981F5194AA}"/>
                    </a:ext>
                  </a:extLst>
                </p:cNvPr>
                <p:cNvSpPr txBox="1">
                  <a:spLocks noRot="1" noChangeAspect="1" noMove="1" noResize="1" noEditPoints="1" noAdjustHandles="1" noChangeArrowheads="1" noChangeShapeType="1" noTextEdit="1"/>
                </p:cNvSpPr>
                <p:nvPr/>
              </p:nvSpPr>
              <p:spPr>
                <a:xfrm>
                  <a:off x="8857896" y="546600"/>
                  <a:ext cx="365805"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Box 200">
                  <a:extLst>
                    <a:ext uri="{FF2B5EF4-FFF2-40B4-BE49-F238E27FC236}">
                      <a16:creationId xmlns:a16="http://schemas.microsoft.com/office/drawing/2014/main" id="{6854F556-F28A-534B-9F22-FFE7536ABF9C}"/>
                    </a:ext>
                  </a:extLst>
                </p:cNvPr>
                <p:cNvSpPr txBox="1"/>
                <p:nvPr/>
              </p:nvSpPr>
              <p:spPr>
                <a:xfrm>
                  <a:off x="7198487" y="573247"/>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m:t>
                        </m:r>
                      </m:oMath>
                    </m:oMathPara>
                  </a14:m>
                  <a:endParaRPr lang="en-US" dirty="0">
                    <a:solidFill>
                      <a:schemeClr val="accent2"/>
                    </a:solidFill>
                  </a:endParaRPr>
                </a:p>
              </p:txBody>
            </p:sp>
          </mc:Choice>
          <mc:Fallback xmlns="">
            <p:sp>
              <p:nvSpPr>
                <p:cNvPr id="201" name="TextBox 200">
                  <a:extLst>
                    <a:ext uri="{FF2B5EF4-FFF2-40B4-BE49-F238E27FC236}">
                      <a16:creationId xmlns:a16="http://schemas.microsoft.com/office/drawing/2014/main" id="{6854F556-F28A-534B-9F22-FFE7536ABF9C}"/>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2" name="TextBox 201">
                  <a:extLst>
                    <a:ext uri="{FF2B5EF4-FFF2-40B4-BE49-F238E27FC236}">
                      <a16:creationId xmlns:a16="http://schemas.microsoft.com/office/drawing/2014/main" id="{65F54E36-9396-CF40-A10C-1CAF76AB4BCD}"/>
                    </a:ext>
                  </a:extLst>
                </p:cNvPr>
                <p:cNvSpPr txBox="1"/>
                <p:nvPr/>
              </p:nvSpPr>
              <p:spPr>
                <a:xfrm>
                  <a:off x="8239742"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xmlns="">
            <p:sp>
              <p:nvSpPr>
                <p:cNvPr id="202" name="TextBox 201">
                  <a:extLst>
                    <a:ext uri="{FF2B5EF4-FFF2-40B4-BE49-F238E27FC236}">
                      <a16:creationId xmlns:a16="http://schemas.microsoft.com/office/drawing/2014/main" id="{65F54E36-9396-CF40-A10C-1CAF76AB4BCD}"/>
                    </a:ext>
                  </a:extLst>
                </p:cNvPr>
                <p:cNvSpPr txBox="1">
                  <a:spLocks noRot="1" noChangeAspect="1" noMove="1" noResize="1" noEditPoints="1" noAdjustHandles="1" noChangeArrowheads="1" noChangeShapeType="1" noTextEdit="1"/>
                </p:cNvSpPr>
                <p:nvPr/>
              </p:nvSpPr>
              <p:spPr>
                <a:xfrm>
                  <a:off x="8239742" y="546600"/>
                  <a:ext cx="365805" cy="369332"/>
                </a:xfrm>
                <a:prstGeom prst="rect">
                  <a:avLst/>
                </a:prstGeom>
                <a:blipFill>
                  <a:blip r:embed="rId2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04" name="TextBox 203">
                <a:extLst>
                  <a:ext uri="{FF2B5EF4-FFF2-40B4-BE49-F238E27FC236}">
                    <a16:creationId xmlns:a16="http://schemas.microsoft.com/office/drawing/2014/main" id="{A2981919-1177-E140-9898-E9A715F82BD2}"/>
                  </a:ext>
                </a:extLst>
              </p:cNvPr>
              <p:cNvSpPr txBox="1"/>
              <p:nvPr/>
            </p:nvSpPr>
            <p:spPr>
              <a:xfrm>
                <a:off x="10997435" y="5705683"/>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xmlns="">
          <p:sp>
            <p:nvSpPr>
              <p:cNvPr id="204" name="TextBox 203">
                <a:extLst>
                  <a:ext uri="{FF2B5EF4-FFF2-40B4-BE49-F238E27FC236}">
                    <a16:creationId xmlns:a16="http://schemas.microsoft.com/office/drawing/2014/main" id="{A2981919-1177-E140-9898-E9A715F82BD2}"/>
                  </a:ext>
                </a:extLst>
              </p:cNvPr>
              <p:cNvSpPr txBox="1">
                <a:spLocks noRot="1" noChangeAspect="1" noMove="1" noResize="1" noEditPoints="1" noAdjustHandles="1" noChangeArrowheads="1" noChangeShapeType="1" noTextEdit="1"/>
              </p:cNvSpPr>
              <p:nvPr/>
            </p:nvSpPr>
            <p:spPr>
              <a:xfrm>
                <a:off x="10997435" y="5705683"/>
                <a:ext cx="365806" cy="369332"/>
              </a:xfrm>
              <a:prstGeom prst="rect">
                <a:avLst/>
              </a:prstGeom>
              <a:blipFill>
                <a:blip r:embed="rId23"/>
                <a:stretch>
                  <a:fillRect/>
                </a:stretch>
              </a:blipFill>
            </p:spPr>
            <p:txBody>
              <a:bodyPr/>
              <a:lstStyle/>
              <a:p>
                <a:r>
                  <a:rPr lang="en-US">
                    <a:noFill/>
                  </a:rPr>
                  <a:t> </a:t>
                </a:r>
              </a:p>
            </p:txBody>
          </p:sp>
        </mc:Fallback>
      </mc:AlternateContent>
      <p:sp>
        <p:nvSpPr>
          <p:cNvPr id="205" name="Right Arrow 204">
            <a:extLst>
              <a:ext uri="{FF2B5EF4-FFF2-40B4-BE49-F238E27FC236}">
                <a16:creationId xmlns:a16="http://schemas.microsoft.com/office/drawing/2014/main" id="{DF1975B9-55A4-AC4A-8358-F8BA283152F3}"/>
              </a:ext>
            </a:extLst>
          </p:cNvPr>
          <p:cNvSpPr/>
          <p:nvPr/>
        </p:nvSpPr>
        <p:spPr>
          <a:xfrm>
            <a:off x="9687654" y="5762836"/>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06" name="Oval 205">
            <a:extLst>
              <a:ext uri="{FF2B5EF4-FFF2-40B4-BE49-F238E27FC236}">
                <a16:creationId xmlns:a16="http://schemas.microsoft.com/office/drawing/2014/main" id="{904A4B4D-4DD4-2647-9746-1137BE1AFF5C}"/>
              </a:ext>
            </a:extLst>
          </p:cNvPr>
          <p:cNvSpPr/>
          <p:nvPr/>
        </p:nvSpPr>
        <p:spPr>
          <a:xfrm>
            <a:off x="7372626" y="619976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C497D216-B4D4-2743-9B76-7ABBC61E360E}"/>
              </a:ext>
            </a:extLst>
          </p:cNvPr>
          <p:cNvSpPr/>
          <p:nvPr/>
        </p:nvSpPr>
        <p:spPr>
          <a:xfrm>
            <a:off x="7376742" y="635216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5EFB7152-1BEE-BE48-8CD2-AA4C67A0DB98}"/>
              </a:ext>
            </a:extLst>
          </p:cNvPr>
          <p:cNvSpPr/>
          <p:nvPr/>
        </p:nvSpPr>
        <p:spPr>
          <a:xfrm>
            <a:off x="7376742" y="6500445"/>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357ED70E-C9BE-D144-B949-07A511FD0B12}"/>
              </a:ext>
            </a:extLst>
          </p:cNvPr>
          <p:cNvSpPr/>
          <p:nvPr/>
        </p:nvSpPr>
        <p:spPr>
          <a:xfrm>
            <a:off x="5029200" y="2545976"/>
            <a:ext cx="4599762" cy="41385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D1DB94BC-36F7-654D-9372-B299953B6A91}"/>
              </a:ext>
            </a:extLst>
          </p:cNvPr>
          <p:cNvSpPr/>
          <p:nvPr/>
        </p:nvSpPr>
        <p:spPr>
          <a:xfrm>
            <a:off x="10827103" y="2545975"/>
            <a:ext cx="720282" cy="41385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7EA4479D-C4C8-B748-93B3-FE99612B4A23}"/>
              </a:ext>
            </a:extLst>
          </p:cNvPr>
          <p:cNvSpPr/>
          <p:nvPr/>
        </p:nvSpPr>
        <p:spPr>
          <a:xfrm>
            <a:off x="11137804" y="61997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532CB215-A654-6045-B3A4-4BEE409F4B56}"/>
              </a:ext>
            </a:extLst>
          </p:cNvPr>
          <p:cNvSpPr/>
          <p:nvPr/>
        </p:nvSpPr>
        <p:spPr>
          <a:xfrm>
            <a:off x="11141920" y="63521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0BD18342-D56E-1C4B-8C0C-DCE74160999E}"/>
              </a:ext>
            </a:extLst>
          </p:cNvPr>
          <p:cNvSpPr/>
          <p:nvPr/>
        </p:nvSpPr>
        <p:spPr>
          <a:xfrm>
            <a:off x="11141920" y="6500444"/>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a:extLst>
              <a:ext uri="{FF2B5EF4-FFF2-40B4-BE49-F238E27FC236}">
                <a16:creationId xmlns:a16="http://schemas.microsoft.com/office/drawing/2014/main" id="{79E614AD-2A84-5047-B744-AEE15E83DE17}"/>
              </a:ext>
            </a:extLst>
          </p:cNvPr>
          <p:cNvSpPr txBox="1"/>
          <p:nvPr/>
        </p:nvSpPr>
        <p:spPr>
          <a:xfrm>
            <a:off x="159355" y="166300"/>
            <a:ext cx="599716" cy="369332"/>
          </a:xfrm>
          <a:prstGeom prst="rect">
            <a:avLst/>
          </a:prstGeom>
          <a:noFill/>
        </p:spPr>
        <p:txBody>
          <a:bodyPr wrap="none" rtlCol="0">
            <a:spAutoFit/>
          </a:bodyPr>
          <a:lstStyle/>
          <a:p>
            <a:r>
              <a:rPr lang="en-US" dirty="0"/>
              <a:t>data</a:t>
            </a:r>
          </a:p>
        </p:txBody>
      </p:sp>
      <p:grpSp>
        <p:nvGrpSpPr>
          <p:cNvPr id="215" name="Group 214">
            <a:extLst>
              <a:ext uri="{FF2B5EF4-FFF2-40B4-BE49-F238E27FC236}">
                <a16:creationId xmlns:a16="http://schemas.microsoft.com/office/drawing/2014/main" id="{A0D387D7-0F59-3A45-AFCB-B9FD8282718E}"/>
              </a:ext>
            </a:extLst>
          </p:cNvPr>
          <p:cNvGrpSpPr/>
          <p:nvPr/>
        </p:nvGrpSpPr>
        <p:grpSpPr>
          <a:xfrm>
            <a:off x="5074022" y="2667915"/>
            <a:ext cx="4410637" cy="395979"/>
            <a:chOff x="5074022" y="546600"/>
            <a:chExt cx="4410637" cy="395979"/>
          </a:xfrm>
        </p:grpSpPr>
        <p:sp>
          <p:nvSpPr>
            <p:cNvPr id="227" name="Rectangle 226">
              <a:extLst>
                <a:ext uri="{FF2B5EF4-FFF2-40B4-BE49-F238E27FC236}">
                  <a16:creationId xmlns:a16="http://schemas.microsoft.com/office/drawing/2014/main" id="{2E05EB01-3949-6C4E-9D89-BEC47D1A7A7B}"/>
                </a:ext>
              </a:extLst>
            </p:cNvPr>
            <p:cNvSpPr/>
            <p:nvPr/>
          </p:nvSpPr>
          <p:spPr>
            <a:xfrm>
              <a:off x="5127812" y="615846"/>
              <a:ext cx="4356847" cy="3118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mc:AlternateContent xmlns:mc="http://schemas.openxmlformats.org/markup-compatibility/2006" xmlns:a14="http://schemas.microsoft.com/office/drawing/2010/main">
          <mc:Choice Requires="a14">
            <p:sp>
              <p:nvSpPr>
                <p:cNvPr id="228" name="TextBox 227">
                  <a:extLst>
                    <a:ext uri="{FF2B5EF4-FFF2-40B4-BE49-F238E27FC236}">
                      <a16:creationId xmlns:a16="http://schemas.microsoft.com/office/drawing/2014/main" id="{31843D85-B862-6949-9951-262C434E69CD}"/>
                    </a:ext>
                  </a:extLst>
                </p:cNvPr>
                <p:cNvSpPr txBox="1"/>
                <p:nvPr/>
              </p:nvSpPr>
              <p:spPr>
                <a:xfrm>
                  <a:off x="5074022"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0</m:t>
                        </m:r>
                      </m:oMath>
                    </m:oMathPara>
                  </a14:m>
                  <a:endParaRPr lang="en-US" dirty="0">
                    <a:solidFill>
                      <a:srgbClr val="FF0000"/>
                    </a:solidFill>
                  </a:endParaRPr>
                </a:p>
              </p:txBody>
            </p:sp>
          </mc:Choice>
          <mc:Fallback xmlns="">
            <p:sp>
              <p:nvSpPr>
                <p:cNvPr id="228" name="TextBox 227">
                  <a:extLst>
                    <a:ext uri="{FF2B5EF4-FFF2-40B4-BE49-F238E27FC236}">
                      <a16:creationId xmlns:a16="http://schemas.microsoft.com/office/drawing/2014/main" id="{31843D85-B862-6949-9951-262C434E69CD}"/>
                    </a:ext>
                  </a:extLst>
                </p:cNvPr>
                <p:cNvSpPr txBox="1">
                  <a:spLocks noRot="1" noChangeAspect="1" noMove="1" noResize="1" noEditPoints="1" noAdjustHandles="1" noChangeArrowheads="1" noChangeShapeType="1" noTextEdit="1"/>
                </p:cNvSpPr>
                <p:nvPr/>
              </p:nvSpPr>
              <p:spPr>
                <a:xfrm>
                  <a:off x="5074022" y="546600"/>
                  <a:ext cx="365805" cy="369332"/>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9" name="TextBox 228">
                  <a:extLst>
                    <a:ext uri="{FF2B5EF4-FFF2-40B4-BE49-F238E27FC236}">
                      <a16:creationId xmlns:a16="http://schemas.microsoft.com/office/drawing/2014/main" id="{9E329D20-370E-954B-9576-C334AA6AA23B}"/>
                    </a:ext>
                  </a:extLst>
                </p:cNvPr>
                <p:cNvSpPr txBox="1"/>
                <p:nvPr/>
              </p:nvSpPr>
              <p:spPr>
                <a:xfrm>
                  <a:off x="5424640"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0</m:t>
                        </m:r>
                      </m:oMath>
                    </m:oMathPara>
                  </a14:m>
                  <a:endParaRPr lang="en-US" dirty="0">
                    <a:solidFill>
                      <a:srgbClr val="FF0000"/>
                    </a:solidFill>
                  </a:endParaRPr>
                </a:p>
              </p:txBody>
            </p:sp>
          </mc:Choice>
          <mc:Fallback xmlns="">
            <p:sp>
              <p:nvSpPr>
                <p:cNvPr id="229" name="TextBox 228">
                  <a:extLst>
                    <a:ext uri="{FF2B5EF4-FFF2-40B4-BE49-F238E27FC236}">
                      <a16:creationId xmlns:a16="http://schemas.microsoft.com/office/drawing/2014/main" id="{9E329D20-370E-954B-9576-C334AA6AA23B}"/>
                    </a:ext>
                  </a:extLst>
                </p:cNvPr>
                <p:cNvSpPr txBox="1">
                  <a:spLocks noRot="1" noChangeAspect="1" noMove="1" noResize="1" noEditPoints="1" noAdjustHandles="1" noChangeArrowheads="1" noChangeShapeType="1" noTextEdit="1"/>
                </p:cNvSpPr>
                <p:nvPr/>
              </p:nvSpPr>
              <p:spPr>
                <a:xfrm>
                  <a:off x="5424640" y="546600"/>
                  <a:ext cx="365805"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0" name="TextBox 229">
                  <a:extLst>
                    <a:ext uri="{FF2B5EF4-FFF2-40B4-BE49-F238E27FC236}">
                      <a16:creationId xmlns:a16="http://schemas.microsoft.com/office/drawing/2014/main" id="{D53E8292-DB84-FA40-86C4-8950F24927C3}"/>
                    </a:ext>
                  </a:extLst>
                </p:cNvPr>
                <p:cNvSpPr txBox="1"/>
                <p:nvPr/>
              </p:nvSpPr>
              <p:spPr>
                <a:xfrm>
                  <a:off x="5775258"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0</m:t>
                        </m:r>
                      </m:oMath>
                    </m:oMathPara>
                  </a14:m>
                  <a:endParaRPr lang="en-US" dirty="0">
                    <a:solidFill>
                      <a:srgbClr val="FF0000"/>
                    </a:solidFill>
                  </a:endParaRPr>
                </a:p>
              </p:txBody>
            </p:sp>
          </mc:Choice>
          <mc:Fallback xmlns="">
            <p:sp>
              <p:nvSpPr>
                <p:cNvPr id="230" name="TextBox 229">
                  <a:extLst>
                    <a:ext uri="{FF2B5EF4-FFF2-40B4-BE49-F238E27FC236}">
                      <a16:creationId xmlns:a16="http://schemas.microsoft.com/office/drawing/2014/main" id="{D53E8292-DB84-FA40-86C4-8950F24927C3}"/>
                    </a:ext>
                  </a:extLst>
                </p:cNvPr>
                <p:cNvSpPr txBox="1">
                  <a:spLocks noRot="1" noChangeAspect="1" noMove="1" noResize="1" noEditPoints="1" noAdjustHandles="1" noChangeArrowheads="1" noChangeShapeType="1" noTextEdit="1"/>
                </p:cNvSpPr>
                <p:nvPr/>
              </p:nvSpPr>
              <p:spPr>
                <a:xfrm>
                  <a:off x="5775258" y="546600"/>
                  <a:ext cx="365805"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1" name="TextBox 230">
                  <a:extLst>
                    <a:ext uri="{FF2B5EF4-FFF2-40B4-BE49-F238E27FC236}">
                      <a16:creationId xmlns:a16="http://schemas.microsoft.com/office/drawing/2014/main" id="{CDAC01BC-D08B-7A4A-8D92-7249C18B2F72}"/>
                    </a:ext>
                  </a:extLst>
                </p:cNvPr>
                <p:cNvSpPr txBox="1"/>
                <p:nvPr/>
              </p:nvSpPr>
              <p:spPr>
                <a:xfrm>
                  <a:off x="6125876"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0</m:t>
                        </m:r>
                      </m:oMath>
                    </m:oMathPara>
                  </a14:m>
                  <a:endParaRPr lang="en-US" dirty="0">
                    <a:solidFill>
                      <a:srgbClr val="FF0000"/>
                    </a:solidFill>
                  </a:endParaRPr>
                </a:p>
              </p:txBody>
            </p:sp>
          </mc:Choice>
          <mc:Fallback xmlns="">
            <p:sp>
              <p:nvSpPr>
                <p:cNvPr id="231" name="TextBox 230">
                  <a:extLst>
                    <a:ext uri="{FF2B5EF4-FFF2-40B4-BE49-F238E27FC236}">
                      <a16:creationId xmlns:a16="http://schemas.microsoft.com/office/drawing/2014/main" id="{CDAC01BC-D08B-7A4A-8D92-7249C18B2F72}"/>
                    </a:ext>
                  </a:extLst>
                </p:cNvPr>
                <p:cNvSpPr txBox="1">
                  <a:spLocks noRot="1" noChangeAspect="1" noMove="1" noResize="1" noEditPoints="1" noAdjustHandles="1" noChangeArrowheads="1" noChangeShapeType="1" noTextEdit="1"/>
                </p:cNvSpPr>
                <p:nvPr/>
              </p:nvSpPr>
              <p:spPr>
                <a:xfrm>
                  <a:off x="6125876" y="546600"/>
                  <a:ext cx="365805"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2" name="TextBox 231">
                  <a:extLst>
                    <a:ext uri="{FF2B5EF4-FFF2-40B4-BE49-F238E27FC236}">
                      <a16:creationId xmlns:a16="http://schemas.microsoft.com/office/drawing/2014/main" id="{7C1F9A6C-0FD8-314D-BF57-08E9D3940846}"/>
                    </a:ext>
                  </a:extLst>
                </p:cNvPr>
                <p:cNvSpPr txBox="1"/>
                <p:nvPr/>
              </p:nvSpPr>
              <p:spPr>
                <a:xfrm>
                  <a:off x="8857896"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0</m:t>
                        </m:r>
                      </m:oMath>
                    </m:oMathPara>
                  </a14:m>
                  <a:endParaRPr lang="en-US" dirty="0">
                    <a:solidFill>
                      <a:srgbClr val="FF0000"/>
                    </a:solidFill>
                  </a:endParaRPr>
                </a:p>
              </p:txBody>
            </p:sp>
          </mc:Choice>
          <mc:Fallback xmlns="">
            <p:sp>
              <p:nvSpPr>
                <p:cNvPr id="232" name="TextBox 231">
                  <a:extLst>
                    <a:ext uri="{FF2B5EF4-FFF2-40B4-BE49-F238E27FC236}">
                      <a16:creationId xmlns:a16="http://schemas.microsoft.com/office/drawing/2014/main" id="{7C1F9A6C-0FD8-314D-BF57-08E9D3940846}"/>
                    </a:ext>
                  </a:extLst>
                </p:cNvPr>
                <p:cNvSpPr txBox="1">
                  <a:spLocks noRot="1" noChangeAspect="1" noMove="1" noResize="1" noEditPoints="1" noAdjustHandles="1" noChangeArrowheads="1" noChangeShapeType="1" noTextEdit="1"/>
                </p:cNvSpPr>
                <p:nvPr/>
              </p:nvSpPr>
              <p:spPr>
                <a:xfrm>
                  <a:off x="8857896" y="546600"/>
                  <a:ext cx="365805"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3" name="TextBox 232">
                  <a:extLst>
                    <a:ext uri="{FF2B5EF4-FFF2-40B4-BE49-F238E27FC236}">
                      <a16:creationId xmlns:a16="http://schemas.microsoft.com/office/drawing/2014/main" id="{516FCA88-B49A-6F4E-94D2-7B556369FCD5}"/>
                    </a:ext>
                  </a:extLst>
                </p:cNvPr>
                <p:cNvSpPr txBox="1"/>
                <p:nvPr/>
              </p:nvSpPr>
              <p:spPr>
                <a:xfrm>
                  <a:off x="7198487" y="573247"/>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m:t>
                        </m:r>
                      </m:oMath>
                    </m:oMathPara>
                  </a14:m>
                  <a:endParaRPr lang="en-US" dirty="0">
                    <a:solidFill>
                      <a:srgbClr val="FF0000"/>
                    </a:solidFill>
                  </a:endParaRPr>
                </a:p>
              </p:txBody>
            </p:sp>
          </mc:Choice>
          <mc:Fallback xmlns="">
            <p:sp>
              <p:nvSpPr>
                <p:cNvPr id="233" name="TextBox 232">
                  <a:extLst>
                    <a:ext uri="{FF2B5EF4-FFF2-40B4-BE49-F238E27FC236}">
                      <a16:creationId xmlns:a16="http://schemas.microsoft.com/office/drawing/2014/main" id="{516FCA88-B49A-6F4E-94D2-7B556369FCD5}"/>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4" name="TextBox 233">
                  <a:extLst>
                    <a:ext uri="{FF2B5EF4-FFF2-40B4-BE49-F238E27FC236}">
                      <a16:creationId xmlns:a16="http://schemas.microsoft.com/office/drawing/2014/main" id="{571DF693-6BE5-6B47-B97A-D0371F03563C}"/>
                    </a:ext>
                  </a:extLst>
                </p:cNvPr>
                <p:cNvSpPr txBox="1"/>
                <p:nvPr/>
              </p:nvSpPr>
              <p:spPr>
                <a:xfrm>
                  <a:off x="8239742"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0</m:t>
                        </m:r>
                      </m:oMath>
                    </m:oMathPara>
                  </a14:m>
                  <a:endParaRPr lang="en-US" dirty="0">
                    <a:solidFill>
                      <a:srgbClr val="FF0000"/>
                    </a:solidFill>
                  </a:endParaRPr>
                </a:p>
              </p:txBody>
            </p:sp>
          </mc:Choice>
          <mc:Fallback xmlns="">
            <p:sp>
              <p:nvSpPr>
                <p:cNvPr id="234" name="TextBox 233">
                  <a:extLst>
                    <a:ext uri="{FF2B5EF4-FFF2-40B4-BE49-F238E27FC236}">
                      <a16:creationId xmlns:a16="http://schemas.microsoft.com/office/drawing/2014/main" id="{571DF693-6BE5-6B47-B97A-D0371F03563C}"/>
                    </a:ext>
                  </a:extLst>
                </p:cNvPr>
                <p:cNvSpPr txBox="1">
                  <a:spLocks noRot="1" noChangeAspect="1" noMove="1" noResize="1" noEditPoints="1" noAdjustHandles="1" noChangeArrowheads="1" noChangeShapeType="1" noTextEdit="1"/>
                </p:cNvSpPr>
                <p:nvPr/>
              </p:nvSpPr>
              <p:spPr>
                <a:xfrm>
                  <a:off x="8239742" y="546600"/>
                  <a:ext cx="365805" cy="369332"/>
                </a:xfrm>
                <a:prstGeom prst="rect">
                  <a:avLst/>
                </a:prstGeom>
                <a:blipFill>
                  <a:blip r:embed="rId25"/>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35" name="TextBox 234">
                <a:extLst>
                  <a:ext uri="{FF2B5EF4-FFF2-40B4-BE49-F238E27FC236}">
                    <a16:creationId xmlns:a16="http://schemas.microsoft.com/office/drawing/2014/main" id="{0AE0EB97-4CF1-744A-9BA6-1AB5D9B3F7FB}"/>
                  </a:ext>
                </a:extLst>
              </p:cNvPr>
              <p:cNvSpPr txBox="1"/>
              <p:nvPr/>
            </p:nvSpPr>
            <p:spPr>
              <a:xfrm>
                <a:off x="10997435" y="270841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0</m:t>
                      </m:r>
                    </m:oMath>
                  </m:oMathPara>
                </a14:m>
                <a:endParaRPr lang="en-US" dirty="0">
                  <a:solidFill>
                    <a:srgbClr val="FF0000"/>
                  </a:solidFill>
                </a:endParaRPr>
              </a:p>
            </p:txBody>
          </p:sp>
        </mc:Choice>
        <mc:Fallback xmlns="">
          <p:sp>
            <p:nvSpPr>
              <p:cNvPr id="235" name="TextBox 234">
                <a:extLst>
                  <a:ext uri="{FF2B5EF4-FFF2-40B4-BE49-F238E27FC236}">
                    <a16:creationId xmlns:a16="http://schemas.microsoft.com/office/drawing/2014/main" id="{0AE0EB97-4CF1-744A-9BA6-1AB5D9B3F7FB}"/>
                  </a:ext>
                </a:extLst>
              </p:cNvPr>
              <p:cNvSpPr txBox="1">
                <a:spLocks noRot="1" noChangeAspect="1" noMove="1" noResize="1" noEditPoints="1" noAdjustHandles="1" noChangeArrowheads="1" noChangeShapeType="1" noTextEdit="1"/>
              </p:cNvSpPr>
              <p:nvPr/>
            </p:nvSpPr>
            <p:spPr>
              <a:xfrm>
                <a:off x="10997435" y="2708416"/>
                <a:ext cx="365806" cy="369332"/>
              </a:xfrm>
              <a:prstGeom prst="rect">
                <a:avLst/>
              </a:prstGeom>
              <a:blipFill>
                <a:blip r:embed="rId28"/>
                <a:stretch>
                  <a:fillRect/>
                </a:stretch>
              </a:blipFill>
            </p:spPr>
            <p:txBody>
              <a:bodyPr/>
              <a:lstStyle/>
              <a:p>
                <a:r>
                  <a:rPr lang="en-US">
                    <a:noFill/>
                  </a:rPr>
                  <a:t> </a:t>
                </a:r>
              </a:p>
            </p:txBody>
          </p:sp>
        </mc:Fallback>
      </mc:AlternateContent>
      <p:grpSp>
        <p:nvGrpSpPr>
          <p:cNvPr id="236" name="Group 235">
            <a:extLst>
              <a:ext uri="{FF2B5EF4-FFF2-40B4-BE49-F238E27FC236}">
                <a16:creationId xmlns:a16="http://schemas.microsoft.com/office/drawing/2014/main" id="{F4EB0958-751F-2645-BCC3-F1EFB7A46AFE}"/>
              </a:ext>
            </a:extLst>
          </p:cNvPr>
          <p:cNvGrpSpPr/>
          <p:nvPr/>
        </p:nvGrpSpPr>
        <p:grpSpPr>
          <a:xfrm>
            <a:off x="587115" y="2464036"/>
            <a:ext cx="902492" cy="891304"/>
            <a:chOff x="2036652" y="1429407"/>
            <a:chExt cx="1665617" cy="1644971"/>
          </a:xfrm>
        </p:grpSpPr>
        <p:sp>
          <p:nvSpPr>
            <p:cNvPr id="237" name="TextBox 236">
              <a:extLst>
                <a:ext uri="{FF2B5EF4-FFF2-40B4-BE49-F238E27FC236}">
                  <a16:creationId xmlns:a16="http://schemas.microsoft.com/office/drawing/2014/main" id="{14ABC15C-39C6-2A4A-95BB-179C3CAF5033}"/>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238" name="TextBox 237">
              <a:extLst>
                <a:ext uri="{FF2B5EF4-FFF2-40B4-BE49-F238E27FC236}">
                  <a16:creationId xmlns:a16="http://schemas.microsoft.com/office/drawing/2014/main" id="{E909022D-CD7A-4446-89BC-1D83D3E7BA04}"/>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239" name="TextBox 238">
              <a:extLst>
                <a:ext uri="{FF2B5EF4-FFF2-40B4-BE49-F238E27FC236}">
                  <a16:creationId xmlns:a16="http://schemas.microsoft.com/office/drawing/2014/main" id="{C365F1F0-DF8B-514C-BD2C-3697BD2D0BC8}"/>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240" name="TextBox 239">
              <a:extLst>
                <a:ext uri="{FF2B5EF4-FFF2-40B4-BE49-F238E27FC236}">
                  <a16:creationId xmlns:a16="http://schemas.microsoft.com/office/drawing/2014/main" id="{943B692E-9E1B-0041-A328-5502EA93EBE9}"/>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241" name="TextBox 240">
              <a:extLst>
                <a:ext uri="{FF2B5EF4-FFF2-40B4-BE49-F238E27FC236}">
                  <a16:creationId xmlns:a16="http://schemas.microsoft.com/office/drawing/2014/main" id="{CF152F58-D147-1244-A4CC-6674AAFAE8D0}"/>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242" name="TextBox 241">
              <a:extLst>
                <a:ext uri="{FF2B5EF4-FFF2-40B4-BE49-F238E27FC236}">
                  <a16:creationId xmlns:a16="http://schemas.microsoft.com/office/drawing/2014/main" id="{DC7B52C2-D1CD-D54B-A01E-40D7E6418123}"/>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243" name="TextBox 242">
              <a:extLst>
                <a:ext uri="{FF2B5EF4-FFF2-40B4-BE49-F238E27FC236}">
                  <a16:creationId xmlns:a16="http://schemas.microsoft.com/office/drawing/2014/main" id="{2E145FBB-5106-364E-9D1C-4C2A8433CBEA}"/>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244" name="TextBox 243">
              <a:extLst>
                <a:ext uri="{FF2B5EF4-FFF2-40B4-BE49-F238E27FC236}">
                  <a16:creationId xmlns:a16="http://schemas.microsoft.com/office/drawing/2014/main" id="{B3F000E7-DF37-9946-AF29-FAFE45149634}"/>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245" name="TextBox 244">
              <a:extLst>
                <a:ext uri="{FF2B5EF4-FFF2-40B4-BE49-F238E27FC236}">
                  <a16:creationId xmlns:a16="http://schemas.microsoft.com/office/drawing/2014/main" id="{837460DE-F318-8E4F-ADDD-08572F0B7B49}"/>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246" name="TextBox 245">
              <a:extLst>
                <a:ext uri="{FF2B5EF4-FFF2-40B4-BE49-F238E27FC236}">
                  <a16:creationId xmlns:a16="http://schemas.microsoft.com/office/drawing/2014/main" id="{80EA6A7B-BA27-B540-8F52-9B8A9516F4F9}"/>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247" name="TextBox 246">
              <a:extLst>
                <a:ext uri="{FF2B5EF4-FFF2-40B4-BE49-F238E27FC236}">
                  <a16:creationId xmlns:a16="http://schemas.microsoft.com/office/drawing/2014/main" id="{8B4FF110-BBB4-2943-B1E9-2012972BF1F9}"/>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248" name="TextBox 247">
              <a:extLst>
                <a:ext uri="{FF2B5EF4-FFF2-40B4-BE49-F238E27FC236}">
                  <a16:creationId xmlns:a16="http://schemas.microsoft.com/office/drawing/2014/main" id="{01092A2C-4802-1E4D-B51D-9E4B5F392117}"/>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249" name="TextBox 248">
              <a:extLst>
                <a:ext uri="{FF2B5EF4-FFF2-40B4-BE49-F238E27FC236}">
                  <a16:creationId xmlns:a16="http://schemas.microsoft.com/office/drawing/2014/main" id="{2F1FEB2E-4656-8347-B836-30875BE575C6}"/>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250" name="TextBox 249">
              <a:extLst>
                <a:ext uri="{FF2B5EF4-FFF2-40B4-BE49-F238E27FC236}">
                  <a16:creationId xmlns:a16="http://schemas.microsoft.com/office/drawing/2014/main" id="{3CB262CB-DC33-5B46-AE29-E6207E289A15}"/>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251" name="TextBox 250">
              <a:extLst>
                <a:ext uri="{FF2B5EF4-FFF2-40B4-BE49-F238E27FC236}">
                  <a16:creationId xmlns:a16="http://schemas.microsoft.com/office/drawing/2014/main" id="{63C524D7-6DEF-614C-8A16-CBC2AA977B64}"/>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252" name="TextBox 251">
              <a:extLst>
                <a:ext uri="{FF2B5EF4-FFF2-40B4-BE49-F238E27FC236}">
                  <a16:creationId xmlns:a16="http://schemas.microsoft.com/office/drawing/2014/main" id="{C3229EDC-EB00-0144-A781-1586A642BB5B}"/>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253" name="TextBox 252">
              <a:extLst>
                <a:ext uri="{FF2B5EF4-FFF2-40B4-BE49-F238E27FC236}">
                  <a16:creationId xmlns:a16="http://schemas.microsoft.com/office/drawing/2014/main" id="{978CD343-9F7B-5240-8745-C51DA7616401}"/>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254" name="TextBox 253">
              <a:extLst>
                <a:ext uri="{FF2B5EF4-FFF2-40B4-BE49-F238E27FC236}">
                  <a16:creationId xmlns:a16="http://schemas.microsoft.com/office/drawing/2014/main" id="{2E802737-E525-0D42-B52C-6FE8F6460A22}"/>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255" name="TextBox 254">
              <a:extLst>
                <a:ext uri="{FF2B5EF4-FFF2-40B4-BE49-F238E27FC236}">
                  <a16:creationId xmlns:a16="http://schemas.microsoft.com/office/drawing/2014/main" id="{D4968B87-E2C0-6440-B1EF-669ED75A2F51}"/>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256" name="TextBox 255">
              <a:extLst>
                <a:ext uri="{FF2B5EF4-FFF2-40B4-BE49-F238E27FC236}">
                  <a16:creationId xmlns:a16="http://schemas.microsoft.com/office/drawing/2014/main" id="{38862582-31F7-9044-85FB-092E770F14DD}"/>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257" name="TextBox 256">
              <a:extLst>
                <a:ext uri="{FF2B5EF4-FFF2-40B4-BE49-F238E27FC236}">
                  <a16:creationId xmlns:a16="http://schemas.microsoft.com/office/drawing/2014/main" id="{2DA84122-E60E-2845-81A5-1D97762A43C5}"/>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258" name="TextBox 257">
              <a:extLst>
                <a:ext uri="{FF2B5EF4-FFF2-40B4-BE49-F238E27FC236}">
                  <a16:creationId xmlns:a16="http://schemas.microsoft.com/office/drawing/2014/main" id="{89F7971D-7FAD-6A48-8CB0-2292C078A33A}"/>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259" name="Oval 258">
              <a:extLst>
                <a:ext uri="{FF2B5EF4-FFF2-40B4-BE49-F238E27FC236}">
                  <a16:creationId xmlns:a16="http://schemas.microsoft.com/office/drawing/2014/main" id="{A2E63E4D-015D-C04F-AD39-2F245AFBE33D}"/>
                </a:ext>
              </a:extLst>
            </p:cNvPr>
            <p:cNvSpPr/>
            <p:nvPr/>
          </p:nvSpPr>
          <p:spPr>
            <a:xfrm>
              <a:off x="2036652" y="14978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grpSp>
        <p:nvGrpSpPr>
          <p:cNvPr id="260" name="Group 259">
            <a:extLst>
              <a:ext uri="{FF2B5EF4-FFF2-40B4-BE49-F238E27FC236}">
                <a16:creationId xmlns:a16="http://schemas.microsoft.com/office/drawing/2014/main" id="{0B167276-9BAD-C24B-A4E4-78E64E7CAB19}"/>
              </a:ext>
            </a:extLst>
          </p:cNvPr>
          <p:cNvGrpSpPr/>
          <p:nvPr/>
        </p:nvGrpSpPr>
        <p:grpSpPr>
          <a:xfrm>
            <a:off x="587116" y="3445846"/>
            <a:ext cx="948856" cy="923329"/>
            <a:chOff x="2036652" y="1429407"/>
            <a:chExt cx="1751185" cy="1704075"/>
          </a:xfrm>
        </p:grpSpPr>
        <p:sp>
          <p:nvSpPr>
            <p:cNvPr id="261" name="TextBox 260">
              <a:extLst>
                <a:ext uri="{FF2B5EF4-FFF2-40B4-BE49-F238E27FC236}">
                  <a16:creationId xmlns:a16="http://schemas.microsoft.com/office/drawing/2014/main" id="{A988795E-AD1C-B448-B696-09EA62EE8DFA}"/>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1"/>
                  </a:solidFill>
                </a:rPr>
                <a:t>x</a:t>
              </a:r>
            </a:p>
          </p:txBody>
        </p:sp>
        <p:sp>
          <p:nvSpPr>
            <p:cNvPr id="262" name="TextBox 261">
              <a:extLst>
                <a:ext uri="{FF2B5EF4-FFF2-40B4-BE49-F238E27FC236}">
                  <a16:creationId xmlns:a16="http://schemas.microsoft.com/office/drawing/2014/main" id="{1C265E13-A610-2F45-912D-B7E8F7C09137}"/>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1"/>
                  </a:solidFill>
                </a:rPr>
                <a:t>x</a:t>
              </a:r>
            </a:p>
          </p:txBody>
        </p:sp>
        <p:sp>
          <p:nvSpPr>
            <p:cNvPr id="263" name="TextBox 262">
              <a:extLst>
                <a:ext uri="{FF2B5EF4-FFF2-40B4-BE49-F238E27FC236}">
                  <a16:creationId xmlns:a16="http://schemas.microsoft.com/office/drawing/2014/main" id="{41ABE60A-4FBB-9340-B906-D1BE025C6753}"/>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1"/>
                  </a:solidFill>
                </a:rPr>
                <a:t>x</a:t>
              </a:r>
            </a:p>
          </p:txBody>
        </p:sp>
        <p:sp>
          <p:nvSpPr>
            <p:cNvPr id="264" name="TextBox 263">
              <a:extLst>
                <a:ext uri="{FF2B5EF4-FFF2-40B4-BE49-F238E27FC236}">
                  <a16:creationId xmlns:a16="http://schemas.microsoft.com/office/drawing/2014/main" id="{9AC3B122-7BBF-CA41-B8D5-16F7CC5E9079}"/>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1"/>
                  </a:solidFill>
                </a:rPr>
                <a:t>x</a:t>
              </a:r>
            </a:p>
          </p:txBody>
        </p:sp>
        <p:sp>
          <p:nvSpPr>
            <p:cNvPr id="265" name="TextBox 264">
              <a:extLst>
                <a:ext uri="{FF2B5EF4-FFF2-40B4-BE49-F238E27FC236}">
                  <a16:creationId xmlns:a16="http://schemas.microsoft.com/office/drawing/2014/main" id="{97D2AC5D-DF60-BB44-B7DA-DF2C1116E48D}"/>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1"/>
                  </a:solidFill>
                </a:rPr>
                <a:t>x</a:t>
              </a:r>
            </a:p>
          </p:txBody>
        </p:sp>
        <p:sp>
          <p:nvSpPr>
            <p:cNvPr id="266" name="TextBox 265">
              <a:extLst>
                <a:ext uri="{FF2B5EF4-FFF2-40B4-BE49-F238E27FC236}">
                  <a16:creationId xmlns:a16="http://schemas.microsoft.com/office/drawing/2014/main" id="{9D7BA6C0-F587-9548-B768-1C1F512B7E2F}"/>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1"/>
                  </a:solidFill>
                </a:rPr>
                <a:t>x</a:t>
              </a:r>
            </a:p>
          </p:txBody>
        </p:sp>
        <p:sp>
          <p:nvSpPr>
            <p:cNvPr id="267" name="TextBox 266">
              <a:extLst>
                <a:ext uri="{FF2B5EF4-FFF2-40B4-BE49-F238E27FC236}">
                  <a16:creationId xmlns:a16="http://schemas.microsoft.com/office/drawing/2014/main" id="{F27EF05B-BABA-A949-AF45-3E062AB563A1}"/>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1"/>
                  </a:solidFill>
                </a:rPr>
                <a:t>x</a:t>
              </a:r>
            </a:p>
          </p:txBody>
        </p:sp>
        <p:sp>
          <p:nvSpPr>
            <p:cNvPr id="268" name="TextBox 267">
              <a:extLst>
                <a:ext uri="{FF2B5EF4-FFF2-40B4-BE49-F238E27FC236}">
                  <a16:creationId xmlns:a16="http://schemas.microsoft.com/office/drawing/2014/main" id="{AF8FCED8-F92A-0C42-B55A-4DC02F5CC667}"/>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1"/>
                  </a:solidFill>
                </a:rPr>
                <a:t>x</a:t>
              </a:r>
            </a:p>
          </p:txBody>
        </p:sp>
        <p:sp>
          <p:nvSpPr>
            <p:cNvPr id="269" name="TextBox 268">
              <a:extLst>
                <a:ext uri="{FF2B5EF4-FFF2-40B4-BE49-F238E27FC236}">
                  <a16:creationId xmlns:a16="http://schemas.microsoft.com/office/drawing/2014/main" id="{E34F9EEB-E870-8A4F-9B67-3A25BA7E81B0}"/>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1"/>
                  </a:solidFill>
                </a:rPr>
                <a:t>x</a:t>
              </a:r>
            </a:p>
          </p:txBody>
        </p:sp>
        <p:sp>
          <p:nvSpPr>
            <p:cNvPr id="270" name="TextBox 269">
              <a:extLst>
                <a:ext uri="{FF2B5EF4-FFF2-40B4-BE49-F238E27FC236}">
                  <a16:creationId xmlns:a16="http://schemas.microsoft.com/office/drawing/2014/main" id="{84B3349F-F8DC-BF40-BC7E-3E4EDE3598FE}"/>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1"/>
                  </a:solidFill>
                </a:rPr>
                <a:t>x</a:t>
              </a:r>
            </a:p>
          </p:txBody>
        </p:sp>
        <p:sp>
          <p:nvSpPr>
            <p:cNvPr id="271" name="TextBox 270">
              <a:extLst>
                <a:ext uri="{FF2B5EF4-FFF2-40B4-BE49-F238E27FC236}">
                  <a16:creationId xmlns:a16="http://schemas.microsoft.com/office/drawing/2014/main" id="{130DF3A0-D5FE-EB4B-BF12-3945C637A286}"/>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1"/>
                  </a:solidFill>
                </a:rPr>
                <a:t>x</a:t>
              </a:r>
            </a:p>
          </p:txBody>
        </p:sp>
        <p:sp>
          <p:nvSpPr>
            <p:cNvPr id="272" name="TextBox 271">
              <a:extLst>
                <a:ext uri="{FF2B5EF4-FFF2-40B4-BE49-F238E27FC236}">
                  <a16:creationId xmlns:a16="http://schemas.microsoft.com/office/drawing/2014/main" id="{29D1BF80-8A42-F445-B672-2A391D697109}"/>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1"/>
                  </a:solidFill>
                </a:rPr>
                <a:t>x</a:t>
              </a:r>
            </a:p>
          </p:txBody>
        </p:sp>
        <p:sp>
          <p:nvSpPr>
            <p:cNvPr id="273" name="TextBox 272">
              <a:extLst>
                <a:ext uri="{FF2B5EF4-FFF2-40B4-BE49-F238E27FC236}">
                  <a16:creationId xmlns:a16="http://schemas.microsoft.com/office/drawing/2014/main" id="{FE81C8E1-880A-EE4C-9B06-A2D26AF78E8A}"/>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1"/>
                  </a:solidFill>
                </a:rPr>
                <a:t>x</a:t>
              </a:r>
            </a:p>
          </p:txBody>
        </p:sp>
        <p:sp>
          <p:nvSpPr>
            <p:cNvPr id="274" name="TextBox 273">
              <a:extLst>
                <a:ext uri="{FF2B5EF4-FFF2-40B4-BE49-F238E27FC236}">
                  <a16:creationId xmlns:a16="http://schemas.microsoft.com/office/drawing/2014/main" id="{2637E2F5-46B9-9A4C-AB63-46D6D4777ECD}"/>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1"/>
                  </a:solidFill>
                </a:rPr>
                <a:t>x</a:t>
              </a:r>
            </a:p>
          </p:txBody>
        </p:sp>
        <p:sp>
          <p:nvSpPr>
            <p:cNvPr id="275" name="TextBox 274">
              <a:extLst>
                <a:ext uri="{FF2B5EF4-FFF2-40B4-BE49-F238E27FC236}">
                  <a16:creationId xmlns:a16="http://schemas.microsoft.com/office/drawing/2014/main" id="{3A3B0715-A4D4-AA44-A863-0FCA51CE75A7}"/>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1"/>
                  </a:solidFill>
                </a:rPr>
                <a:t>x</a:t>
              </a:r>
            </a:p>
          </p:txBody>
        </p:sp>
        <p:sp>
          <p:nvSpPr>
            <p:cNvPr id="276" name="TextBox 275">
              <a:extLst>
                <a:ext uri="{FF2B5EF4-FFF2-40B4-BE49-F238E27FC236}">
                  <a16:creationId xmlns:a16="http://schemas.microsoft.com/office/drawing/2014/main" id="{ECFCB6FE-7DF9-EB4A-BC90-1A971523AD48}"/>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1"/>
                  </a:solidFill>
                </a:rPr>
                <a:t>x</a:t>
              </a:r>
            </a:p>
          </p:txBody>
        </p:sp>
        <p:sp>
          <p:nvSpPr>
            <p:cNvPr id="277" name="TextBox 276">
              <a:extLst>
                <a:ext uri="{FF2B5EF4-FFF2-40B4-BE49-F238E27FC236}">
                  <a16:creationId xmlns:a16="http://schemas.microsoft.com/office/drawing/2014/main" id="{9F27B3F3-E7D1-1A44-99AC-946E0C8C9AA0}"/>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1"/>
                  </a:solidFill>
                </a:rPr>
                <a:t>x</a:t>
              </a:r>
            </a:p>
          </p:txBody>
        </p:sp>
        <p:sp>
          <p:nvSpPr>
            <p:cNvPr id="278" name="TextBox 277">
              <a:extLst>
                <a:ext uri="{FF2B5EF4-FFF2-40B4-BE49-F238E27FC236}">
                  <a16:creationId xmlns:a16="http://schemas.microsoft.com/office/drawing/2014/main" id="{4C35D007-4D09-314D-952D-3F3520334089}"/>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1"/>
                  </a:solidFill>
                </a:rPr>
                <a:t>x</a:t>
              </a:r>
            </a:p>
          </p:txBody>
        </p:sp>
        <p:sp>
          <p:nvSpPr>
            <p:cNvPr id="279" name="TextBox 278">
              <a:extLst>
                <a:ext uri="{FF2B5EF4-FFF2-40B4-BE49-F238E27FC236}">
                  <a16:creationId xmlns:a16="http://schemas.microsoft.com/office/drawing/2014/main" id="{CF54C340-EBF6-FB48-94DC-6D4EAEF25D3F}"/>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1"/>
                  </a:solidFill>
                </a:rPr>
                <a:t>x</a:t>
              </a:r>
            </a:p>
          </p:txBody>
        </p:sp>
        <p:sp>
          <p:nvSpPr>
            <p:cNvPr id="280" name="TextBox 279">
              <a:extLst>
                <a:ext uri="{FF2B5EF4-FFF2-40B4-BE49-F238E27FC236}">
                  <a16:creationId xmlns:a16="http://schemas.microsoft.com/office/drawing/2014/main" id="{503DE5EA-492C-F445-8C2E-CABA85A7978E}"/>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1"/>
                  </a:solidFill>
                </a:rPr>
                <a:t>x</a:t>
              </a:r>
            </a:p>
          </p:txBody>
        </p:sp>
        <p:sp>
          <p:nvSpPr>
            <p:cNvPr id="281" name="TextBox 280">
              <a:extLst>
                <a:ext uri="{FF2B5EF4-FFF2-40B4-BE49-F238E27FC236}">
                  <a16:creationId xmlns:a16="http://schemas.microsoft.com/office/drawing/2014/main" id="{58A5F446-9CC0-294E-8AF9-0FBBC7C92779}"/>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1"/>
                  </a:solidFill>
                </a:rPr>
                <a:t>x</a:t>
              </a:r>
            </a:p>
          </p:txBody>
        </p:sp>
        <p:sp>
          <p:nvSpPr>
            <p:cNvPr id="282" name="TextBox 281">
              <a:extLst>
                <a:ext uri="{FF2B5EF4-FFF2-40B4-BE49-F238E27FC236}">
                  <a16:creationId xmlns:a16="http://schemas.microsoft.com/office/drawing/2014/main" id="{FF162590-7994-6A4F-8385-B29572E542E6}"/>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1"/>
                  </a:solidFill>
                </a:rPr>
                <a:t>x</a:t>
              </a:r>
            </a:p>
          </p:txBody>
        </p:sp>
        <p:sp>
          <p:nvSpPr>
            <p:cNvPr id="283" name="Oval 282">
              <a:extLst>
                <a:ext uri="{FF2B5EF4-FFF2-40B4-BE49-F238E27FC236}">
                  <a16:creationId xmlns:a16="http://schemas.microsoft.com/office/drawing/2014/main" id="{8C9ACC08-3BE8-9049-A87D-4A1AA5056D63}"/>
                </a:ext>
              </a:extLst>
            </p:cNvPr>
            <p:cNvSpPr/>
            <p:nvPr/>
          </p:nvSpPr>
          <p:spPr>
            <a:xfrm>
              <a:off x="2036652" y="1497826"/>
              <a:ext cx="1665617" cy="157655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grpSp>
      <p:grpSp>
        <p:nvGrpSpPr>
          <p:cNvPr id="284" name="Group 283">
            <a:extLst>
              <a:ext uri="{FF2B5EF4-FFF2-40B4-BE49-F238E27FC236}">
                <a16:creationId xmlns:a16="http://schemas.microsoft.com/office/drawing/2014/main" id="{59093E64-8251-424B-8C3A-A48B47D70CC5}"/>
              </a:ext>
            </a:extLst>
          </p:cNvPr>
          <p:cNvGrpSpPr/>
          <p:nvPr/>
        </p:nvGrpSpPr>
        <p:grpSpPr>
          <a:xfrm>
            <a:off x="602685" y="4436495"/>
            <a:ext cx="948856" cy="923329"/>
            <a:chOff x="2036652" y="1429407"/>
            <a:chExt cx="1751185" cy="1704075"/>
          </a:xfrm>
        </p:grpSpPr>
        <p:sp>
          <p:nvSpPr>
            <p:cNvPr id="285" name="TextBox 284">
              <a:extLst>
                <a:ext uri="{FF2B5EF4-FFF2-40B4-BE49-F238E27FC236}">
                  <a16:creationId xmlns:a16="http://schemas.microsoft.com/office/drawing/2014/main" id="{9C8F8936-C581-774C-B281-5CEF72B95C16}"/>
                </a:ext>
              </a:extLst>
            </p:cNvPr>
            <p:cNvSpPr txBox="1"/>
            <p:nvPr/>
          </p:nvSpPr>
          <p:spPr>
            <a:xfrm>
              <a:off x="2448909" y="1429407"/>
              <a:ext cx="524239" cy="681631"/>
            </a:xfrm>
            <a:prstGeom prst="rect">
              <a:avLst/>
            </a:prstGeom>
            <a:noFill/>
          </p:spPr>
          <p:txBody>
            <a:bodyPr wrap="none" rtlCol="0">
              <a:spAutoFit/>
            </a:bodyPr>
            <a:lstStyle/>
            <a:p>
              <a:r>
                <a:rPr lang="en-US" dirty="0">
                  <a:solidFill>
                    <a:srgbClr val="00B050"/>
                  </a:solidFill>
                </a:rPr>
                <a:t>x</a:t>
              </a:r>
            </a:p>
          </p:txBody>
        </p:sp>
        <p:sp>
          <p:nvSpPr>
            <p:cNvPr id="286" name="TextBox 285">
              <a:extLst>
                <a:ext uri="{FF2B5EF4-FFF2-40B4-BE49-F238E27FC236}">
                  <a16:creationId xmlns:a16="http://schemas.microsoft.com/office/drawing/2014/main" id="{DB82B044-ED94-6143-9E32-EC63A71D5D88}"/>
                </a:ext>
              </a:extLst>
            </p:cNvPr>
            <p:cNvSpPr txBox="1"/>
            <p:nvPr/>
          </p:nvSpPr>
          <p:spPr>
            <a:xfrm>
              <a:off x="2601309" y="1581807"/>
              <a:ext cx="524239" cy="681631"/>
            </a:xfrm>
            <a:prstGeom prst="rect">
              <a:avLst/>
            </a:prstGeom>
            <a:noFill/>
          </p:spPr>
          <p:txBody>
            <a:bodyPr wrap="none" rtlCol="0">
              <a:spAutoFit/>
            </a:bodyPr>
            <a:lstStyle/>
            <a:p>
              <a:r>
                <a:rPr lang="en-US" dirty="0">
                  <a:solidFill>
                    <a:srgbClr val="00B050"/>
                  </a:solidFill>
                </a:rPr>
                <a:t>x</a:t>
              </a:r>
            </a:p>
          </p:txBody>
        </p:sp>
        <p:sp>
          <p:nvSpPr>
            <p:cNvPr id="287" name="TextBox 286">
              <a:extLst>
                <a:ext uri="{FF2B5EF4-FFF2-40B4-BE49-F238E27FC236}">
                  <a16:creationId xmlns:a16="http://schemas.microsoft.com/office/drawing/2014/main" id="{9B01AA88-FAF9-0E42-995C-33D6F58429B4}"/>
                </a:ext>
              </a:extLst>
            </p:cNvPr>
            <p:cNvSpPr txBox="1"/>
            <p:nvPr/>
          </p:nvSpPr>
          <p:spPr>
            <a:xfrm>
              <a:off x="2753710" y="1734208"/>
              <a:ext cx="524239" cy="681631"/>
            </a:xfrm>
            <a:prstGeom prst="rect">
              <a:avLst/>
            </a:prstGeom>
            <a:noFill/>
          </p:spPr>
          <p:txBody>
            <a:bodyPr wrap="none" rtlCol="0">
              <a:spAutoFit/>
            </a:bodyPr>
            <a:lstStyle/>
            <a:p>
              <a:r>
                <a:rPr lang="en-US" dirty="0">
                  <a:solidFill>
                    <a:srgbClr val="00B050"/>
                  </a:solidFill>
                </a:rPr>
                <a:t>x</a:t>
              </a:r>
            </a:p>
          </p:txBody>
        </p:sp>
        <p:sp>
          <p:nvSpPr>
            <p:cNvPr id="288" name="TextBox 287">
              <a:extLst>
                <a:ext uri="{FF2B5EF4-FFF2-40B4-BE49-F238E27FC236}">
                  <a16:creationId xmlns:a16="http://schemas.microsoft.com/office/drawing/2014/main" id="{A28B1E67-2D8F-174E-8B6F-9C6B0AF6D7BD}"/>
                </a:ext>
              </a:extLst>
            </p:cNvPr>
            <p:cNvSpPr txBox="1"/>
            <p:nvPr/>
          </p:nvSpPr>
          <p:spPr>
            <a:xfrm>
              <a:off x="2948016" y="1822914"/>
              <a:ext cx="524239" cy="681631"/>
            </a:xfrm>
            <a:prstGeom prst="rect">
              <a:avLst/>
            </a:prstGeom>
            <a:noFill/>
          </p:spPr>
          <p:txBody>
            <a:bodyPr wrap="none" rtlCol="0">
              <a:spAutoFit/>
            </a:bodyPr>
            <a:lstStyle/>
            <a:p>
              <a:r>
                <a:rPr lang="en-US" dirty="0">
                  <a:solidFill>
                    <a:srgbClr val="00B050"/>
                  </a:solidFill>
                </a:rPr>
                <a:t>x</a:t>
              </a:r>
            </a:p>
          </p:txBody>
        </p:sp>
        <p:sp>
          <p:nvSpPr>
            <p:cNvPr id="289" name="TextBox 288">
              <a:extLst>
                <a:ext uri="{FF2B5EF4-FFF2-40B4-BE49-F238E27FC236}">
                  <a16:creationId xmlns:a16="http://schemas.microsoft.com/office/drawing/2014/main" id="{E7FBD4CC-3E04-4B4C-A58C-CEB27235364E}"/>
                </a:ext>
              </a:extLst>
            </p:cNvPr>
            <p:cNvSpPr txBox="1"/>
            <p:nvPr/>
          </p:nvSpPr>
          <p:spPr>
            <a:xfrm>
              <a:off x="3058510" y="2039007"/>
              <a:ext cx="524239" cy="681631"/>
            </a:xfrm>
            <a:prstGeom prst="rect">
              <a:avLst/>
            </a:prstGeom>
            <a:noFill/>
          </p:spPr>
          <p:txBody>
            <a:bodyPr wrap="none" rtlCol="0">
              <a:spAutoFit/>
            </a:bodyPr>
            <a:lstStyle/>
            <a:p>
              <a:r>
                <a:rPr lang="en-US" dirty="0">
                  <a:solidFill>
                    <a:srgbClr val="00B050"/>
                  </a:solidFill>
                </a:rPr>
                <a:t>x</a:t>
              </a:r>
            </a:p>
          </p:txBody>
        </p:sp>
        <p:sp>
          <p:nvSpPr>
            <p:cNvPr id="290" name="TextBox 289">
              <a:extLst>
                <a:ext uri="{FF2B5EF4-FFF2-40B4-BE49-F238E27FC236}">
                  <a16:creationId xmlns:a16="http://schemas.microsoft.com/office/drawing/2014/main" id="{CD23AB44-9E05-8F40-AC40-744A457EE333}"/>
                </a:ext>
              </a:extLst>
            </p:cNvPr>
            <p:cNvSpPr txBox="1"/>
            <p:nvPr/>
          </p:nvSpPr>
          <p:spPr>
            <a:xfrm>
              <a:off x="3210910" y="2191407"/>
              <a:ext cx="524239" cy="681631"/>
            </a:xfrm>
            <a:prstGeom prst="rect">
              <a:avLst/>
            </a:prstGeom>
            <a:noFill/>
          </p:spPr>
          <p:txBody>
            <a:bodyPr wrap="none" rtlCol="0">
              <a:spAutoFit/>
            </a:bodyPr>
            <a:lstStyle/>
            <a:p>
              <a:r>
                <a:rPr lang="en-US" dirty="0">
                  <a:solidFill>
                    <a:srgbClr val="00B050"/>
                  </a:solidFill>
                </a:rPr>
                <a:t>x</a:t>
              </a:r>
            </a:p>
          </p:txBody>
        </p:sp>
        <p:sp>
          <p:nvSpPr>
            <p:cNvPr id="291" name="TextBox 290">
              <a:extLst>
                <a:ext uri="{FF2B5EF4-FFF2-40B4-BE49-F238E27FC236}">
                  <a16:creationId xmlns:a16="http://schemas.microsoft.com/office/drawing/2014/main" id="{E3C9DF13-3870-4F45-8B7B-403947AC4162}"/>
                </a:ext>
              </a:extLst>
            </p:cNvPr>
            <p:cNvSpPr txBox="1"/>
            <p:nvPr/>
          </p:nvSpPr>
          <p:spPr>
            <a:xfrm>
              <a:off x="2543641" y="1930854"/>
              <a:ext cx="524239" cy="681631"/>
            </a:xfrm>
            <a:prstGeom prst="rect">
              <a:avLst/>
            </a:prstGeom>
            <a:noFill/>
          </p:spPr>
          <p:txBody>
            <a:bodyPr wrap="none" rtlCol="0">
              <a:spAutoFit/>
            </a:bodyPr>
            <a:lstStyle/>
            <a:p>
              <a:r>
                <a:rPr lang="en-US" dirty="0">
                  <a:solidFill>
                    <a:srgbClr val="00B050"/>
                  </a:solidFill>
                </a:rPr>
                <a:t>x</a:t>
              </a:r>
            </a:p>
          </p:txBody>
        </p:sp>
        <p:sp>
          <p:nvSpPr>
            <p:cNvPr id="292" name="TextBox 291">
              <a:extLst>
                <a:ext uri="{FF2B5EF4-FFF2-40B4-BE49-F238E27FC236}">
                  <a16:creationId xmlns:a16="http://schemas.microsoft.com/office/drawing/2014/main" id="{7175A46D-41FA-944B-97AD-265519FE2CDB}"/>
                </a:ext>
              </a:extLst>
            </p:cNvPr>
            <p:cNvSpPr txBox="1"/>
            <p:nvPr/>
          </p:nvSpPr>
          <p:spPr>
            <a:xfrm>
              <a:off x="2559677" y="2401192"/>
              <a:ext cx="524239" cy="681631"/>
            </a:xfrm>
            <a:prstGeom prst="rect">
              <a:avLst/>
            </a:prstGeom>
            <a:noFill/>
          </p:spPr>
          <p:txBody>
            <a:bodyPr wrap="none" rtlCol="0">
              <a:spAutoFit/>
            </a:bodyPr>
            <a:lstStyle/>
            <a:p>
              <a:r>
                <a:rPr lang="en-US" dirty="0">
                  <a:solidFill>
                    <a:srgbClr val="00B050"/>
                  </a:solidFill>
                </a:rPr>
                <a:t>x</a:t>
              </a:r>
            </a:p>
          </p:txBody>
        </p:sp>
        <p:sp>
          <p:nvSpPr>
            <p:cNvPr id="293" name="TextBox 292">
              <a:extLst>
                <a:ext uri="{FF2B5EF4-FFF2-40B4-BE49-F238E27FC236}">
                  <a16:creationId xmlns:a16="http://schemas.microsoft.com/office/drawing/2014/main" id="{BB3DCC10-9DE9-5E42-9DCE-1E141B0BB942}"/>
                </a:ext>
              </a:extLst>
            </p:cNvPr>
            <p:cNvSpPr txBox="1"/>
            <p:nvPr/>
          </p:nvSpPr>
          <p:spPr>
            <a:xfrm>
              <a:off x="2133803" y="1558684"/>
              <a:ext cx="294290" cy="681631"/>
            </a:xfrm>
            <a:prstGeom prst="rect">
              <a:avLst/>
            </a:prstGeom>
            <a:noFill/>
          </p:spPr>
          <p:txBody>
            <a:bodyPr wrap="square" rtlCol="0">
              <a:spAutoFit/>
            </a:bodyPr>
            <a:lstStyle/>
            <a:p>
              <a:r>
                <a:rPr lang="en-US" dirty="0">
                  <a:solidFill>
                    <a:srgbClr val="00B050"/>
                  </a:solidFill>
                </a:rPr>
                <a:t>x</a:t>
              </a:r>
            </a:p>
          </p:txBody>
        </p:sp>
        <p:sp>
          <p:nvSpPr>
            <p:cNvPr id="294" name="TextBox 293">
              <a:extLst>
                <a:ext uri="{FF2B5EF4-FFF2-40B4-BE49-F238E27FC236}">
                  <a16:creationId xmlns:a16="http://schemas.microsoft.com/office/drawing/2014/main" id="{27EA4503-BEF3-3348-8E04-D2ABD8A38B11}"/>
                </a:ext>
              </a:extLst>
            </p:cNvPr>
            <p:cNvSpPr txBox="1"/>
            <p:nvPr/>
          </p:nvSpPr>
          <p:spPr>
            <a:xfrm>
              <a:off x="2244298" y="1794219"/>
              <a:ext cx="294290" cy="681631"/>
            </a:xfrm>
            <a:prstGeom prst="rect">
              <a:avLst/>
            </a:prstGeom>
            <a:noFill/>
          </p:spPr>
          <p:txBody>
            <a:bodyPr wrap="square" rtlCol="0">
              <a:spAutoFit/>
            </a:bodyPr>
            <a:lstStyle/>
            <a:p>
              <a:r>
                <a:rPr lang="en-US" dirty="0">
                  <a:solidFill>
                    <a:srgbClr val="00B050"/>
                  </a:solidFill>
                </a:rPr>
                <a:t>x</a:t>
              </a:r>
            </a:p>
          </p:txBody>
        </p:sp>
        <p:sp>
          <p:nvSpPr>
            <p:cNvPr id="295" name="TextBox 294">
              <a:extLst>
                <a:ext uri="{FF2B5EF4-FFF2-40B4-BE49-F238E27FC236}">
                  <a16:creationId xmlns:a16="http://schemas.microsoft.com/office/drawing/2014/main" id="{43F9E4ED-3B29-C946-BBF2-1E4D974B0663}"/>
                </a:ext>
              </a:extLst>
            </p:cNvPr>
            <p:cNvSpPr txBox="1"/>
            <p:nvPr/>
          </p:nvSpPr>
          <p:spPr>
            <a:xfrm>
              <a:off x="2428161" y="1798738"/>
              <a:ext cx="294290" cy="681631"/>
            </a:xfrm>
            <a:prstGeom prst="rect">
              <a:avLst/>
            </a:prstGeom>
            <a:noFill/>
          </p:spPr>
          <p:txBody>
            <a:bodyPr wrap="square" rtlCol="0">
              <a:spAutoFit/>
            </a:bodyPr>
            <a:lstStyle/>
            <a:p>
              <a:r>
                <a:rPr lang="en-US" dirty="0">
                  <a:solidFill>
                    <a:srgbClr val="00B050"/>
                  </a:solidFill>
                </a:rPr>
                <a:t>x</a:t>
              </a:r>
            </a:p>
          </p:txBody>
        </p:sp>
        <p:sp>
          <p:nvSpPr>
            <p:cNvPr id="296" name="TextBox 295">
              <a:extLst>
                <a:ext uri="{FF2B5EF4-FFF2-40B4-BE49-F238E27FC236}">
                  <a16:creationId xmlns:a16="http://schemas.microsoft.com/office/drawing/2014/main" id="{6749451E-3FA3-E549-81B7-6D72FAA71535}"/>
                </a:ext>
              </a:extLst>
            </p:cNvPr>
            <p:cNvSpPr txBox="1"/>
            <p:nvPr/>
          </p:nvSpPr>
          <p:spPr>
            <a:xfrm>
              <a:off x="2464676" y="2140325"/>
              <a:ext cx="294290" cy="681631"/>
            </a:xfrm>
            <a:prstGeom prst="rect">
              <a:avLst/>
            </a:prstGeom>
            <a:noFill/>
          </p:spPr>
          <p:txBody>
            <a:bodyPr wrap="square" rtlCol="0">
              <a:spAutoFit/>
            </a:bodyPr>
            <a:lstStyle/>
            <a:p>
              <a:r>
                <a:rPr lang="en-US" dirty="0">
                  <a:solidFill>
                    <a:srgbClr val="00B050"/>
                  </a:solidFill>
                </a:rPr>
                <a:t>x</a:t>
              </a:r>
            </a:p>
          </p:txBody>
        </p:sp>
        <p:sp>
          <p:nvSpPr>
            <p:cNvPr id="297" name="TextBox 296">
              <a:extLst>
                <a:ext uri="{FF2B5EF4-FFF2-40B4-BE49-F238E27FC236}">
                  <a16:creationId xmlns:a16="http://schemas.microsoft.com/office/drawing/2014/main" id="{ABC6B324-F04A-E049-8602-19882EB96A80}"/>
                </a:ext>
              </a:extLst>
            </p:cNvPr>
            <p:cNvSpPr txBox="1"/>
            <p:nvPr/>
          </p:nvSpPr>
          <p:spPr>
            <a:xfrm>
              <a:off x="2911366" y="2101437"/>
              <a:ext cx="294290" cy="681631"/>
            </a:xfrm>
            <a:prstGeom prst="rect">
              <a:avLst/>
            </a:prstGeom>
            <a:noFill/>
          </p:spPr>
          <p:txBody>
            <a:bodyPr wrap="square" rtlCol="0">
              <a:spAutoFit/>
            </a:bodyPr>
            <a:lstStyle/>
            <a:p>
              <a:r>
                <a:rPr lang="en-US" dirty="0">
                  <a:solidFill>
                    <a:srgbClr val="00B050"/>
                  </a:solidFill>
                </a:rPr>
                <a:t>x</a:t>
              </a:r>
            </a:p>
          </p:txBody>
        </p:sp>
        <p:sp>
          <p:nvSpPr>
            <p:cNvPr id="298" name="TextBox 297">
              <a:extLst>
                <a:ext uri="{FF2B5EF4-FFF2-40B4-BE49-F238E27FC236}">
                  <a16:creationId xmlns:a16="http://schemas.microsoft.com/office/drawing/2014/main" id="{825A3A32-CEE2-EB45-A6A1-CBE1F991F847}"/>
                </a:ext>
              </a:extLst>
            </p:cNvPr>
            <p:cNvSpPr txBox="1"/>
            <p:nvPr/>
          </p:nvSpPr>
          <p:spPr>
            <a:xfrm>
              <a:off x="2758318" y="2319946"/>
              <a:ext cx="294290" cy="681631"/>
            </a:xfrm>
            <a:prstGeom prst="rect">
              <a:avLst/>
            </a:prstGeom>
            <a:noFill/>
          </p:spPr>
          <p:txBody>
            <a:bodyPr wrap="square" rtlCol="0">
              <a:spAutoFit/>
            </a:bodyPr>
            <a:lstStyle/>
            <a:p>
              <a:r>
                <a:rPr lang="en-US" dirty="0">
                  <a:solidFill>
                    <a:srgbClr val="00B050"/>
                  </a:solidFill>
                </a:rPr>
                <a:t>x</a:t>
              </a:r>
            </a:p>
          </p:txBody>
        </p:sp>
        <p:sp>
          <p:nvSpPr>
            <p:cNvPr id="299" name="TextBox 298">
              <a:extLst>
                <a:ext uri="{FF2B5EF4-FFF2-40B4-BE49-F238E27FC236}">
                  <a16:creationId xmlns:a16="http://schemas.microsoft.com/office/drawing/2014/main" id="{22F5D8E3-E574-0546-B509-3A47F4D5CE7E}"/>
                </a:ext>
              </a:extLst>
            </p:cNvPr>
            <p:cNvSpPr txBox="1"/>
            <p:nvPr/>
          </p:nvSpPr>
          <p:spPr>
            <a:xfrm>
              <a:off x="3037762" y="2408338"/>
              <a:ext cx="294290" cy="681631"/>
            </a:xfrm>
            <a:prstGeom prst="rect">
              <a:avLst/>
            </a:prstGeom>
            <a:noFill/>
          </p:spPr>
          <p:txBody>
            <a:bodyPr wrap="square" rtlCol="0">
              <a:spAutoFit/>
            </a:bodyPr>
            <a:lstStyle/>
            <a:p>
              <a:r>
                <a:rPr lang="en-US" dirty="0">
                  <a:solidFill>
                    <a:srgbClr val="00B050"/>
                  </a:solidFill>
                </a:rPr>
                <a:t>x</a:t>
              </a:r>
            </a:p>
          </p:txBody>
        </p:sp>
        <p:sp>
          <p:nvSpPr>
            <p:cNvPr id="300" name="TextBox 299">
              <a:extLst>
                <a:ext uri="{FF2B5EF4-FFF2-40B4-BE49-F238E27FC236}">
                  <a16:creationId xmlns:a16="http://schemas.microsoft.com/office/drawing/2014/main" id="{15724FAD-8916-5847-ACB4-C952548AB329}"/>
                </a:ext>
              </a:extLst>
            </p:cNvPr>
            <p:cNvSpPr txBox="1"/>
            <p:nvPr/>
          </p:nvSpPr>
          <p:spPr>
            <a:xfrm>
              <a:off x="2055045" y="1872525"/>
              <a:ext cx="294290" cy="681631"/>
            </a:xfrm>
            <a:prstGeom prst="rect">
              <a:avLst/>
            </a:prstGeom>
            <a:noFill/>
          </p:spPr>
          <p:txBody>
            <a:bodyPr wrap="square" rtlCol="0">
              <a:spAutoFit/>
            </a:bodyPr>
            <a:lstStyle/>
            <a:p>
              <a:r>
                <a:rPr lang="en-US" dirty="0">
                  <a:solidFill>
                    <a:srgbClr val="00B050"/>
                  </a:solidFill>
                </a:rPr>
                <a:t>x</a:t>
              </a:r>
            </a:p>
          </p:txBody>
        </p:sp>
        <p:sp>
          <p:nvSpPr>
            <p:cNvPr id="301" name="TextBox 300">
              <a:extLst>
                <a:ext uri="{FF2B5EF4-FFF2-40B4-BE49-F238E27FC236}">
                  <a16:creationId xmlns:a16="http://schemas.microsoft.com/office/drawing/2014/main" id="{1EE92F2B-CDB5-8649-8874-412D2090191E}"/>
                </a:ext>
              </a:extLst>
            </p:cNvPr>
            <p:cNvSpPr txBox="1"/>
            <p:nvPr/>
          </p:nvSpPr>
          <p:spPr>
            <a:xfrm>
              <a:off x="3232068" y="1918873"/>
              <a:ext cx="524239" cy="681631"/>
            </a:xfrm>
            <a:prstGeom prst="rect">
              <a:avLst/>
            </a:prstGeom>
            <a:noFill/>
          </p:spPr>
          <p:txBody>
            <a:bodyPr wrap="none" rtlCol="0">
              <a:spAutoFit/>
            </a:bodyPr>
            <a:lstStyle/>
            <a:p>
              <a:r>
                <a:rPr lang="en-US" dirty="0">
                  <a:solidFill>
                    <a:srgbClr val="00B050"/>
                  </a:solidFill>
                </a:rPr>
                <a:t>x</a:t>
              </a:r>
            </a:p>
          </p:txBody>
        </p:sp>
        <p:sp>
          <p:nvSpPr>
            <p:cNvPr id="302" name="TextBox 301">
              <a:extLst>
                <a:ext uri="{FF2B5EF4-FFF2-40B4-BE49-F238E27FC236}">
                  <a16:creationId xmlns:a16="http://schemas.microsoft.com/office/drawing/2014/main" id="{00DFDF5B-C50F-6642-A0D1-021BAF330821}"/>
                </a:ext>
              </a:extLst>
            </p:cNvPr>
            <p:cNvSpPr txBox="1"/>
            <p:nvPr/>
          </p:nvSpPr>
          <p:spPr>
            <a:xfrm>
              <a:off x="2927267" y="1483429"/>
              <a:ext cx="284052" cy="681631"/>
            </a:xfrm>
            <a:prstGeom prst="rect">
              <a:avLst/>
            </a:prstGeom>
            <a:noFill/>
          </p:spPr>
          <p:txBody>
            <a:bodyPr wrap="square" rtlCol="0">
              <a:spAutoFit/>
            </a:bodyPr>
            <a:lstStyle/>
            <a:p>
              <a:r>
                <a:rPr lang="en-US" dirty="0">
                  <a:solidFill>
                    <a:srgbClr val="00B050"/>
                  </a:solidFill>
                </a:rPr>
                <a:t>x</a:t>
              </a:r>
            </a:p>
          </p:txBody>
        </p:sp>
        <p:sp>
          <p:nvSpPr>
            <p:cNvPr id="303" name="TextBox 302">
              <a:extLst>
                <a:ext uri="{FF2B5EF4-FFF2-40B4-BE49-F238E27FC236}">
                  <a16:creationId xmlns:a16="http://schemas.microsoft.com/office/drawing/2014/main" id="{0D793CEB-4693-7D4B-B476-9F2F22C83370}"/>
                </a:ext>
              </a:extLst>
            </p:cNvPr>
            <p:cNvSpPr txBox="1"/>
            <p:nvPr/>
          </p:nvSpPr>
          <p:spPr>
            <a:xfrm>
              <a:off x="3263598" y="1638247"/>
              <a:ext cx="524239" cy="681631"/>
            </a:xfrm>
            <a:prstGeom prst="rect">
              <a:avLst/>
            </a:prstGeom>
            <a:noFill/>
          </p:spPr>
          <p:txBody>
            <a:bodyPr wrap="none" rtlCol="0">
              <a:spAutoFit/>
            </a:bodyPr>
            <a:lstStyle/>
            <a:p>
              <a:r>
                <a:rPr lang="en-US" dirty="0">
                  <a:solidFill>
                    <a:srgbClr val="00B050"/>
                  </a:solidFill>
                </a:rPr>
                <a:t>x</a:t>
              </a:r>
            </a:p>
          </p:txBody>
        </p:sp>
        <p:sp>
          <p:nvSpPr>
            <p:cNvPr id="304" name="TextBox 303">
              <a:extLst>
                <a:ext uri="{FF2B5EF4-FFF2-40B4-BE49-F238E27FC236}">
                  <a16:creationId xmlns:a16="http://schemas.microsoft.com/office/drawing/2014/main" id="{62FDF14E-266D-104E-BFD3-957D2E1252F1}"/>
                </a:ext>
              </a:extLst>
            </p:cNvPr>
            <p:cNvSpPr txBox="1"/>
            <p:nvPr/>
          </p:nvSpPr>
          <p:spPr>
            <a:xfrm>
              <a:off x="2335515" y="2451851"/>
              <a:ext cx="524239" cy="681631"/>
            </a:xfrm>
            <a:prstGeom prst="rect">
              <a:avLst/>
            </a:prstGeom>
            <a:noFill/>
          </p:spPr>
          <p:txBody>
            <a:bodyPr wrap="none" rtlCol="0">
              <a:spAutoFit/>
            </a:bodyPr>
            <a:lstStyle/>
            <a:p>
              <a:r>
                <a:rPr lang="en-US" dirty="0">
                  <a:solidFill>
                    <a:srgbClr val="00B050"/>
                  </a:solidFill>
                </a:rPr>
                <a:t>x</a:t>
              </a:r>
            </a:p>
          </p:txBody>
        </p:sp>
        <p:sp>
          <p:nvSpPr>
            <p:cNvPr id="305" name="TextBox 304">
              <a:extLst>
                <a:ext uri="{FF2B5EF4-FFF2-40B4-BE49-F238E27FC236}">
                  <a16:creationId xmlns:a16="http://schemas.microsoft.com/office/drawing/2014/main" id="{CC84DD55-6512-6F45-9BC9-7DA0CAB0DB18}"/>
                </a:ext>
              </a:extLst>
            </p:cNvPr>
            <p:cNvSpPr txBox="1"/>
            <p:nvPr/>
          </p:nvSpPr>
          <p:spPr>
            <a:xfrm>
              <a:off x="2727434" y="2028286"/>
              <a:ext cx="524239" cy="681631"/>
            </a:xfrm>
            <a:prstGeom prst="rect">
              <a:avLst/>
            </a:prstGeom>
            <a:noFill/>
          </p:spPr>
          <p:txBody>
            <a:bodyPr wrap="none" rtlCol="0">
              <a:spAutoFit/>
            </a:bodyPr>
            <a:lstStyle/>
            <a:p>
              <a:r>
                <a:rPr lang="en-US" dirty="0">
                  <a:solidFill>
                    <a:srgbClr val="00B050"/>
                  </a:solidFill>
                </a:rPr>
                <a:t>x</a:t>
              </a:r>
            </a:p>
          </p:txBody>
        </p:sp>
        <p:sp>
          <p:nvSpPr>
            <p:cNvPr id="306" name="TextBox 305">
              <a:extLst>
                <a:ext uri="{FF2B5EF4-FFF2-40B4-BE49-F238E27FC236}">
                  <a16:creationId xmlns:a16="http://schemas.microsoft.com/office/drawing/2014/main" id="{983256AC-5B3B-EF45-9C32-E3E4AE9BE61C}"/>
                </a:ext>
              </a:extLst>
            </p:cNvPr>
            <p:cNvSpPr txBox="1"/>
            <p:nvPr/>
          </p:nvSpPr>
          <p:spPr>
            <a:xfrm>
              <a:off x="2181269" y="2138011"/>
              <a:ext cx="524239" cy="681631"/>
            </a:xfrm>
            <a:prstGeom prst="rect">
              <a:avLst/>
            </a:prstGeom>
            <a:noFill/>
          </p:spPr>
          <p:txBody>
            <a:bodyPr wrap="none" rtlCol="0">
              <a:spAutoFit/>
            </a:bodyPr>
            <a:lstStyle/>
            <a:p>
              <a:r>
                <a:rPr lang="en-US" dirty="0">
                  <a:solidFill>
                    <a:srgbClr val="00B050"/>
                  </a:solidFill>
                </a:rPr>
                <a:t>x</a:t>
              </a:r>
            </a:p>
          </p:txBody>
        </p:sp>
        <p:sp>
          <p:nvSpPr>
            <p:cNvPr id="307" name="Oval 306">
              <a:extLst>
                <a:ext uri="{FF2B5EF4-FFF2-40B4-BE49-F238E27FC236}">
                  <a16:creationId xmlns:a16="http://schemas.microsoft.com/office/drawing/2014/main" id="{8F393505-35D9-6448-8AD5-53BAF7B63B2D}"/>
                </a:ext>
              </a:extLst>
            </p:cNvPr>
            <p:cNvSpPr/>
            <p:nvPr/>
          </p:nvSpPr>
          <p:spPr>
            <a:xfrm>
              <a:off x="2036652" y="1497826"/>
              <a:ext cx="1665617" cy="157655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grpSp>
        <p:nvGrpSpPr>
          <p:cNvPr id="308" name="Group 307">
            <a:extLst>
              <a:ext uri="{FF2B5EF4-FFF2-40B4-BE49-F238E27FC236}">
                <a16:creationId xmlns:a16="http://schemas.microsoft.com/office/drawing/2014/main" id="{CB4F089A-5EEE-0A43-9028-9B5E0F8CD60D}"/>
              </a:ext>
            </a:extLst>
          </p:cNvPr>
          <p:cNvGrpSpPr/>
          <p:nvPr/>
        </p:nvGrpSpPr>
        <p:grpSpPr>
          <a:xfrm>
            <a:off x="639756" y="5430956"/>
            <a:ext cx="948856" cy="923329"/>
            <a:chOff x="2036652" y="1429407"/>
            <a:chExt cx="1751185" cy="1704075"/>
          </a:xfrm>
        </p:grpSpPr>
        <p:sp>
          <p:nvSpPr>
            <p:cNvPr id="309" name="TextBox 308">
              <a:extLst>
                <a:ext uri="{FF2B5EF4-FFF2-40B4-BE49-F238E27FC236}">
                  <a16:creationId xmlns:a16="http://schemas.microsoft.com/office/drawing/2014/main" id="{AACF3459-6EF0-DD4D-A339-5180A99FD6F4}"/>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2"/>
                  </a:solidFill>
                </a:rPr>
                <a:t>x</a:t>
              </a:r>
            </a:p>
          </p:txBody>
        </p:sp>
        <p:sp>
          <p:nvSpPr>
            <p:cNvPr id="310" name="TextBox 309">
              <a:extLst>
                <a:ext uri="{FF2B5EF4-FFF2-40B4-BE49-F238E27FC236}">
                  <a16:creationId xmlns:a16="http://schemas.microsoft.com/office/drawing/2014/main" id="{276A3A2A-FC6C-B144-8022-DB9EBF5B070E}"/>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2"/>
                  </a:solidFill>
                </a:rPr>
                <a:t>x</a:t>
              </a:r>
            </a:p>
          </p:txBody>
        </p:sp>
        <p:sp>
          <p:nvSpPr>
            <p:cNvPr id="311" name="TextBox 310">
              <a:extLst>
                <a:ext uri="{FF2B5EF4-FFF2-40B4-BE49-F238E27FC236}">
                  <a16:creationId xmlns:a16="http://schemas.microsoft.com/office/drawing/2014/main" id="{232EF249-57C9-F145-954E-2D08323ED187}"/>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2"/>
                  </a:solidFill>
                </a:rPr>
                <a:t>x</a:t>
              </a:r>
            </a:p>
          </p:txBody>
        </p:sp>
        <p:sp>
          <p:nvSpPr>
            <p:cNvPr id="312" name="TextBox 311">
              <a:extLst>
                <a:ext uri="{FF2B5EF4-FFF2-40B4-BE49-F238E27FC236}">
                  <a16:creationId xmlns:a16="http://schemas.microsoft.com/office/drawing/2014/main" id="{6BF8096F-B630-F743-BD05-50D3DCE7737C}"/>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2"/>
                  </a:solidFill>
                </a:rPr>
                <a:t>x</a:t>
              </a:r>
            </a:p>
          </p:txBody>
        </p:sp>
        <p:sp>
          <p:nvSpPr>
            <p:cNvPr id="313" name="TextBox 312">
              <a:extLst>
                <a:ext uri="{FF2B5EF4-FFF2-40B4-BE49-F238E27FC236}">
                  <a16:creationId xmlns:a16="http://schemas.microsoft.com/office/drawing/2014/main" id="{5CF542A3-345D-0A41-BB1F-2837E0725F64}"/>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2"/>
                  </a:solidFill>
                </a:rPr>
                <a:t>x</a:t>
              </a:r>
            </a:p>
          </p:txBody>
        </p:sp>
        <p:sp>
          <p:nvSpPr>
            <p:cNvPr id="314" name="TextBox 313">
              <a:extLst>
                <a:ext uri="{FF2B5EF4-FFF2-40B4-BE49-F238E27FC236}">
                  <a16:creationId xmlns:a16="http://schemas.microsoft.com/office/drawing/2014/main" id="{F0A192FF-076D-E045-AAA6-1922137AB0E6}"/>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2"/>
                  </a:solidFill>
                </a:rPr>
                <a:t>x</a:t>
              </a:r>
            </a:p>
          </p:txBody>
        </p:sp>
        <p:sp>
          <p:nvSpPr>
            <p:cNvPr id="315" name="TextBox 314">
              <a:extLst>
                <a:ext uri="{FF2B5EF4-FFF2-40B4-BE49-F238E27FC236}">
                  <a16:creationId xmlns:a16="http://schemas.microsoft.com/office/drawing/2014/main" id="{F2A4B7E3-2989-7442-AB31-FEB7F6E44C47}"/>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2"/>
                  </a:solidFill>
                </a:rPr>
                <a:t>x</a:t>
              </a:r>
            </a:p>
          </p:txBody>
        </p:sp>
        <p:sp>
          <p:nvSpPr>
            <p:cNvPr id="316" name="TextBox 315">
              <a:extLst>
                <a:ext uri="{FF2B5EF4-FFF2-40B4-BE49-F238E27FC236}">
                  <a16:creationId xmlns:a16="http://schemas.microsoft.com/office/drawing/2014/main" id="{71C7D19B-ADE0-634E-BACA-A7D9989A9A31}"/>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2"/>
                  </a:solidFill>
                </a:rPr>
                <a:t>x</a:t>
              </a:r>
            </a:p>
          </p:txBody>
        </p:sp>
        <p:sp>
          <p:nvSpPr>
            <p:cNvPr id="317" name="TextBox 316">
              <a:extLst>
                <a:ext uri="{FF2B5EF4-FFF2-40B4-BE49-F238E27FC236}">
                  <a16:creationId xmlns:a16="http://schemas.microsoft.com/office/drawing/2014/main" id="{3562459F-927F-7042-94B3-59F620A76117}"/>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2"/>
                  </a:solidFill>
                </a:rPr>
                <a:t>x</a:t>
              </a:r>
            </a:p>
          </p:txBody>
        </p:sp>
        <p:sp>
          <p:nvSpPr>
            <p:cNvPr id="318" name="TextBox 317">
              <a:extLst>
                <a:ext uri="{FF2B5EF4-FFF2-40B4-BE49-F238E27FC236}">
                  <a16:creationId xmlns:a16="http://schemas.microsoft.com/office/drawing/2014/main" id="{19847FDD-C95C-0746-B9B5-C585B8F2F31C}"/>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2"/>
                  </a:solidFill>
                </a:rPr>
                <a:t>x</a:t>
              </a:r>
            </a:p>
          </p:txBody>
        </p:sp>
        <p:sp>
          <p:nvSpPr>
            <p:cNvPr id="319" name="TextBox 318">
              <a:extLst>
                <a:ext uri="{FF2B5EF4-FFF2-40B4-BE49-F238E27FC236}">
                  <a16:creationId xmlns:a16="http://schemas.microsoft.com/office/drawing/2014/main" id="{9A3E65B6-65D6-2940-B734-68B761E95F11}"/>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2"/>
                  </a:solidFill>
                </a:rPr>
                <a:t>x</a:t>
              </a:r>
            </a:p>
          </p:txBody>
        </p:sp>
        <p:sp>
          <p:nvSpPr>
            <p:cNvPr id="320" name="TextBox 319">
              <a:extLst>
                <a:ext uri="{FF2B5EF4-FFF2-40B4-BE49-F238E27FC236}">
                  <a16:creationId xmlns:a16="http://schemas.microsoft.com/office/drawing/2014/main" id="{F224B127-1C9E-BD47-9F1C-4C6426AEA5A3}"/>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2"/>
                  </a:solidFill>
                </a:rPr>
                <a:t>x</a:t>
              </a:r>
            </a:p>
          </p:txBody>
        </p:sp>
        <p:sp>
          <p:nvSpPr>
            <p:cNvPr id="321" name="TextBox 320">
              <a:extLst>
                <a:ext uri="{FF2B5EF4-FFF2-40B4-BE49-F238E27FC236}">
                  <a16:creationId xmlns:a16="http://schemas.microsoft.com/office/drawing/2014/main" id="{0DCEA2A4-6EAF-0D46-B7AB-F79A2A2965CA}"/>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2"/>
                  </a:solidFill>
                </a:rPr>
                <a:t>x</a:t>
              </a:r>
            </a:p>
          </p:txBody>
        </p:sp>
        <p:sp>
          <p:nvSpPr>
            <p:cNvPr id="322" name="TextBox 321">
              <a:extLst>
                <a:ext uri="{FF2B5EF4-FFF2-40B4-BE49-F238E27FC236}">
                  <a16:creationId xmlns:a16="http://schemas.microsoft.com/office/drawing/2014/main" id="{4F3FFB17-4999-F14C-B78F-0598E1D5217B}"/>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2"/>
                  </a:solidFill>
                </a:rPr>
                <a:t>x</a:t>
              </a:r>
            </a:p>
          </p:txBody>
        </p:sp>
        <p:sp>
          <p:nvSpPr>
            <p:cNvPr id="323" name="TextBox 322">
              <a:extLst>
                <a:ext uri="{FF2B5EF4-FFF2-40B4-BE49-F238E27FC236}">
                  <a16:creationId xmlns:a16="http://schemas.microsoft.com/office/drawing/2014/main" id="{E2470A8D-C083-C34A-BC6E-979A4A31627D}"/>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2"/>
                  </a:solidFill>
                </a:rPr>
                <a:t>x</a:t>
              </a:r>
            </a:p>
          </p:txBody>
        </p:sp>
        <p:sp>
          <p:nvSpPr>
            <p:cNvPr id="324" name="TextBox 323">
              <a:extLst>
                <a:ext uri="{FF2B5EF4-FFF2-40B4-BE49-F238E27FC236}">
                  <a16:creationId xmlns:a16="http://schemas.microsoft.com/office/drawing/2014/main" id="{EBD6ED3D-F267-1848-AAFA-AD20D5B97C2C}"/>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2"/>
                  </a:solidFill>
                </a:rPr>
                <a:t>x</a:t>
              </a:r>
            </a:p>
          </p:txBody>
        </p:sp>
        <p:sp>
          <p:nvSpPr>
            <p:cNvPr id="325" name="TextBox 324">
              <a:extLst>
                <a:ext uri="{FF2B5EF4-FFF2-40B4-BE49-F238E27FC236}">
                  <a16:creationId xmlns:a16="http://schemas.microsoft.com/office/drawing/2014/main" id="{40323044-9425-E94D-907C-BCD61B02B60E}"/>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2"/>
                  </a:solidFill>
                </a:rPr>
                <a:t>x</a:t>
              </a:r>
            </a:p>
          </p:txBody>
        </p:sp>
        <p:sp>
          <p:nvSpPr>
            <p:cNvPr id="326" name="TextBox 325">
              <a:extLst>
                <a:ext uri="{FF2B5EF4-FFF2-40B4-BE49-F238E27FC236}">
                  <a16:creationId xmlns:a16="http://schemas.microsoft.com/office/drawing/2014/main" id="{F7FC7BE6-F734-0442-9B5B-943D52204D41}"/>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2"/>
                  </a:solidFill>
                </a:rPr>
                <a:t>x</a:t>
              </a:r>
            </a:p>
          </p:txBody>
        </p:sp>
        <p:sp>
          <p:nvSpPr>
            <p:cNvPr id="327" name="TextBox 326">
              <a:extLst>
                <a:ext uri="{FF2B5EF4-FFF2-40B4-BE49-F238E27FC236}">
                  <a16:creationId xmlns:a16="http://schemas.microsoft.com/office/drawing/2014/main" id="{9253EAFA-05FA-194F-A16D-1475D8182F1C}"/>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2"/>
                  </a:solidFill>
                </a:rPr>
                <a:t>x</a:t>
              </a:r>
            </a:p>
          </p:txBody>
        </p:sp>
        <p:sp>
          <p:nvSpPr>
            <p:cNvPr id="328" name="TextBox 327">
              <a:extLst>
                <a:ext uri="{FF2B5EF4-FFF2-40B4-BE49-F238E27FC236}">
                  <a16:creationId xmlns:a16="http://schemas.microsoft.com/office/drawing/2014/main" id="{2A67E2F9-83CE-8641-838A-74FACBBAAD3B}"/>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2"/>
                  </a:solidFill>
                </a:rPr>
                <a:t>x</a:t>
              </a:r>
            </a:p>
          </p:txBody>
        </p:sp>
        <p:sp>
          <p:nvSpPr>
            <p:cNvPr id="329" name="TextBox 328">
              <a:extLst>
                <a:ext uri="{FF2B5EF4-FFF2-40B4-BE49-F238E27FC236}">
                  <a16:creationId xmlns:a16="http://schemas.microsoft.com/office/drawing/2014/main" id="{7F9F5943-C9D7-AF47-AC9C-09DDEC9E6126}"/>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2"/>
                  </a:solidFill>
                </a:rPr>
                <a:t>x</a:t>
              </a:r>
            </a:p>
          </p:txBody>
        </p:sp>
        <p:sp>
          <p:nvSpPr>
            <p:cNvPr id="330" name="TextBox 329">
              <a:extLst>
                <a:ext uri="{FF2B5EF4-FFF2-40B4-BE49-F238E27FC236}">
                  <a16:creationId xmlns:a16="http://schemas.microsoft.com/office/drawing/2014/main" id="{38DD4AD1-3DE4-2342-BA51-180846357444}"/>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2"/>
                  </a:solidFill>
                </a:rPr>
                <a:t>x</a:t>
              </a:r>
            </a:p>
          </p:txBody>
        </p:sp>
        <p:sp>
          <p:nvSpPr>
            <p:cNvPr id="331" name="Oval 330">
              <a:extLst>
                <a:ext uri="{FF2B5EF4-FFF2-40B4-BE49-F238E27FC236}">
                  <a16:creationId xmlns:a16="http://schemas.microsoft.com/office/drawing/2014/main" id="{39CECDDD-1AC1-7A4E-95B4-B6A7DD37E937}"/>
                </a:ext>
              </a:extLst>
            </p:cNvPr>
            <p:cNvSpPr/>
            <p:nvPr/>
          </p:nvSpPr>
          <p:spPr>
            <a:xfrm>
              <a:off x="2036652" y="1497826"/>
              <a:ext cx="1665617" cy="1576552"/>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332" name="Oval 331">
            <a:extLst>
              <a:ext uri="{FF2B5EF4-FFF2-40B4-BE49-F238E27FC236}">
                <a16:creationId xmlns:a16="http://schemas.microsoft.com/office/drawing/2014/main" id="{FAB98D8D-5A81-8241-B238-2C83DFDF0312}"/>
              </a:ext>
            </a:extLst>
          </p:cNvPr>
          <p:cNvSpPr/>
          <p:nvPr/>
        </p:nvSpPr>
        <p:spPr>
          <a:xfrm>
            <a:off x="1088361" y="63790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Oval 332">
            <a:extLst>
              <a:ext uri="{FF2B5EF4-FFF2-40B4-BE49-F238E27FC236}">
                <a16:creationId xmlns:a16="http://schemas.microsoft.com/office/drawing/2014/main" id="{53AD0786-EC07-034A-B349-3D1C96E3A52D}"/>
              </a:ext>
            </a:extLst>
          </p:cNvPr>
          <p:cNvSpPr/>
          <p:nvPr/>
        </p:nvSpPr>
        <p:spPr>
          <a:xfrm>
            <a:off x="1092477" y="65314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Oval 333">
            <a:extLst>
              <a:ext uri="{FF2B5EF4-FFF2-40B4-BE49-F238E27FC236}">
                <a16:creationId xmlns:a16="http://schemas.microsoft.com/office/drawing/2014/main" id="{D951BC80-4BF3-C943-8EAA-760C3C583736}"/>
              </a:ext>
            </a:extLst>
          </p:cNvPr>
          <p:cNvSpPr/>
          <p:nvPr/>
        </p:nvSpPr>
        <p:spPr>
          <a:xfrm>
            <a:off x="1092477" y="6679744"/>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TextBox 334">
            <a:extLst>
              <a:ext uri="{FF2B5EF4-FFF2-40B4-BE49-F238E27FC236}">
                <a16:creationId xmlns:a16="http://schemas.microsoft.com/office/drawing/2014/main" id="{48A3539A-8CA4-D74B-B4F9-A766BDD07BBB}"/>
              </a:ext>
            </a:extLst>
          </p:cNvPr>
          <p:cNvSpPr txBox="1"/>
          <p:nvPr/>
        </p:nvSpPr>
        <p:spPr>
          <a:xfrm>
            <a:off x="235094" y="2019750"/>
            <a:ext cx="2352888" cy="369332"/>
          </a:xfrm>
          <a:prstGeom prst="rect">
            <a:avLst/>
          </a:prstGeom>
          <a:noFill/>
        </p:spPr>
        <p:txBody>
          <a:bodyPr wrap="none" rtlCol="0">
            <a:spAutoFit/>
          </a:bodyPr>
          <a:lstStyle/>
          <a:p>
            <a:r>
              <a:rPr lang="en-US" dirty="0"/>
              <a:t>Bootstrapped data sets</a:t>
            </a:r>
          </a:p>
        </p:txBody>
      </p:sp>
      <p:sp>
        <p:nvSpPr>
          <p:cNvPr id="336" name="TextBox 335">
            <a:extLst>
              <a:ext uri="{FF2B5EF4-FFF2-40B4-BE49-F238E27FC236}">
                <a16:creationId xmlns:a16="http://schemas.microsoft.com/office/drawing/2014/main" id="{7E0EF261-2811-1B44-9555-A4EE96F071B8}"/>
              </a:ext>
            </a:extLst>
          </p:cNvPr>
          <p:cNvSpPr txBox="1"/>
          <p:nvPr/>
        </p:nvSpPr>
        <p:spPr>
          <a:xfrm>
            <a:off x="3333030" y="1381872"/>
            <a:ext cx="8733481" cy="738664"/>
          </a:xfrm>
          <a:prstGeom prst="rect">
            <a:avLst/>
          </a:prstGeom>
          <a:noFill/>
        </p:spPr>
        <p:txBody>
          <a:bodyPr wrap="none" rtlCol="0">
            <a:spAutoFit/>
          </a:bodyPr>
          <a:lstStyle/>
          <a:p>
            <a:r>
              <a:rPr lang="en-US" sz="1400" dirty="0">
                <a:latin typeface="Courier" pitchFamily="2" charset="0"/>
              </a:rPr>
              <a:t>for </a:t>
            </a:r>
            <a:r>
              <a:rPr lang="en-US" sz="1400" dirty="0" err="1">
                <a:latin typeface="Courier" pitchFamily="2" charset="0"/>
              </a:rPr>
              <a:t>i</a:t>
            </a:r>
            <a:r>
              <a:rPr lang="en-US" sz="1400" dirty="0">
                <a:latin typeface="Courier" pitchFamily="2" charset="0"/>
              </a:rPr>
              <a:t> in range(10000):</a:t>
            </a:r>
          </a:p>
          <a:p>
            <a:r>
              <a:rPr lang="en-US" sz="1400" dirty="0">
                <a:latin typeface="Courier" pitchFamily="2" charset="0"/>
              </a:rPr>
              <a:t>	 </a:t>
            </a:r>
            <a:r>
              <a:rPr lang="en-US" sz="1400" dirty="0" err="1">
                <a:latin typeface="Courier" pitchFamily="2" charset="0"/>
              </a:rPr>
              <a:t>bootstrap_samples</a:t>
            </a:r>
            <a:r>
              <a:rPr lang="en-US" sz="1400" dirty="0">
                <a:latin typeface="Courier" pitchFamily="2" charset="0"/>
              </a:rPr>
              <a:t>[</a:t>
            </a:r>
            <a:r>
              <a:rPr lang="en-US" sz="1400" dirty="0" err="1">
                <a:latin typeface="Courier" pitchFamily="2" charset="0"/>
              </a:rPr>
              <a:t>i</a:t>
            </a:r>
            <a:r>
              <a:rPr lang="en-US" sz="1400" dirty="0">
                <a:latin typeface="Courier" pitchFamily="2" charset="0"/>
              </a:rPr>
              <a:t>,:] = </a:t>
            </a:r>
            <a:r>
              <a:rPr lang="en-US" sz="1400" dirty="0" err="1">
                <a:latin typeface="Courier" pitchFamily="2" charset="0"/>
              </a:rPr>
              <a:t>np.random.choice</a:t>
            </a:r>
            <a:r>
              <a:rPr lang="en-US" sz="1400" dirty="0">
                <a:latin typeface="Courier" pitchFamily="2" charset="0"/>
              </a:rPr>
              <a:t>(data, size=N, replace=True)</a:t>
            </a:r>
          </a:p>
          <a:p>
            <a:r>
              <a:rPr lang="en-US" sz="1400" dirty="0">
                <a:latin typeface="Courier" pitchFamily="2" charset="0"/>
              </a:rPr>
              <a:t>	 </a:t>
            </a:r>
            <a:r>
              <a:rPr lang="en-US" sz="1400" dirty="0" err="1">
                <a:latin typeface="Courier" pitchFamily="2" charset="0"/>
              </a:rPr>
              <a:t>boostrap_statistics</a:t>
            </a:r>
            <a:r>
              <a:rPr lang="en-US" sz="1400" dirty="0">
                <a:latin typeface="Courier" pitchFamily="2" charset="0"/>
              </a:rPr>
              <a:t>[</a:t>
            </a:r>
            <a:r>
              <a:rPr lang="en-US" sz="1400" dirty="0" err="1">
                <a:latin typeface="Courier" pitchFamily="2" charset="0"/>
              </a:rPr>
              <a:t>i</a:t>
            </a:r>
            <a:r>
              <a:rPr lang="en-US" sz="1400" dirty="0">
                <a:latin typeface="Courier" pitchFamily="2" charset="0"/>
              </a:rPr>
              <a:t>] = … </a:t>
            </a:r>
            <a:r>
              <a:rPr lang="en-US" sz="1400" i="1" dirty="0">
                <a:latin typeface="Courier" pitchFamily="2" charset="0"/>
              </a:rPr>
              <a:t>get statistic from</a:t>
            </a:r>
            <a:r>
              <a:rPr lang="en-US" sz="1400" dirty="0">
                <a:latin typeface="Courier" pitchFamily="2" charset="0"/>
              </a:rPr>
              <a:t> </a:t>
            </a:r>
            <a:r>
              <a:rPr lang="en-US" sz="1400" dirty="0" err="1">
                <a:latin typeface="Courier" pitchFamily="2" charset="0"/>
              </a:rPr>
              <a:t>bootstrap_samples</a:t>
            </a:r>
            <a:r>
              <a:rPr lang="en-US" sz="1400" dirty="0">
                <a:latin typeface="Courier" pitchFamily="2" charset="0"/>
              </a:rPr>
              <a:t>[</a:t>
            </a:r>
            <a:r>
              <a:rPr lang="en-US" sz="1400" dirty="0" err="1">
                <a:latin typeface="Courier" pitchFamily="2" charset="0"/>
              </a:rPr>
              <a:t>i</a:t>
            </a:r>
            <a:r>
              <a:rPr lang="en-US" sz="1400" dirty="0">
                <a:latin typeface="Courier" pitchFamily="2" charset="0"/>
              </a:rPr>
              <a:t>,:]</a:t>
            </a:r>
          </a:p>
        </p:txBody>
      </p:sp>
    </p:spTree>
    <p:extLst>
      <p:ext uri="{BB962C8B-B14F-4D97-AF65-F5344CB8AC3E}">
        <p14:creationId xmlns:p14="http://schemas.microsoft.com/office/powerpoint/2010/main" val="3295153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3DFE7167-6ABC-0343-B91C-A16D73D510B3}"/>
              </a:ext>
            </a:extLst>
          </p:cNvPr>
          <p:cNvGrpSpPr/>
          <p:nvPr/>
        </p:nvGrpSpPr>
        <p:grpSpPr>
          <a:xfrm>
            <a:off x="593997" y="320079"/>
            <a:ext cx="901216" cy="903376"/>
            <a:chOff x="2031861" y="1429407"/>
            <a:chExt cx="1665618" cy="1669609"/>
          </a:xfrm>
        </p:grpSpPr>
        <p:sp>
          <p:nvSpPr>
            <p:cNvPr id="29" name="TextBox 28">
              <a:extLst>
                <a:ext uri="{FF2B5EF4-FFF2-40B4-BE49-F238E27FC236}">
                  <a16:creationId xmlns:a16="http://schemas.microsoft.com/office/drawing/2014/main" id="{9876BA79-2B2B-524D-9C8A-6DE0FCEB4F90}"/>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30" name="TextBox 29">
              <a:extLst>
                <a:ext uri="{FF2B5EF4-FFF2-40B4-BE49-F238E27FC236}">
                  <a16:creationId xmlns:a16="http://schemas.microsoft.com/office/drawing/2014/main" id="{796E18C3-4730-E840-860E-3B941C8EF64C}"/>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31" name="TextBox 30">
              <a:extLst>
                <a:ext uri="{FF2B5EF4-FFF2-40B4-BE49-F238E27FC236}">
                  <a16:creationId xmlns:a16="http://schemas.microsoft.com/office/drawing/2014/main" id="{EDA25850-F379-8440-9898-43F672FD2C01}"/>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32" name="TextBox 31">
              <a:extLst>
                <a:ext uri="{FF2B5EF4-FFF2-40B4-BE49-F238E27FC236}">
                  <a16:creationId xmlns:a16="http://schemas.microsoft.com/office/drawing/2014/main" id="{4C19B0C5-B554-C548-8170-4E661F50004F}"/>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33" name="TextBox 32">
              <a:extLst>
                <a:ext uri="{FF2B5EF4-FFF2-40B4-BE49-F238E27FC236}">
                  <a16:creationId xmlns:a16="http://schemas.microsoft.com/office/drawing/2014/main" id="{7AC28C66-186B-DB48-9308-6DFAD025A661}"/>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34" name="TextBox 33">
              <a:extLst>
                <a:ext uri="{FF2B5EF4-FFF2-40B4-BE49-F238E27FC236}">
                  <a16:creationId xmlns:a16="http://schemas.microsoft.com/office/drawing/2014/main" id="{E25E2F3D-9E37-1A41-89A2-CA513B514FC0}"/>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35" name="TextBox 34">
              <a:extLst>
                <a:ext uri="{FF2B5EF4-FFF2-40B4-BE49-F238E27FC236}">
                  <a16:creationId xmlns:a16="http://schemas.microsoft.com/office/drawing/2014/main" id="{9AB56509-6B7A-814E-9B58-B2920CE839DD}"/>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36" name="TextBox 35">
              <a:extLst>
                <a:ext uri="{FF2B5EF4-FFF2-40B4-BE49-F238E27FC236}">
                  <a16:creationId xmlns:a16="http://schemas.microsoft.com/office/drawing/2014/main" id="{7A7322E4-6C71-284A-9872-F4D8EE81F4DF}"/>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37" name="TextBox 36">
              <a:extLst>
                <a:ext uri="{FF2B5EF4-FFF2-40B4-BE49-F238E27FC236}">
                  <a16:creationId xmlns:a16="http://schemas.microsoft.com/office/drawing/2014/main" id="{FD82AE81-0689-0A46-ADA6-4900EE206F2B}"/>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38" name="TextBox 37">
              <a:extLst>
                <a:ext uri="{FF2B5EF4-FFF2-40B4-BE49-F238E27FC236}">
                  <a16:creationId xmlns:a16="http://schemas.microsoft.com/office/drawing/2014/main" id="{2AE7FC96-5917-4049-B5A4-EC570C6CF567}"/>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39" name="TextBox 38">
              <a:extLst>
                <a:ext uri="{FF2B5EF4-FFF2-40B4-BE49-F238E27FC236}">
                  <a16:creationId xmlns:a16="http://schemas.microsoft.com/office/drawing/2014/main" id="{D5EBF923-4186-7942-B1FA-706AA0301932}"/>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40" name="TextBox 39">
              <a:extLst>
                <a:ext uri="{FF2B5EF4-FFF2-40B4-BE49-F238E27FC236}">
                  <a16:creationId xmlns:a16="http://schemas.microsoft.com/office/drawing/2014/main" id="{6F672C0F-8235-B849-B4EC-089D9488692B}"/>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41" name="TextBox 40">
              <a:extLst>
                <a:ext uri="{FF2B5EF4-FFF2-40B4-BE49-F238E27FC236}">
                  <a16:creationId xmlns:a16="http://schemas.microsoft.com/office/drawing/2014/main" id="{90ADD31C-DE6D-F543-915E-F4E70659434B}"/>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42" name="TextBox 41">
              <a:extLst>
                <a:ext uri="{FF2B5EF4-FFF2-40B4-BE49-F238E27FC236}">
                  <a16:creationId xmlns:a16="http://schemas.microsoft.com/office/drawing/2014/main" id="{2157D437-74E5-1A4C-88B7-FD3F4AF609BE}"/>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43" name="TextBox 42">
              <a:extLst>
                <a:ext uri="{FF2B5EF4-FFF2-40B4-BE49-F238E27FC236}">
                  <a16:creationId xmlns:a16="http://schemas.microsoft.com/office/drawing/2014/main" id="{93AD08BE-813D-1145-AA5A-28C5AC0C89B8}"/>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44" name="TextBox 43">
              <a:extLst>
                <a:ext uri="{FF2B5EF4-FFF2-40B4-BE49-F238E27FC236}">
                  <a16:creationId xmlns:a16="http://schemas.microsoft.com/office/drawing/2014/main" id="{64C1ACFB-F9DC-C848-8D87-8D09D303FEF2}"/>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45" name="TextBox 44">
              <a:extLst>
                <a:ext uri="{FF2B5EF4-FFF2-40B4-BE49-F238E27FC236}">
                  <a16:creationId xmlns:a16="http://schemas.microsoft.com/office/drawing/2014/main" id="{68E04535-8143-EC42-BFDB-36BDAC7701DA}"/>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46" name="TextBox 45">
              <a:extLst>
                <a:ext uri="{FF2B5EF4-FFF2-40B4-BE49-F238E27FC236}">
                  <a16:creationId xmlns:a16="http://schemas.microsoft.com/office/drawing/2014/main" id="{003CB861-EE5B-F94B-85AB-D13360BED3A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47" name="TextBox 46">
              <a:extLst>
                <a:ext uri="{FF2B5EF4-FFF2-40B4-BE49-F238E27FC236}">
                  <a16:creationId xmlns:a16="http://schemas.microsoft.com/office/drawing/2014/main" id="{98343C13-1FB3-2F43-9D9B-7A37BA855006}"/>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48" name="TextBox 47">
              <a:extLst>
                <a:ext uri="{FF2B5EF4-FFF2-40B4-BE49-F238E27FC236}">
                  <a16:creationId xmlns:a16="http://schemas.microsoft.com/office/drawing/2014/main" id="{CB715C8A-87A3-E04D-93DF-B00537FE185F}"/>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49" name="TextBox 48">
              <a:extLst>
                <a:ext uri="{FF2B5EF4-FFF2-40B4-BE49-F238E27FC236}">
                  <a16:creationId xmlns:a16="http://schemas.microsoft.com/office/drawing/2014/main" id="{659D71EB-CB7F-5F44-A905-49460FC6AD53}"/>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50" name="TextBox 49">
              <a:extLst>
                <a:ext uri="{FF2B5EF4-FFF2-40B4-BE49-F238E27FC236}">
                  <a16:creationId xmlns:a16="http://schemas.microsoft.com/office/drawing/2014/main" id="{3720F98D-17B6-3F44-B877-9BA158E5F9C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51" name="Oval 50">
              <a:extLst>
                <a:ext uri="{FF2B5EF4-FFF2-40B4-BE49-F238E27FC236}">
                  <a16:creationId xmlns:a16="http://schemas.microsoft.com/office/drawing/2014/main" id="{94B4BF5A-C362-924D-91CC-C49719D53CCA}"/>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7" name="Down Arrow 136">
            <a:extLst>
              <a:ext uri="{FF2B5EF4-FFF2-40B4-BE49-F238E27FC236}">
                <a16:creationId xmlns:a16="http://schemas.microsoft.com/office/drawing/2014/main" id="{A573AE9E-B62A-144A-8520-5B4080469D9B}"/>
              </a:ext>
            </a:extLst>
          </p:cNvPr>
          <p:cNvSpPr/>
          <p:nvPr/>
        </p:nvSpPr>
        <p:spPr>
          <a:xfrm>
            <a:off x="913622" y="1339933"/>
            <a:ext cx="285175" cy="46586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oup 145">
            <a:extLst>
              <a:ext uri="{FF2B5EF4-FFF2-40B4-BE49-F238E27FC236}">
                <a16:creationId xmlns:a16="http://schemas.microsoft.com/office/drawing/2014/main" id="{6B4E378C-3433-A943-9089-239961B1DE2A}"/>
              </a:ext>
            </a:extLst>
          </p:cNvPr>
          <p:cNvGrpSpPr/>
          <p:nvPr/>
        </p:nvGrpSpPr>
        <p:grpSpPr>
          <a:xfrm>
            <a:off x="5074022" y="546600"/>
            <a:ext cx="4502340" cy="395979"/>
            <a:chOff x="5074022" y="546600"/>
            <a:chExt cx="4502340" cy="395979"/>
          </a:xfrm>
        </p:grpSpPr>
        <p:sp>
          <p:nvSpPr>
            <p:cNvPr id="138" name="Rectangle 137">
              <a:extLst>
                <a:ext uri="{FF2B5EF4-FFF2-40B4-BE49-F238E27FC236}">
                  <a16:creationId xmlns:a16="http://schemas.microsoft.com/office/drawing/2014/main" id="{F81EB66A-548D-7240-B7CD-5058F831F767}"/>
                </a:ext>
              </a:extLst>
            </p:cNvPr>
            <p:cNvSpPr/>
            <p:nvPr/>
          </p:nvSpPr>
          <p:spPr>
            <a:xfrm>
              <a:off x="5127812" y="615846"/>
              <a:ext cx="4356847" cy="311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9" name="TextBox 138">
                  <a:extLst>
                    <a:ext uri="{FF2B5EF4-FFF2-40B4-BE49-F238E27FC236}">
                      <a16:creationId xmlns:a16="http://schemas.microsoft.com/office/drawing/2014/main" id="{97C42555-68AE-5445-BE9C-BC911E8DE1E6}"/>
                    </a:ext>
                  </a:extLst>
                </p:cNvPr>
                <p:cNvSpPr txBox="1"/>
                <p:nvPr/>
              </p:nvSpPr>
              <p:spPr>
                <a:xfrm>
                  <a:off x="5074022"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0</m:t>
                            </m:r>
                          </m:sub>
                        </m:sSub>
                      </m:oMath>
                    </m:oMathPara>
                  </a14:m>
                  <a:endParaRPr lang="en-US" dirty="0"/>
                </a:p>
              </p:txBody>
            </p:sp>
          </mc:Choice>
          <mc:Fallback xmlns="">
            <p:sp>
              <p:nvSpPr>
                <p:cNvPr id="139" name="TextBox 138">
                  <a:extLst>
                    <a:ext uri="{FF2B5EF4-FFF2-40B4-BE49-F238E27FC236}">
                      <a16:creationId xmlns:a16="http://schemas.microsoft.com/office/drawing/2014/main" id="{97C42555-68AE-5445-BE9C-BC911E8DE1E6}"/>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0" name="TextBox 139">
                  <a:extLst>
                    <a:ext uri="{FF2B5EF4-FFF2-40B4-BE49-F238E27FC236}">
                      <a16:creationId xmlns:a16="http://schemas.microsoft.com/office/drawing/2014/main" id="{C91C4968-F5AA-814B-9E07-1034F6A44BE6}"/>
                    </a:ext>
                  </a:extLst>
                </p:cNvPr>
                <p:cNvSpPr txBox="1"/>
                <p:nvPr/>
              </p:nvSpPr>
              <p:spPr>
                <a:xfrm>
                  <a:off x="5424640"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oMath>
                    </m:oMathPara>
                  </a14:m>
                  <a:endParaRPr lang="en-US" dirty="0"/>
                </a:p>
              </p:txBody>
            </p:sp>
          </mc:Choice>
          <mc:Fallback xmlns="">
            <p:sp>
              <p:nvSpPr>
                <p:cNvPr id="140" name="TextBox 139">
                  <a:extLst>
                    <a:ext uri="{FF2B5EF4-FFF2-40B4-BE49-F238E27FC236}">
                      <a16:creationId xmlns:a16="http://schemas.microsoft.com/office/drawing/2014/main" id="{C91C4968-F5AA-814B-9E07-1034F6A44BE6}"/>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9C62CBCD-3E8F-B94B-87AE-D61EDD78500A}"/>
                    </a:ext>
                  </a:extLst>
                </p:cNvPr>
                <p:cNvSpPr txBox="1"/>
                <p:nvPr/>
              </p:nvSpPr>
              <p:spPr>
                <a:xfrm>
                  <a:off x="5775258"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m:oMathPara>
                  </a14:m>
                  <a:endParaRPr lang="en-US" dirty="0"/>
                </a:p>
              </p:txBody>
            </p:sp>
          </mc:Choice>
          <mc:Fallback xmlns="">
            <p:sp>
              <p:nvSpPr>
                <p:cNvPr id="141" name="TextBox 140">
                  <a:extLst>
                    <a:ext uri="{FF2B5EF4-FFF2-40B4-BE49-F238E27FC236}">
                      <a16:creationId xmlns:a16="http://schemas.microsoft.com/office/drawing/2014/main" id="{9C62CBCD-3E8F-B94B-87AE-D61EDD78500A}"/>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0D210AD0-D3F5-8D46-911A-D98F0301E2BA}"/>
                    </a:ext>
                  </a:extLst>
                </p:cNvPr>
                <p:cNvSpPr txBox="1"/>
                <p:nvPr/>
              </p:nvSpPr>
              <p:spPr>
                <a:xfrm>
                  <a:off x="6125876"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oMath>
                    </m:oMathPara>
                  </a14:m>
                  <a:endParaRPr lang="en-US" dirty="0"/>
                </a:p>
              </p:txBody>
            </p:sp>
          </mc:Choice>
          <mc:Fallback xmlns="">
            <p:sp>
              <p:nvSpPr>
                <p:cNvPr id="142" name="TextBox 141">
                  <a:extLst>
                    <a:ext uri="{FF2B5EF4-FFF2-40B4-BE49-F238E27FC236}">
                      <a16:creationId xmlns:a16="http://schemas.microsoft.com/office/drawing/2014/main" id="{0D210AD0-D3F5-8D46-911A-D98F0301E2BA}"/>
                    </a:ext>
                  </a:extLst>
                </p:cNvPr>
                <p:cNvSpPr txBox="1">
                  <a:spLocks noRot="1" noChangeAspect="1" noMove="1" noResize="1" noEditPoints="1" noAdjustHandles="1" noChangeArrowheads="1" noChangeShapeType="1" noTextEdit="1"/>
                </p:cNvSpPr>
                <p:nvPr/>
              </p:nvSpPr>
              <p:spPr>
                <a:xfrm>
                  <a:off x="6125876" y="546600"/>
                  <a:ext cx="46609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F0113AFF-D00C-844A-8663-3482162062F6}"/>
                    </a:ext>
                  </a:extLst>
                </p:cNvPr>
                <p:cNvSpPr txBox="1"/>
                <p:nvPr/>
              </p:nvSpPr>
              <p:spPr>
                <a:xfrm>
                  <a:off x="8857896" y="546600"/>
                  <a:ext cx="7184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𝑁</m:t>
                            </m:r>
                            <m:r>
                              <a:rPr lang="en-US" b="0" i="1" dirty="0" smtClean="0">
                                <a:latin typeface="Cambria Math" panose="02040503050406030204" pitchFamily="18" charset="0"/>
                              </a:rPr>
                              <m:t>−1</m:t>
                            </m:r>
                          </m:sub>
                        </m:sSub>
                      </m:oMath>
                    </m:oMathPara>
                  </a14:m>
                  <a:endParaRPr lang="en-US" dirty="0"/>
                </a:p>
              </p:txBody>
            </p:sp>
          </mc:Choice>
          <mc:Fallback xmlns="">
            <p:sp>
              <p:nvSpPr>
                <p:cNvPr id="143" name="TextBox 142">
                  <a:extLst>
                    <a:ext uri="{FF2B5EF4-FFF2-40B4-BE49-F238E27FC236}">
                      <a16:creationId xmlns:a16="http://schemas.microsoft.com/office/drawing/2014/main" id="{F0113AFF-D00C-844A-8663-3482162062F6}"/>
                    </a:ext>
                  </a:extLst>
                </p:cNvPr>
                <p:cNvSpPr txBox="1">
                  <a:spLocks noRot="1" noChangeAspect="1" noMove="1" noResize="1" noEditPoints="1" noAdjustHandles="1" noChangeArrowheads="1" noChangeShapeType="1" noTextEdit="1"/>
                </p:cNvSpPr>
                <p:nvPr/>
              </p:nvSpPr>
              <p:spPr>
                <a:xfrm>
                  <a:off x="8857896" y="546600"/>
                  <a:ext cx="71846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4" name="TextBox 143">
                  <a:extLst>
                    <a:ext uri="{FF2B5EF4-FFF2-40B4-BE49-F238E27FC236}">
                      <a16:creationId xmlns:a16="http://schemas.microsoft.com/office/drawing/2014/main" id="{3F32B9D9-7ABF-AE4C-BDC2-F8C7C4AE7D54}"/>
                    </a:ext>
                  </a:extLst>
                </p:cNvPr>
                <p:cNvSpPr txBox="1"/>
                <p:nvPr/>
              </p:nvSpPr>
              <p:spPr>
                <a:xfrm>
                  <a:off x="7198487" y="573247"/>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oMath>
                    </m:oMathPara>
                  </a14:m>
                  <a:endParaRPr lang="en-US" dirty="0"/>
                </a:p>
              </p:txBody>
            </p:sp>
          </mc:Choice>
          <mc:Fallback xmlns="">
            <p:sp>
              <p:nvSpPr>
                <p:cNvPr id="144" name="TextBox 143">
                  <a:extLst>
                    <a:ext uri="{FF2B5EF4-FFF2-40B4-BE49-F238E27FC236}">
                      <a16:creationId xmlns:a16="http://schemas.microsoft.com/office/drawing/2014/main" id="{3F32B9D9-7ABF-AE4C-BDC2-F8C7C4AE7D54}"/>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5" name="TextBox 144">
                  <a:extLst>
                    <a:ext uri="{FF2B5EF4-FFF2-40B4-BE49-F238E27FC236}">
                      <a16:creationId xmlns:a16="http://schemas.microsoft.com/office/drawing/2014/main" id="{BBDD2C7A-CA16-E64A-B8AE-CC62EFF820D9}"/>
                    </a:ext>
                  </a:extLst>
                </p:cNvPr>
                <p:cNvSpPr txBox="1"/>
                <p:nvPr/>
              </p:nvSpPr>
              <p:spPr>
                <a:xfrm>
                  <a:off x="8239742" y="546600"/>
                  <a:ext cx="7184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𝑁</m:t>
                            </m:r>
                            <m:r>
                              <a:rPr lang="en-US" b="0" i="1" dirty="0" smtClean="0">
                                <a:latin typeface="Cambria Math" panose="02040503050406030204" pitchFamily="18" charset="0"/>
                              </a:rPr>
                              <m:t>−2</m:t>
                            </m:r>
                          </m:sub>
                        </m:sSub>
                      </m:oMath>
                    </m:oMathPara>
                  </a14:m>
                  <a:endParaRPr lang="en-US" dirty="0"/>
                </a:p>
              </p:txBody>
            </p:sp>
          </mc:Choice>
          <mc:Fallback xmlns="">
            <p:sp>
              <p:nvSpPr>
                <p:cNvPr id="145" name="TextBox 144">
                  <a:extLst>
                    <a:ext uri="{FF2B5EF4-FFF2-40B4-BE49-F238E27FC236}">
                      <a16:creationId xmlns:a16="http://schemas.microsoft.com/office/drawing/2014/main" id="{BBDD2C7A-CA16-E64A-B8AE-CC62EFF820D9}"/>
                    </a:ext>
                  </a:extLst>
                </p:cNvPr>
                <p:cNvSpPr txBox="1">
                  <a:spLocks noRot="1" noChangeAspect="1" noMove="1" noResize="1" noEditPoints="1" noAdjustHandles="1" noChangeArrowheads="1" noChangeShapeType="1" noTextEdit="1"/>
                </p:cNvSpPr>
                <p:nvPr/>
              </p:nvSpPr>
              <p:spPr>
                <a:xfrm>
                  <a:off x="8239742" y="546600"/>
                  <a:ext cx="718466" cy="369332"/>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6456FFD1-0CC6-A841-8718-3B5200581D31}"/>
                  </a:ext>
                </a:extLst>
              </p:cNvPr>
              <p:cNvSpPr txBox="1"/>
              <p:nvPr/>
            </p:nvSpPr>
            <p:spPr>
              <a:xfrm>
                <a:off x="10827102" y="587101"/>
                <a:ext cx="6615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m:t>
                      </m:r>
                      <m:r>
                        <a:rPr lang="en-US" b="0" i="1" dirty="0" smtClean="0">
                          <a:latin typeface="Cambria Math" panose="02040503050406030204" pitchFamily="18" charset="0"/>
                        </a:rPr>
                        <m:t>𝑡𝑎𝑡</m:t>
                      </m:r>
                    </m:oMath>
                  </m:oMathPara>
                </a14:m>
                <a:endParaRPr lang="en-US" dirty="0"/>
              </a:p>
            </p:txBody>
          </p:sp>
        </mc:Choice>
        <mc:Fallback xmlns="">
          <p:sp>
            <p:nvSpPr>
              <p:cNvPr id="149" name="TextBox 148">
                <a:extLst>
                  <a:ext uri="{FF2B5EF4-FFF2-40B4-BE49-F238E27FC236}">
                    <a16:creationId xmlns:a16="http://schemas.microsoft.com/office/drawing/2014/main" id="{6456FFD1-0CC6-A841-8718-3B5200581D31}"/>
                  </a:ext>
                </a:extLst>
              </p:cNvPr>
              <p:cNvSpPr txBox="1">
                <a:spLocks noRot="1" noChangeAspect="1" noMove="1" noResize="1" noEditPoints="1" noAdjustHandles="1" noChangeArrowheads="1" noChangeShapeType="1" noTextEdit="1"/>
              </p:cNvSpPr>
              <p:nvPr/>
            </p:nvSpPr>
            <p:spPr>
              <a:xfrm>
                <a:off x="10827102" y="587101"/>
                <a:ext cx="661591" cy="369332"/>
              </a:xfrm>
              <a:prstGeom prst="rect">
                <a:avLst/>
              </a:prstGeom>
              <a:blipFill>
                <a:blip r:embed="rId9"/>
                <a:stretch>
                  <a:fillRect/>
                </a:stretch>
              </a:blipFill>
            </p:spPr>
            <p:txBody>
              <a:bodyPr/>
              <a:lstStyle/>
              <a:p>
                <a:r>
                  <a:rPr lang="en-US">
                    <a:noFill/>
                  </a:rPr>
                  <a:t> </a:t>
                </a:r>
              </a:p>
            </p:txBody>
          </p:sp>
        </mc:Fallback>
      </mc:AlternateContent>
      <p:sp>
        <p:nvSpPr>
          <p:cNvPr id="157" name="Right Arrow 156">
            <a:extLst>
              <a:ext uri="{FF2B5EF4-FFF2-40B4-BE49-F238E27FC236}">
                <a16:creationId xmlns:a16="http://schemas.microsoft.com/office/drawing/2014/main" id="{A179A3B5-7C03-0B44-AE40-C6F6302CF1E7}"/>
              </a:ext>
            </a:extLst>
          </p:cNvPr>
          <p:cNvSpPr/>
          <p:nvPr/>
        </p:nvSpPr>
        <p:spPr>
          <a:xfrm>
            <a:off x="9687654" y="644254"/>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ight Arrow 168">
            <a:extLst>
              <a:ext uri="{FF2B5EF4-FFF2-40B4-BE49-F238E27FC236}">
                <a16:creationId xmlns:a16="http://schemas.microsoft.com/office/drawing/2014/main" id="{E02DEF4E-0D79-4F42-9F0F-9C804E0291AA}"/>
              </a:ext>
            </a:extLst>
          </p:cNvPr>
          <p:cNvSpPr/>
          <p:nvPr/>
        </p:nvSpPr>
        <p:spPr>
          <a:xfrm>
            <a:off x="9687654" y="2765569"/>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0" name="Group 169">
            <a:extLst>
              <a:ext uri="{FF2B5EF4-FFF2-40B4-BE49-F238E27FC236}">
                <a16:creationId xmlns:a16="http://schemas.microsoft.com/office/drawing/2014/main" id="{4D2E3CC3-1640-CB47-9D28-165D6B9810E6}"/>
              </a:ext>
            </a:extLst>
          </p:cNvPr>
          <p:cNvGrpSpPr/>
          <p:nvPr/>
        </p:nvGrpSpPr>
        <p:grpSpPr>
          <a:xfrm>
            <a:off x="5074022" y="3675431"/>
            <a:ext cx="4410637" cy="395979"/>
            <a:chOff x="5074022" y="546600"/>
            <a:chExt cx="4410637" cy="395979"/>
          </a:xfrm>
        </p:grpSpPr>
        <p:sp>
          <p:nvSpPr>
            <p:cNvPr id="171" name="Rectangle 170">
              <a:extLst>
                <a:ext uri="{FF2B5EF4-FFF2-40B4-BE49-F238E27FC236}">
                  <a16:creationId xmlns:a16="http://schemas.microsoft.com/office/drawing/2014/main" id="{76FE022C-882F-8443-9869-1BD64C8398B2}"/>
                </a:ext>
              </a:extLst>
            </p:cNvPr>
            <p:cNvSpPr/>
            <p:nvPr/>
          </p:nvSpPr>
          <p:spPr>
            <a:xfrm>
              <a:off x="5127812" y="615846"/>
              <a:ext cx="4356847" cy="311842"/>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mc:AlternateContent xmlns:mc="http://schemas.openxmlformats.org/markup-compatibility/2006" xmlns:a14="http://schemas.microsoft.com/office/drawing/2010/main">
          <mc:Choice Requires="a14">
            <p:sp>
              <p:nvSpPr>
                <p:cNvPr id="172" name="TextBox 171">
                  <a:extLst>
                    <a:ext uri="{FF2B5EF4-FFF2-40B4-BE49-F238E27FC236}">
                      <a16:creationId xmlns:a16="http://schemas.microsoft.com/office/drawing/2014/main" id="{20E6B087-DF11-EB43-8A0C-C5A85B01F41E}"/>
                    </a:ext>
                  </a:extLst>
                </p:cNvPr>
                <p:cNvSpPr txBox="1"/>
                <p:nvPr/>
              </p:nvSpPr>
              <p:spPr>
                <a:xfrm>
                  <a:off x="5074022"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xmlns="">
            <p:sp>
              <p:nvSpPr>
                <p:cNvPr id="172" name="TextBox 171">
                  <a:extLst>
                    <a:ext uri="{FF2B5EF4-FFF2-40B4-BE49-F238E27FC236}">
                      <a16:creationId xmlns:a16="http://schemas.microsoft.com/office/drawing/2014/main" id="{20E6B087-DF11-EB43-8A0C-C5A85B01F41E}"/>
                    </a:ext>
                  </a:extLst>
                </p:cNvPr>
                <p:cNvSpPr txBox="1">
                  <a:spLocks noRot="1" noChangeAspect="1" noMove="1" noResize="1" noEditPoints="1" noAdjustHandles="1" noChangeArrowheads="1" noChangeShapeType="1" noTextEdit="1"/>
                </p:cNvSpPr>
                <p:nvPr/>
              </p:nvSpPr>
              <p:spPr>
                <a:xfrm>
                  <a:off x="5074022" y="546600"/>
                  <a:ext cx="365805"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3" name="TextBox 172">
                  <a:extLst>
                    <a:ext uri="{FF2B5EF4-FFF2-40B4-BE49-F238E27FC236}">
                      <a16:creationId xmlns:a16="http://schemas.microsoft.com/office/drawing/2014/main" id="{AF076CAC-7056-8D4B-92A4-D359AF970A6D}"/>
                    </a:ext>
                  </a:extLst>
                </p:cNvPr>
                <p:cNvSpPr txBox="1"/>
                <p:nvPr/>
              </p:nvSpPr>
              <p:spPr>
                <a:xfrm>
                  <a:off x="5424640"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xmlns="">
            <p:sp>
              <p:nvSpPr>
                <p:cNvPr id="173" name="TextBox 172">
                  <a:extLst>
                    <a:ext uri="{FF2B5EF4-FFF2-40B4-BE49-F238E27FC236}">
                      <a16:creationId xmlns:a16="http://schemas.microsoft.com/office/drawing/2014/main" id="{AF076CAC-7056-8D4B-92A4-D359AF970A6D}"/>
                    </a:ext>
                  </a:extLst>
                </p:cNvPr>
                <p:cNvSpPr txBox="1">
                  <a:spLocks noRot="1" noChangeAspect="1" noMove="1" noResize="1" noEditPoints="1" noAdjustHandles="1" noChangeArrowheads="1" noChangeShapeType="1" noTextEdit="1"/>
                </p:cNvSpPr>
                <p:nvPr/>
              </p:nvSpPr>
              <p:spPr>
                <a:xfrm>
                  <a:off x="5424640" y="546600"/>
                  <a:ext cx="365805"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4" name="TextBox 173">
                  <a:extLst>
                    <a:ext uri="{FF2B5EF4-FFF2-40B4-BE49-F238E27FC236}">
                      <a16:creationId xmlns:a16="http://schemas.microsoft.com/office/drawing/2014/main" id="{1F6E6974-C930-484D-9BA6-6CF7C0E6E043}"/>
                    </a:ext>
                  </a:extLst>
                </p:cNvPr>
                <p:cNvSpPr txBox="1"/>
                <p:nvPr/>
              </p:nvSpPr>
              <p:spPr>
                <a:xfrm>
                  <a:off x="5775258"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xmlns="">
            <p:sp>
              <p:nvSpPr>
                <p:cNvPr id="174" name="TextBox 173">
                  <a:extLst>
                    <a:ext uri="{FF2B5EF4-FFF2-40B4-BE49-F238E27FC236}">
                      <a16:creationId xmlns:a16="http://schemas.microsoft.com/office/drawing/2014/main" id="{1F6E6974-C930-484D-9BA6-6CF7C0E6E043}"/>
                    </a:ext>
                  </a:extLst>
                </p:cNvPr>
                <p:cNvSpPr txBox="1">
                  <a:spLocks noRot="1" noChangeAspect="1" noMove="1" noResize="1" noEditPoints="1" noAdjustHandles="1" noChangeArrowheads="1" noChangeShapeType="1" noTextEdit="1"/>
                </p:cNvSpPr>
                <p:nvPr/>
              </p:nvSpPr>
              <p:spPr>
                <a:xfrm>
                  <a:off x="5775258" y="546600"/>
                  <a:ext cx="365805"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5" name="TextBox 174">
                  <a:extLst>
                    <a:ext uri="{FF2B5EF4-FFF2-40B4-BE49-F238E27FC236}">
                      <a16:creationId xmlns:a16="http://schemas.microsoft.com/office/drawing/2014/main" id="{E866392C-4910-3645-AB37-27112A47FE2A}"/>
                    </a:ext>
                  </a:extLst>
                </p:cNvPr>
                <p:cNvSpPr txBox="1"/>
                <p:nvPr/>
              </p:nvSpPr>
              <p:spPr>
                <a:xfrm>
                  <a:off x="6125876"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xmlns="">
            <p:sp>
              <p:nvSpPr>
                <p:cNvPr id="175" name="TextBox 174">
                  <a:extLst>
                    <a:ext uri="{FF2B5EF4-FFF2-40B4-BE49-F238E27FC236}">
                      <a16:creationId xmlns:a16="http://schemas.microsoft.com/office/drawing/2014/main" id="{E866392C-4910-3645-AB37-27112A47FE2A}"/>
                    </a:ext>
                  </a:extLst>
                </p:cNvPr>
                <p:cNvSpPr txBox="1">
                  <a:spLocks noRot="1" noChangeAspect="1" noMove="1" noResize="1" noEditPoints="1" noAdjustHandles="1" noChangeArrowheads="1" noChangeShapeType="1" noTextEdit="1"/>
                </p:cNvSpPr>
                <p:nvPr/>
              </p:nvSpPr>
              <p:spPr>
                <a:xfrm>
                  <a:off x="6125876" y="546600"/>
                  <a:ext cx="365805"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6" name="TextBox 175">
                  <a:extLst>
                    <a:ext uri="{FF2B5EF4-FFF2-40B4-BE49-F238E27FC236}">
                      <a16:creationId xmlns:a16="http://schemas.microsoft.com/office/drawing/2014/main" id="{F4BB9B3E-FADC-8848-8428-494D862F6B42}"/>
                    </a:ext>
                  </a:extLst>
                </p:cNvPr>
                <p:cNvSpPr txBox="1"/>
                <p:nvPr/>
              </p:nvSpPr>
              <p:spPr>
                <a:xfrm>
                  <a:off x="8857896"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xmlns="">
            <p:sp>
              <p:nvSpPr>
                <p:cNvPr id="176" name="TextBox 175">
                  <a:extLst>
                    <a:ext uri="{FF2B5EF4-FFF2-40B4-BE49-F238E27FC236}">
                      <a16:creationId xmlns:a16="http://schemas.microsoft.com/office/drawing/2014/main" id="{F4BB9B3E-FADC-8848-8428-494D862F6B42}"/>
                    </a:ext>
                  </a:extLst>
                </p:cNvPr>
                <p:cNvSpPr txBox="1">
                  <a:spLocks noRot="1" noChangeAspect="1" noMove="1" noResize="1" noEditPoints="1" noAdjustHandles="1" noChangeArrowheads="1" noChangeShapeType="1" noTextEdit="1"/>
                </p:cNvSpPr>
                <p:nvPr/>
              </p:nvSpPr>
              <p:spPr>
                <a:xfrm>
                  <a:off x="8857896" y="546600"/>
                  <a:ext cx="365805"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7" name="TextBox 176">
                  <a:extLst>
                    <a:ext uri="{FF2B5EF4-FFF2-40B4-BE49-F238E27FC236}">
                      <a16:creationId xmlns:a16="http://schemas.microsoft.com/office/drawing/2014/main" id="{1BE25F2D-E468-7E46-9271-106CF39E688C}"/>
                    </a:ext>
                  </a:extLst>
                </p:cNvPr>
                <p:cNvSpPr txBox="1"/>
                <p:nvPr/>
              </p:nvSpPr>
              <p:spPr>
                <a:xfrm>
                  <a:off x="7198487" y="573247"/>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m:t>
                        </m:r>
                      </m:oMath>
                    </m:oMathPara>
                  </a14:m>
                  <a:endParaRPr lang="en-US" dirty="0">
                    <a:solidFill>
                      <a:schemeClr val="accent1"/>
                    </a:solidFill>
                  </a:endParaRPr>
                </a:p>
              </p:txBody>
            </p:sp>
          </mc:Choice>
          <mc:Fallback xmlns="">
            <p:sp>
              <p:nvSpPr>
                <p:cNvPr id="177" name="TextBox 176">
                  <a:extLst>
                    <a:ext uri="{FF2B5EF4-FFF2-40B4-BE49-F238E27FC236}">
                      <a16:creationId xmlns:a16="http://schemas.microsoft.com/office/drawing/2014/main" id="{1BE25F2D-E468-7E46-9271-106CF39E688C}"/>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8" name="TextBox 177">
                  <a:extLst>
                    <a:ext uri="{FF2B5EF4-FFF2-40B4-BE49-F238E27FC236}">
                      <a16:creationId xmlns:a16="http://schemas.microsoft.com/office/drawing/2014/main" id="{B9713FEB-F44F-3745-A40C-1E207EA7D298}"/>
                    </a:ext>
                  </a:extLst>
                </p:cNvPr>
                <p:cNvSpPr txBox="1"/>
                <p:nvPr/>
              </p:nvSpPr>
              <p:spPr>
                <a:xfrm>
                  <a:off x="8239742"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xmlns="">
            <p:sp>
              <p:nvSpPr>
                <p:cNvPr id="178" name="TextBox 177">
                  <a:extLst>
                    <a:ext uri="{FF2B5EF4-FFF2-40B4-BE49-F238E27FC236}">
                      <a16:creationId xmlns:a16="http://schemas.microsoft.com/office/drawing/2014/main" id="{B9713FEB-F44F-3745-A40C-1E207EA7D298}"/>
                    </a:ext>
                  </a:extLst>
                </p:cNvPr>
                <p:cNvSpPr txBox="1">
                  <a:spLocks noRot="1" noChangeAspect="1" noMove="1" noResize="1" noEditPoints="1" noAdjustHandles="1" noChangeArrowheads="1" noChangeShapeType="1" noTextEdit="1"/>
                </p:cNvSpPr>
                <p:nvPr/>
              </p:nvSpPr>
              <p:spPr>
                <a:xfrm>
                  <a:off x="8239742" y="546600"/>
                  <a:ext cx="365805" cy="369332"/>
                </a:xfrm>
                <a:prstGeom prst="rect">
                  <a:avLst/>
                </a:prstGeom>
                <a:blipFill>
                  <a:blip r:embed="rId11"/>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80" name="TextBox 179">
                <a:extLst>
                  <a:ext uri="{FF2B5EF4-FFF2-40B4-BE49-F238E27FC236}">
                    <a16:creationId xmlns:a16="http://schemas.microsoft.com/office/drawing/2014/main" id="{B7FD9FBF-ED49-CF4F-9376-1BE732969F32}"/>
                  </a:ext>
                </a:extLst>
              </p:cNvPr>
              <p:cNvSpPr txBox="1"/>
              <p:nvPr/>
            </p:nvSpPr>
            <p:spPr>
              <a:xfrm>
                <a:off x="10997435" y="3715932"/>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xmlns="">
          <p:sp>
            <p:nvSpPr>
              <p:cNvPr id="180" name="TextBox 179">
                <a:extLst>
                  <a:ext uri="{FF2B5EF4-FFF2-40B4-BE49-F238E27FC236}">
                    <a16:creationId xmlns:a16="http://schemas.microsoft.com/office/drawing/2014/main" id="{B7FD9FBF-ED49-CF4F-9376-1BE732969F32}"/>
                  </a:ext>
                </a:extLst>
              </p:cNvPr>
              <p:cNvSpPr txBox="1">
                <a:spLocks noRot="1" noChangeAspect="1" noMove="1" noResize="1" noEditPoints="1" noAdjustHandles="1" noChangeArrowheads="1" noChangeShapeType="1" noTextEdit="1"/>
              </p:cNvSpPr>
              <p:nvPr/>
            </p:nvSpPr>
            <p:spPr>
              <a:xfrm>
                <a:off x="10997435" y="3715932"/>
                <a:ext cx="365806" cy="369332"/>
              </a:xfrm>
              <a:prstGeom prst="rect">
                <a:avLst/>
              </a:prstGeom>
              <a:blipFill>
                <a:blip r:embed="rId14"/>
                <a:stretch>
                  <a:fillRect/>
                </a:stretch>
              </a:blipFill>
            </p:spPr>
            <p:txBody>
              <a:bodyPr/>
              <a:lstStyle/>
              <a:p>
                <a:r>
                  <a:rPr lang="en-US">
                    <a:noFill/>
                  </a:rPr>
                  <a:t> </a:t>
                </a:r>
              </a:p>
            </p:txBody>
          </p:sp>
        </mc:Fallback>
      </mc:AlternateContent>
      <p:sp>
        <p:nvSpPr>
          <p:cNvPr id="181" name="Right Arrow 180">
            <a:extLst>
              <a:ext uri="{FF2B5EF4-FFF2-40B4-BE49-F238E27FC236}">
                <a16:creationId xmlns:a16="http://schemas.microsoft.com/office/drawing/2014/main" id="{BDE6C4D6-72A0-CA4F-A4EA-3175E03D892D}"/>
              </a:ext>
            </a:extLst>
          </p:cNvPr>
          <p:cNvSpPr/>
          <p:nvPr/>
        </p:nvSpPr>
        <p:spPr>
          <a:xfrm>
            <a:off x="9687654" y="3773085"/>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nvGrpSpPr>
          <p:cNvPr id="182" name="Group 181">
            <a:extLst>
              <a:ext uri="{FF2B5EF4-FFF2-40B4-BE49-F238E27FC236}">
                <a16:creationId xmlns:a16="http://schemas.microsoft.com/office/drawing/2014/main" id="{C6645FFD-85AD-A749-81D8-27ADDC0C6EF3}"/>
              </a:ext>
            </a:extLst>
          </p:cNvPr>
          <p:cNvGrpSpPr/>
          <p:nvPr/>
        </p:nvGrpSpPr>
        <p:grpSpPr>
          <a:xfrm>
            <a:off x="5074022" y="4673009"/>
            <a:ext cx="4410637" cy="395979"/>
            <a:chOff x="5074022" y="546600"/>
            <a:chExt cx="4410637" cy="395979"/>
          </a:xfrm>
        </p:grpSpPr>
        <p:sp>
          <p:nvSpPr>
            <p:cNvPr id="183" name="Rectangle 182">
              <a:extLst>
                <a:ext uri="{FF2B5EF4-FFF2-40B4-BE49-F238E27FC236}">
                  <a16:creationId xmlns:a16="http://schemas.microsoft.com/office/drawing/2014/main" id="{122A212F-FBD8-7544-A553-A96D6056EDC3}"/>
                </a:ext>
              </a:extLst>
            </p:cNvPr>
            <p:cNvSpPr/>
            <p:nvPr/>
          </p:nvSpPr>
          <p:spPr>
            <a:xfrm>
              <a:off x="5127812" y="615846"/>
              <a:ext cx="4356847" cy="311842"/>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mc:AlternateContent xmlns:mc="http://schemas.openxmlformats.org/markup-compatibility/2006" xmlns:a14="http://schemas.microsoft.com/office/drawing/2010/main">
          <mc:Choice Requires="a14">
            <p:sp>
              <p:nvSpPr>
                <p:cNvPr id="184" name="TextBox 183">
                  <a:extLst>
                    <a:ext uri="{FF2B5EF4-FFF2-40B4-BE49-F238E27FC236}">
                      <a16:creationId xmlns:a16="http://schemas.microsoft.com/office/drawing/2014/main" id="{921C5F7E-71C5-324B-8DCB-6287C7792482}"/>
                    </a:ext>
                  </a:extLst>
                </p:cNvPr>
                <p:cNvSpPr txBox="1"/>
                <p:nvPr/>
              </p:nvSpPr>
              <p:spPr>
                <a:xfrm>
                  <a:off x="5074022"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xmlns="">
            <p:sp>
              <p:nvSpPr>
                <p:cNvPr id="184" name="TextBox 183">
                  <a:extLst>
                    <a:ext uri="{FF2B5EF4-FFF2-40B4-BE49-F238E27FC236}">
                      <a16:creationId xmlns:a16="http://schemas.microsoft.com/office/drawing/2014/main" id="{921C5F7E-71C5-324B-8DCB-6287C7792482}"/>
                    </a:ext>
                  </a:extLst>
                </p:cNvPr>
                <p:cNvSpPr txBox="1">
                  <a:spLocks noRot="1" noChangeAspect="1" noMove="1" noResize="1" noEditPoints="1" noAdjustHandles="1" noChangeArrowheads="1" noChangeShapeType="1" noTextEdit="1"/>
                </p:cNvSpPr>
                <p:nvPr/>
              </p:nvSpPr>
              <p:spPr>
                <a:xfrm>
                  <a:off x="5074022" y="546600"/>
                  <a:ext cx="365805"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AD6E7A55-DBE4-A949-AF66-6E52E1D13C56}"/>
                    </a:ext>
                  </a:extLst>
                </p:cNvPr>
                <p:cNvSpPr txBox="1"/>
                <p:nvPr/>
              </p:nvSpPr>
              <p:spPr>
                <a:xfrm>
                  <a:off x="5424640"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xmlns="">
            <p:sp>
              <p:nvSpPr>
                <p:cNvPr id="185" name="TextBox 184">
                  <a:extLst>
                    <a:ext uri="{FF2B5EF4-FFF2-40B4-BE49-F238E27FC236}">
                      <a16:creationId xmlns:a16="http://schemas.microsoft.com/office/drawing/2014/main" id="{AD6E7A55-DBE4-A949-AF66-6E52E1D13C56}"/>
                    </a:ext>
                  </a:extLst>
                </p:cNvPr>
                <p:cNvSpPr txBox="1">
                  <a:spLocks noRot="1" noChangeAspect="1" noMove="1" noResize="1" noEditPoints="1" noAdjustHandles="1" noChangeArrowheads="1" noChangeShapeType="1" noTextEdit="1"/>
                </p:cNvSpPr>
                <p:nvPr/>
              </p:nvSpPr>
              <p:spPr>
                <a:xfrm>
                  <a:off x="5424640" y="546600"/>
                  <a:ext cx="365805"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6" name="TextBox 185">
                  <a:extLst>
                    <a:ext uri="{FF2B5EF4-FFF2-40B4-BE49-F238E27FC236}">
                      <a16:creationId xmlns:a16="http://schemas.microsoft.com/office/drawing/2014/main" id="{53FA04A6-253B-094D-A0DB-DC9E5C17748E}"/>
                    </a:ext>
                  </a:extLst>
                </p:cNvPr>
                <p:cNvSpPr txBox="1"/>
                <p:nvPr/>
              </p:nvSpPr>
              <p:spPr>
                <a:xfrm>
                  <a:off x="5775258"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xmlns="">
            <p:sp>
              <p:nvSpPr>
                <p:cNvPr id="186" name="TextBox 185">
                  <a:extLst>
                    <a:ext uri="{FF2B5EF4-FFF2-40B4-BE49-F238E27FC236}">
                      <a16:creationId xmlns:a16="http://schemas.microsoft.com/office/drawing/2014/main" id="{53FA04A6-253B-094D-A0DB-DC9E5C17748E}"/>
                    </a:ext>
                  </a:extLst>
                </p:cNvPr>
                <p:cNvSpPr txBox="1">
                  <a:spLocks noRot="1" noChangeAspect="1" noMove="1" noResize="1" noEditPoints="1" noAdjustHandles="1" noChangeArrowheads="1" noChangeShapeType="1" noTextEdit="1"/>
                </p:cNvSpPr>
                <p:nvPr/>
              </p:nvSpPr>
              <p:spPr>
                <a:xfrm>
                  <a:off x="5775258" y="546600"/>
                  <a:ext cx="365805"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7" name="TextBox 186">
                  <a:extLst>
                    <a:ext uri="{FF2B5EF4-FFF2-40B4-BE49-F238E27FC236}">
                      <a16:creationId xmlns:a16="http://schemas.microsoft.com/office/drawing/2014/main" id="{CAB4443A-843C-DA4A-9E8C-7A4C96D34FEC}"/>
                    </a:ext>
                  </a:extLst>
                </p:cNvPr>
                <p:cNvSpPr txBox="1"/>
                <p:nvPr/>
              </p:nvSpPr>
              <p:spPr>
                <a:xfrm>
                  <a:off x="6125876"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xmlns="">
            <p:sp>
              <p:nvSpPr>
                <p:cNvPr id="187" name="TextBox 186">
                  <a:extLst>
                    <a:ext uri="{FF2B5EF4-FFF2-40B4-BE49-F238E27FC236}">
                      <a16:creationId xmlns:a16="http://schemas.microsoft.com/office/drawing/2014/main" id="{CAB4443A-843C-DA4A-9E8C-7A4C96D34FEC}"/>
                    </a:ext>
                  </a:extLst>
                </p:cNvPr>
                <p:cNvSpPr txBox="1">
                  <a:spLocks noRot="1" noChangeAspect="1" noMove="1" noResize="1" noEditPoints="1" noAdjustHandles="1" noChangeArrowheads="1" noChangeShapeType="1" noTextEdit="1"/>
                </p:cNvSpPr>
                <p:nvPr/>
              </p:nvSpPr>
              <p:spPr>
                <a:xfrm>
                  <a:off x="6125876" y="546600"/>
                  <a:ext cx="365805"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8" name="TextBox 187">
                  <a:extLst>
                    <a:ext uri="{FF2B5EF4-FFF2-40B4-BE49-F238E27FC236}">
                      <a16:creationId xmlns:a16="http://schemas.microsoft.com/office/drawing/2014/main" id="{9C12EA1D-9960-B44A-B3BA-1BB390D63738}"/>
                    </a:ext>
                  </a:extLst>
                </p:cNvPr>
                <p:cNvSpPr txBox="1"/>
                <p:nvPr/>
              </p:nvSpPr>
              <p:spPr>
                <a:xfrm>
                  <a:off x="8857896" y="54660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xmlns="">
            <p:sp>
              <p:nvSpPr>
                <p:cNvPr id="188" name="TextBox 187">
                  <a:extLst>
                    <a:ext uri="{FF2B5EF4-FFF2-40B4-BE49-F238E27FC236}">
                      <a16:creationId xmlns:a16="http://schemas.microsoft.com/office/drawing/2014/main" id="{9C12EA1D-9960-B44A-B3BA-1BB390D63738}"/>
                    </a:ext>
                  </a:extLst>
                </p:cNvPr>
                <p:cNvSpPr txBox="1">
                  <a:spLocks noRot="1" noChangeAspect="1" noMove="1" noResize="1" noEditPoints="1" noAdjustHandles="1" noChangeArrowheads="1" noChangeShapeType="1" noTextEdit="1"/>
                </p:cNvSpPr>
                <p:nvPr/>
              </p:nvSpPr>
              <p:spPr>
                <a:xfrm>
                  <a:off x="8857896" y="546600"/>
                  <a:ext cx="365806"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9" name="TextBox 188">
                  <a:extLst>
                    <a:ext uri="{FF2B5EF4-FFF2-40B4-BE49-F238E27FC236}">
                      <a16:creationId xmlns:a16="http://schemas.microsoft.com/office/drawing/2014/main" id="{0AE9D34E-6334-B544-B827-6A22B7A23EAC}"/>
                    </a:ext>
                  </a:extLst>
                </p:cNvPr>
                <p:cNvSpPr txBox="1"/>
                <p:nvPr/>
              </p:nvSpPr>
              <p:spPr>
                <a:xfrm>
                  <a:off x="7198487" y="573247"/>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m:t>
                        </m:r>
                      </m:oMath>
                    </m:oMathPara>
                  </a14:m>
                  <a:endParaRPr lang="en-US" dirty="0">
                    <a:solidFill>
                      <a:srgbClr val="00B050"/>
                    </a:solidFill>
                  </a:endParaRPr>
                </a:p>
              </p:txBody>
            </p:sp>
          </mc:Choice>
          <mc:Fallback xmlns="">
            <p:sp>
              <p:nvSpPr>
                <p:cNvPr id="189" name="TextBox 188">
                  <a:extLst>
                    <a:ext uri="{FF2B5EF4-FFF2-40B4-BE49-F238E27FC236}">
                      <a16:creationId xmlns:a16="http://schemas.microsoft.com/office/drawing/2014/main" id="{0AE9D34E-6334-B544-B827-6A22B7A23EAC}"/>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0" name="TextBox 189">
                  <a:extLst>
                    <a:ext uri="{FF2B5EF4-FFF2-40B4-BE49-F238E27FC236}">
                      <a16:creationId xmlns:a16="http://schemas.microsoft.com/office/drawing/2014/main" id="{4B9E8FEA-935F-8948-9C88-8BAECC69984E}"/>
                    </a:ext>
                  </a:extLst>
                </p:cNvPr>
                <p:cNvSpPr txBox="1"/>
                <p:nvPr/>
              </p:nvSpPr>
              <p:spPr>
                <a:xfrm>
                  <a:off x="8239742" y="54660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xmlns="">
            <p:sp>
              <p:nvSpPr>
                <p:cNvPr id="190" name="TextBox 189">
                  <a:extLst>
                    <a:ext uri="{FF2B5EF4-FFF2-40B4-BE49-F238E27FC236}">
                      <a16:creationId xmlns:a16="http://schemas.microsoft.com/office/drawing/2014/main" id="{4B9E8FEA-935F-8948-9C88-8BAECC69984E}"/>
                    </a:ext>
                  </a:extLst>
                </p:cNvPr>
                <p:cNvSpPr txBox="1">
                  <a:spLocks noRot="1" noChangeAspect="1" noMove="1" noResize="1" noEditPoints="1" noAdjustHandles="1" noChangeArrowheads="1" noChangeShapeType="1" noTextEdit="1"/>
                </p:cNvSpPr>
                <p:nvPr/>
              </p:nvSpPr>
              <p:spPr>
                <a:xfrm>
                  <a:off x="8239742" y="546600"/>
                  <a:ext cx="365806" cy="369332"/>
                </a:xfrm>
                <a:prstGeom prst="rect">
                  <a:avLst/>
                </a:prstGeom>
                <a:blipFill>
                  <a:blip r:embed="rId16"/>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id="{2A4BCDEF-2889-2D46-B7F5-DCE5FBFA499F}"/>
                  </a:ext>
                </a:extLst>
              </p:cNvPr>
              <p:cNvSpPr txBox="1"/>
              <p:nvPr/>
            </p:nvSpPr>
            <p:spPr>
              <a:xfrm>
                <a:off x="10997435" y="471351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xmlns="">
          <p:sp>
            <p:nvSpPr>
              <p:cNvPr id="192" name="TextBox 191">
                <a:extLst>
                  <a:ext uri="{FF2B5EF4-FFF2-40B4-BE49-F238E27FC236}">
                    <a16:creationId xmlns:a16="http://schemas.microsoft.com/office/drawing/2014/main" id="{2A4BCDEF-2889-2D46-B7F5-DCE5FBFA499F}"/>
                  </a:ext>
                </a:extLst>
              </p:cNvPr>
              <p:cNvSpPr txBox="1">
                <a:spLocks noRot="1" noChangeAspect="1" noMove="1" noResize="1" noEditPoints="1" noAdjustHandles="1" noChangeArrowheads="1" noChangeShapeType="1" noTextEdit="1"/>
              </p:cNvSpPr>
              <p:nvPr/>
            </p:nvSpPr>
            <p:spPr>
              <a:xfrm>
                <a:off x="10997435" y="4713510"/>
                <a:ext cx="365806" cy="369332"/>
              </a:xfrm>
              <a:prstGeom prst="rect">
                <a:avLst/>
              </a:prstGeom>
              <a:blipFill>
                <a:blip r:embed="rId16"/>
                <a:stretch>
                  <a:fillRect/>
                </a:stretch>
              </a:blipFill>
            </p:spPr>
            <p:txBody>
              <a:bodyPr/>
              <a:lstStyle/>
              <a:p>
                <a:r>
                  <a:rPr lang="en-US">
                    <a:noFill/>
                  </a:rPr>
                  <a:t> </a:t>
                </a:r>
              </a:p>
            </p:txBody>
          </p:sp>
        </mc:Fallback>
      </mc:AlternateContent>
      <p:sp>
        <p:nvSpPr>
          <p:cNvPr id="193" name="Right Arrow 192">
            <a:extLst>
              <a:ext uri="{FF2B5EF4-FFF2-40B4-BE49-F238E27FC236}">
                <a16:creationId xmlns:a16="http://schemas.microsoft.com/office/drawing/2014/main" id="{D4A35125-30F1-834A-88D0-7A1CB8E3ECBD}"/>
              </a:ext>
            </a:extLst>
          </p:cNvPr>
          <p:cNvSpPr/>
          <p:nvPr/>
        </p:nvSpPr>
        <p:spPr>
          <a:xfrm>
            <a:off x="9687654" y="4770663"/>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nvGrpSpPr>
          <p:cNvPr id="194" name="Group 193">
            <a:extLst>
              <a:ext uri="{FF2B5EF4-FFF2-40B4-BE49-F238E27FC236}">
                <a16:creationId xmlns:a16="http://schemas.microsoft.com/office/drawing/2014/main" id="{95085D66-9ECC-584F-8EAF-E462DFC8E292}"/>
              </a:ext>
            </a:extLst>
          </p:cNvPr>
          <p:cNvGrpSpPr/>
          <p:nvPr/>
        </p:nvGrpSpPr>
        <p:grpSpPr>
          <a:xfrm>
            <a:off x="5074022" y="5665182"/>
            <a:ext cx="4410637" cy="395979"/>
            <a:chOff x="5074022" y="546600"/>
            <a:chExt cx="4410637" cy="395979"/>
          </a:xfrm>
        </p:grpSpPr>
        <p:sp>
          <p:nvSpPr>
            <p:cNvPr id="195" name="Rectangle 194">
              <a:extLst>
                <a:ext uri="{FF2B5EF4-FFF2-40B4-BE49-F238E27FC236}">
                  <a16:creationId xmlns:a16="http://schemas.microsoft.com/office/drawing/2014/main" id="{2656B58F-A03B-3B48-8210-86C29B8E1D5E}"/>
                </a:ext>
              </a:extLst>
            </p:cNvPr>
            <p:cNvSpPr/>
            <p:nvPr/>
          </p:nvSpPr>
          <p:spPr>
            <a:xfrm>
              <a:off x="5127812" y="615846"/>
              <a:ext cx="4356847" cy="311842"/>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mc:AlternateContent xmlns:mc="http://schemas.openxmlformats.org/markup-compatibility/2006" xmlns:a14="http://schemas.microsoft.com/office/drawing/2010/main">
          <mc:Choice Requires="a14">
            <p:sp>
              <p:nvSpPr>
                <p:cNvPr id="196" name="TextBox 195">
                  <a:extLst>
                    <a:ext uri="{FF2B5EF4-FFF2-40B4-BE49-F238E27FC236}">
                      <a16:creationId xmlns:a16="http://schemas.microsoft.com/office/drawing/2014/main" id="{E8B0AFF1-C419-3743-B73C-890C926467F5}"/>
                    </a:ext>
                  </a:extLst>
                </p:cNvPr>
                <p:cNvSpPr txBox="1"/>
                <p:nvPr/>
              </p:nvSpPr>
              <p:spPr>
                <a:xfrm>
                  <a:off x="5074022"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xmlns="">
            <p:sp>
              <p:nvSpPr>
                <p:cNvPr id="196" name="TextBox 195">
                  <a:extLst>
                    <a:ext uri="{FF2B5EF4-FFF2-40B4-BE49-F238E27FC236}">
                      <a16:creationId xmlns:a16="http://schemas.microsoft.com/office/drawing/2014/main" id="{E8B0AFF1-C419-3743-B73C-890C926467F5}"/>
                    </a:ext>
                  </a:extLst>
                </p:cNvPr>
                <p:cNvSpPr txBox="1">
                  <a:spLocks noRot="1" noChangeAspect="1" noMove="1" noResize="1" noEditPoints="1" noAdjustHandles="1" noChangeArrowheads="1" noChangeShapeType="1" noTextEdit="1"/>
                </p:cNvSpPr>
                <p:nvPr/>
              </p:nvSpPr>
              <p:spPr>
                <a:xfrm>
                  <a:off x="5074022" y="546600"/>
                  <a:ext cx="365805"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7" name="TextBox 196">
                  <a:extLst>
                    <a:ext uri="{FF2B5EF4-FFF2-40B4-BE49-F238E27FC236}">
                      <a16:creationId xmlns:a16="http://schemas.microsoft.com/office/drawing/2014/main" id="{B4F321D8-A8CB-5440-B26E-8AC3B0F847A1}"/>
                    </a:ext>
                  </a:extLst>
                </p:cNvPr>
                <p:cNvSpPr txBox="1"/>
                <p:nvPr/>
              </p:nvSpPr>
              <p:spPr>
                <a:xfrm>
                  <a:off x="5424640"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xmlns="">
            <p:sp>
              <p:nvSpPr>
                <p:cNvPr id="197" name="TextBox 196">
                  <a:extLst>
                    <a:ext uri="{FF2B5EF4-FFF2-40B4-BE49-F238E27FC236}">
                      <a16:creationId xmlns:a16="http://schemas.microsoft.com/office/drawing/2014/main" id="{B4F321D8-A8CB-5440-B26E-8AC3B0F847A1}"/>
                    </a:ext>
                  </a:extLst>
                </p:cNvPr>
                <p:cNvSpPr txBox="1">
                  <a:spLocks noRot="1" noChangeAspect="1" noMove="1" noResize="1" noEditPoints="1" noAdjustHandles="1" noChangeArrowheads="1" noChangeShapeType="1" noTextEdit="1"/>
                </p:cNvSpPr>
                <p:nvPr/>
              </p:nvSpPr>
              <p:spPr>
                <a:xfrm>
                  <a:off x="5424640" y="546600"/>
                  <a:ext cx="365805"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8" name="TextBox 197">
                  <a:extLst>
                    <a:ext uri="{FF2B5EF4-FFF2-40B4-BE49-F238E27FC236}">
                      <a16:creationId xmlns:a16="http://schemas.microsoft.com/office/drawing/2014/main" id="{FD5F09AB-78EF-DC47-8E0F-1B7CA7EA2354}"/>
                    </a:ext>
                  </a:extLst>
                </p:cNvPr>
                <p:cNvSpPr txBox="1"/>
                <p:nvPr/>
              </p:nvSpPr>
              <p:spPr>
                <a:xfrm>
                  <a:off x="5775258"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xmlns="">
            <p:sp>
              <p:nvSpPr>
                <p:cNvPr id="198" name="TextBox 197">
                  <a:extLst>
                    <a:ext uri="{FF2B5EF4-FFF2-40B4-BE49-F238E27FC236}">
                      <a16:creationId xmlns:a16="http://schemas.microsoft.com/office/drawing/2014/main" id="{FD5F09AB-78EF-DC47-8E0F-1B7CA7EA2354}"/>
                    </a:ext>
                  </a:extLst>
                </p:cNvPr>
                <p:cNvSpPr txBox="1">
                  <a:spLocks noRot="1" noChangeAspect="1" noMove="1" noResize="1" noEditPoints="1" noAdjustHandles="1" noChangeArrowheads="1" noChangeShapeType="1" noTextEdit="1"/>
                </p:cNvSpPr>
                <p:nvPr/>
              </p:nvSpPr>
              <p:spPr>
                <a:xfrm>
                  <a:off x="5775258" y="546600"/>
                  <a:ext cx="365805"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9" name="TextBox 198">
                  <a:extLst>
                    <a:ext uri="{FF2B5EF4-FFF2-40B4-BE49-F238E27FC236}">
                      <a16:creationId xmlns:a16="http://schemas.microsoft.com/office/drawing/2014/main" id="{D3F1B9DA-6226-FD44-B364-81058A822831}"/>
                    </a:ext>
                  </a:extLst>
                </p:cNvPr>
                <p:cNvSpPr txBox="1"/>
                <p:nvPr/>
              </p:nvSpPr>
              <p:spPr>
                <a:xfrm>
                  <a:off x="6125876"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xmlns="">
            <p:sp>
              <p:nvSpPr>
                <p:cNvPr id="199" name="TextBox 198">
                  <a:extLst>
                    <a:ext uri="{FF2B5EF4-FFF2-40B4-BE49-F238E27FC236}">
                      <a16:creationId xmlns:a16="http://schemas.microsoft.com/office/drawing/2014/main" id="{D3F1B9DA-6226-FD44-B364-81058A822831}"/>
                    </a:ext>
                  </a:extLst>
                </p:cNvPr>
                <p:cNvSpPr txBox="1">
                  <a:spLocks noRot="1" noChangeAspect="1" noMove="1" noResize="1" noEditPoints="1" noAdjustHandles="1" noChangeArrowheads="1" noChangeShapeType="1" noTextEdit="1"/>
                </p:cNvSpPr>
                <p:nvPr/>
              </p:nvSpPr>
              <p:spPr>
                <a:xfrm>
                  <a:off x="6125876" y="546600"/>
                  <a:ext cx="365805"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a:extLst>
                    <a:ext uri="{FF2B5EF4-FFF2-40B4-BE49-F238E27FC236}">
                      <a16:creationId xmlns:a16="http://schemas.microsoft.com/office/drawing/2014/main" id="{FD026A30-BD24-654F-917C-39981F5194AA}"/>
                    </a:ext>
                  </a:extLst>
                </p:cNvPr>
                <p:cNvSpPr txBox="1"/>
                <p:nvPr/>
              </p:nvSpPr>
              <p:spPr>
                <a:xfrm>
                  <a:off x="8857896"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xmlns="">
            <p:sp>
              <p:nvSpPr>
                <p:cNvPr id="200" name="TextBox 199">
                  <a:extLst>
                    <a:ext uri="{FF2B5EF4-FFF2-40B4-BE49-F238E27FC236}">
                      <a16:creationId xmlns:a16="http://schemas.microsoft.com/office/drawing/2014/main" id="{FD026A30-BD24-654F-917C-39981F5194AA}"/>
                    </a:ext>
                  </a:extLst>
                </p:cNvPr>
                <p:cNvSpPr txBox="1">
                  <a:spLocks noRot="1" noChangeAspect="1" noMove="1" noResize="1" noEditPoints="1" noAdjustHandles="1" noChangeArrowheads="1" noChangeShapeType="1" noTextEdit="1"/>
                </p:cNvSpPr>
                <p:nvPr/>
              </p:nvSpPr>
              <p:spPr>
                <a:xfrm>
                  <a:off x="8857896" y="546600"/>
                  <a:ext cx="365805"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Box 200">
                  <a:extLst>
                    <a:ext uri="{FF2B5EF4-FFF2-40B4-BE49-F238E27FC236}">
                      <a16:creationId xmlns:a16="http://schemas.microsoft.com/office/drawing/2014/main" id="{6854F556-F28A-534B-9F22-FFE7536ABF9C}"/>
                    </a:ext>
                  </a:extLst>
                </p:cNvPr>
                <p:cNvSpPr txBox="1"/>
                <p:nvPr/>
              </p:nvSpPr>
              <p:spPr>
                <a:xfrm>
                  <a:off x="7198487" y="573247"/>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m:t>
                        </m:r>
                      </m:oMath>
                    </m:oMathPara>
                  </a14:m>
                  <a:endParaRPr lang="en-US" dirty="0">
                    <a:solidFill>
                      <a:schemeClr val="accent2"/>
                    </a:solidFill>
                  </a:endParaRPr>
                </a:p>
              </p:txBody>
            </p:sp>
          </mc:Choice>
          <mc:Fallback xmlns="">
            <p:sp>
              <p:nvSpPr>
                <p:cNvPr id="201" name="TextBox 200">
                  <a:extLst>
                    <a:ext uri="{FF2B5EF4-FFF2-40B4-BE49-F238E27FC236}">
                      <a16:creationId xmlns:a16="http://schemas.microsoft.com/office/drawing/2014/main" id="{6854F556-F28A-534B-9F22-FFE7536ABF9C}"/>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2" name="TextBox 201">
                  <a:extLst>
                    <a:ext uri="{FF2B5EF4-FFF2-40B4-BE49-F238E27FC236}">
                      <a16:creationId xmlns:a16="http://schemas.microsoft.com/office/drawing/2014/main" id="{65F54E36-9396-CF40-A10C-1CAF76AB4BCD}"/>
                    </a:ext>
                  </a:extLst>
                </p:cNvPr>
                <p:cNvSpPr txBox="1"/>
                <p:nvPr/>
              </p:nvSpPr>
              <p:spPr>
                <a:xfrm>
                  <a:off x="8239742"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xmlns="">
            <p:sp>
              <p:nvSpPr>
                <p:cNvPr id="202" name="TextBox 201">
                  <a:extLst>
                    <a:ext uri="{FF2B5EF4-FFF2-40B4-BE49-F238E27FC236}">
                      <a16:creationId xmlns:a16="http://schemas.microsoft.com/office/drawing/2014/main" id="{65F54E36-9396-CF40-A10C-1CAF76AB4BCD}"/>
                    </a:ext>
                  </a:extLst>
                </p:cNvPr>
                <p:cNvSpPr txBox="1">
                  <a:spLocks noRot="1" noChangeAspect="1" noMove="1" noResize="1" noEditPoints="1" noAdjustHandles="1" noChangeArrowheads="1" noChangeShapeType="1" noTextEdit="1"/>
                </p:cNvSpPr>
                <p:nvPr/>
              </p:nvSpPr>
              <p:spPr>
                <a:xfrm>
                  <a:off x="8239742" y="546600"/>
                  <a:ext cx="365805" cy="369332"/>
                </a:xfrm>
                <a:prstGeom prst="rect">
                  <a:avLst/>
                </a:prstGeom>
                <a:blipFill>
                  <a:blip r:embed="rId2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04" name="TextBox 203">
                <a:extLst>
                  <a:ext uri="{FF2B5EF4-FFF2-40B4-BE49-F238E27FC236}">
                    <a16:creationId xmlns:a16="http://schemas.microsoft.com/office/drawing/2014/main" id="{A2981919-1177-E140-9898-E9A715F82BD2}"/>
                  </a:ext>
                </a:extLst>
              </p:cNvPr>
              <p:cNvSpPr txBox="1"/>
              <p:nvPr/>
            </p:nvSpPr>
            <p:spPr>
              <a:xfrm>
                <a:off x="10997435" y="5705683"/>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xmlns="">
          <p:sp>
            <p:nvSpPr>
              <p:cNvPr id="204" name="TextBox 203">
                <a:extLst>
                  <a:ext uri="{FF2B5EF4-FFF2-40B4-BE49-F238E27FC236}">
                    <a16:creationId xmlns:a16="http://schemas.microsoft.com/office/drawing/2014/main" id="{A2981919-1177-E140-9898-E9A715F82BD2}"/>
                  </a:ext>
                </a:extLst>
              </p:cNvPr>
              <p:cNvSpPr txBox="1">
                <a:spLocks noRot="1" noChangeAspect="1" noMove="1" noResize="1" noEditPoints="1" noAdjustHandles="1" noChangeArrowheads="1" noChangeShapeType="1" noTextEdit="1"/>
              </p:cNvSpPr>
              <p:nvPr/>
            </p:nvSpPr>
            <p:spPr>
              <a:xfrm>
                <a:off x="10997435" y="5705683"/>
                <a:ext cx="365806" cy="369332"/>
              </a:xfrm>
              <a:prstGeom prst="rect">
                <a:avLst/>
              </a:prstGeom>
              <a:blipFill>
                <a:blip r:embed="rId23"/>
                <a:stretch>
                  <a:fillRect/>
                </a:stretch>
              </a:blipFill>
            </p:spPr>
            <p:txBody>
              <a:bodyPr/>
              <a:lstStyle/>
              <a:p>
                <a:r>
                  <a:rPr lang="en-US">
                    <a:noFill/>
                  </a:rPr>
                  <a:t> </a:t>
                </a:r>
              </a:p>
            </p:txBody>
          </p:sp>
        </mc:Fallback>
      </mc:AlternateContent>
      <p:sp>
        <p:nvSpPr>
          <p:cNvPr id="205" name="Right Arrow 204">
            <a:extLst>
              <a:ext uri="{FF2B5EF4-FFF2-40B4-BE49-F238E27FC236}">
                <a16:creationId xmlns:a16="http://schemas.microsoft.com/office/drawing/2014/main" id="{DF1975B9-55A4-AC4A-8358-F8BA283152F3}"/>
              </a:ext>
            </a:extLst>
          </p:cNvPr>
          <p:cNvSpPr/>
          <p:nvPr/>
        </p:nvSpPr>
        <p:spPr>
          <a:xfrm>
            <a:off x="9687654" y="5762836"/>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06" name="Oval 205">
            <a:extLst>
              <a:ext uri="{FF2B5EF4-FFF2-40B4-BE49-F238E27FC236}">
                <a16:creationId xmlns:a16="http://schemas.microsoft.com/office/drawing/2014/main" id="{904A4B4D-4DD4-2647-9746-1137BE1AFF5C}"/>
              </a:ext>
            </a:extLst>
          </p:cNvPr>
          <p:cNvSpPr/>
          <p:nvPr/>
        </p:nvSpPr>
        <p:spPr>
          <a:xfrm>
            <a:off x="7372626" y="619976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C497D216-B4D4-2743-9B76-7ABBC61E360E}"/>
              </a:ext>
            </a:extLst>
          </p:cNvPr>
          <p:cNvSpPr/>
          <p:nvPr/>
        </p:nvSpPr>
        <p:spPr>
          <a:xfrm>
            <a:off x="7376742" y="635216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5EFB7152-1BEE-BE48-8CD2-AA4C67A0DB98}"/>
              </a:ext>
            </a:extLst>
          </p:cNvPr>
          <p:cNvSpPr/>
          <p:nvPr/>
        </p:nvSpPr>
        <p:spPr>
          <a:xfrm>
            <a:off x="7376742" y="6500445"/>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357ED70E-C9BE-D144-B949-07A511FD0B12}"/>
              </a:ext>
            </a:extLst>
          </p:cNvPr>
          <p:cNvSpPr/>
          <p:nvPr/>
        </p:nvSpPr>
        <p:spPr>
          <a:xfrm>
            <a:off x="5029200" y="2545976"/>
            <a:ext cx="4599762" cy="41385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D1DB94BC-36F7-654D-9372-B299953B6A91}"/>
              </a:ext>
            </a:extLst>
          </p:cNvPr>
          <p:cNvSpPr/>
          <p:nvPr/>
        </p:nvSpPr>
        <p:spPr>
          <a:xfrm>
            <a:off x="10827103" y="2545975"/>
            <a:ext cx="720282" cy="41385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7EA4479D-C4C8-B748-93B3-FE99612B4A23}"/>
              </a:ext>
            </a:extLst>
          </p:cNvPr>
          <p:cNvSpPr/>
          <p:nvPr/>
        </p:nvSpPr>
        <p:spPr>
          <a:xfrm>
            <a:off x="11137804" y="61997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532CB215-A654-6045-B3A4-4BEE409F4B56}"/>
              </a:ext>
            </a:extLst>
          </p:cNvPr>
          <p:cNvSpPr/>
          <p:nvPr/>
        </p:nvSpPr>
        <p:spPr>
          <a:xfrm>
            <a:off x="11141920" y="63521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0BD18342-D56E-1C4B-8C0C-DCE74160999E}"/>
              </a:ext>
            </a:extLst>
          </p:cNvPr>
          <p:cNvSpPr/>
          <p:nvPr/>
        </p:nvSpPr>
        <p:spPr>
          <a:xfrm>
            <a:off x="11141920" y="6500444"/>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a:extLst>
              <a:ext uri="{FF2B5EF4-FFF2-40B4-BE49-F238E27FC236}">
                <a16:creationId xmlns:a16="http://schemas.microsoft.com/office/drawing/2014/main" id="{79E614AD-2A84-5047-B744-AEE15E83DE17}"/>
              </a:ext>
            </a:extLst>
          </p:cNvPr>
          <p:cNvSpPr txBox="1"/>
          <p:nvPr/>
        </p:nvSpPr>
        <p:spPr>
          <a:xfrm>
            <a:off x="159355" y="166300"/>
            <a:ext cx="599716" cy="369332"/>
          </a:xfrm>
          <a:prstGeom prst="rect">
            <a:avLst/>
          </a:prstGeom>
          <a:noFill/>
        </p:spPr>
        <p:txBody>
          <a:bodyPr wrap="none" rtlCol="0">
            <a:spAutoFit/>
          </a:bodyPr>
          <a:lstStyle/>
          <a:p>
            <a:r>
              <a:rPr lang="en-US" dirty="0"/>
              <a:t>data</a:t>
            </a:r>
          </a:p>
        </p:txBody>
      </p:sp>
      <p:sp>
        <p:nvSpPr>
          <p:cNvPr id="216" name="TextBox 215">
            <a:extLst>
              <a:ext uri="{FF2B5EF4-FFF2-40B4-BE49-F238E27FC236}">
                <a16:creationId xmlns:a16="http://schemas.microsoft.com/office/drawing/2014/main" id="{9D73F0D4-589D-D747-B892-FD090A292ED0}"/>
              </a:ext>
            </a:extLst>
          </p:cNvPr>
          <p:cNvSpPr txBox="1"/>
          <p:nvPr/>
        </p:nvSpPr>
        <p:spPr>
          <a:xfrm>
            <a:off x="4177553" y="2736018"/>
            <a:ext cx="721672" cy="307777"/>
          </a:xfrm>
          <a:prstGeom prst="rect">
            <a:avLst/>
          </a:prstGeom>
          <a:noFill/>
        </p:spPr>
        <p:txBody>
          <a:bodyPr wrap="none" rtlCol="0">
            <a:spAutoFit/>
          </a:bodyPr>
          <a:lstStyle/>
          <a:p>
            <a:r>
              <a:rPr lang="en-US" sz="1400" dirty="0" err="1">
                <a:latin typeface="Courier" pitchFamily="2" charset="0"/>
              </a:rPr>
              <a:t>i</a:t>
            </a:r>
            <a:r>
              <a:rPr lang="en-US" sz="1400" dirty="0">
                <a:latin typeface="Courier" pitchFamily="2" charset="0"/>
              </a:rPr>
              <a:t> = 0</a:t>
            </a:r>
          </a:p>
        </p:txBody>
      </p:sp>
      <p:grpSp>
        <p:nvGrpSpPr>
          <p:cNvPr id="217" name="Group 216">
            <a:extLst>
              <a:ext uri="{FF2B5EF4-FFF2-40B4-BE49-F238E27FC236}">
                <a16:creationId xmlns:a16="http://schemas.microsoft.com/office/drawing/2014/main" id="{8081954D-9E30-8441-99B0-6ABA44587FA1}"/>
              </a:ext>
            </a:extLst>
          </p:cNvPr>
          <p:cNvGrpSpPr/>
          <p:nvPr/>
        </p:nvGrpSpPr>
        <p:grpSpPr>
          <a:xfrm>
            <a:off x="5074022" y="2667915"/>
            <a:ext cx="4410637" cy="395979"/>
            <a:chOff x="5074022" y="546600"/>
            <a:chExt cx="4410637" cy="395979"/>
          </a:xfrm>
        </p:grpSpPr>
        <p:sp>
          <p:nvSpPr>
            <p:cNvPr id="218" name="Rectangle 217">
              <a:extLst>
                <a:ext uri="{FF2B5EF4-FFF2-40B4-BE49-F238E27FC236}">
                  <a16:creationId xmlns:a16="http://schemas.microsoft.com/office/drawing/2014/main" id="{7EF0E337-EA6E-2B4A-80BC-4C5390D50131}"/>
                </a:ext>
              </a:extLst>
            </p:cNvPr>
            <p:cNvSpPr/>
            <p:nvPr/>
          </p:nvSpPr>
          <p:spPr>
            <a:xfrm>
              <a:off x="5127812" y="615846"/>
              <a:ext cx="4356847" cy="3118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mc:AlternateContent xmlns:mc="http://schemas.openxmlformats.org/markup-compatibility/2006" xmlns:a14="http://schemas.microsoft.com/office/drawing/2010/main">
          <mc:Choice Requires="a14">
            <p:sp>
              <p:nvSpPr>
                <p:cNvPr id="219" name="TextBox 218">
                  <a:extLst>
                    <a:ext uri="{FF2B5EF4-FFF2-40B4-BE49-F238E27FC236}">
                      <a16:creationId xmlns:a16="http://schemas.microsoft.com/office/drawing/2014/main" id="{B1FE8BA4-15C0-1742-83E0-0B9AB9670DB5}"/>
                    </a:ext>
                  </a:extLst>
                </p:cNvPr>
                <p:cNvSpPr txBox="1"/>
                <p:nvPr/>
              </p:nvSpPr>
              <p:spPr>
                <a:xfrm>
                  <a:off x="5074022"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3</m:t>
                            </m:r>
                          </m:sub>
                        </m:sSub>
                      </m:oMath>
                    </m:oMathPara>
                  </a14:m>
                  <a:endParaRPr lang="en-US" dirty="0">
                    <a:solidFill>
                      <a:srgbClr val="FF0000"/>
                    </a:solidFill>
                  </a:endParaRPr>
                </a:p>
              </p:txBody>
            </p:sp>
          </mc:Choice>
          <mc:Fallback xmlns="">
            <p:sp>
              <p:nvSpPr>
                <p:cNvPr id="219" name="TextBox 218">
                  <a:extLst>
                    <a:ext uri="{FF2B5EF4-FFF2-40B4-BE49-F238E27FC236}">
                      <a16:creationId xmlns:a16="http://schemas.microsoft.com/office/drawing/2014/main" id="{B1FE8BA4-15C0-1742-83E0-0B9AB9670DB5}"/>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0" name="TextBox 219">
                  <a:extLst>
                    <a:ext uri="{FF2B5EF4-FFF2-40B4-BE49-F238E27FC236}">
                      <a16:creationId xmlns:a16="http://schemas.microsoft.com/office/drawing/2014/main" id="{D7B27824-B480-2F44-808E-7932F1F695C3}"/>
                    </a:ext>
                  </a:extLst>
                </p:cNvPr>
                <p:cNvSpPr txBox="1"/>
                <p:nvPr/>
              </p:nvSpPr>
              <p:spPr>
                <a:xfrm>
                  <a:off x="5424640"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220" name="TextBox 219">
                  <a:extLst>
                    <a:ext uri="{FF2B5EF4-FFF2-40B4-BE49-F238E27FC236}">
                      <a16:creationId xmlns:a16="http://schemas.microsoft.com/office/drawing/2014/main" id="{D7B27824-B480-2F44-808E-7932F1F695C3}"/>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1" name="TextBox 220">
                  <a:extLst>
                    <a:ext uri="{FF2B5EF4-FFF2-40B4-BE49-F238E27FC236}">
                      <a16:creationId xmlns:a16="http://schemas.microsoft.com/office/drawing/2014/main" id="{9BB7D239-FD0E-8345-A274-C3522CB398E7}"/>
                    </a:ext>
                  </a:extLst>
                </p:cNvPr>
                <p:cNvSpPr txBox="1"/>
                <p:nvPr/>
              </p:nvSpPr>
              <p:spPr>
                <a:xfrm>
                  <a:off x="5775258"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9</m:t>
                            </m:r>
                          </m:sub>
                        </m:sSub>
                      </m:oMath>
                    </m:oMathPara>
                  </a14:m>
                  <a:endParaRPr lang="en-US" dirty="0">
                    <a:solidFill>
                      <a:srgbClr val="FF0000"/>
                    </a:solidFill>
                  </a:endParaRPr>
                </a:p>
              </p:txBody>
            </p:sp>
          </mc:Choice>
          <mc:Fallback xmlns="">
            <p:sp>
              <p:nvSpPr>
                <p:cNvPr id="221" name="TextBox 220">
                  <a:extLst>
                    <a:ext uri="{FF2B5EF4-FFF2-40B4-BE49-F238E27FC236}">
                      <a16:creationId xmlns:a16="http://schemas.microsoft.com/office/drawing/2014/main" id="{9BB7D239-FD0E-8345-A274-C3522CB398E7}"/>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2" name="TextBox 221">
                  <a:extLst>
                    <a:ext uri="{FF2B5EF4-FFF2-40B4-BE49-F238E27FC236}">
                      <a16:creationId xmlns:a16="http://schemas.microsoft.com/office/drawing/2014/main" id="{A917B113-B78C-064C-98BB-9F823E8409E8}"/>
                    </a:ext>
                  </a:extLst>
                </p:cNvPr>
                <p:cNvSpPr txBox="1"/>
                <p:nvPr/>
              </p:nvSpPr>
              <p:spPr>
                <a:xfrm>
                  <a:off x="6125876" y="546600"/>
                  <a:ext cx="5638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21</m:t>
                            </m:r>
                          </m:sub>
                        </m:sSub>
                      </m:oMath>
                    </m:oMathPara>
                  </a14:m>
                  <a:endParaRPr lang="en-US" dirty="0">
                    <a:solidFill>
                      <a:srgbClr val="FF0000"/>
                    </a:solidFill>
                  </a:endParaRPr>
                </a:p>
              </p:txBody>
            </p:sp>
          </mc:Choice>
          <mc:Fallback xmlns="">
            <p:sp>
              <p:nvSpPr>
                <p:cNvPr id="222" name="TextBox 221">
                  <a:extLst>
                    <a:ext uri="{FF2B5EF4-FFF2-40B4-BE49-F238E27FC236}">
                      <a16:creationId xmlns:a16="http://schemas.microsoft.com/office/drawing/2014/main" id="{A917B113-B78C-064C-98BB-9F823E8409E8}"/>
                    </a:ext>
                  </a:extLst>
                </p:cNvPr>
                <p:cNvSpPr txBox="1">
                  <a:spLocks noRot="1" noChangeAspect="1" noMove="1" noResize="1" noEditPoints="1" noAdjustHandles="1" noChangeArrowheads="1" noChangeShapeType="1" noTextEdit="1"/>
                </p:cNvSpPr>
                <p:nvPr/>
              </p:nvSpPr>
              <p:spPr>
                <a:xfrm>
                  <a:off x="6125876" y="546600"/>
                  <a:ext cx="563872" cy="369332"/>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3" name="TextBox 222">
                  <a:extLst>
                    <a:ext uri="{FF2B5EF4-FFF2-40B4-BE49-F238E27FC236}">
                      <a16:creationId xmlns:a16="http://schemas.microsoft.com/office/drawing/2014/main" id="{A56DA5FB-C7A3-6B4D-AF40-32DDFC04476D}"/>
                    </a:ext>
                  </a:extLst>
                </p:cNvPr>
                <p:cNvSpPr txBox="1"/>
                <p:nvPr/>
              </p:nvSpPr>
              <p:spPr>
                <a:xfrm>
                  <a:off x="8857896" y="546600"/>
                  <a:ext cx="4612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9</m:t>
                            </m:r>
                          </m:sub>
                        </m:sSub>
                      </m:oMath>
                    </m:oMathPara>
                  </a14:m>
                  <a:endParaRPr lang="en-US" dirty="0">
                    <a:solidFill>
                      <a:srgbClr val="FF0000"/>
                    </a:solidFill>
                  </a:endParaRPr>
                </a:p>
              </p:txBody>
            </p:sp>
          </mc:Choice>
          <mc:Fallback xmlns="">
            <p:sp>
              <p:nvSpPr>
                <p:cNvPr id="223" name="TextBox 222">
                  <a:extLst>
                    <a:ext uri="{FF2B5EF4-FFF2-40B4-BE49-F238E27FC236}">
                      <a16:creationId xmlns:a16="http://schemas.microsoft.com/office/drawing/2014/main" id="{A56DA5FB-C7A3-6B4D-AF40-32DDFC04476D}"/>
                    </a:ext>
                  </a:extLst>
                </p:cNvPr>
                <p:cNvSpPr txBox="1">
                  <a:spLocks noRot="1" noChangeAspect="1" noMove="1" noResize="1" noEditPoints="1" noAdjustHandles="1" noChangeArrowheads="1" noChangeShapeType="1" noTextEdit="1"/>
                </p:cNvSpPr>
                <p:nvPr/>
              </p:nvSpPr>
              <p:spPr>
                <a:xfrm>
                  <a:off x="8857896" y="546600"/>
                  <a:ext cx="461280" cy="369332"/>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4" name="TextBox 223">
                  <a:extLst>
                    <a:ext uri="{FF2B5EF4-FFF2-40B4-BE49-F238E27FC236}">
                      <a16:creationId xmlns:a16="http://schemas.microsoft.com/office/drawing/2014/main" id="{C6BA82BE-AE82-4146-9A4F-E80401C10CF0}"/>
                    </a:ext>
                  </a:extLst>
                </p:cNvPr>
                <p:cNvSpPr txBox="1"/>
                <p:nvPr/>
              </p:nvSpPr>
              <p:spPr>
                <a:xfrm>
                  <a:off x="7198487" y="573247"/>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m:t>
                        </m:r>
                      </m:oMath>
                    </m:oMathPara>
                  </a14:m>
                  <a:endParaRPr lang="en-US" dirty="0">
                    <a:solidFill>
                      <a:srgbClr val="FF0000"/>
                    </a:solidFill>
                  </a:endParaRPr>
                </a:p>
              </p:txBody>
            </p:sp>
          </mc:Choice>
          <mc:Fallback xmlns="">
            <p:sp>
              <p:nvSpPr>
                <p:cNvPr id="224" name="TextBox 223">
                  <a:extLst>
                    <a:ext uri="{FF2B5EF4-FFF2-40B4-BE49-F238E27FC236}">
                      <a16:creationId xmlns:a16="http://schemas.microsoft.com/office/drawing/2014/main" id="{C6BA82BE-AE82-4146-9A4F-E80401C10CF0}"/>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5" name="TextBox 224">
                  <a:extLst>
                    <a:ext uri="{FF2B5EF4-FFF2-40B4-BE49-F238E27FC236}">
                      <a16:creationId xmlns:a16="http://schemas.microsoft.com/office/drawing/2014/main" id="{30EAA446-BA4C-1D49-9370-04D0F5E69503}"/>
                    </a:ext>
                  </a:extLst>
                </p:cNvPr>
                <p:cNvSpPr txBox="1"/>
                <p:nvPr/>
              </p:nvSpPr>
              <p:spPr>
                <a:xfrm>
                  <a:off x="8239742"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5</m:t>
                            </m:r>
                          </m:sub>
                        </m:sSub>
                      </m:oMath>
                    </m:oMathPara>
                  </a14:m>
                  <a:endParaRPr lang="en-US" dirty="0">
                    <a:solidFill>
                      <a:srgbClr val="FF0000"/>
                    </a:solidFill>
                  </a:endParaRPr>
                </a:p>
              </p:txBody>
            </p:sp>
          </mc:Choice>
          <mc:Fallback xmlns="">
            <p:sp>
              <p:nvSpPr>
                <p:cNvPr id="225" name="TextBox 224">
                  <a:extLst>
                    <a:ext uri="{FF2B5EF4-FFF2-40B4-BE49-F238E27FC236}">
                      <a16:creationId xmlns:a16="http://schemas.microsoft.com/office/drawing/2014/main" id="{30EAA446-BA4C-1D49-9370-04D0F5E69503}"/>
                    </a:ext>
                  </a:extLst>
                </p:cNvPr>
                <p:cNvSpPr txBox="1">
                  <a:spLocks noRot="1" noChangeAspect="1" noMove="1" noResize="1" noEditPoints="1" noAdjustHandles="1" noChangeArrowheads="1" noChangeShapeType="1" noTextEdit="1"/>
                </p:cNvSpPr>
                <p:nvPr/>
              </p:nvSpPr>
              <p:spPr>
                <a:xfrm>
                  <a:off x="8239742" y="546600"/>
                  <a:ext cx="466090" cy="369332"/>
                </a:xfrm>
                <a:prstGeom prst="rect">
                  <a:avLst/>
                </a:prstGeom>
                <a:blipFill>
                  <a:blip r:embed="rId3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26" name="TextBox 225">
                <a:extLst>
                  <a:ext uri="{FF2B5EF4-FFF2-40B4-BE49-F238E27FC236}">
                    <a16:creationId xmlns:a16="http://schemas.microsoft.com/office/drawing/2014/main" id="{8D9122EF-BBB6-5A4B-93E4-A524269E7118}"/>
                  </a:ext>
                </a:extLst>
              </p:cNvPr>
              <p:cNvSpPr txBox="1"/>
              <p:nvPr/>
            </p:nvSpPr>
            <p:spPr>
              <a:xfrm>
                <a:off x="10827102" y="2708416"/>
                <a:ext cx="6615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𝑠</m:t>
                      </m:r>
                      <m:r>
                        <a:rPr lang="en-US" b="0" i="1" dirty="0" smtClean="0">
                          <a:solidFill>
                            <a:srgbClr val="FF0000"/>
                          </a:solidFill>
                          <a:latin typeface="Cambria Math" panose="02040503050406030204" pitchFamily="18" charset="0"/>
                        </a:rPr>
                        <m:t>𝑡𝑎𝑡</m:t>
                      </m:r>
                    </m:oMath>
                  </m:oMathPara>
                </a14:m>
                <a:endParaRPr lang="en-US" dirty="0">
                  <a:solidFill>
                    <a:srgbClr val="FF0000"/>
                  </a:solidFill>
                </a:endParaRPr>
              </a:p>
            </p:txBody>
          </p:sp>
        </mc:Choice>
        <mc:Fallback xmlns="">
          <p:sp>
            <p:nvSpPr>
              <p:cNvPr id="226" name="TextBox 225">
                <a:extLst>
                  <a:ext uri="{FF2B5EF4-FFF2-40B4-BE49-F238E27FC236}">
                    <a16:creationId xmlns:a16="http://schemas.microsoft.com/office/drawing/2014/main" id="{8D9122EF-BBB6-5A4B-93E4-A524269E7118}"/>
                  </a:ext>
                </a:extLst>
              </p:cNvPr>
              <p:cNvSpPr txBox="1">
                <a:spLocks noRot="1" noChangeAspect="1" noMove="1" noResize="1" noEditPoints="1" noAdjustHandles="1" noChangeArrowheads="1" noChangeShapeType="1" noTextEdit="1"/>
              </p:cNvSpPr>
              <p:nvPr/>
            </p:nvSpPr>
            <p:spPr>
              <a:xfrm>
                <a:off x="10827102" y="2708416"/>
                <a:ext cx="661591" cy="369332"/>
              </a:xfrm>
              <a:prstGeom prst="rect">
                <a:avLst/>
              </a:prstGeom>
              <a:blipFill>
                <a:blip r:embed="rId31"/>
                <a:stretch>
                  <a:fillRect/>
                </a:stretch>
              </a:blipFill>
            </p:spPr>
            <p:txBody>
              <a:bodyPr/>
              <a:lstStyle/>
              <a:p>
                <a:r>
                  <a:rPr lang="en-US">
                    <a:noFill/>
                  </a:rPr>
                  <a:t> </a:t>
                </a:r>
              </a:p>
            </p:txBody>
          </p:sp>
        </mc:Fallback>
      </mc:AlternateContent>
      <p:grpSp>
        <p:nvGrpSpPr>
          <p:cNvPr id="227" name="Group 226">
            <a:extLst>
              <a:ext uri="{FF2B5EF4-FFF2-40B4-BE49-F238E27FC236}">
                <a16:creationId xmlns:a16="http://schemas.microsoft.com/office/drawing/2014/main" id="{841F2E23-5C90-7447-9E1C-BB6B0F7FFD14}"/>
              </a:ext>
            </a:extLst>
          </p:cNvPr>
          <p:cNvGrpSpPr/>
          <p:nvPr/>
        </p:nvGrpSpPr>
        <p:grpSpPr>
          <a:xfrm>
            <a:off x="587115" y="2464036"/>
            <a:ext cx="902492" cy="891304"/>
            <a:chOff x="2036652" y="1429407"/>
            <a:chExt cx="1665617" cy="1644971"/>
          </a:xfrm>
        </p:grpSpPr>
        <p:sp>
          <p:nvSpPr>
            <p:cNvPr id="228" name="TextBox 227">
              <a:extLst>
                <a:ext uri="{FF2B5EF4-FFF2-40B4-BE49-F238E27FC236}">
                  <a16:creationId xmlns:a16="http://schemas.microsoft.com/office/drawing/2014/main" id="{F04F1817-A27D-C841-9D6B-CBF100A7B6B1}"/>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229" name="TextBox 228">
              <a:extLst>
                <a:ext uri="{FF2B5EF4-FFF2-40B4-BE49-F238E27FC236}">
                  <a16:creationId xmlns:a16="http://schemas.microsoft.com/office/drawing/2014/main" id="{A646237B-84CC-644A-BF5D-C744346F3C41}"/>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230" name="TextBox 229">
              <a:extLst>
                <a:ext uri="{FF2B5EF4-FFF2-40B4-BE49-F238E27FC236}">
                  <a16:creationId xmlns:a16="http://schemas.microsoft.com/office/drawing/2014/main" id="{82B65E7B-E6DF-1447-A9D4-4F10EA1CDC10}"/>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231" name="TextBox 230">
              <a:extLst>
                <a:ext uri="{FF2B5EF4-FFF2-40B4-BE49-F238E27FC236}">
                  <a16:creationId xmlns:a16="http://schemas.microsoft.com/office/drawing/2014/main" id="{3219C72F-0512-8F41-8524-ED3A2E06D184}"/>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232" name="TextBox 231">
              <a:extLst>
                <a:ext uri="{FF2B5EF4-FFF2-40B4-BE49-F238E27FC236}">
                  <a16:creationId xmlns:a16="http://schemas.microsoft.com/office/drawing/2014/main" id="{C98E9447-6E87-4F4C-91B6-DFF4BE8EBED9}"/>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233" name="TextBox 232">
              <a:extLst>
                <a:ext uri="{FF2B5EF4-FFF2-40B4-BE49-F238E27FC236}">
                  <a16:creationId xmlns:a16="http://schemas.microsoft.com/office/drawing/2014/main" id="{FE790980-2B28-3741-AC49-D4EA86B34ACA}"/>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234" name="TextBox 233">
              <a:extLst>
                <a:ext uri="{FF2B5EF4-FFF2-40B4-BE49-F238E27FC236}">
                  <a16:creationId xmlns:a16="http://schemas.microsoft.com/office/drawing/2014/main" id="{DB2A18EB-6371-7545-99D8-862EFBD9C9EA}"/>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235" name="TextBox 234">
              <a:extLst>
                <a:ext uri="{FF2B5EF4-FFF2-40B4-BE49-F238E27FC236}">
                  <a16:creationId xmlns:a16="http://schemas.microsoft.com/office/drawing/2014/main" id="{9036E1F4-66A2-F04B-8221-BF999240034D}"/>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236" name="TextBox 235">
              <a:extLst>
                <a:ext uri="{FF2B5EF4-FFF2-40B4-BE49-F238E27FC236}">
                  <a16:creationId xmlns:a16="http://schemas.microsoft.com/office/drawing/2014/main" id="{89B8B261-C91F-CD4A-8E88-B76B4F2D9C14}"/>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237" name="TextBox 236">
              <a:extLst>
                <a:ext uri="{FF2B5EF4-FFF2-40B4-BE49-F238E27FC236}">
                  <a16:creationId xmlns:a16="http://schemas.microsoft.com/office/drawing/2014/main" id="{F52D1F37-9850-484D-9482-B43E81BDF5B4}"/>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238" name="TextBox 237">
              <a:extLst>
                <a:ext uri="{FF2B5EF4-FFF2-40B4-BE49-F238E27FC236}">
                  <a16:creationId xmlns:a16="http://schemas.microsoft.com/office/drawing/2014/main" id="{9BD6C733-443F-D04A-A59F-D804A4DFE2B3}"/>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239" name="TextBox 238">
              <a:extLst>
                <a:ext uri="{FF2B5EF4-FFF2-40B4-BE49-F238E27FC236}">
                  <a16:creationId xmlns:a16="http://schemas.microsoft.com/office/drawing/2014/main" id="{251BE261-6243-CB43-A3FE-7173CD60174B}"/>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240" name="TextBox 239">
              <a:extLst>
                <a:ext uri="{FF2B5EF4-FFF2-40B4-BE49-F238E27FC236}">
                  <a16:creationId xmlns:a16="http://schemas.microsoft.com/office/drawing/2014/main" id="{53B7A8F6-FCD0-BA48-BB6C-3EC4847377CC}"/>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241" name="TextBox 240">
              <a:extLst>
                <a:ext uri="{FF2B5EF4-FFF2-40B4-BE49-F238E27FC236}">
                  <a16:creationId xmlns:a16="http://schemas.microsoft.com/office/drawing/2014/main" id="{8E6870B2-AA51-8A41-8F55-8D34A8A80F12}"/>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242" name="TextBox 241">
              <a:extLst>
                <a:ext uri="{FF2B5EF4-FFF2-40B4-BE49-F238E27FC236}">
                  <a16:creationId xmlns:a16="http://schemas.microsoft.com/office/drawing/2014/main" id="{D3FBC95F-D0F8-A94E-AA77-38540EBC94E9}"/>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243" name="TextBox 242">
              <a:extLst>
                <a:ext uri="{FF2B5EF4-FFF2-40B4-BE49-F238E27FC236}">
                  <a16:creationId xmlns:a16="http://schemas.microsoft.com/office/drawing/2014/main" id="{B39BA2C4-0556-B54D-8EF1-8169898F79DA}"/>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244" name="TextBox 243">
              <a:extLst>
                <a:ext uri="{FF2B5EF4-FFF2-40B4-BE49-F238E27FC236}">
                  <a16:creationId xmlns:a16="http://schemas.microsoft.com/office/drawing/2014/main" id="{5475D3DA-6E58-D847-B3B9-2A21CF7B5E45}"/>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245" name="TextBox 244">
              <a:extLst>
                <a:ext uri="{FF2B5EF4-FFF2-40B4-BE49-F238E27FC236}">
                  <a16:creationId xmlns:a16="http://schemas.microsoft.com/office/drawing/2014/main" id="{FD055894-802E-5B48-A2DF-5CAFA2D118E8}"/>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246" name="TextBox 245">
              <a:extLst>
                <a:ext uri="{FF2B5EF4-FFF2-40B4-BE49-F238E27FC236}">
                  <a16:creationId xmlns:a16="http://schemas.microsoft.com/office/drawing/2014/main" id="{A739D4E5-4CA1-1548-B335-5ADA6BC4A455}"/>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247" name="TextBox 246">
              <a:extLst>
                <a:ext uri="{FF2B5EF4-FFF2-40B4-BE49-F238E27FC236}">
                  <a16:creationId xmlns:a16="http://schemas.microsoft.com/office/drawing/2014/main" id="{47EE0ED0-C1A4-9542-97EF-847EBE058846}"/>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248" name="TextBox 247">
              <a:extLst>
                <a:ext uri="{FF2B5EF4-FFF2-40B4-BE49-F238E27FC236}">
                  <a16:creationId xmlns:a16="http://schemas.microsoft.com/office/drawing/2014/main" id="{0DBDB95D-39B8-354A-9596-001F04679A4E}"/>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249" name="TextBox 248">
              <a:extLst>
                <a:ext uri="{FF2B5EF4-FFF2-40B4-BE49-F238E27FC236}">
                  <a16:creationId xmlns:a16="http://schemas.microsoft.com/office/drawing/2014/main" id="{5D452BC2-91C7-7944-A14B-50E5405BAFF3}"/>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250" name="Oval 249">
              <a:extLst>
                <a:ext uri="{FF2B5EF4-FFF2-40B4-BE49-F238E27FC236}">
                  <a16:creationId xmlns:a16="http://schemas.microsoft.com/office/drawing/2014/main" id="{8D23A53C-E818-E14F-918A-2570A68EA8DC}"/>
                </a:ext>
              </a:extLst>
            </p:cNvPr>
            <p:cNvSpPr/>
            <p:nvPr/>
          </p:nvSpPr>
          <p:spPr>
            <a:xfrm>
              <a:off x="2036652" y="14978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grpSp>
        <p:nvGrpSpPr>
          <p:cNvPr id="251" name="Group 250">
            <a:extLst>
              <a:ext uri="{FF2B5EF4-FFF2-40B4-BE49-F238E27FC236}">
                <a16:creationId xmlns:a16="http://schemas.microsoft.com/office/drawing/2014/main" id="{AE7CEBC2-AFA3-6F48-900C-1A8B0197D7FA}"/>
              </a:ext>
            </a:extLst>
          </p:cNvPr>
          <p:cNvGrpSpPr/>
          <p:nvPr/>
        </p:nvGrpSpPr>
        <p:grpSpPr>
          <a:xfrm>
            <a:off x="587116" y="3445846"/>
            <a:ext cx="948856" cy="923329"/>
            <a:chOff x="2036652" y="1429407"/>
            <a:chExt cx="1751185" cy="1704075"/>
          </a:xfrm>
        </p:grpSpPr>
        <p:sp>
          <p:nvSpPr>
            <p:cNvPr id="252" name="TextBox 251">
              <a:extLst>
                <a:ext uri="{FF2B5EF4-FFF2-40B4-BE49-F238E27FC236}">
                  <a16:creationId xmlns:a16="http://schemas.microsoft.com/office/drawing/2014/main" id="{FB54A439-F7F9-0049-B007-A132680B5FA2}"/>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1"/>
                  </a:solidFill>
                </a:rPr>
                <a:t>x</a:t>
              </a:r>
            </a:p>
          </p:txBody>
        </p:sp>
        <p:sp>
          <p:nvSpPr>
            <p:cNvPr id="253" name="TextBox 252">
              <a:extLst>
                <a:ext uri="{FF2B5EF4-FFF2-40B4-BE49-F238E27FC236}">
                  <a16:creationId xmlns:a16="http://schemas.microsoft.com/office/drawing/2014/main" id="{E7B2137E-124B-C94B-9A08-3AF336EE380F}"/>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1"/>
                  </a:solidFill>
                </a:rPr>
                <a:t>x</a:t>
              </a:r>
            </a:p>
          </p:txBody>
        </p:sp>
        <p:sp>
          <p:nvSpPr>
            <p:cNvPr id="254" name="TextBox 253">
              <a:extLst>
                <a:ext uri="{FF2B5EF4-FFF2-40B4-BE49-F238E27FC236}">
                  <a16:creationId xmlns:a16="http://schemas.microsoft.com/office/drawing/2014/main" id="{294EC1D9-AD75-CB48-BA92-6E2AA4646653}"/>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1"/>
                  </a:solidFill>
                </a:rPr>
                <a:t>x</a:t>
              </a:r>
            </a:p>
          </p:txBody>
        </p:sp>
        <p:sp>
          <p:nvSpPr>
            <p:cNvPr id="255" name="TextBox 254">
              <a:extLst>
                <a:ext uri="{FF2B5EF4-FFF2-40B4-BE49-F238E27FC236}">
                  <a16:creationId xmlns:a16="http://schemas.microsoft.com/office/drawing/2014/main" id="{90D73BC9-AAE9-A14A-9E07-D3569A7D8CA6}"/>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1"/>
                  </a:solidFill>
                </a:rPr>
                <a:t>x</a:t>
              </a:r>
            </a:p>
          </p:txBody>
        </p:sp>
        <p:sp>
          <p:nvSpPr>
            <p:cNvPr id="256" name="TextBox 255">
              <a:extLst>
                <a:ext uri="{FF2B5EF4-FFF2-40B4-BE49-F238E27FC236}">
                  <a16:creationId xmlns:a16="http://schemas.microsoft.com/office/drawing/2014/main" id="{5919D9B0-7B88-394B-A9F7-52FC475D333A}"/>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1"/>
                  </a:solidFill>
                </a:rPr>
                <a:t>x</a:t>
              </a:r>
            </a:p>
          </p:txBody>
        </p:sp>
        <p:sp>
          <p:nvSpPr>
            <p:cNvPr id="257" name="TextBox 256">
              <a:extLst>
                <a:ext uri="{FF2B5EF4-FFF2-40B4-BE49-F238E27FC236}">
                  <a16:creationId xmlns:a16="http://schemas.microsoft.com/office/drawing/2014/main" id="{6931DE30-CEFE-544F-9D47-074A2186BF0E}"/>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1"/>
                  </a:solidFill>
                </a:rPr>
                <a:t>x</a:t>
              </a:r>
            </a:p>
          </p:txBody>
        </p:sp>
        <p:sp>
          <p:nvSpPr>
            <p:cNvPr id="258" name="TextBox 257">
              <a:extLst>
                <a:ext uri="{FF2B5EF4-FFF2-40B4-BE49-F238E27FC236}">
                  <a16:creationId xmlns:a16="http://schemas.microsoft.com/office/drawing/2014/main" id="{B0A6BCAE-338F-064E-945A-BECA281043D9}"/>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1"/>
                  </a:solidFill>
                </a:rPr>
                <a:t>x</a:t>
              </a:r>
            </a:p>
          </p:txBody>
        </p:sp>
        <p:sp>
          <p:nvSpPr>
            <p:cNvPr id="259" name="TextBox 258">
              <a:extLst>
                <a:ext uri="{FF2B5EF4-FFF2-40B4-BE49-F238E27FC236}">
                  <a16:creationId xmlns:a16="http://schemas.microsoft.com/office/drawing/2014/main" id="{7A15F4A2-A705-6A44-A2BD-48F0CBFEBB9E}"/>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1"/>
                  </a:solidFill>
                </a:rPr>
                <a:t>x</a:t>
              </a:r>
            </a:p>
          </p:txBody>
        </p:sp>
        <p:sp>
          <p:nvSpPr>
            <p:cNvPr id="260" name="TextBox 259">
              <a:extLst>
                <a:ext uri="{FF2B5EF4-FFF2-40B4-BE49-F238E27FC236}">
                  <a16:creationId xmlns:a16="http://schemas.microsoft.com/office/drawing/2014/main" id="{B0315795-938C-CF4E-9A7F-8E93EA8C2EDC}"/>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1"/>
                  </a:solidFill>
                </a:rPr>
                <a:t>x</a:t>
              </a:r>
            </a:p>
          </p:txBody>
        </p:sp>
        <p:sp>
          <p:nvSpPr>
            <p:cNvPr id="261" name="TextBox 260">
              <a:extLst>
                <a:ext uri="{FF2B5EF4-FFF2-40B4-BE49-F238E27FC236}">
                  <a16:creationId xmlns:a16="http://schemas.microsoft.com/office/drawing/2014/main" id="{8B02B54C-F334-D84E-B277-ADC3B695E4F1}"/>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1"/>
                  </a:solidFill>
                </a:rPr>
                <a:t>x</a:t>
              </a:r>
            </a:p>
          </p:txBody>
        </p:sp>
        <p:sp>
          <p:nvSpPr>
            <p:cNvPr id="262" name="TextBox 261">
              <a:extLst>
                <a:ext uri="{FF2B5EF4-FFF2-40B4-BE49-F238E27FC236}">
                  <a16:creationId xmlns:a16="http://schemas.microsoft.com/office/drawing/2014/main" id="{C3D6941F-8BE0-E240-AD8F-428EB77157AA}"/>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1"/>
                  </a:solidFill>
                </a:rPr>
                <a:t>x</a:t>
              </a:r>
            </a:p>
          </p:txBody>
        </p:sp>
        <p:sp>
          <p:nvSpPr>
            <p:cNvPr id="263" name="TextBox 262">
              <a:extLst>
                <a:ext uri="{FF2B5EF4-FFF2-40B4-BE49-F238E27FC236}">
                  <a16:creationId xmlns:a16="http://schemas.microsoft.com/office/drawing/2014/main" id="{AC725AA0-E21E-614B-BB67-6C518C6E5ED8}"/>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1"/>
                  </a:solidFill>
                </a:rPr>
                <a:t>x</a:t>
              </a:r>
            </a:p>
          </p:txBody>
        </p:sp>
        <p:sp>
          <p:nvSpPr>
            <p:cNvPr id="264" name="TextBox 263">
              <a:extLst>
                <a:ext uri="{FF2B5EF4-FFF2-40B4-BE49-F238E27FC236}">
                  <a16:creationId xmlns:a16="http://schemas.microsoft.com/office/drawing/2014/main" id="{564CF64A-7D0E-C244-AFF6-2B062312F8AC}"/>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1"/>
                  </a:solidFill>
                </a:rPr>
                <a:t>x</a:t>
              </a:r>
            </a:p>
          </p:txBody>
        </p:sp>
        <p:sp>
          <p:nvSpPr>
            <p:cNvPr id="265" name="TextBox 264">
              <a:extLst>
                <a:ext uri="{FF2B5EF4-FFF2-40B4-BE49-F238E27FC236}">
                  <a16:creationId xmlns:a16="http://schemas.microsoft.com/office/drawing/2014/main" id="{A10772A3-7424-0D47-84E3-0CA2AA8F4DB7}"/>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1"/>
                  </a:solidFill>
                </a:rPr>
                <a:t>x</a:t>
              </a:r>
            </a:p>
          </p:txBody>
        </p:sp>
        <p:sp>
          <p:nvSpPr>
            <p:cNvPr id="266" name="TextBox 265">
              <a:extLst>
                <a:ext uri="{FF2B5EF4-FFF2-40B4-BE49-F238E27FC236}">
                  <a16:creationId xmlns:a16="http://schemas.microsoft.com/office/drawing/2014/main" id="{A4861A31-EF69-2F49-BA32-961C02E60614}"/>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1"/>
                  </a:solidFill>
                </a:rPr>
                <a:t>x</a:t>
              </a:r>
            </a:p>
          </p:txBody>
        </p:sp>
        <p:sp>
          <p:nvSpPr>
            <p:cNvPr id="267" name="TextBox 266">
              <a:extLst>
                <a:ext uri="{FF2B5EF4-FFF2-40B4-BE49-F238E27FC236}">
                  <a16:creationId xmlns:a16="http://schemas.microsoft.com/office/drawing/2014/main" id="{93A055EA-0FE1-4F43-B459-FB570596F041}"/>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1"/>
                  </a:solidFill>
                </a:rPr>
                <a:t>x</a:t>
              </a:r>
            </a:p>
          </p:txBody>
        </p:sp>
        <p:sp>
          <p:nvSpPr>
            <p:cNvPr id="268" name="TextBox 267">
              <a:extLst>
                <a:ext uri="{FF2B5EF4-FFF2-40B4-BE49-F238E27FC236}">
                  <a16:creationId xmlns:a16="http://schemas.microsoft.com/office/drawing/2014/main" id="{C6F34697-9D5B-C14F-AE2E-66B4943D1727}"/>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1"/>
                  </a:solidFill>
                </a:rPr>
                <a:t>x</a:t>
              </a:r>
            </a:p>
          </p:txBody>
        </p:sp>
        <p:sp>
          <p:nvSpPr>
            <p:cNvPr id="269" name="TextBox 268">
              <a:extLst>
                <a:ext uri="{FF2B5EF4-FFF2-40B4-BE49-F238E27FC236}">
                  <a16:creationId xmlns:a16="http://schemas.microsoft.com/office/drawing/2014/main" id="{A96E56F1-5FB2-B343-A3FE-7898611608E1}"/>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1"/>
                  </a:solidFill>
                </a:rPr>
                <a:t>x</a:t>
              </a:r>
            </a:p>
          </p:txBody>
        </p:sp>
        <p:sp>
          <p:nvSpPr>
            <p:cNvPr id="270" name="TextBox 269">
              <a:extLst>
                <a:ext uri="{FF2B5EF4-FFF2-40B4-BE49-F238E27FC236}">
                  <a16:creationId xmlns:a16="http://schemas.microsoft.com/office/drawing/2014/main" id="{380375C4-334C-B54D-8C60-4AB668161DA4}"/>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1"/>
                  </a:solidFill>
                </a:rPr>
                <a:t>x</a:t>
              </a:r>
            </a:p>
          </p:txBody>
        </p:sp>
        <p:sp>
          <p:nvSpPr>
            <p:cNvPr id="271" name="TextBox 270">
              <a:extLst>
                <a:ext uri="{FF2B5EF4-FFF2-40B4-BE49-F238E27FC236}">
                  <a16:creationId xmlns:a16="http://schemas.microsoft.com/office/drawing/2014/main" id="{D2BED167-F702-A24B-ABD1-E7769EED7620}"/>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1"/>
                  </a:solidFill>
                </a:rPr>
                <a:t>x</a:t>
              </a:r>
            </a:p>
          </p:txBody>
        </p:sp>
        <p:sp>
          <p:nvSpPr>
            <p:cNvPr id="272" name="TextBox 271">
              <a:extLst>
                <a:ext uri="{FF2B5EF4-FFF2-40B4-BE49-F238E27FC236}">
                  <a16:creationId xmlns:a16="http://schemas.microsoft.com/office/drawing/2014/main" id="{4C924547-7784-8E4A-9D48-A74D33E7720D}"/>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1"/>
                  </a:solidFill>
                </a:rPr>
                <a:t>x</a:t>
              </a:r>
            </a:p>
          </p:txBody>
        </p:sp>
        <p:sp>
          <p:nvSpPr>
            <p:cNvPr id="273" name="TextBox 272">
              <a:extLst>
                <a:ext uri="{FF2B5EF4-FFF2-40B4-BE49-F238E27FC236}">
                  <a16:creationId xmlns:a16="http://schemas.microsoft.com/office/drawing/2014/main" id="{F70E911C-FCBB-E547-8B2B-A542636980CB}"/>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1"/>
                  </a:solidFill>
                </a:rPr>
                <a:t>x</a:t>
              </a:r>
            </a:p>
          </p:txBody>
        </p:sp>
        <p:sp>
          <p:nvSpPr>
            <p:cNvPr id="274" name="Oval 273">
              <a:extLst>
                <a:ext uri="{FF2B5EF4-FFF2-40B4-BE49-F238E27FC236}">
                  <a16:creationId xmlns:a16="http://schemas.microsoft.com/office/drawing/2014/main" id="{3BDC66FA-52DA-7C42-9736-D0F98713D49F}"/>
                </a:ext>
              </a:extLst>
            </p:cNvPr>
            <p:cNvSpPr/>
            <p:nvPr/>
          </p:nvSpPr>
          <p:spPr>
            <a:xfrm>
              <a:off x="2036652" y="1497826"/>
              <a:ext cx="1665617" cy="157655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grpSp>
      <p:grpSp>
        <p:nvGrpSpPr>
          <p:cNvPr id="275" name="Group 274">
            <a:extLst>
              <a:ext uri="{FF2B5EF4-FFF2-40B4-BE49-F238E27FC236}">
                <a16:creationId xmlns:a16="http://schemas.microsoft.com/office/drawing/2014/main" id="{56985C27-E9B3-1D48-8DEC-EF4C10A73B08}"/>
              </a:ext>
            </a:extLst>
          </p:cNvPr>
          <p:cNvGrpSpPr/>
          <p:nvPr/>
        </p:nvGrpSpPr>
        <p:grpSpPr>
          <a:xfrm>
            <a:off x="602685" y="4436495"/>
            <a:ext cx="948856" cy="923329"/>
            <a:chOff x="2036652" y="1429407"/>
            <a:chExt cx="1751185" cy="1704075"/>
          </a:xfrm>
        </p:grpSpPr>
        <p:sp>
          <p:nvSpPr>
            <p:cNvPr id="276" name="TextBox 275">
              <a:extLst>
                <a:ext uri="{FF2B5EF4-FFF2-40B4-BE49-F238E27FC236}">
                  <a16:creationId xmlns:a16="http://schemas.microsoft.com/office/drawing/2014/main" id="{F66F67CE-F5D3-A349-964E-1533C78F9585}"/>
                </a:ext>
              </a:extLst>
            </p:cNvPr>
            <p:cNvSpPr txBox="1"/>
            <p:nvPr/>
          </p:nvSpPr>
          <p:spPr>
            <a:xfrm>
              <a:off x="2448909" y="1429407"/>
              <a:ext cx="524239" cy="681631"/>
            </a:xfrm>
            <a:prstGeom prst="rect">
              <a:avLst/>
            </a:prstGeom>
            <a:noFill/>
          </p:spPr>
          <p:txBody>
            <a:bodyPr wrap="none" rtlCol="0">
              <a:spAutoFit/>
            </a:bodyPr>
            <a:lstStyle/>
            <a:p>
              <a:r>
                <a:rPr lang="en-US" dirty="0">
                  <a:solidFill>
                    <a:srgbClr val="00B050"/>
                  </a:solidFill>
                </a:rPr>
                <a:t>x</a:t>
              </a:r>
            </a:p>
          </p:txBody>
        </p:sp>
        <p:sp>
          <p:nvSpPr>
            <p:cNvPr id="277" name="TextBox 276">
              <a:extLst>
                <a:ext uri="{FF2B5EF4-FFF2-40B4-BE49-F238E27FC236}">
                  <a16:creationId xmlns:a16="http://schemas.microsoft.com/office/drawing/2014/main" id="{BCA415FF-A808-7D45-9829-E2A0E7366027}"/>
                </a:ext>
              </a:extLst>
            </p:cNvPr>
            <p:cNvSpPr txBox="1"/>
            <p:nvPr/>
          </p:nvSpPr>
          <p:spPr>
            <a:xfrm>
              <a:off x="2601309" y="1581807"/>
              <a:ext cx="524239" cy="681631"/>
            </a:xfrm>
            <a:prstGeom prst="rect">
              <a:avLst/>
            </a:prstGeom>
            <a:noFill/>
          </p:spPr>
          <p:txBody>
            <a:bodyPr wrap="none" rtlCol="0">
              <a:spAutoFit/>
            </a:bodyPr>
            <a:lstStyle/>
            <a:p>
              <a:r>
                <a:rPr lang="en-US" dirty="0">
                  <a:solidFill>
                    <a:srgbClr val="00B050"/>
                  </a:solidFill>
                </a:rPr>
                <a:t>x</a:t>
              </a:r>
            </a:p>
          </p:txBody>
        </p:sp>
        <p:sp>
          <p:nvSpPr>
            <p:cNvPr id="278" name="TextBox 277">
              <a:extLst>
                <a:ext uri="{FF2B5EF4-FFF2-40B4-BE49-F238E27FC236}">
                  <a16:creationId xmlns:a16="http://schemas.microsoft.com/office/drawing/2014/main" id="{9EABD004-8460-EE4A-A252-D88B02F9835B}"/>
                </a:ext>
              </a:extLst>
            </p:cNvPr>
            <p:cNvSpPr txBox="1"/>
            <p:nvPr/>
          </p:nvSpPr>
          <p:spPr>
            <a:xfrm>
              <a:off x="2753710" y="1734208"/>
              <a:ext cx="524239" cy="681631"/>
            </a:xfrm>
            <a:prstGeom prst="rect">
              <a:avLst/>
            </a:prstGeom>
            <a:noFill/>
          </p:spPr>
          <p:txBody>
            <a:bodyPr wrap="none" rtlCol="0">
              <a:spAutoFit/>
            </a:bodyPr>
            <a:lstStyle/>
            <a:p>
              <a:r>
                <a:rPr lang="en-US" dirty="0">
                  <a:solidFill>
                    <a:srgbClr val="00B050"/>
                  </a:solidFill>
                </a:rPr>
                <a:t>x</a:t>
              </a:r>
            </a:p>
          </p:txBody>
        </p:sp>
        <p:sp>
          <p:nvSpPr>
            <p:cNvPr id="279" name="TextBox 278">
              <a:extLst>
                <a:ext uri="{FF2B5EF4-FFF2-40B4-BE49-F238E27FC236}">
                  <a16:creationId xmlns:a16="http://schemas.microsoft.com/office/drawing/2014/main" id="{61822BCB-F7CE-E847-9B56-5F4EBF106947}"/>
                </a:ext>
              </a:extLst>
            </p:cNvPr>
            <p:cNvSpPr txBox="1"/>
            <p:nvPr/>
          </p:nvSpPr>
          <p:spPr>
            <a:xfrm>
              <a:off x="2948016" y="1822914"/>
              <a:ext cx="524239" cy="681631"/>
            </a:xfrm>
            <a:prstGeom prst="rect">
              <a:avLst/>
            </a:prstGeom>
            <a:noFill/>
          </p:spPr>
          <p:txBody>
            <a:bodyPr wrap="none" rtlCol="0">
              <a:spAutoFit/>
            </a:bodyPr>
            <a:lstStyle/>
            <a:p>
              <a:r>
                <a:rPr lang="en-US" dirty="0">
                  <a:solidFill>
                    <a:srgbClr val="00B050"/>
                  </a:solidFill>
                </a:rPr>
                <a:t>x</a:t>
              </a:r>
            </a:p>
          </p:txBody>
        </p:sp>
        <p:sp>
          <p:nvSpPr>
            <p:cNvPr id="280" name="TextBox 279">
              <a:extLst>
                <a:ext uri="{FF2B5EF4-FFF2-40B4-BE49-F238E27FC236}">
                  <a16:creationId xmlns:a16="http://schemas.microsoft.com/office/drawing/2014/main" id="{8B198FB4-155E-6E41-B5C1-63861F90E6DF}"/>
                </a:ext>
              </a:extLst>
            </p:cNvPr>
            <p:cNvSpPr txBox="1"/>
            <p:nvPr/>
          </p:nvSpPr>
          <p:spPr>
            <a:xfrm>
              <a:off x="3058510" y="2039007"/>
              <a:ext cx="524239" cy="681631"/>
            </a:xfrm>
            <a:prstGeom prst="rect">
              <a:avLst/>
            </a:prstGeom>
            <a:noFill/>
          </p:spPr>
          <p:txBody>
            <a:bodyPr wrap="none" rtlCol="0">
              <a:spAutoFit/>
            </a:bodyPr>
            <a:lstStyle/>
            <a:p>
              <a:r>
                <a:rPr lang="en-US" dirty="0">
                  <a:solidFill>
                    <a:srgbClr val="00B050"/>
                  </a:solidFill>
                </a:rPr>
                <a:t>x</a:t>
              </a:r>
            </a:p>
          </p:txBody>
        </p:sp>
        <p:sp>
          <p:nvSpPr>
            <p:cNvPr id="281" name="TextBox 280">
              <a:extLst>
                <a:ext uri="{FF2B5EF4-FFF2-40B4-BE49-F238E27FC236}">
                  <a16:creationId xmlns:a16="http://schemas.microsoft.com/office/drawing/2014/main" id="{43765B24-2A58-6840-A27F-DD502503372B}"/>
                </a:ext>
              </a:extLst>
            </p:cNvPr>
            <p:cNvSpPr txBox="1"/>
            <p:nvPr/>
          </p:nvSpPr>
          <p:spPr>
            <a:xfrm>
              <a:off x="3210910" y="2191407"/>
              <a:ext cx="524239" cy="681631"/>
            </a:xfrm>
            <a:prstGeom prst="rect">
              <a:avLst/>
            </a:prstGeom>
            <a:noFill/>
          </p:spPr>
          <p:txBody>
            <a:bodyPr wrap="none" rtlCol="0">
              <a:spAutoFit/>
            </a:bodyPr>
            <a:lstStyle/>
            <a:p>
              <a:r>
                <a:rPr lang="en-US" dirty="0">
                  <a:solidFill>
                    <a:srgbClr val="00B050"/>
                  </a:solidFill>
                </a:rPr>
                <a:t>x</a:t>
              </a:r>
            </a:p>
          </p:txBody>
        </p:sp>
        <p:sp>
          <p:nvSpPr>
            <p:cNvPr id="282" name="TextBox 281">
              <a:extLst>
                <a:ext uri="{FF2B5EF4-FFF2-40B4-BE49-F238E27FC236}">
                  <a16:creationId xmlns:a16="http://schemas.microsoft.com/office/drawing/2014/main" id="{B2D07E70-3AC2-C844-9069-1F6E4B8282F9}"/>
                </a:ext>
              </a:extLst>
            </p:cNvPr>
            <p:cNvSpPr txBox="1"/>
            <p:nvPr/>
          </p:nvSpPr>
          <p:spPr>
            <a:xfrm>
              <a:off x="2543641" y="1930854"/>
              <a:ext cx="524239" cy="681631"/>
            </a:xfrm>
            <a:prstGeom prst="rect">
              <a:avLst/>
            </a:prstGeom>
            <a:noFill/>
          </p:spPr>
          <p:txBody>
            <a:bodyPr wrap="none" rtlCol="0">
              <a:spAutoFit/>
            </a:bodyPr>
            <a:lstStyle/>
            <a:p>
              <a:r>
                <a:rPr lang="en-US" dirty="0">
                  <a:solidFill>
                    <a:srgbClr val="00B050"/>
                  </a:solidFill>
                </a:rPr>
                <a:t>x</a:t>
              </a:r>
            </a:p>
          </p:txBody>
        </p:sp>
        <p:sp>
          <p:nvSpPr>
            <p:cNvPr id="283" name="TextBox 282">
              <a:extLst>
                <a:ext uri="{FF2B5EF4-FFF2-40B4-BE49-F238E27FC236}">
                  <a16:creationId xmlns:a16="http://schemas.microsoft.com/office/drawing/2014/main" id="{84D30506-1A6C-2140-9D74-8B343C22433B}"/>
                </a:ext>
              </a:extLst>
            </p:cNvPr>
            <p:cNvSpPr txBox="1"/>
            <p:nvPr/>
          </p:nvSpPr>
          <p:spPr>
            <a:xfrm>
              <a:off x="2559677" y="2401192"/>
              <a:ext cx="524239" cy="681631"/>
            </a:xfrm>
            <a:prstGeom prst="rect">
              <a:avLst/>
            </a:prstGeom>
            <a:noFill/>
          </p:spPr>
          <p:txBody>
            <a:bodyPr wrap="none" rtlCol="0">
              <a:spAutoFit/>
            </a:bodyPr>
            <a:lstStyle/>
            <a:p>
              <a:r>
                <a:rPr lang="en-US" dirty="0">
                  <a:solidFill>
                    <a:srgbClr val="00B050"/>
                  </a:solidFill>
                </a:rPr>
                <a:t>x</a:t>
              </a:r>
            </a:p>
          </p:txBody>
        </p:sp>
        <p:sp>
          <p:nvSpPr>
            <p:cNvPr id="284" name="TextBox 283">
              <a:extLst>
                <a:ext uri="{FF2B5EF4-FFF2-40B4-BE49-F238E27FC236}">
                  <a16:creationId xmlns:a16="http://schemas.microsoft.com/office/drawing/2014/main" id="{F65D8B20-1E88-A94D-B457-A4AB96745E6B}"/>
                </a:ext>
              </a:extLst>
            </p:cNvPr>
            <p:cNvSpPr txBox="1"/>
            <p:nvPr/>
          </p:nvSpPr>
          <p:spPr>
            <a:xfrm>
              <a:off x="2133803" y="1558684"/>
              <a:ext cx="294290" cy="681631"/>
            </a:xfrm>
            <a:prstGeom prst="rect">
              <a:avLst/>
            </a:prstGeom>
            <a:noFill/>
          </p:spPr>
          <p:txBody>
            <a:bodyPr wrap="square" rtlCol="0">
              <a:spAutoFit/>
            </a:bodyPr>
            <a:lstStyle/>
            <a:p>
              <a:r>
                <a:rPr lang="en-US" dirty="0">
                  <a:solidFill>
                    <a:srgbClr val="00B050"/>
                  </a:solidFill>
                </a:rPr>
                <a:t>x</a:t>
              </a:r>
            </a:p>
          </p:txBody>
        </p:sp>
        <p:sp>
          <p:nvSpPr>
            <p:cNvPr id="285" name="TextBox 284">
              <a:extLst>
                <a:ext uri="{FF2B5EF4-FFF2-40B4-BE49-F238E27FC236}">
                  <a16:creationId xmlns:a16="http://schemas.microsoft.com/office/drawing/2014/main" id="{6FD3F0F5-D2C2-7441-98A7-00078983ADCB}"/>
                </a:ext>
              </a:extLst>
            </p:cNvPr>
            <p:cNvSpPr txBox="1"/>
            <p:nvPr/>
          </p:nvSpPr>
          <p:spPr>
            <a:xfrm>
              <a:off x="2244298" y="1794219"/>
              <a:ext cx="294290" cy="681631"/>
            </a:xfrm>
            <a:prstGeom prst="rect">
              <a:avLst/>
            </a:prstGeom>
            <a:noFill/>
          </p:spPr>
          <p:txBody>
            <a:bodyPr wrap="square" rtlCol="0">
              <a:spAutoFit/>
            </a:bodyPr>
            <a:lstStyle/>
            <a:p>
              <a:r>
                <a:rPr lang="en-US" dirty="0">
                  <a:solidFill>
                    <a:srgbClr val="00B050"/>
                  </a:solidFill>
                </a:rPr>
                <a:t>x</a:t>
              </a:r>
            </a:p>
          </p:txBody>
        </p:sp>
        <p:sp>
          <p:nvSpPr>
            <p:cNvPr id="286" name="TextBox 285">
              <a:extLst>
                <a:ext uri="{FF2B5EF4-FFF2-40B4-BE49-F238E27FC236}">
                  <a16:creationId xmlns:a16="http://schemas.microsoft.com/office/drawing/2014/main" id="{ACBD8AEB-04F6-0B45-8E93-0CD8828D5827}"/>
                </a:ext>
              </a:extLst>
            </p:cNvPr>
            <p:cNvSpPr txBox="1"/>
            <p:nvPr/>
          </p:nvSpPr>
          <p:spPr>
            <a:xfrm>
              <a:off x="2428161" y="1798738"/>
              <a:ext cx="294290" cy="681631"/>
            </a:xfrm>
            <a:prstGeom prst="rect">
              <a:avLst/>
            </a:prstGeom>
            <a:noFill/>
          </p:spPr>
          <p:txBody>
            <a:bodyPr wrap="square" rtlCol="0">
              <a:spAutoFit/>
            </a:bodyPr>
            <a:lstStyle/>
            <a:p>
              <a:r>
                <a:rPr lang="en-US" dirty="0">
                  <a:solidFill>
                    <a:srgbClr val="00B050"/>
                  </a:solidFill>
                </a:rPr>
                <a:t>x</a:t>
              </a:r>
            </a:p>
          </p:txBody>
        </p:sp>
        <p:sp>
          <p:nvSpPr>
            <p:cNvPr id="287" name="TextBox 286">
              <a:extLst>
                <a:ext uri="{FF2B5EF4-FFF2-40B4-BE49-F238E27FC236}">
                  <a16:creationId xmlns:a16="http://schemas.microsoft.com/office/drawing/2014/main" id="{329D5502-BD7E-8945-BC38-30540683357F}"/>
                </a:ext>
              </a:extLst>
            </p:cNvPr>
            <p:cNvSpPr txBox="1"/>
            <p:nvPr/>
          </p:nvSpPr>
          <p:spPr>
            <a:xfrm>
              <a:off x="2464676" y="2140325"/>
              <a:ext cx="294290" cy="681631"/>
            </a:xfrm>
            <a:prstGeom prst="rect">
              <a:avLst/>
            </a:prstGeom>
            <a:noFill/>
          </p:spPr>
          <p:txBody>
            <a:bodyPr wrap="square" rtlCol="0">
              <a:spAutoFit/>
            </a:bodyPr>
            <a:lstStyle/>
            <a:p>
              <a:r>
                <a:rPr lang="en-US" dirty="0">
                  <a:solidFill>
                    <a:srgbClr val="00B050"/>
                  </a:solidFill>
                </a:rPr>
                <a:t>x</a:t>
              </a:r>
            </a:p>
          </p:txBody>
        </p:sp>
        <p:sp>
          <p:nvSpPr>
            <p:cNvPr id="288" name="TextBox 287">
              <a:extLst>
                <a:ext uri="{FF2B5EF4-FFF2-40B4-BE49-F238E27FC236}">
                  <a16:creationId xmlns:a16="http://schemas.microsoft.com/office/drawing/2014/main" id="{07D90FF9-9AF3-3143-96CB-BC625CE7BC42}"/>
                </a:ext>
              </a:extLst>
            </p:cNvPr>
            <p:cNvSpPr txBox="1"/>
            <p:nvPr/>
          </p:nvSpPr>
          <p:spPr>
            <a:xfrm>
              <a:off x="2911366" y="2101437"/>
              <a:ext cx="294290" cy="681631"/>
            </a:xfrm>
            <a:prstGeom prst="rect">
              <a:avLst/>
            </a:prstGeom>
            <a:noFill/>
          </p:spPr>
          <p:txBody>
            <a:bodyPr wrap="square" rtlCol="0">
              <a:spAutoFit/>
            </a:bodyPr>
            <a:lstStyle/>
            <a:p>
              <a:r>
                <a:rPr lang="en-US" dirty="0">
                  <a:solidFill>
                    <a:srgbClr val="00B050"/>
                  </a:solidFill>
                </a:rPr>
                <a:t>x</a:t>
              </a:r>
            </a:p>
          </p:txBody>
        </p:sp>
        <p:sp>
          <p:nvSpPr>
            <p:cNvPr id="289" name="TextBox 288">
              <a:extLst>
                <a:ext uri="{FF2B5EF4-FFF2-40B4-BE49-F238E27FC236}">
                  <a16:creationId xmlns:a16="http://schemas.microsoft.com/office/drawing/2014/main" id="{1A83FCDE-1214-AE41-9866-1F24CD94FD2E}"/>
                </a:ext>
              </a:extLst>
            </p:cNvPr>
            <p:cNvSpPr txBox="1"/>
            <p:nvPr/>
          </p:nvSpPr>
          <p:spPr>
            <a:xfrm>
              <a:off x="2758318" y="2319946"/>
              <a:ext cx="294290" cy="681631"/>
            </a:xfrm>
            <a:prstGeom prst="rect">
              <a:avLst/>
            </a:prstGeom>
            <a:noFill/>
          </p:spPr>
          <p:txBody>
            <a:bodyPr wrap="square" rtlCol="0">
              <a:spAutoFit/>
            </a:bodyPr>
            <a:lstStyle/>
            <a:p>
              <a:r>
                <a:rPr lang="en-US" dirty="0">
                  <a:solidFill>
                    <a:srgbClr val="00B050"/>
                  </a:solidFill>
                </a:rPr>
                <a:t>x</a:t>
              </a:r>
            </a:p>
          </p:txBody>
        </p:sp>
        <p:sp>
          <p:nvSpPr>
            <p:cNvPr id="290" name="TextBox 289">
              <a:extLst>
                <a:ext uri="{FF2B5EF4-FFF2-40B4-BE49-F238E27FC236}">
                  <a16:creationId xmlns:a16="http://schemas.microsoft.com/office/drawing/2014/main" id="{B3C29CD0-FE96-3942-B7CD-90D7DC317874}"/>
                </a:ext>
              </a:extLst>
            </p:cNvPr>
            <p:cNvSpPr txBox="1"/>
            <p:nvPr/>
          </p:nvSpPr>
          <p:spPr>
            <a:xfrm>
              <a:off x="3037762" y="2408338"/>
              <a:ext cx="294290" cy="681631"/>
            </a:xfrm>
            <a:prstGeom prst="rect">
              <a:avLst/>
            </a:prstGeom>
            <a:noFill/>
          </p:spPr>
          <p:txBody>
            <a:bodyPr wrap="square" rtlCol="0">
              <a:spAutoFit/>
            </a:bodyPr>
            <a:lstStyle/>
            <a:p>
              <a:r>
                <a:rPr lang="en-US" dirty="0">
                  <a:solidFill>
                    <a:srgbClr val="00B050"/>
                  </a:solidFill>
                </a:rPr>
                <a:t>x</a:t>
              </a:r>
            </a:p>
          </p:txBody>
        </p:sp>
        <p:sp>
          <p:nvSpPr>
            <p:cNvPr id="291" name="TextBox 290">
              <a:extLst>
                <a:ext uri="{FF2B5EF4-FFF2-40B4-BE49-F238E27FC236}">
                  <a16:creationId xmlns:a16="http://schemas.microsoft.com/office/drawing/2014/main" id="{59625A3A-2DE1-A743-9318-271089EA0FC8}"/>
                </a:ext>
              </a:extLst>
            </p:cNvPr>
            <p:cNvSpPr txBox="1"/>
            <p:nvPr/>
          </p:nvSpPr>
          <p:spPr>
            <a:xfrm>
              <a:off x="2055045" y="1872525"/>
              <a:ext cx="294290" cy="681631"/>
            </a:xfrm>
            <a:prstGeom prst="rect">
              <a:avLst/>
            </a:prstGeom>
            <a:noFill/>
          </p:spPr>
          <p:txBody>
            <a:bodyPr wrap="square" rtlCol="0">
              <a:spAutoFit/>
            </a:bodyPr>
            <a:lstStyle/>
            <a:p>
              <a:r>
                <a:rPr lang="en-US" dirty="0">
                  <a:solidFill>
                    <a:srgbClr val="00B050"/>
                  </a:solidFill>
                </a:rPr>
                <a:t>x</a:t>
              </a:r>
            </a:p>
          </p:txBody>
        </p:sp>
        <p:sp>
          <p:nvSpPr>
            <p:cNvPr id="292" name="TextBox 291">
              <a:extLst>
                <a:ext uri="{FF2B5EF4-FFF2-40B4-BE49-F238E27FC236}">
                  <a16:creationId xmlns:a16="http://schemas.microsoft.com/office/drawing/2014/main" id="{491E9F45-8517-2C43-8EC6-F535B868014F}"/>
                </a:ext>
              </a:extLst>
            </p:cNvPr>
            <p:cNvSpPr txBox="1"/>
            <p:nvPr/>
          </p:nvSpPr>
          <p:spPr>
            <a:xfrm>
              <a:off x="3232068" y="1918873"/>
              <a:ext cx="524239" cy="681631"/>
            </a:xfrm>
            <a:prstGeom prst="rect">
              <a:avLst/>
            </a:prstGeom>
            <a:noFill/>
          </p:spPr>
          <p:txBody>
            <a:bodyPr wrap="none" rtlCol="0">
              <a:spAutoFit/>
            </a:bodyPr>
            <a:lstStyle/>
            <a:p>
              <a:r>
                <a:rPr lang="en-US" dirty="0">
                  <a:solidFill>
                    <a:srgbClr val="00B050"/>
                  </a:solidFill>
                </a:rPr>
                <a:t>x</a:t>
              </a:r>
            </a:p>
          </p:txBody>
        </p:sp>
        <p:sp>
          <p:nvSpPr>
            <p:cNvPr id="293" name="TextBox 292">
              <a:extLst>
                <a:ext uri="{FF2B5EF4-FFF2-40B4-BE49-F238E27FC236}">
                  <a16:creationId xmlns:a16="http://schemas.microsoft.com/office/drawing/2014/main" id="{5175EB86-837D-3F40-B21D-5F1BF51E23DC}"/>
                </a:ext>
              </a:extLst>
            </p:cNvPr>
            <p:cNvSpPr txBox="1"/>
            <p:nvPr/>
          </p:nvSpPr>
          <p:spPr>
            <a:xfrm>
              <a:off x="2927267" y="1483429"/>
              <a:ext cx="284052" cy="681631"/>
            </a:xfrm>
            <a:prstGeom prst="rect">
              <a:avLst/>
            </a:prstGeom>
            <a:noFill/>
          </p:spPr>
          <p:txBody>
            <a:bodyPr wrap="square" rtlCol="0">
              <a:spAutoFit/>
            </a:bodyPr>
            <a:lstStyle/>
            <a:p>
              <a:r>
                <a:rPr lang="en-US" dirty="0">
                  <a:solidFill>
                    <a:srgbClr val="00B050"/>
                  </a:solidFill>
                </a:rPr>
                <a:t>x</a:t>
              </a:r>
            </a:p>
          </p:txBody>
        </p:sp>
        <p:sp>
          <p:nvSpPr>
            <p:cNvPr id="294" name="TextBox 293">
              <a:extLst>
                <a:ext uri="{FF2B5EF4-FFF2-40B4-BE49-F238E27FC236}">
                  <a16:creationId xmlns:a16="http://schemas.microsoft.com/office/drawing/2014/main" id="{CF1FEBC1-0AAF-4D45-B40A-A7DCD54C795A}"/>
                </a:ext>
              </a:extLst>
            </p:cNvPr>
            <p:cNvSpPr txBox="1"/>
            <p:nvPr/>
          </p:nvSpPr>
          <p:spPr>
            <a:xfrm>
              <a:off x="3263598" y="1638247"/>
              <a:ext cx="524239" cy="681631"/>
            </a:xfrm>
            <a:prstGeom prst="rect">
              <a:avLst/>
            </a:prstGeom>
            <a:noFill/>
          </p:spPr>
          <p:txBody>
            <a:bodyPr wrap="none" rtlCol="0">
              <a:spAutoFit/>
            </a:bodyPr>
            <a:lstStyle/>
            <a:p>
              <a:r>
                <a:rPr lang="en-US" dirty="0">
                  <a:solidFill>
                    <a:srgbClr val="00B050"/>
                  </a:solidFill>
                </a:rPr>
                <a:t>x</a:t>
              </a:r>
            </a:p>
          </p:txBody>
        </p:sp>
        <p:sp>
          <p:nvSpPr>
            <p:cNvPr id="295" name="TextBox 294">
              <a:extLst>
                <a:ext uri="{FF2B5EF4-FFF2-40B4-BE49-F238E27FC236}">
                  <a16:creationId xmlns:a16="http://schemas.microsoft.com/office/drawing/2014/main" id="{FCA509E3-8920-EF49-B3D8-4F9B542CC4FC}"/>
                </a:ext>
              </a:extLst>
            </p:cNvPr>
            <p:cNvSpPr txBox="1"/>
            <p:nvPr/>
          </p:nvSpPr>
          <p:spPr>
            <a:xfrm>
              <a:off x="2335515" y="2451851"/>
              <a:ext cx="524239" cy="681631"/>
            </a:xfrm>
            <a:prstGeom prst="rect">
              <a:avLst/>
            </a:prstGeom>
            <a:noFill/>
          </p:spPr>
          <p:txBody>
            <a:bodyPr wrap="none" rtlCol="0">
              <a:spAutoFit/>
            </a:bodyPr>
            <a:lstStyle/>
            <a:p>
              <a:r>
                <a:rPr lang="en-US" dirty="0">
                  <a:solidFill>
                    <a:srgbClr val="00B050"/>
                  </a:solidFill>
                </a:rPr>
                <a:t>x</a:t>
              </a:r>
            </a:p>
          </p:txBody>
        </p:sp>
        <p:sp>
          <p:nvSpPr>
            <p:cNvPr id="296" name="TextBox 295">
              <a:extLst>
                <a:ext uri="{FF2B5EF4-FFF2-40B4-BE49-F238E27FC236}">
                  <a16:creationId xmlns:a16="http://schemas.microsoft.com/office/drawing/2014/main" id="{57FA0ECD-0FD8-8547-918C-D48D096B730F}"/>
                </a:ext>
              </a:extLst>
            </p:cNvPr>
            <p:cNvSpPr txBox="1"/>
            <p:nvPr/>
          </p:nvSpPr>
          <p:spPr>
            <a:xfrm>
              <a:off x="2727434" y="2028286"/>
              <a:ext cx="524239" cy="681631"/>
            </a:xfrm>
            <a:prstGeom prst="rect">
              <a:avLst/>
            </a:prstGeom>
            <a:noFill/>
          </p:spPr>
          <p:txBody>
            <a:bodyPr wrap="none" rtlCol="0">
              <a:spAutoFit/>
            </a:bodyPr>
            <a:lstStyle/>
            <a:p>
              <a:r>
                <a:rPr lang="en-US" dirty="0">
                  <a:solidFill>
                    <a:srgbClr val="00B050"/>
                  </a:solidFill>
                </a:rPr>
                <a:t>x</a:t>
              </a:r>
            </a:p>
          </p:txBody>
        </p:sp>
        <p:sp>
          <p:nvSpPr>
            <p:cNvPr id="297" name="TextBox 296">
              <a:extLst>
                <a:ext uri="{FF2B5EF4-FFF2-40B4-BE49-F238E27FC236}">
                  <a16:creationId xmlns:a16="http://schemas.microsoft.com/office/drawing/2014/main" id="{3D0C6FEF-DAEF-2446-9B29-0F41B363DE97}"/>
                </a:ext>
              </a:extLst>
            </p:cNvPr>
            <p:cNvSpPr txBox="1"/>
            <p:nvPr/>
          </p:nvSpPr>
          <p:spPr>
            <a:xfrm>
              <a:off x="2181269" y="2138011"/>
              <a:ext cx="524239" cy="681631"/>
            </a:xfrm>
            <a:prstGeom prst="rect">
              <a:avLst/>
            </a:prstGeom>
            <a:noFill/>
          </p:spPr>
          <p:txBody>
            <a:bodyPr wrap="none" rtlCol="0">
              <a:spAutoFit/>
            </a:bodyPr>
            <a:lstStyle/>
            <a:p>
              <a:r>
                <a:rPr lang="en-US" dirty="0">
                  <a:solidFill>
                    <a:srgbClr val="00B050"/>
                  </a:solidFill>
                </a:rPr>
                <a:t>x</a:t>
              </a:r>
            </a:p>
          </p:txBody>
        </p:sp>
        <p:sp>
          <p:nvSpPr>
            <p:cNvPr id="298" name="Oval 297">
              <a:extLst>
                <a:ext uri="{FF2B5EF4-FFF2-40B4-BE49-F238E27FC236}">
                  <a16:creationId xmlns:a16="http://schemas.microsoft.com/office/drawing/2014/main" id="{CBF7B770-4205-274D-A7BB-E294B449923E}"/>
                </a:ext>
              </a:extLst>
            </p:cNvPr>
            <p:cNvSpPr/>
            <p:nvPr/>
          </p:nvSpPr>
          <p:spPr>
            <a:xfrm>
              <a:off x="2036652" y="1497826"/>
              <a:ext cx="1665617" cy="157655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grpSp>
        <p:nvGrpSpPr>
          <p:cNvPr id="299" name="Group 298">
            <a:extLst>
              <a:ext uri="{FF2B5EF4-FFF2-40B4-BE49-F238E27FC236}">
                <a16:creationId xmlns:a16="http://schemas.microsoft.com/office/drawing/2014/main" id="{F7680B31-6E18-DD43-A048-A418682E5079}"/>
              </a:ext>
            </a:extLst>
          </p:cNvPr>
          <p:cNvGrpSpPr/>
          <p:nvPr/>
        </p:nvGrpSpPr>
        <p:grpSpPr>
          <a:xfrm>
            <a:off x="639756" y="5430956"/>
            <a:ext cx="948856" cy="923329"/>
            <a:chOff x="2036652" y="1429407"/>
            <a:chExt cx="1751185" cy="1704075"/>
          </a:xfrm>
        </p:grpSpPr>
        <p:sp>
          <p:nvSpPr>
            <p:cNvPr id="300" name="TextBox 299">
              <a:extLst>
                <a:ext uri="{FF2B5EF4-FFF2-40B4-BE49-F238E27FC236}">
                  <a16:creationId xmlns:a16="http://schemas.microsoft.com/office/drawing/2014/main" id="{91181254-062B-CC41-B520-855F2445ECCD}"/>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2"/>
                  </a:solidFill>
                </a:rPr>
                <a:t>x</a:t>
              </a:r>
            </a:p>
          </p:txBody>
        </p:sp>
        <p:sp>
          <p:nvSpPr>
            <p:cNvPr id="301" name="TextBox 300">
              <a:extLst>
                <a:ext uri="{FF2B5EF4-FFF2-40B4-BE49-F238E27FC236}">
                  <a16:creationId xmlns:a16="http://schemas.microsoft.com/office/drawing/2014/main" id="{4A84FDF6-E6C6-B64F-8E27-FA64FE6D4FEF}"/>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2"/>
                  </a:solidFill>
                </a:rPr>
                <a:t>x</a:t>
              </a:r>
            </a:p>
          </p:txBody>
        </p:sp>
        <p:sp>
          <p:nvSpPr>
            <p:cNvPr id="302" name="TextBox 301">
              <a:extLst>
                <a:ext uri="{FF2B5EF4-FFF2-40B4-BE49-F238E27FC236}">
                  <a16:creationId xmlns:a16="http://schemas.microsoft.com/office/drawing/2014/main" id="{9313DBDC-907B-2C48-814C-88C4814836C0}"/>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2"/>
                  </a:solidFill>
                </a:rPr>
                <a:t>x</a:t>
              </a:r>
            </a:p>
          </p:txBody>
        </p:sp>
        <p:sp>
          <p:nvSpPr>
            <p:cNvPr id="303" name="TextBox 302">
              <a:extLst>
                <a:ext uri="{FF2B5EF4-FFF2-40B4-BE49-F238E27FC236}">
                  <a16:creationId xmlns:a16="http://schemas.microsoft.com/office/drawing/2014/main" id="{27D428FE-4D46-284C-9C24-42DFCAC91447}"/>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2"/>
                  </a:solidFill>
                </a:rPr>
                <a:t>x</a:t>
              </a:r>
            </a:p>
          </p:txBody>
        </p:sp>
        <p:sp>
          <p:nvSpPr>
            <p:cNvPr id="304" name="TextBox 303">
              <a:extLst>
                <a:ext uri="{FF2B5EF4-FFF2-40B4-BE49-F238E27FC236}">
                  <a16:creationId xmlns:a16="http://schemas.microsoft.com/office/drawing/2014/main" id="{59F49F01-AFF3-D647-A7C7-91D5593C5146}"/>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2"/>
                  </a:solidFill>
                </a:rPr>
                <a:t>x</a:t>
              </a:r>
            </a:p>
          </p:txBody>
        </p:sp>
        <p:sp>
          <p:nvSpPr>
            <p:cNvPr id="305" name="TextBox 304">
              <a:extLst>
                <a:ext uri="{FF2B5EF4-FFF2-40B4-BE49-F238E27FC236}">
                  <a16:creationId xmlns:a16="http://schemas.microsoft.com/office/drawing/2014/main" id="{053B5AC4-C7CD-5E4A-8FE3-B8FADAA36505}"/>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2"/>
                  </a:solidFill>
                </a:rPr>
                <a:t>x</a:t>
              </a:r>
            </a:p>
          </p:txBody>
        </p:sp>
        <p:sp>
          <p:nvSpPr>
            <p:cNvPr id="306" name="TextBox 305">
              <a:extLst>
                <a:ext uri="{FF2B5EF4-FFF2-40B4-BE49-F238E27FC236}">
                  <a16:creationId xmlns:a16="http://schemas.microsoft.com/office/drawing/2014/main" id="{F6E3E847-1A3A-D54D-BC12-FABC4D26FC52}"/>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2"/>
                  </a:solidFill>
                </a:rPr>
                <a:t>x</a:t>
              </a:r>
            </a:p>
          </p:txBody>
        </p:sp>
        <p:sp>
          <p:nvSpPr>
            <p:cNvPr id="307" name="TextBox 306">
              <a:extLst>
                <a:ext uri="{FF2B5EF4-FFF2-40B4-BE49-F238E27FC236}">
                  <a16:creationId xmlns:a16="http://schemas.microsoft.com/office/drawing/2014/main" id="{FFB778BF-FE08-3148-BADE-F37ED1310DA6}"/>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2"/>
                  </a:solidFill>
                </a:rPr>
                <a:t>x</a:t>
              </a:r>
            </a:p>
          </p:txBody>
        </p:sp>
        <p:sp>
          <p:nvSpPr>
            <p:cNvPr id="308" name="TextBox 307">
              <a:extLst>
                <a:ext uri="{FF2B5EF4-FFF2-40B4-BE49-F238E27FC236}">
                  <a16:creationId xmlns:a16="http://schemas.microsoft.com/office/drawing/2014/main" id="{28728B25-C004-9640-BAB8-2CDED982D059}"/>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2"/>
                  </a:solidFill>
                </a:rPr>
                <a:t>x</a:t>
              </a:r>
            </a:p>
          </p:txBody>
        </p:sp>
        <p:sp>
          <p:nvSpPr>
            <p:cNvPr id="309" name="TextBox 308">
              <a:extLst>
                <a:ext uri="{FF2B5EF4-FFF2-40B4-BE49-F238E27FC236}">
                  <a16:creationId xmlns:a16="http://schemas.microsoft.com/office/drawing/2014/main" id="{00D9150A-7923-F54A-9E66-41A64B2DC814}"/>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2"/>
                  </a:solidFill>
                </a:rPr>
                <a:t>x</a:t>
              </a:r>
            </a:p>
          </p:txBody>
        </p:sp>
        <p:sp>
          <p:nvSpPr>
            <p:cNvPr id="310" name="TextBox 309">
              <a:extLst>
                <a:ext uri="{FF2B5EF4-FFF2-40B4-BE49-F238E27FC236}">
                  <a16:creationId xmlns:a16="http://schemas.microsoft.com/office/drawing/2014/main" id="{251A55D4-7DB1-D84A-8A72-8776DD48E75D}"/>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2"/>
                  </a:solidFill>
                </a:rPr>
                <a:t>x</a:t>
              </a:r>
            </a:p>
          </p:txBody>
        </p:sp>
        <p:sp>
          <p:nvSpPr>
            <p:cNvPr id="311" name="TextBox 310">
              <a:extLst>
                <a:ext uri="{FF2B5EF4-FFF2-40B4-BE49-F238E27FC236}">
                  <a16:creationId xmlns:a16="http://schemas.microsoft.com/office/drawing/2014/main" id="{9B790FE1-A4A2-FE46-894D-53276C0CBE47}"/>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2"/>
                  </a:solidFill>
                </a:rPr>
                <a:t>x</a:t>
              </a:r>
            </a:p>
          </p:txBody>
        </p:sp>
        <p:sp>
          <p:nvSpPr>
            <p:cNvPr id="312" name="TextBox 311">
              <a:extLst>
                <a:ext uri="{FF2B5EF4-FFF2-40B4-BE49-F238E27FC236}">
                  <a16:creationId xmlns:a16="http://schemas.microsoft.com/office/drawing/2014/main" id="{D5B77FEF-77A5-C94D-8D5C-D3E773FE2CFB}"/>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2"/>
                  </a:solidFill>
                </a:rPr>
                <a:t>x</a:t>
              </a:r>
            </a:p>
          </p:txBody>
        </p:sp>
        <p:sp>
          <p:nvSpPr>
            <p:cNvPr id="313" name="TextBox 312">
              <a:extLst>
                <a:ext uri="{FF2B5EF4-FFF2-40B4-BE49-F238E27FC236}">
                  <a16:creationId xmlns:a16="http://schemas.microsoft.com/office/drawing/2014/main" id="{EF6A03C9-4F1B-E64F-89B4-10041305771B}"/>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2"/>
                  </a:solidFill>
                </a:rPr>
                <a:t>x</a:t>
              </a:r>
            </a:p>
          </p:txBody>
        </p:sp>
        <p:sp>
          <p:nvSpPr>
            <p:cNvPr id="314" name="TextBox 313">
              <a:extLst>
                <a:ext uri="{FF2B5EF4-FFF2-40B4-BE49-F238E27FC236}">
                  <a16:creationId xmlns:a16="http://schemas.microsoft.com/office/drawing/2014/main" id="{6942BDDD-EEC0-9C47-B1B6-D3629606A055}"/>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2"/>
                  </a:solidFill>
                </a:rPr>
                <a:t>x</a:t>
              </a:r>
            </a:p>
          </p:txBody>
        </p:sp>
        <p:sp>
          <p:nvSpPr>
            <p:cNvPr id="315" name="TextBox 314">
              <a:extLst>
                <a:ext uri="{FF2B5EF4-FFF2-40B4-BE49-F238E27FC236}">
                  <a16:creationId xmlns:a16="http://schemas.microsoft.com/office/drawing/2014/main" id="{597F90B9-214A-0241-A142-A84839AEE51F}"/>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2"/>
                  </a:solidFill>
                </a:rPr>
                <a:t>x</a:t>
              </a:r>
            </a:p>
          </p:txBody>
        </p:sp>
        <p:sp>
          <p:nvSpPr>
            <p:cNvPr id="316" name="TextBox 315">
              <a:extLst>
                <a:ext uri="{FF2B5EF4-FFF2-40B4-BE49-F238E27FC236}">
                  <a16:creationId xmlns:a16="http://schemas.microsoft.com/office/drawing/2014/main" id="{82D23805-10BA-D14A-B62C-D3FA15E2220C}"/>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2"/>
                  </a:solidFill>
                </a:rPr>
                <a:t>x</a:t>
              </a:r>
            </a:p>
          </p:txBody>
        </p:sp>
        <p:sp>
          <p:nvSpPr>
            <p:cNvPr id="317" name="TextBox 316">
              <a:extLst>
                <a:ext uri="{FF2B5EF4-FFF2-40B4-BE49-F238E27FC236}">
                  <a16:creationId xmlns:a16="http://schemas.microsoft.com/office/drawing/2014/main" id="{D8261F22-8C30-7341-8409-449B88E5DBFF}"/>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2"/>
                  </a:solidFill>
                </a:rPr>
                <a:t>x</a:t>
              </a:r>
            </a:p>
          </p:txBody>
        </p:sp>
        <p:sp>
          <p:nvSpPr>
            <p:cNvPr id="318" name="TextBox 317">
              <a:extLst>
                <a:ext uri="{FF2B5EF4-FFF2-40B4-BE49-F238E27FC236}">
                  <a16:creationId xmlns:a16="http://schemas.microsoft.com/office/drawing/2014/main" id="{997CB9F4-C8A7-5C43-89F8-884784EA419D}"/>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2"/>
                  </a:solidFill>
                </a:rPr>
                <a:t>x</a:t>
              </a:r>
            </a:p>
          </p:txBody>
        </p:sp>
        <p:sp>
          <p:nvSpPr>
            <p:cNvPr id="319" name="TextBox 318">
              <a:extLst>
                <a:ext uri="{FF2B5EF4-FFF2-40B4-BE49-F238E27FC236}">
                  <a16:creationId xmlns:a16="http://schemas.microsoft.com/office/drawing/2014/main" id="{0D27DFB0-06D4-FD4F-92C8-DD4167B4DEF5}"/>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2"/>
                  </a:solidFill>
                </a:rPr>
                <a:t>x</a:t>
              </a:r>
            </a:p>
          </p:txBody>
        </p:sp>
        <p:sp>
          <p:nvSpPr>
            <p:cNvPr id="320" name="TextBox 319">
              <a:extLst>
                <a:ext uri="{FF2B5EF4-FFF2-40B4-BE49-F238E27FC236}">
                  <a16:creationId xmlns:a16="http://schemas.microsoft.com/office/drawing/2014/main" id="{2244765E-C337-8344-933D-111E0A28CC95}"/>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2"/>
                  </a:solidFill>
                </a:rPr>
                <a:t>x</a:t>
              </a:r>
            </a:p>
          </p:txBody>
        </p:sp>
        <p:sp>
          <p:nvSpPr>
            <p:cNvPr id="321" name="TextBox 320">
              <a:extLst>
                <a:ext uri="{FF2B5EF4-FFF2-40B4-BE49-F238E27FC236}">
                  <a16:creationId xmlns:a16="http://schemas.microsoft.com/office/drawing/2014/main" id="{7D063216-B851-1C46-BC53-79196251BBA9}"/>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2"/>
                  </a:solidFill>
                </a:rPr>
                <a:t>x</a:t>
              </a:r>
            </a:p>
          </p:txBody>
        </p:sp>
        <p:sp>
          <p:nvSpPr>
            <p:cNvPr id="322" name="Oval 321">
              <a:extLst>
                <a:ext uri="{FF2B5EF4-FFF2-40B4-BE49-F238E27FC236}">
                  <a16:creationId xmlns:a16="http://schemas.microsoft.com/office/drawing/2014/main" id="{EEF85D20-98D9-8349-A367-F9597DEB069C}"/>
                </a:ext>
              </a:extLst>
            </p:cNvPr>
            <p:cNvSpPr/>
            <p:nvPr/>
          </p:nvSpPr>
          <p:spPr>
            <a:xfrm>
              <a:off x="2036652" y="1497826"/>
              <a:ext cx="1665617" cy="1576552"/>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323" name="Oval 322">
            <a:extLst>
              <a:ext uri="{FF2B5EF4-FFF2-40B4-BE49-F238E27FC236}">
                <a16:creationId xmlns:a16="http://schemas.microsoft.com/office/drawing/2014/main" id="{B0F8D5AD-DE33-5242-99AF-E20DB279EC24}"/>
              </a:ext>
            </a:extLst>
          </p:cNvPr>
          <p:cNvSpPr/>
          <p:nvPr/>
        </p:nvSpPr>
        <p:spPr>
          <a:xfrm>
            <a:off x="1088361" y="63790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Oval 323">
            <a:extLst>
              <a:ext uri="{FF2B5EF4-FFF2-40B4-BE49-F238E27FC236}">
                <a16:creationId xmlns:a16="http://schemas.microsoft.com/office/drawing/2014/main" id="{CD640072-F1E7-9146-9D15-E7ECCAB0CA2F}"/>
              </a:ext>
            </a:extLst>
          </p:cNvPr>
          <p:cNvSpPr/>
          <p:nvPr/>
        </p:nvSpPr>
        <p:spPr>
          <a:xfrm>
            <a:off x="1092477" y="65314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Oval 324">
            <a:extLst>
              <a:ext uri="{FF2B5EF4-FFF2-40B4-BE49-F238E27FC236}">
                <a16:creationId xmlns:a16="http://schemas.microsoft.com/office/drawing/2014/main" id="{B55DC04A-F2AB-CE41-84BE-A078CD8BF4C4}"/>
              </a:ext>
            </a:extLst>
          </p:cNvPr>
          <p:cNvSpPr/>
          <p:nvPr/>
        </p:nvSpPr>
        <p:spPr>
          <a:xfrm>
            <a:off x="1092477" y="6679744"/>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TextBox 325">
            <a:extLst>
              <a:ext uri="{FF2B5EF4-FFF2-40B4-BE49-F238E27FC236}">
                <a16:creationId xmlns:a16="http://schemas.microsoft.com/office/drawing/2014/main" id="{10D371F6-904C-D64D-902D-5A074E94907C}"/>
              </a:ext>
            </a:extLst>
          </p:cNvPr>
          <p:cNvSpPr txBox="1"/>
          <p:nvPr/>
        </p:nvSpPr>
        <p:spPr>
          <a:xfrm>
            <a:off x="235094" y="2019750"/>
            <a:ext cx="2352888" cy="369332"/>
          </a:xfrm>
          <a:prstGeom prst="rect">
            <a:avLst/>
          </a:prstGeom>
          <a:noFill/>
        </p:spPr>
        <p:txBody>
          <a:bodyPr wrap="none" rtlCol="0">
            <a:spAutoFit/>
          </a:bodyPr>
          <a:lstStyle/>
          <a:p>
            <a:r>
              <a:rPr lang="en-US" dirty="0"/>
              <a:t>Bootstrapped data sets</a:t>
            </a:r>
          </a:p>
        </p:txBody>
      </p:sp>
      <p:sp>
        <p:nvSpPr>
          <p:cNvPr id="327" name="TextBox 326">
            <a:extLst>
              <a:ext uri="{FF2B5EF4-FFF2-40B4-BE49-F238E27FC236}">
                <a16:creationId xmlns:a16="http://schemas.microsoft.com/office/drawing/2014/main" id="{E7205F8F-7D27-5146-B406-67F70138F6D6}"/>
              </a:ext>
            </a:extLst>
          </p:cNvPr>
          <p:cNvSpPr txBox="1"/>
          <p:nvPr/>
        </p:nvSpPr>
        <p:spPr>
          <a:xfrm>
            <a:off x="3333030" y="1381872"/>
            <a:ext cx="8733481" cy="738664"/>
          </a:xfrm>
          <a:prstGeom prst="rect">
            <a:avLst/>
          </a:prstGeom>
          <a:noFill/>
        </p:spPr>
        <p:txBody>
          <a:bodyPr wrap="none" rtlCol="0">
            <a:spAutoFit/>
          </a:bodyPr>
          <a:lstStyle/>
          <a:p>
            <a:r>
              <a:rPr lang="en-US" sz="1400" dirty="0">
                <a:latin typeface="Courier" pitchFamily="2" charset="0"/>
              </a:rPr>
              <a:t>for </a:t>
            </a:r>
            <a:r>
              <a:rPr lang="en-US" sz="1400" dirty="0" err="1">
                <a:latin typeface="Courier" pitchFamily="2" charset="0"/>
              </a:rPr>
              <a:t>i</a:t>
            </a:r>
            <a:r>
              <a:rPr lang="en-US" sz="1400" dirty="0">
                <a:latin typeface="Courier" pitchFamily="2" charset="0"/>
              </a:rPr>
              <a:t> in range(10000):</a:t>
            </a:r>
          </a:p>
          <a:p>
            <a:r>
              <a:rPr lang="en-US" sz="1400" dirty="0">
                <a:latin typeface="Courier" pitchFamily="2" charset="0"/>
              </a:rPr>
              <a:t>	 </a:t>
            </a:r>
            <a:r>
              <a:rPr lang="en-US" sz="1400" dirty="0" err="1">
                <a:latin typeface="Courier" pitchFamily="2" charset="0"/>
              </a:rPr>
              <a:t>bootstrap_samples</a:t>
            </a:r>
            <a:r>
              <a:rPr lang="en-US" sz="1400" dirty="0">
                <a:latin typeface="Courier" pitchFamily="2" charset="0"/>
              </a:rPr>
              <a:t>[</a:t>
            </a:r>
            <a:r>
              <a:rPr lang="en-US" sz="1400" dirty="0" err="1">
                <a:latin typeface="Courier" pitchFamily="2" charset="0"/>
              </a:rPr>
              <a:t>i</a:t>
            </a:r>
            <a:r>
              <a:rPr lang="en-US" sz="1400" dirty="0">
                <a:latin typeface="Courier" pitchFamily="2" charset="0"/>
              </a:rPr>
              <a:t>,:] = </a:t>
            </a:r>
            <a:r>
              <a:rPr lang="en-US" sz="1400" dirty="0" err="1">
                <a:latin typeface="Courier" pitchFamily="2" charset="0"/>
              </a:rPr>
              <a:t>np.random.choice</a:t>
            </a:r>
            <a:r>
              <a:rPr lang="en-US" sz="1400" dirty="0">
                <a:latin typeface="Courier" pitchFamily="2" charset="0"/>
              </a:rPr>
              <a:t>(data, size=N, replace=True)</a:t>
            </a:r>
          </a:p>
          <a:p>
            <a:r>
              <a:rPr lang="en-US" sz="1400" dirty="0">
                <a:latin typeface="Courier" pitchFamily="2" charset="0"/>
              </a:rPr>
              <a:t>	 </a:t>
            </a:r>
            <a:r>
              <a:rPr lang="en-US" sz="1400" dirty="0" err="1">
                <a:latin typeface="Courier" pitchFamily="2" charset="0"/>
              </a:rPr>
              <a:t>boostrap_statistics</a:t>
            </a:r>
            <a:r>
              <a:rPr lang="en-US" sz="1400" dirty="0">
                <a:latin typeface="Courier" pitchFamily="2" charset="0"/>
              </a:rPr>
              <a:t>[</a:t>
            </a:r>
            <a:r>
              <a:rPr lang="en-US" sz="1400" dirty="0" err="1">
                <a:latin typeface="Courier" pitchFamily="2" charset="0"/>
              </a:rPr>
              <a:t>i</a:t>
            </a:r>
            <a:r>
              <a:rPr lang="en-US" sz="1400" dirty="0">
                <a:latin typeface="Courier" pitchFamily="2" charset="0"/>
              </a:rPr>
              <a:t>] = … </a:t>
            </a:r>
            <a:r>
              <a:rPr lang="en-US" sz="1400" i="1" dirty="0">
                <a:latin typeface="Courier" pitchFamily="2" charset="0"/>
              </a:rPr>
              <a:t>get statistic from</a:t>
            </a:r>
            <a:r>
              <a:rPr lang="en-US" sz="1400" dirty="0">
                <a:latin typeface="Courier" pitchFamily="2" charset="0"/>
              </a:rPr>
              <a:t> </a:t>
            </a:r>
            <a:r>
              <a:rPr lang="en-US" sz="1400" dirty="0" err="1">
                <a:latin typeface="Courier" pitchFamily="2" charset="0"/>
              </a:rPr>
              <a:t>bootstrap_samples</a:t>
            </a:r>
            <a:r>
              <a:rPr lang="en-US" sz="1400" dirty="0">
                <a:latin typeface="Courier" pitchFamily="2" charset="0"/>
              </a:rPr>
              <a:t>[</a:t>
            </a:r>
            <a:r>
              <a:rPr lang="en-US" sz="1400" dirty="0" err="1">
                <a:latin typeface="Courier" pitchFamily="2" charset="0"/>
              </a:rPr>
              <a:t>i</a:t>
            </a:r>
            <a:r>
              <a:rPr lang="en-US" sz="1400" dirty="0">
                <a:latin typeface="Courier" pitchFamily="2" charset="0"/>
              </a:rPr>
              <a:t>,:]</a:t>
            </a:r>
          </a:p>
        </p:txBody>
      </p:sp>
      <p:sp>
        <p:nvSpPr>
          <p:cNvPr id="2" name="Down Arrow 1">
            <a:extLst>
              <a:ext uri="{FF2B5EF4-FFF2-40B4-BE49-F238E27FC236}">
                <a16:creationId xmlns:a16="http://schemas.microsoft.com/office/drawing/2014/main" id="{A1895F00-B62B-024A-8BA8-160A0552993B}"/>
              </a:ext>
            </a:extLst>
          </p:cNvPr>
          <p:cNvSpPr/>
          <p:nvPr/>
        </p:nvSpPr>
        <p:spPr>
          <a:xfrm>
            <a:off x="6726620" y="961553"/>
            <a:ext cx="228006" cy="1751983"/>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F780110-D22C-2F47-BD9C-4D043FAC1721}"/>
              </a:ext>
            </a:extLst>
          </p:cNvPr>
          <p:cNvSpPr txBox="1"/>
          <p:nvPr/>
        </p:nvSpPr>
        <p:spPr>
          <a:xfrm>
            <a:off x="6866903" y="1155267"/>
            <a:ext cx="3448123" cy="369332"/>
          </a:xfrm>
          <a:prstGeom prst="rect">
            <a:avLst/>
          </a:prstGeom>
          <a:noFill/>
        </p:spPr>
        <p:txBody>
          <a:bodyPr wrap="none" rtlCol="0">
            <a:spAutoFit/>
          </a:bodyPr>
          <a:lstStyle/>
          <a:p>
            <a:r>
              <a:rPr lang="en-US" dirty="0">
                <a:solidFill>
                  <a:srgbClr val="FF0000"/>
                </a:solidFill>
              </a:rPr>
              <a:t>random samples with replacement</a:t>
            </a:r>
          </a:p>
        </p:txBody>
      </p:sp>
    </p:spTree>
    <p:extLst>
      <p:ext uri="{BB962C8B-B14F-4D97-AF65-F5344CB8AC3E}">
        <p14:creationId xmlns:p14="http://schemas.microsoft.com/office/powerpoint/2010/main" val="527080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3DFE7167-6ABC-0343-B91C-A16D73D510B3}"/>
              </a:ext>
            </a:extLst>
          </p:cNvPr>
          <p:cNvGrpSpPr/>
          <p:nvPr/>
        </p:nvGrpSpPr>
        <p:grpSpPr>
          <a:xfrm>
            <a:off x="593997" y="320079"/>
            <a:ext cx="901216" cy="903376"/>
            <a:chOff x="2031861" y="1429407"/>
            <a:chExt cx="1665618" cy="1669609"/>
          </a:xfrm>
        </p:grpSpPr>
        <p:sp>
          <p:nvSpPr>
            <p:cNvPr id="29" name="TextBox 28">
              <a:extLst>
                <a:ext uri="{FF2B5EF4-FFF2-40B4-BE49-F238E27FC236}">
                  <a16:creationId xmlns:a16="http://schemas.microsoft.com/office/drawing/2014/main" id="{9876BA79-2B2B-524D-9C8A-6DE0FCEB4F90}"/>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30" name="TextBox 29">
              <a:extLst>
                <a:ext uri="{FF2B5EF4-FFF2-40B4-BE49-F238E27FC236}">
                  <a16:creationId xmlns:a16="http://schemas.microsoft.com/office/drawing/2014/main" id="{796E18C3-4730-E840-860E-3B941C8EF64C}"/>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31" name="TextBox 30">
              <a:extLst>
                <a:ext uri="{FF2B5EF4-FFF2-40B4-BE49-F238E27FC236}">
                  <a16:creationId xmlns:a16="http://schemas.microsoft.com/office/drawing/2014/main" id="{EDA25850-F379-8440-9898-43F672FD2C01}"/>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32" name="TextBox 31">
              <a:extLst>
                <a:ext uri="{FF2B5EF4-FFF2-40B4-BE49-F238E27FC236}">
                  <a16:creationId xmlns:a16="http://schemas.microsoft.com/office/drawing/2014/main" id="{4C19B0C5-B554-C548-8170-4E661F50004F}"/>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33" name="TextBox 32">
              <a:extLst>
                <a:ext uri="{FF2B5EF4-FFF2-40B4-BE49-F238E27FC236}">
                  <a16:creationId xmlns:a16="http://schemas.microsoft.com/office/drawing/2014/main" id="{7AC28C66-186B-DB48-9308-6DFAD025A661}"/>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34" name="TextBox 33">
              <a:extLst>
                <a:ext uri="{FF2B5EF4-FFF2-40B4-BE49-F238E27FC236}">
                  <a16:creationId xmlns:a16="http://schemas.microsoft.com/office/drawing/2014/main" id="{E25E2F3D-9E37-1A41-89A2-CA513B514FC0}"/>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35" name="TextBox 34">
              <a:extLst>
                <a:ext uri="{FF2B5EF4-FFF2-40B4-BE49-F238E27FC236}">
                  <a16:creationId xmlns:a16="http://schemas.microsoft.com/office/drawing/2014/main" id="{9AB56509-6B7A-814E-9B58-B2920CE839DD}"/>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36" name="TextBox 35">
              <a:extLst>
                <a:ext uri="{FF2B5EF4-FFF2-40B4-BE49-F238E27FC236}">
                  <a16:creationId xmlns:a16="http://schemas.microsoft.com/office/drawing/2014/main" id="{7A7322E4-6C71-284A-9872-F4D8EE81F4DF}"/>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37" name="TextBox 36">
              <a:extLst>
                <a:ext uri="{FF2B5EF4-FFF2-40B4-BE49-F238E27FC236}">
                  <a16:creationId xmlns:a16="http://schemas.microsoft.com/office/drawing/2014/main" id="{FD82AE81-0689-0A46-ADA6-4900EE206F2B}"/>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38" name="TextBox 37">
              <a:extLst>
                <a:ext uri="{FF2B5EF4-FFF2-40B4-BE49-F238E27FC236}">
                  <a16:creationId xmlns:a16="http://schemas.microsoft.com/office/drawing/2014/main" id="{2AE7FC96-5917-4049-B5A4-EC570C6CF567}"/>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39" name="TextBox 38">
              <a:extLst>
                <a:ext uri="{FF2B5EF4-FFF2-40B4-BE49-F238E27FC236}">
                  <a16:creationId xmlns:a16="http://schemas.microsoft.com/office/drawing/2014/main" id="{D5EBF923-4186-7942-B1FA-706AA0301932}"/>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40" name="TextBox 39">
              <a:extLst>
                <a:ext uri="{FF2B5EF4-FFF2-40B4-BE49-F238E27FC236}">
                  <a16:creationId xmlns:a16="http://schemas.microsoft.com/office/drawing/2014/main" id="{6F672C0F-8235-B849-B4EC-089D9488692B}"/>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41" name="TextBox 40">
              <a:extLst>
                <a:ext uri="{FF2B5EF4-FFF2-40B4-BE49-F238E27FC236}">
                  <a16:creationId xmlns:a16="http://schemas.microsoft.com/office/drawing/2014/main" id="{90ADD31C-DE6D-F543-915E-F4E70659434B}"/>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42" name="TextBox 41">
              <a:extLst>
                <a:ext uri="{FF2B5EF4-FFF2-40B4-BE49-F238E27FC236}">
                  <a16:creationId xmlns:a16="http://schemas.microsoft.com/office/drawing/2014/main" id="{2157D437-74E5-1A4C-88B7-FD3F4AF609BE}"/>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43" name="TextBox 42">
              <a:extLst>
                <a:ext uri="{FF2B5EF4-FFF2-40B4-BE49-F238E27FC236}">
                  <a16:creationId xmlns:a16="http://schemas.microsoft.com/office/drawing/2014/main" id="{93AD08BE-813D-1145-AA5A-28C5AC0C89B8}"/>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44" name="TextBox 43">
              <a:extLst>
                <a:ext uri="{FF2B5EF4-FFF2-40B4-BE49-F238E27FC236}">
                  <a16:creationId xmlns:a16="http://schemas.microsoft.com/office/drawing/2014/main" id="{64C1ACFB-F9DC-C848-8D87-8D09D303FEF2}"/>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45" name="TextBox 44">
              <a:extLst>
                <a:ext uri="{FF2B5EF4-FFF2-40B4-BE49-F238E27FC236}">
                  <a16:creationId xmlns:a16="http://schemas.microsoft.com/office/drawing/2014/main" id="{68E04535-8143-EC42-BFDB-36BDAC7701DA}"/>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46" name="TextBox 45">
              <a:extLst>
                <a:ext uri="{FF2B5EF4-FFF2-40B4-BE49-F238E27FC236}">
                  <a16:creationId xmlns:a16="http://schemas.microsoft.com/office/drawing/2014/main" id="{003CB861-EE5B-F94B-85AB-D13360BED3A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47" name="TextBox 46">
              <a:extLst>
                <a:ext uri="{FF2B5EF4-FFF2-40B4-BE49-F238E27FC236}">
                  <a16:creationId xmlns:a16="http://schemas.microsoft.com/office/drawing/2014/main" id="{98343C13-1FB3-2F43-9D9B-7A37BA855006}"/>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48" name="TextBox 47">
              <a:extLst>
                <a:ext uri="{FF2B5EF4-FFF2-40B4-BE49-F238E27FC236}">
                  <a16:creationId xmlns:a16="http://schemas.microsoft.com/office/drawing/2014/main" id="{CB715C8A-87A3-E04D-93DF-B00537FE185F}"/>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49" name="TextBox 48">
              <a:extLst>
                <a:ext uri="{FF2B5EF4-FFF2-40B4-BE49-F238E27FC236}">
                  <a16:creationId xmlns:a16="http://schemas.microsoft.com/office/drawing/2014/main" id="{659D71EB-CB7F-5F44-A905-49460FC6AD53}"/>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50" name="TextBox 49">
              <a:extLst>
                <a:ext uri="{FF2B5EF4-FFF2-40B4-BE49-F238E27FC236}">
                  <a16:creationId xmlns:a16="http://schemas.microsoft.com/office/drawing/2014/main" id="{3720F98D-17B6-3F44-B877-9BA158E5F9C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51" name="Oval 50">
              <a:extLst>
                <a:ext uri="{FF2B5EF4-FFF2-40B4-BE49-F238E27FC236}">
                  <a16:creationId xmlns:a16="http://schemas.microsoft.com/office/drawing/2014/main" id="{94B4BF5A-C362-924D-91CC-C49719D53CCA}"/>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7" name="Down Arrow 136">
            <a:extLst>
              <a:ext uri="{FF2B5EF4-FFF2-40B4-BE49-F238E27FC236}">
                <a16:creationId xmlns:a16="http://schemas.microsoft.com/office/drawing/2014/main" id="{A573AE9E-B62A-144A-8520-5B4080469D9B}"/>
              </a:ext>
            </a:extLst>
          </p:cNvPr>
          <p:cNvSpPr/>
          <p:nvPr/>
        </p:nvSpPr>
        <p:spPr>
          <a:xfrm>
            <a:off x="913622" y="1339933"/>
            <a:ext cx="285175" cy="46586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oup 145">
            <a:extLst>
              <a:ext uri="{FF2B5EF4-FFF2-40B4-BE49-F238E27FC236}">
                <a16:creationId xmlns:a16="http://schemas.microsoft.com/office/drawing/2014/main" id="{6B4E378C-3433-A943-9089-239961B1DE2A}"/>
              </a:ext>
            </a:extLst>
          </p:cNvPr>
          <p:cNvGrpSpPr/>
          <p:nvPr/>
        </p:nvGrpSpPr>
        <p:grpSpPr>
          <a:xfrm>
            <a:off x="5074022" y="546600"/>
            <a:ext cx="4502340" cy="395979"/>
            <a:chOff x="5074022" y="546600"/>
            <a:chExt cx="4502340" cy="395979"/>
          </a:xfrm>
        </p:grpSpPr>
        <p:sp>
          <p:nvSpPr>
            <p:cNvPr id="138" name="Rectangle 137">
              <a:extLst>
                <a:ext uri="{FF2B5EF4-FFF2-40B4-BE49-F238E27FC236}">
                  <a16:creationId xmlns:a16="http://schemas.microsoft.com/office/drawing/2014/main" id="{F81EB66A-548D-7240-B7CD-5058F831F767}"/>
                </a:ext>
              </a:extLst>
            </p:cNvPr>
            <p:cNvSpPr/>
            <p:nvPr/>
          </p:nvSpPr>
          <p:spPr>
            <a:xfrm>
              <a:off x="5127812" y="615846"/>
              <a:ext cx="4356847" cy="311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9" name="TextBox 138">
                  <a:extLst>
                    <a:ext uri="{FF2B5EF4-FFF2-40B4-BE49-F238E27FC236}">
                      <a16:creationId xmlns:a16="http://schemas.microsoft.com/office/drawing/2014/main" id="{97C42555-68AE-5445-BE9C-BC911E8DE1E6}"/>
                    </a:ext>
                  </a:extLst>
                </p:cNvPr>
                <p:cNvSpPr txBox="1"/>
                <p:nvPr/>
              </p:nvSpPr>
              <p:spPr>
                <a:xfrm>
                  <a:off x="5074022"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0</m:t>
                            </m:r>
                          </m:sub>
                        </m:sSub>
                      </m:oMath>
                    </m:oMathPara>
                  </a14:m>
                  <a:endParaRPr lang="en-US" dirty="0"/>
                </a:p>
              </p:txBody>
            </p:sp>
          </mc:Choice>
          <mc:Fallback xmlns="">
            <p:sp>
              <p:nvSpPr>
                <p:cNvPr id="139" name="TextBox 138">
                  <a:extLst>
                    <a:ext uri="{FF2B5EF4-FFF2-40B4-BE49-F238E27FC236}">
                      <a16:creationId xmlns:a16="http://schemas.microsoft.com/office/drawing/2014/main" id="{97C42555-68AE-5445-BE9C-BC911E8DE1E6}"/>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0" name="TextBox 139">
                  <a:extLst>
                    <a:ext uri="{FF2B5EF4-FFF2-40B4-BE49-F238E27FC236}">
                      <a16:creationId xmlns:a16="http://schemas.microsoft.com/office/drawing/2014/main" id="{C91C4968-F5AA-814B-9E07-1034F6A44BE6}"/>
                    </a:ext>
                  </a:extLst>
                </p:cNvPr>
                <p:cNvSpPr txBox="1"/>
                <p:nvPr/>
              </p:nvSpPr>
              <p:spPr>
                <a:xfrm>
                  <a:off x="5424640"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oMath>
                    </m:oMathPara>
                  </a14:m>
                  <a:endParaRPr lang="en-US" dirty="0"/>
                </a:p>
              </p:txBody>
            </p:sp>
          </mc:Choice>
          <mc:Fallback xmlns="">
            <p:sp>
              <p:nvSpPr>
                <p:cNvPr id="140" name="TextBox 139">
                  <a:extLst>
                    <a:ext uri="{FF2B5EF4-FFF2-40B4-BE49-F238E27FC236}">
                      <a16:creationId xmlns:a16="http://schemas.microsoft.com/office/drawing/2014/main" id="{C91C4968-F5AA-814B-9E07-1034F6A44BE6}"/>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9C62CBCD-3E8F-B94B-87AE-D61EDD78500A}"/>
                    </a:ext>
                  </a:extLst>
                </p:cNvPr>
                <p:cNvSpPr txBox="1"/>
                <p:nvPr/>
              </p:nvSpPr>
              <p:spPr>
                <a:xfrm>
                  <a:off x="5775258"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m:oMathPara>
                  </a14:m>
                  <a:endParaRPr lang="en-US" dirty="0"/>
                </a:p>
              </p:txBody>
            </p:sp>
          </mc:Choice>
          <mc:Fallback xmlns="">
            <p:sp>
              <p:nvSpPr>
                <p:cNvPr id="141" name="TextBox 140">
                  <a:extLst>
                    <a:ext uri="{FF2B5EF4-FFF2-40B4-BE49-F238E27FC236}">
                      <a16:creationId xmlns:a16="http://schemas.microsoft.com/office/drawing/2014/main" id="{9C62CBCD-3E8F-B94B-87AE-D61EDD78500A}"/>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0D210AD0-D3F5-8D46-911A-D98F0301E2BA}"/>
                    </a:ext>
                  </a:extLst>
                </p:cNvPr>
                <p:cNvSpPr txBox="1"/>
                <p:nvPr/>
              </p:nvSpPr>
              <p:spPr>
                <a:xfrm>
                  <a:off x="6125876"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oMath>
                    </m:oMathPara>
                  </a14:m>
                  <a:endParaRPr lang="en-US" dirty="0"/>
                </a:p>
              </p:txBody>
            </p:sp>
          </mc:Choice>
          <mc:Fallback xmlns="">
            <p:sp>
              <p:nvSpPr>
                <p:cNvPr id="142" name="TextBox 141">
                  <a:extLst>
                    <a:ext uri="{FF2B5EF4-FFF2-40B4-BE49-F238E27FC236}">
                      <a16:creationId xmlns:a16="http://schemas.microsoft.com/office/drawing/2014/main" id="{0D210AD0-D3F5-8D46-911A-D98F0301E2BA}"/>
                    </a:ext>
                  </a:extLst>
                </p:cNvPr>
                <p:cNvSpPr txBox="1">
                  <a:spLocks noRot="1" noChangeAspect="1" noMove="1" noResize="1" noEditPoints="1" noAdjustHandles="1" noChangeArrowheads="1" noChangeShapeType="1" noTextEdit="1"/>
                </p:cNvSpPr>
                <p:nvPr/>
              </p:nvSpPr>
              <p:spPr>
                <a:xfrm>
                  <a:off x="6125876" y="546600"/>
                  <a:ext cx="46609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F0113AFF-D00C-844A-8663-3482162062F6}"/>
                    </a:ext>
                  </a:extLst>
                </p:cNvPr>
                <p:cNvSpPr txBox="1"/>
                <p:nvPr/>
              </p:nvSpPr>
              <p:spPr>
                <a:xfrm>
                  <a:off x="8857896" y="546600"/>
                  <a:ext cx="7184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𝑁</m:t>
                            </m:r>
                            <m:r>
                              <a:rPr lang="en-US" b="0" i="1" dirty="0" smtClean="0">
                                <a:latin typeface="Cambria Math" panose="02040503050406030204" pitchFamily="18" charset="0"/>
                              </a:rPr>
                              <m:t>−1</m:t>
                            </m:r>
                          </m:sub>
                        </m:sSub>
                      </m:oMath>
                    </m:oMathPara>
                  </a14:m>
                  <a:endParaRPr lang="en-US" dirty="0"/>
                </a:p>
              </p:txBody>
            </p:sp>
          </mc:Choice>
          <mc:Fallback xmlns="">
            <p:sp>
              <p:nvSpPr>
                <p:cNvPr id="143" name="TextBox 142">
                  <a:extLst>
                    <a:ext uri="{FF2B5EF4-FFF2-40B4-BE49-F238E27FC236}">
                      <a16:creationId xmlns:a16="http://schemas.microsoft.com/office/drawing/2014/main" id="{F0113AFF-D00C-844A-8663-3482162062F6}"/>
                    </a:ext>
                  </a:extLst>
                </p:cNvPr>
                <p:cNvSpPr txBox="1">
                  <a:spLocks noRot="1" noChangeAspect="1" noMove="1" noResize="1" noEditPoints="1" noAdjustHandles="1" noChangeArrowheads="1" noChangeShapeType="1" noTextEdit="1"/>
                </p:cNvSpPr>
                <p:nvPr/>
              </p:nvSpPr>
              <p:spPr>
                <a:xfrm>
                  <a:off x="8857896" y="546600"/>
                  <a:ext cx="71846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4" name="TextBox 143">
                  <a:extLst>
                    <a:ext uri="{FF2B5EF4-FFF2-40B4-BE49-F238E27FC236}">
                      <a16:creationId xmlns:a16="http://schemas.microsoft.com/office/drawing/2014/main" id="{3F32B9D9-7ABF-AE4C-BDC2-F8C7C4AE7D54}"/>
                    </a:ext>
                  </a:extLst>
                </p:cNvPr>
                <p:cNvSpPr txBox="1"/>
                <p:nvPr/>
              </p:nvSpPr>
              <p:spPr>
                <a:xfrm>
                  <a:off x="7198487" y="573247"/>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oMath>
                    </m:oMathPara>
                  </a14:m>
                  <a:endParaRPr lang="en-US" dirty="0"/>
                </a:p>
              </p:txBody>
            </p:sp>
          </mc:Choice>
          <mc:Fallback xmlns="">
            <p:sp>
              <p:nvSpPr>
                <p:cNvPr id="144" name="TextBox 143">
                  <a:extLst>
                    <a:ext uri="{FF2B5EF4-FFF2-40B4-BE49-F238E27FC236}">
                      <a16:creationId xmlns:a16="http://schemas.microsoft.com/office/drawing/2014/main" id="{3F32B9D9-7ABF-AE4C-BDC2-F8C7C4AE7D54}"/>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5" name="TextBox 144">
                  <a:extLst>
                    <a:ext uri="{FF2B5EF4-FFF2-40B4-BE49-F238E27FC236}">
                      <a16:creationId xmlns:a16="http://schemas.microsoft.com/office/drawing/2014/main" id="{BBDD2C7A-CA16-E64A-B8AE-CC62EFF820D9}"/>
                    </a:ext>
                  </a:extLst>
                </p:cNvPr>
                <p:cNvSpPr txBox="1"/>
                <p:nvPr/>
              </p:nvSpPr>
              <p:spPr>
                <a:xfrm>
                  <a:off x="8239742" y="546600"/>
                  <a:ext cx="7184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𝑁</m:t>
                            </m:r>
                            <m:r>
                              <a:rPr lang="en-US" b="0" i="1" dirty="0" smtClean="0">
                                <a:latin typeface="Cambria Math" panose="02040503050406030204" pitchFamily="18" charset="0"/>
                              </a:rPr>
                              <m:t>−2</m:t>
                            </m:r>
                          </m:sub>
                        </m:sSub>
                      </m:oMath>
                    </m:oMathPara>
                  </a14:m>
                  <a:endParaRPr lang="en-US" dirty="0"/>
                </a:p>
              </p:txBody>
            </p:sp>
          </mc:Choice>
          <mc:Fallback xmlns="">
            <p:sp>
              <p:nvSpPr>
                <p:cNvPr id="145" name="TextBox 144">
                  <a:extLst>
                    <a:ext uri="{FF2B5EF4-FFF2-40B4-BE49-F238E27FC236}">
                      <a16:creationId xmlns:a16="http://schemas.microsoft.com/office/drawing/2014/main" id="{BBDD2C7A-CA16-E64A-B8AE-CC62EFF820D9}"/>
                    </a:ext>
                  </a:extLst>
                </p:cNvPr>
                <p:cNvSpPr txBox="1">
                  <a:spLocks noRot="1" noChangeAspect="1" noMove="1" noResize="1" noEditPoints="1" noAdjustHandles="1" noChangeArrowheads="1" noChangeShapeType="1" noTextEdit="1"/>
                </p:cNvSpPr>
                <p:nvPr/>
              </p:nvSpPr>
              <p:spPr>
                <a:xfrm>
                  <a:off x="8239742" y="546600"/>
                  <a:ext cx="718466" cy="369332"/>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6456FFD1-0CC6-A841-8718-3B5200581D31}"/>
                  </a:ext>
                </a:extLst>
              </p:cNvPr>
              <p:cNvSpPr txBox="1"/>
              <p:nvPr/>
            </p:nvSpPr>
            <p:spPr>
              <a:xfrm>
                <a:off x="10827102" y="587101"/>
                <a:ext cx="6615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m:t>
                      </m:r>
                      <m:r>
                        <a:rPr lang="en-US" b="0" i="1" dirty="0" smtClean="0">
                          <a:latin typeface="Cambria Math" panose="02040503050406030204" pitchFamily="18" charset="0"/>
                        </a:rPr>
                        <m:t>𝑡𝑎𝑡</m:t>
                      </m:r>
                    </m:oMath>
                  </m:oMathPara>
                </a14:m>
                <a:endParaRPr lang="en-US" dirty="0"/>
              </a:p>
            </p:txBody>
          </p:sp>
        </mc:Choice>
        <mc:Fallback xmlns="">
          <p:sp>
            <p:nvSpPr>
              <p:cNvPr id="149" name="TextBox 148">
                <a:extLst>
                  <a:ext uri="{FF2B5EF4-FFF2-40B4-BE49-F238E27FC236}">
                    <a16:creationId xmlns:a16="http://schemas.microsoft.com/office/drawing/2014/main" id="{6456FFD1-0CC6-A841-8718-3B5200581D31}"/>
                  </a:ext>
                </a:extLst>
              </p:cNvPr>
              <p:cNvSpPr txBox="1">
                <a:spLocks noRot="1" noChangeAspect="1" noMove="1" noResize="1" noEditPoints="1" noAdjustHandles="1" noChangeArrowheads="1" noChangeShapeType="1" noTextEdit="1"/>
              </p:cNvSpPr>
              <p:nvPr/>
            </p:nvSpPr>
            <p:spPr>
              <a:xfrm>
                <a:off x="10827102" y="587101"/>
                <a:ext cx="661591" cy="369332"/>
              </a:xfrm>
              <a:prstGeom prst="rect">
                <a:avLst/>
              </a:prstGeom>
              <a:blipFill>
                <a:blip r:embed="rId9"/>
                <a:stretch>
                  <a:fillRect/>
                </a:stretch>
              </a:blipFill>
            </p:spPr>
            <p:txBody>
              <a:bodyPr/>
              <a:lstStyle/>
              <a:p>
                <a:r>
                  <a:rPr lang="en-US">
                    <a:noFill/>
                  </a:rPr>
                  <a:t> </a:t>
                </a:r>
              </a:p>
            </p:txBody>
          </p:sp>
        </mc:Fallback>
      </mc:AlternateContent>
      <p:sp>
        <p:nvSpPr>
          <p:cNvPr id="157" name="Right Arrow 156">
            <a:extLst>
              <a:ext uri="{FF2B5EF4-FFF2-40B4-BE49-F238E27FC236}">
                <a16:creationId xmlns:a16="http://schemas.microsoft.com/office/drawing/2014/main" id="{A179A3B5-7C03-0B44-AE40-C6F6302CF1E7}"/>
              </a:ext>
            </a:extLst>
          </p:cNvPr>
          <p:cNvSpPr/>
          <p:nvPr/>
        </p:nvSpPr>
        <p:spPr>
          <a:xfrm>
            <a:off x="9687654" y="644254"/>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ight Arrow 168">
            <a:extLst>
              <a:ext uri="{FF2B5EF4-FFF2-40B4-BE49-F238E27FC236}">
                <a16:creationId xmlns:a16="http://schemas.microsoft.com/office/drawing/2014/main" id="{E02DEF4E-0D79-4F42-9F0F-9C804E0291AA}"/>
              </a:ext>
            </a:extLst>
          </p:cNvPr>
          <p:cNvSpPr/>
          <p:nvPr/>
        </p:nvSpPr>
        <p:spPr>
          <a:xfrm>
            <a:off x="9687654" y="2765569"/>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ight Arrow 180">
            <a:extLst>
              <a:ext uri="{FF2B5EF4-FFF2-40B4-BE49-F238E27FC236}">
                <a16:creationId xmlns:a16="http://schemas.microsoft.com/office/drawing/2014/main" id="{BDE6C4D6-72A0-CA4F-A4EA-3175E03D892D}"/>
              </a:ext>
            </a:extLst>
          </p:cNvPr>
          <p:cNvSpPr/>
          <p:nvPr/>
        </p:nvSpPr>
        <p:spPr>
          <a:xfrm>
            <a:off x="9687654" y="3773085"/>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nvGrpSpPr>
          <p:cNvPr id="182" name="Group 181">
            <a:extLst>
              <a:ext uri="{FF2B5EF4-FFF2-40B4-BE49-F238E27FC236}">
                <a16:creationId xmlns:a16="http://schemas.microsoft.com/office/drawing/2014/main" id="{C6645FFD-85AD-A749-81D8-27ADDC0C6EF3}"/>
              </a:ext>
            </a:extLst>
          </p:cNvPr>
          <p:cNvGrpSpPr/>
          <p:nvPr/>
        </p:nvGrpSpPr>
        <p:grpSpPr>
          <a:xfrm>
            <a:off x="5074022" y="4673009"/>
            <a:ext cx="4410637" cy="395979"/>
            <a:chOff x="5074022" y="546600"/>
            <a:chExt cx="4410637" cy="395979"/>
          </a:xfrm>
        </p:grpSpPr>
        <p:sp>
          <p:nvSpPr>
            <p:cNvPr id="183" name="Rectangle 182">
              <a:extLst>
                <a:ext uri="{FF2B5EF4-FFF2-40B4-BE49-F238E27FC236}">
                  <a16:creationId xmlns:a16="http://schemas.microsoft.com/office/drawing/2014/main" id="{122A212F-FBD8-7544-A553-A96D6056EDC3}"/>
                </a:ext>
              </a:extLst>
            </p:cNvPr>
            <p:cNvSpPr/>
            <p:nvPr/>
          </p:nvSpPr>
          <p:spPr>
            <a:xfrm>
              <a:off x="5127812" y="615846"/>
              <a:ext cx="4356847" cy="311842"/>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mc:AlternateContent xmlns:mc="http://schemas.openxmlformats.org/markup-compatibility/2006" xmlns:a14="http://schemas.microsoft.com/office/drawing/2010/main">
          <mc:Choice Requires="a14">
            <p:sp>
              <p:nvSpPr>
                <p:cNvPr id="184" name="TextBox 183">
                  <a:extLst>
                    <a:ext uri="{FF2B5EF4-FFF2-40B4-BE49-F238E27FC236}">
                      <a16:creationId xmlns:a16="http://schemas.microsoft.com/office/drawing/2014/main" id="{921C5F7E-71C5-324B-8DCB-6287C7792482}"/>
                    </a:ext>
                  </a:extLst>
                </p:cNvPr>
                <p:cNvSpPr txBox="1"/>
                <p:nvPr/>
              </p:nvSpPr>
              <p:spPr>
                <a:xfrm>
                  <a:off x="5074022"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xmlns="">
            <p:sp>
              <p:nvSpPr>
                <p:cNvPr id="184" name="TextBox 183">
                  <a:extLst>
                    <a:ext uri="{FF2B5EF4-FFF2-40B4-BE49-F238E27FC236}">
                      <a16:creationId xmlns:a16="http://schemas.microsoft.com/office/drawing/2014/main" id="{921C5F7E-71C5-324B-8DCB-6287C7792482}"/>
                    </a:ext>
                  </a:extLst>
                </p:cNvPr>
                <p:cNvSpPr txBox="1">
                  <a:spLocks noRot="1" noChangeAspect="1" noMove="1" noResize="1" noEditPoints="1" noAdjustHandles="1" noChangeArrowheads="1" noChangeShapeType="1" noTextEdit="1"/>
                </p:cNvSpPr>
                <p:nvPr/>
              </p:nvSpPr>
              <p:spPr>
                <a:xfrm>
                  <a:off x="5074022" y="546600"/>
                  <a:ext cx="365805"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AD6E7A55-DBE4-A949-AF66-6E52E1D13C56}"/>
                    </a:ext>
                  </a:extLst>
                </p:cNvPr>
                <p:cNvSpPr txBox="1"/>
                <p:nvPr/>
              </p:nvSpPr>
              <p:spPr>
                <a:xfrm>
                  <a:off x="5424640"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xmlns="">
            <p:sp>
              <p:nvSpPr>
                <p:cNvPr id="185" name="TextBox 184">
                  <a:extLst>
                    <a:ext uri="{FF2B5EF4-FFF2-40B4-BE49-F238E27FC236}">
                      <a16:creationId xmlns:a16="http://schemas.microsoft.com/office/drawing/2014/main" id="{AD6E7A55-DBE4-A949-AF66-6E52E1D13C56}"/>
                    </a:ext>
                  </a:extLst>
                </p:cNvPr>
                <p:cNvSpPr txBox="1">
                  <a:spLocks noRot="1" noChangeAspect="1" noMove="1" noResize="1" noEditPoints="1" noAdjustHandles="1" noChangeArrowheads="1" noChangeShapeType="1" noTextEdit="1"/>
                </p:cNvSpPr>
                <p:nvPr/>
              </p:nvSpPr>
              <p:spPr>
                <a:xfrm>
                  <a:off x="5424640" y="546600"/>
                  <a:ext cx="365805"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6" name="TextBox 185">
                  <a:extLst>
                    <a:ext uri="{FF2B5EF4-FFF2-40B4-BE49-F238E27FC236}">
                      <a16:creationId xmlns:a16="http://schemas.microsoft.com/office/drawing/2014/main" id="{53FA04A6-253B-094D-A0DB-DC9E5C17748E}"/>
                    </a:ext>
                  </a:extLst>
                </p:cNvPr>
                <p:cNvSpPr txBox="1"/>
                <p:nvPr/>
              </p:nvSpPr>
              <p:spPr>
                <a:xfrm>
                  <a:off x="5775258"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xmlns="">
            <p:sp>
              <p:nvSpPr>
                <p:cNvPr id="186" name="TextBox 185">
                  <a:extLst>
                    <a:ext uri="{FF2B5EF4-FFF2-40B4-BE49-F238E27FC236}">
                      <a16:creationId xmlns:a16="http://schemas.microsoft.com/office/drawing/2014/main" id="{53FA04A6-253B-094D-A0DB-DC9E5C17748E}"/>
                    </a:ext>
                  </a:extLst>
                </p:cNvPr>
                <p:cNvSpPr txBox="1">
                  <a:spLocks noRot="1" noChangeAspect="1" noMove="1" noResize="1" noEditPoints="1" noAdjustHandles="1" noChangeArrowheads="1" noChangeShapeType="1" noTextEdit="1"/>
                </p:cNvSpPr>
                <p:nvPr/>
              </p:nvSpPr>
              <p:spPr>
                <a:xfrm>
                  <a:off x="5775258" y="546600"/>
                  <a:ext cx="365805"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7" name="TextBox 186">
                  <a:extLst>
                    <a:ext uri="{FF2B5EF4-FFF2-40B4-BE49-F238E27FC236}">
                      <a16:creationId xmlns:a16="http://schemas.microsoft.com/office/drawing/2014/main" id="{CAB4443A-843C-DA4A-9E8C-7A4C96D34FEC}"/>
                    </a:ext>
                  </a:extLst>
                </p:cNvPr>
                <p:cNvSpPr txBox="1"/>
                <p:nvPr/>
              </p:nvSpPr>
              <p:spPr>
                <a:xfrm>
                  <a:off x="6125876"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xmlns="">
            <p:sp>
              <p:nvSpPr>
                <p:cNvPr id="187" name="TextBox 186">
                  <a:extLst>
                    <a:ext uri="{FF2B5EF4-FFF2-40B4-BE49-F238E27FC236}">
                      <a16:creationId xmlns:a16="http://schemas.microsoft.com/office/drawing/2014/main" id="{CAB4443A-843C-DA4A-9E8C-7A4C96D34FEC}"/>
                    </a:ext>
                  </a:extLst>
                </p:cNvPr>
                <p:cNvSpPr txBox="1">
                  <a:spLocks noRot="1" noChangeAspect="1" noMove="1" noResize="1" noEditPoints="1" noAdjustHandles="1" noChangeArrowheads="1" noChangeShapeType="1" noTextEdit="1"/>
                </p:cNvSpPr>
                <p:nvPr/>
              </p:nvSpPr>
              <p:spPr>
                <a:xfrm>
                  <a:off x="6125876" y="546600"/>
                  <a:ext cx="365805"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8" name="TextBox 187">
                  <a:extLst>
                    <a:ext uri="{FF2B5EF4-FFF2-40B4-BE49-F238E27FC236}">
                      <a16:creationId xmlns:a16="http://schemas.microsoft.com/office/drawing/2014/main" id="{9C12EA1D-9960-B44A-B3BA-1BB390D63738}"/>
                    </a:ext>
                  </a:extLst>
                </p:cNvPr>
                <p:cNvSpPr txBox="1"/>
                <p:nvPr/>
              </p:nvSpPr>
              <p:spPr>
                <a:xfrm>
                  <a:off x="8857896" y="54660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xmlns="">
            <p:sp>
              <p:nvSpPr>
                <p:cNvPr id="188" name="TextBox 187">
                  <a:extLst>
                    <a:ext uri="{FF2B5EF4-FFF2-40B4-BE49-F238E27FC236}">
                      <a16:creationId xmlns:a16="http://schemas.microsoft.com/office/drawing/2014/main" id="{9C12EA1D-9960-B44A-B3BA-1BB390D63738}"/>
                    </a:ext>
                  </a:extLst>
                </p:cNvPr>
                <p:cNvSpPr txBox="1">
                  <a:spLocks noRot="1" noChangeAspect="1" noMove="1" noResize="1" noEditPoints="1" noAdjustHandles="1" noChangeArrowheads="1" noChangeShapeType="1" noTextEdit="1"/>
                </p:cNvSpPr>
                <p:nvPr/>
              </p:nvSpPr>
              <p:spPr>
                <a:xfrm>
                  <a:off x="8857896" y="546600"/>
                  <a:ext cx="365806"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9" name="TextBox 188">
                  <a:extLst>
                    <a:ext uri="{FF2B5EF4-FFF2-40B4-BE49-F238E27FC236}">
                      <a16:creationId xmlns:a16="http://schemas.microsoft.com/office/drawing/2014/main" id="{0AE9D34E-6334-B544-B827-6A22B7A23EAC}"/>
                    </a:ext>
                  </a:extLst>
                </p:cNvPr>
                <p:cNvSpPr txBox="1"/>
                <p:nvPr/>
              </p:nvSpPr>
              <p:spPr>
                <a:xfrm>
                  <a:off x="7198487" y="573247"/>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m:t>
                        </m:r>
                      </m:oMath>
                    </m:oMathPara>
                  </a14:m>
                  <a:endParaRPr lang="en-US" dirty="0">
                    <a:solidFill>
                      <a:srgbClr val="00B050"/>
                    </a:solidFill>
                  </a:endParaRPr>
                </a:p>
              </p:txBody>
            </p:sp>
          </mc:Choice>
          <mc:Fallback xmlns="">
            <p:sp>
              <p:nvSpPr>
                <p:cNvPr id="189" name="TextBox 188">
                  <a:extLst>
                    <a:ext uri="{FF2B5EF4-FFF2-40B4-BE49-F238E27FC236}">
                      <a16:creationId xmlns:a16="http://schemas.microsoft.com/office/drawing/2014/main" id="{0AE9D34E-6334-B544-B827-6A22B7A23EAC}"/>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0" name="TextBox 189">
                  <a:extLst>
                    <a:ext uri="{FF2B5EF4-FFF2-40B4-BE49-F238E27FC236}">
                      <a16:creationId xmlns:a16="http://schemas.microsoft.com/office/drawing/2014/main" id="{4B9E8FEA-935F-8948-9C88-8BAECC69984E}"/>
                    </a:ext>
                  </a:extLst>
                </p:cNvPr>
                <p:cNvSpPr txBox="1"/>
                <p:nvPr/>
              </p:nvSpPr>
              <p:spPr>
                <a:xfrm>
                  <a:off x="8239742" y="54660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xmlns="">
            <p:sp>
              <p:nvSpPr>
                <p:cNvPr id="190" name="TextBox 189">
                  <a:extLst>
                    <a:ext uri="{FF2B5EF4-FFF2-40B4-BE49-F238E27FC236}">
                      <a16:creationId xmlns:a16="http://schemas.microsoft.com/office/drawing/2014/main" id="{4B9E8FEA-935F-8948-9C88-8BAECC69984E}"/>
                    </a:ext>
                  </a:extLst>
                </p:cNvPr>
                <p:cNvSpPr txBox="1">
                  <a:spLocks noRot="1" noChangeAspect="1" noMove="1" noResize="1" noEditPoints="1" noAdjustHandles="1" noChangeArrowheads="1" noChangeShapeType="1" noTextEdit="1"/>
                </p:cNvSpPr>
                <p:nvPr/>
              </p:nvSpPr>
              <p:spPr>
                <a:xfrm>
                  <a:off x="8239742" y="546600"/>
                  <a:ext cx="365806" cy="369332"/>
                </a:xfrm>
                <a:prstGeom prst="rect">
                  <a:avLst/>
                </a:prstGeom>
                <a:blipFill>
                  <a:blip r:embed="rId11"/>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id="{2A4BCDEF-2889-2D46-B7F5-DCE5FBFA499F}"/>
                  </a:ext>
                </a:extLst>
              </p:cNvPr>
              <p:cNvSpPr txBox="1"/>
              <p:nvPr/>
            </p:nvSpPr>
            <p:spPr>
              <a:xfrm>
                <a:off x="10997435" y="471351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xmlns="">
          <p:sp>
            <p:nvSpPr>
              <p:cNvPr id="192" name="TextBox 191">
                <a:extLst>
                  <a:ext uri="{FF2B5EF4-FFF2-40B4-BE49-F238E27FC236}">
                    <a16:creationId xmlns:a16="http://schemas.microsoft.com/office/drawing/2014/main" id="{2A4BCDEF-2889-2D46-B7F5-DCE5FBFA499F}"/>
                  </a:ext>
                </a:extLst>
              </p:cNvPr>
              <p:cNvSpPr txBox="1">
                <a:spLocks noRot="1" noChangeAspect="1" noMove="1" noResize="1" noEditPoints="1" noAdjustHandles="1" noChangeArrowheads="1" noChangeShapeType="1" noTextEdit="1"/>
              </p:cNvSpPr>
              <p:nvPr/>
            </p:nvSpPr>
            <p:spPr>
              <a:xfrm>
                <a:off x="10997435" y="4713510"/>
                <a:ext cx="365806" cy="369332"/>
              </a:xfrm>
              <a:prstGeom prst="rect">
                <a:avLst/>
              </a:prstGeom>
              <a:blipFill>
                <a:blip r:embed="rId11"/>
                <a:stretch>
                  <a:fillRect/>
                </a:stretch>
              </a:blipFill>
            </p:spPr>
            <p:txBody>
              <a:bodyPr/>
              <a:lstStyle/>
              <a:p>
                <a:r>
                  <a:rPr lang="en-US">
                    <a:noFill/>
                  </a:rPr>
                  <a:t> </a:t>
                </a:r>
              </a:p>
            </p:txBody>
          </p:sp>
        </mc:Fallback>
      </mc:AlternateContent>
      <p:sp>
        <p:nvSpPr>
          <p:cNvPr id="193" name="Right Arrow 192">
            <a:extLst>
              <a:ext uri="{FF2B5EF4-FFF2-40B4-BE49-F238E27FC236}">
                <a16:creationId xmlns:a16="http://schemas.microsoft.com/office/drawing/2014/main" id="{D4A35125-30F1-834A-88D0-7A1CB8E3ECBD}"/>
              </a:ext>
            </a:extLst>
          </p:cNvPr>
          <p:cNvSpPr/>
          <p:nvPr/>
        </p:nvSpPr>
        <p:spPr>
          <a:xfrm>
            <a:off x="9687654" y="4770663"/>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nvGrpSpPr>
          <p:cNvPr id="194" name="Group 193">
            <a:extLst>
              <a:ext uri="{FF2B5EF4-FFF2-40B4-BE49-F238E27FC236}">
                <a16:creationId xmlns:a16="http://schemas.microsoft.com/office/drawing/2014/main" id="{95085D66-9ECC-584F-8EAF-E462DFC8E292}"/>
              </a:ext>
            </a:extLst>
          </p:cNvPr>
          <p:cNvGrpSpPr/>
          <p:nvPr/>
        </p:nvGrpSpPr>
        <p:grpSpPr>
          <a:xfrm>
            <a:off x="5074022" y="5665182"/>
            <a:ext cx="4410637" cy="395979"/>
            <a:chOff x="5074022" y="546600"/>
            <a:chExt cx="4410637" cy="395979"/>
          </a:xfrm>
        </p:grpSpPr>
        <p:sp>
          <p:nvSpPr>
            <p:cNvPr id="195" name="Rectangle 194">
              <a:extLst>
                <a:ext uri="{FF2B5EF4-FFF2-40B4-BE49-F238E27FC236}">
                  <a16:creationId xmlns:a16="http://schemas.microsoft.com/office/drawing/2014/main" id="{2656B58F-A03B-3B48-8210-86C29B8E1D5E}"/>
                </a:ext>
              </a:extLst>
            </p:cNvPr>
            <p:cNvSpPr/>
            <p:nvPr/>
          </p:nvSpPr>
          <p:spPr>
            <a:xfrm>
              <a:off x="5127812" y="615846"/>
              <a:ext cx="4356847" cy="311842"/>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mc:AlternateContent xmlns:mc="http://schemas.openxmlformats.org/markup-compatibility/2006" xmlns:a14="http://schemas.microsoft.com/office/drawing/2010/main">
          <mc:Choice Requires="a14">
            <p:sp>
              <p:nvSpPr>
                <p:cNvPr id="196" name="TextBox 195">
                  <a:extLst>
                    <a:ext uri="{FF2B5EF4-FFF2-40B4-BE49-F238E27FC236}">
                      <a16:creationId xmlns:a16="http://schemas.microsoft.com/office/drawing/2014/main" id="{E8B0AFF1-C419-3743-B73C-890C926467F5}"/>
                    </a:ext>
                  </a:extLst>
                </p:cNvPr>
                <p:cNvSpPr txBox="1"/>
                <p:nvPr/>
              </p:nvSpPr>
              <p:spPr>
                <a:xfrm>
                  <a:off x="5074022"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xmlns="">
            <p:sp>
              <p:nvSpPr>
                <p:cNvPr id="196" name="TextBox 195">
                  <a:extLst>
                    <a:ext uri="{FF2B5EF4-FFF2-40B4-BE49-F238E27FC236}">
                      <a16:creationId xmlns:a16="http://schemas.microsoft.com/office/drawing/2014/main" id="{E8B0AFF1-C419-3743-B73C-890C926467F5}"/>
                    </a:ext>
                  </a:extLst>
                </p:cNvPr>
                <p:cNvSpPr txBox="1">
                  <a:spLocks noRot="1" noChangeAspect="1" noMove="1" noResize="1" noEditPoints="1" noAdjustHandles="1" noChangeArrowheads="1" noChangeShapeType="1" noTextEdit="1"/>
                </p:cNvSpPr>
                <p:nvPr/>
              </p:nvSpPr>
              <p:spPr>
                <a:xfrm>
                  <a:off x="5074022" y="546600"/>
                  <a:ext cx="365805"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7" name="TextBox 196">
                  <a:extLst>
                    <a:ext uri="{FF2B5EF4-FFF2-40B4-BE49-F238E27FC236}">
                      <a16:creationId xmlns:a16="http://schemas.microsoft.com/office/drawing/2014/main" id="{B4F321D8-A8CB-5440-B26E-8AC3B0F847A1}"/>
                    </a:ext>
                  </a:extLst>
                </p:cNvPr>
                <p:cNvSpPr txBox="1"/>
                <p:nvPr/>
              </p:nvSpPr>
              <p:spPr>
                <a:xfrm>
                  <a:off x="5424640"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xmlns="">
            <p:sp>
              <p:nvSpPr>
                <p:cNvPr id="197" name="TextBox 196">
                  <a:extLst>
                    <a:ext uri="{FF2B5EF4-FFF2-40B4-BE49-F238E27FC236}">
                      <a16:creationId xmlns:a16="http://schemas.microsoft.com/office/drawing/2014/main" id="{B4F321D8-A8CB-5440-B26E-8AC3B0F847A1}"/>
                    </a:ext>
                  </a:extLst>
                </p:cNvPr>
                <p:cNvSpPr txBox="1">
                  <a:spLocks noRot="1" noChangeAspect="1" noMove="1" noResize="1" noEditPoints="1" noAdjustHandles="1" noChangeArrowheads="1" noChangeShapeType="1" noTextEdit="1"/>
                </p:cNvSpPr>
                <p:nvPr/>
              </p:nvSpPr>
              <p:spPr>
                <a:xfrm>
                  <a:off x="5424640" y="546600"/>
                  <a:ext cx="365805"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8" name="TextBox 197">
                  <a:extLst>
                    <a:ext uri="{FF2B5EF4-FFF2-40B4-BE49-F238E27FC236}">
                      <a16:creationId xmlns:a16="http://schemas.microsoft.com/office/drawing/2014/main" id="{FD5F09AB-78EF-DC47-8E0F-1B7CA7EA2354}"/>
                    </a:ext>
                  </a:extLst>
                </p:cNvPr>
                <p:cNvSpPr txBox="1"/>
                <p:nvPr/>
              </p:nvSpPr>
              <p:spPr>
                <a:xfrm>
                  <a:off x="5775258"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xmlns="">
            <p:sp>
              <p:nvSpPr>
                <p:cNvPr id="198" name="TextBox 197">
                  <a:extLst>
                    <a:ext uri="{FF2B5EF4-FFF2-40B4-BE49-F238E27FC236}">
                      <a16:creationId xmlns:a16="http://schemas.microsoft.com/office/drawing/2014/main" id="{FD5F09AB-78EF-DC47-8E0F-1B7CA7EA2354}"/>
                    </a:ext>
                  </a:extLst>
                </p:cNvPr>
                <p:cNvSpPr txBox="1">
                  <a:spLocks noRot="1" noChangeAspect="1" noMove="1" noResize="1" noEditPoints="1" noAdjustHandles="1" noChangeArrowheads="1" noChangeShapeType="1" noTextEdit="1"/>
                </p:cNvSpPr>
                <p:nvPr/>
              </p:nvSpPr>
              <p:spPr>
                <a:xfrm>
                  <a:off x="5775258" y="546600"/>
                  <a:ext cx="365805"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9" name="TextBox 198">
                  <a:extLst>
                    <a:ext uri="{FF2B5EF4-FFF2-40B4-BE49-F238E27FC236}">
                      <a16:creationId xmlns:a16="http://schemas.microsoft.com/office/drawing/2014/main" id="{D3F1B9DA-6226-FD44-B364-81058A822831}"/>
                    </a:ext>
                  </a:extLst>
                </p:cNvPr>
                <p:cNvSpPr txBox="1"/>
                <p:nvPr/>
              </p:nvSpPr>
              <p:spPr>
                <a:xfrm>
                  <a:off x="6125876"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xmlns="">
            <p:sp>
              <p:nvSpPr>
                <p:cNvPr id="199" name="TextBox 198">
                  <a:extLst>
                    <a:ext uri="{FF2B5EF4-FFF2-40B4-BE49-F238E27FC236}">
                      <a16:creationId xmlns:a16="http://schemas.microsoft.com/office/drawing/2014/main" id="{D3F1B9DA-6226-FD44-B364-81058A822831}"/>
                    </a:ext>
                  </a:extLst>
                </p:cNvPr>
                <p:cNvSpPr txBox="1">
                  <a:spLocks noRot="1" noChangeAspect="1" noMove="1" noResize="1" noEditPoints="1" noAdjustHandles="1" noChangeArrowheads="1" noChangeShapeType="1" noTextEdit="1"/>
                </p:cNvSpPr>
                <p:nvPr/>
              </p:nvSpPr>
              <p:spPr>
                <a:xfrm>
                  <a:off x="6125876" y="546600"/>
                  <a:ext cx="365805"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a:extLst>
                    <a:ext uri="{FF2B5EF4-FFF2-40B4-BE49-F238E27FC236}">
                      <a16:creationId xmlns:a16="http://schemas.microsoft.com/office/drawing/2014/main" id="{FD026A30-BD24-654F-917C-39981F5194AA}"/>
                    </a:ext>
                  </a:extLst>
                </p:cNvPr>
                <p:cNvSpPr txBox="1"/>
                <p:nvPr/>
              </p:nvSpPr>
              <p:spPr>
                <a:xfrm>
                  <a:off x="8857896"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xmlns="">
            <p:sp>
              <p:nvSpPr>
                <p:cNvPr id="200" name="TextBox 199">
                  <a:extLst>
                    <a:ext uri="{FF2B5EF4-FFF2-40B4-BE49-F238E27FC236}">
                      <a16:creationId xmlns:a16="http://schemas.microsoft.com/office/drawing/2014/main" id="{FD026A30-BD24-654F-917C-39981F5194AA}"/>
                    </a:ext>
                  </a:extLst>
                </p:cNvPr>
                <p:cNvSpPr txBox="1">
                  <a:spLocks noRot="1" noChangeAspect="1" noMove="1" noResize="1" noEditPoints="1" noAdjustHandles="1" noChangeArrowheads="1" noChangeShapeType="1" noTextEdit="1"/>
                </p:cNvSpPr>
                <p:nvPr/>
              </p:nvSpPr>
              <p:spPr>
                <a:xfrm>
                  <a:off x="8857896" y="546600"/>
                  <a:ext cx="365805"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Box 200">
                  <a:extLst>
                    <a:ext uri="{FF2B5EF4-FFF2-40B4-BE49-F238E27FC236}">
                      <a16:creationId xmlns:a16="http://schemas.microsoft.com/office/drawing/2014/main" id="{6854F556-F28A-534B-9F22-FFE7536ABF9C}"/>
                    </a:ext>
                  </a:extLst>
                </p:cNvPr>
                <p:cNvSpPr txBox="1"/>
                <p:nvPr/>
              </p:nvSpPr>
              <p:spPr>
                <a:xfrm>
                  <a:off x="7198487" y="573247"/>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m:t>
                        </m:r>
                      </m:oMath>
                    </m:oMathPara>
                  </a14:m>
                  <a:endParaRPr lang="en-US" dirty="0">
                    <a:solidFill>
                      <a:schemeClr val="accent2"/>
                    </a:solidFill>
                  </a:endParaRPr>
                </a:p>
              </p:txBody>
            </p:sp>
          </mc:Choice>
          <mc:Fallback xmlns="">
            <p:sp>
              <p:nvSpPr>
                <p:cNvPr id="201" name="TextBox 200">
                  <a:extLst>
                    <a:ext uri="{FF2B5EF4-FFF2-40B4-BE49-F238E27FC236}">
                      <a16:creationId xmlns:a16="http://schemas.microsoft.com/office/drawing/2014/main" id="{6854F556-F28A-534B-9F22-FFE7536ABF9C}"/>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2" name="TextBox 201">
                  <a:extLst>
                    <a:ext uri="{FF2B5EF4-FFF2-40B4-BE49-F238E27FC236}">
                      <a16:creationId xmlns:a16="http://schemas.microsoft.com/office/drawing/2014/main" id="{65F54E36-9396-CF40-A10C-1CAF76AB4BCD}"/>
                    </a:ext>
                  </a:extLst>
                </p:cNvPr>
                <p:cNvSpPr txBox="1"/>
                <p:nvPr/>
              </p:nvSpPr>
              <p:spPr>
                <a:xfrm>
                  <a:off x="8239742"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xmlns="">
            <p:sp>
              <p:nvSpPr>
                <p:cNvPr id="202" name="TextBox 201">
                  <a:extLst>
                    <a:ext uri="{FF2B5EF4-FFF2-40B4-BE49-F238E27FC236}">
                      <a16:creationId xmlns:a16="http://schemas.microsoft.com/office/drawing/2014/main" id="{65F54E36-9396-CF40-A10C-1CAF76AB4BCD}"/>
                    </a:ext>
                  </a:extLst>
                </p:cNvPr>
                <p:cNvSpPr txBox="1">
                  <a:spLocks noRot="1" noChangeAspect="1" noMove="1" noResize="1" noEditPoints="1" noAdjustHandles="1" noChangeArrowheads="1" noChangeShapeType="1" noTextEdit="1"/>
                </p:cNvSpPr>
                <p:nvPr/>
              </p:nvSpPr>
              <p:spPr>
                <a:xfrm>
                  <a:off x="8239742" y="546600"/>
                  <a:ext cx="365805" cy="369332"/>
                </a:xfrm>
                <a:prstGeom prst="rect">
                  <a:avLst/>
                </a:prstGeom>
                <a:blipFill>
                  <a:blip r:embed="rId15"/>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04" name="TextBox 203">
                <a:extLst>
                  <a:ext uri="{FF2B5EF4-FFF2-40B4-BE49-F238E27FC236}">
                    <a16:creationId xmlns:a16="http://schemas.microsoft.com/office/drawing/2014/main" id="{A2981919-1177-E140-9898-E9A715F82BD2}"/>
                  </a:ext>
                </a:extLst>
              </p:cNvPr>
              <p:cNvSpPr txBox="1"/>
              <p:nvPr/>
            </p:nvSpPr>
            <p:spPr>
              <a:xfrm>
                <a:off x="10997435" y="5705683"/>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xmlns="">
          <p:sp>
            <p:nvSpPr>
              <p:cNvPr id="204" name="TextBox 203">
                <a:extLst>
                  <a:ext uri="{FF2B5EF4-FFF2-40B4-BE49-F238E27FC236}">
                    <a16:creationId xmlns:a16="http://schemas.microsoft.com/office/drawing/2014/main" id="{A2981919-1177-E140-9898-E9A715F82BD2}"/>
                  </a:ext>
                </a:extLst>
              </p:cNvPr>
              <p:cNvSpPr txBox="1">
                <a:spLocks noRot="1" noChangeAspect="1" noMove="1" noResize="1" noEditPoints="1" noAdjustHandles="1" noChangeArrowheads="1" noChangeShapeType="1" noTextEdit="1"/>
              </p:cNvSpPr>
              <p:nvPr/>
            </p:nvSpPr>
            <p:spPr>
              <a:xfrm>
                <a:off x="10997435" y="5705683"/>
                <a:ext cx="365806" cy="369332"/>
              </a:xfrm>
              <a:prstGeom prst="rect">
                <a:avLst/>
              </a:prstGeom>
              <a:blipFill>
                <a:blip r:embed="rId18"/>
                <a:stretch>
                  <a:fillRect/>
                </a:stretch>
              </a:blipFill>
            </p:spPr>
            <p:txBody>
              <a:bodyPr/>
              <a:lstStyle/>
              <a:p>
                <a:r>
                  <a:rPr lang="en-US">
                    <a:noFill/>
                  </a:rPr>
                  <a:t> </a:t>
                </a:r>
              </a:p>
            </p:txBody>
          </p:sp>
        </mc:Fallback>
      </mc:AlternateContent>
      <p:sp>
        <p:nvSpPr>
          <p:cNvPr id="205" name="Right Arrow 204">
            <a:extLst>
              <a:ext uri="{FF2B5EF4-FFF2-40B4-BE49-F238E27FC236}">
                <a16:creationId xmlns:a16="http://schemas.microsoft.com/office/drawing/2014/main" id="{DF1975B9-55A4-AC4A-8358-F8BA283152F3}"/>
              </a:ext>
            </a:extLst>
          </p:cNvPr>
          <p:cNvSpPr/>
          <p:nvPr/>
        </p:nvSpPr>
        <p:spPr>
          <a:xfrm>
            <a:off x="9687654" y="5762836"/>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06" name="Oval 205">
            <a:extLst>
              <a:ext uri="{FF2B5EF4-FFF2-40B4-BE49-F238E27FC236}">
                <a16:creationId xmlns:a16="http://schemas.microsoft.com/office/drawing/2014/main" id="{904A4B4D-4DD4-2647-9746-1137BE1AFF5C}"/>
              </a:ext>
            </a:extLst>
          </p:cNvPr>
          <p:cNvSpPr/>
          <p:nvPr/>
        </p:nvSpPr>
        <p:spPr>
          <a:xfrm>
            <a:off x="7372626" y="619976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C497D216-B4D4-2743-9B76-7ABBC61E360E}"/>
              </a:ext>
            </a:extLst>
          </p:cNvPr>
          <p:cNvSpPr/>
          <p:nvPr/>
        </p:nvSpPr>
        <p:spPr>
          <a:xfrm>
            <a:off x="7376742" y="635216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5EFB7152-1BEE-BE48-8CD2-AA4C67A0DB98}"/>
              </a:ext>
            </a:extLst>
          </p:cNvPr>
          <p:cNvSpPr/>
          <p:nvPr/>
        </p:nvSpPr>
        <p:spPr>
          <a:xfrm>
            <a:off x="7376742" y="6500445"/>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357ED70E-C9BE-D144-B949-07A511FD0B12}"/>
              </a:ext>
            </a:extLst>
          </p:cNvPr>
          <p:cNvSpPr/>
          <p:nvPr/>
        </p:nvSpPr>
        <p:spPr>
          <a:xfrm>
            <a:off x="5029200" y="2545976"/>
            <a:ext cx="4599762" cy="41385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D1DB94BC-36F7-654D-9372-B299953B6A91}"/>
              </a:ext>
            </a:extLst>
          </p:cNvPr>
          <p:cNvSpPr/>
          <p:nvPr/>
        </p:nvSpPr>
        <p:spPr>
          <a:xfrm>
            <a:off x="10827103" y="2545975"/>
            <a:ext cx="720282" cy="41385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7EA4479D-C4C8-B748-93B3-FE99612B4A23}"/>
              </a:ext>
            </a:extLst>
          </p:cNvPr>
          <p:cNvSpPr/>
          <p:nvPr/>
        </p:nvSpPr>
        <p:spPr>
          <a:xfrm>
            <a:off x="11137804" y="61997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532CB215-A654-6045-B3A4-4BEE409F4B56}"/>
              </a:ext>
            </a:extLst>
          </p:cNvPr>
          <p:cNvSpPr/>
          <p:nvPr/>
        </p:nvSpPr>
        <p:spPr>
          <a:xfrm>
            <a:off x="11141920" y="63521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0BD18342-D56E-1C4B-8C0C-DCE74160999E}"/>
              </a:ext>
            </a:extLst>
          </p:cNvPr>
          <p:cNvSpPr/>
          <p:nvPr/>
        </p:nvSpPr>
        <p:spPr>
          <a:xfrm>
            <a:off x="11141920" y="6500444"/>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a:extLst>
              <a:ext uri="{FF2B5EF4-FFF2-40B4-BE49-F238E27FC236}">
                <a16:creationId xmlns:a16="http://schemas.microsoft.com/office/drawing/2014/main" id="{79E614AD-2A84-5047-B744-AEE15E83DE17}"/>
              </a:ext>
            </a:extLst>
          </p:cNvPr>
          <p:cNvSpPr txBox="1"/>
          <p:nvPr/>
        </p:nvSpPr>
        <p:spPr>
          <a:xfrm>
            <a:off x="159355" y="166300"/>
            <a:ext cx="599716" cy="369332"/>
          </a:xfrm>
          <a:prstGeom prst="rect">
            <a:avLst/>
          </a:prstGeom>
          <a:noFill/>
        </p:spPr>
        <p:txBody>
          <a:bodyPr wrap="none" rtlCol="0">
            <a:spAutoFit/>
          </a:bodyPr>
          <a:lstStyle/>
          <a:p>
            <a:r>
              <a:rPr lang="en-US" dirty="0"/>
              <a:t>data</a:t>
            </a:r>
          </a:p>
        </p:txBody>
      </p:sp>
      <p:sp>
        <p:nvSpPr>
          <p:cNvPr id="216" name="TextBox 215">
            <a:extLst>
              <a:ext uri="{FF2B5EF4-FFF2-40B4-BE49-F238E27FC236}">
                <a16:creationId xmlns:a16="http://schemas.microsoft.com/office/drawing/2014/main" id="{9D73F0D4-589D-D747-B892-FD090A292ED0}"/>
              </a:ext>
            </a:extLst>
          </p:cNvPr>
          <p:cNvSpPr txBox="1"/>
          <p:nvPr/>
        </p:nvSpPr>
        <p:spPr>
          <a:xfrm>
            <a:off x="4168588" y="3777487"/>
            <a:ext cx="721672" cy="307777"/>
          </a:xfrm>
          <a:prstGeom prst="rect">
            <a:avLst/>
          </a:prstGeom>
          <a:noFill/>
        </p:spPr>
        <p:txBody>
          <a:bodyPr wrap="none" rtlCol="0">
            <a:spAutoFit/>
          </a:bodyPr>
          <a:lstStyle/>
          <a:p>
            <a:r>
              <a:rPr lang="en-US" sz="1400" dirty="0" err="1">
                <a:latin typeface="Courier" pitchFamily="2" charset="0"/>
              </a:rPr>
              <a:t>i</a:t>
            </a:r>
            <a:r>
              <a:rPr lang="en-US" sz="1400" dirty="0">
                <a:latin typeface="Courier" pitchFamily="2" charset="0"/>
              </a:rPr>
              <a:t> = 1</a:t>
            </a:r>
          </a:p>
        </p:txBody>
      </p:sp>
      <p:grpSp>
        <p:nvGrpSpPr>
          <p:cNvPr id="217" name="Group 216">
            <a:extLst>
              <a:ext uri="{FF2B5EF4-FFF2-40B4-BE49-F238E27FC236}">
                <a16:creationId xmlns:a16="http://schemas.microsoft.com/office/drawing/2014/main" id="{8081954D-9E30-8441-99B0-6ABA44587FA1}"/>
              </a:ext>
            </a:extLst>
          </p:cNvPr>
          <p:cNvGrpSpPr/>
          <p:nvPr/>
        </p:nvGrpSpPr>
        <p:grpSpPr>
          <a:xfrm>
            <a:off x="5074022" y="2667915"/>
            <a:ext cx="4410637" cy="395979"/>
            <a:chOff x="5074022" y="546600"/>
            <a:chExt cx="4410637" cy="395979"/>
          </a:xfrm>
        </p:grpSpPr>
        <p:sp>
          <p:nvSpPr>
            <p:cNvPr id="218" name="Rectangle 217">
              <a:extLst>
                <a:ext uri="{FF2B5EF4-FFF2-40B4-BE49-F238E27FC236}">
                  <a16:creationId xmlns:a16="http://schemas.microsoft.com/office/drawing/2014/main" id="{7EF0E337-EA6E-2B4A-80BC-4C5390D50131}"/>
                </a:ext>
              </a:extLst>
            </p:cNvPr>
            <p:cNvSpPr/>
            <p:nvPr/>
          </p:nvSpPr>
          <p:spPr>
            <a:xfrm>
              <a:off x="5127812" y="615846"/>
              <a:ext cx="4356847" cy="3118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mc:AlternateContent xmlns:mc="http://schemas.openxmlformats.org/markup-compatibility/2006" xmlns:a14="http://schemas.microsoft.com/office/drawing/2010/main">
          <mc:Choice Requires="a14">
            <p:sp>
              <p:nvSpPr>
                <p:cNvPr id="219" name="TextBox 218">
                  <a:extLst>
                    <a:ext uri="{FF2B5EF4-FFF2-40B4-BE49-F238E27FC236}">
                      <a16:creationId xmlns:a16="http://schemas.microsoft.com/office/drawing/2014/main" id="{B1FE8BA4-15C0-1742-83E0-0B9AB9670DB5}"/>
                    </a:ext>
                  </a:extLst>
                </p:cNvPr>
                <p:cNvSpPr txBox="1"/>
                <p:nvPr/>
              </p:nvSpPr>
              <p:spPr>
                <a:xfrm>
                  <a:off x="5074022"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3</m:t>
                            </m:r>
                          </m:sub>
                        </m:sSub>
                      </m:oMath>
                    </m:oMathPara>
                  </a14:m>
                  <a:endParaRPr lang="en-US" dirty="0">
                    <a:solidFill>
                      <a:srgbClr val="FF0000"/>
                    </a:solidFill>
                  </a:endParaRPr>
                </a:p>
              </p:txBody>
            </p:sp>
          </mc:Choice>
          <mc:Fallback xmlns="">
            <p:sp>
              <p:nvSpPr>
                <p:cNvPr id="219" name="TextBox 218">
                  <a:extLst>
                    <a:ext uri="{FF2B5EF4-FFF2-40B4-BE49-F238E27FC236}">
                      <a16:creationId xmlns:a16="http://schemas.microsoft.com/office/drawing/2014/main" id="{B1FE8BA4-15C0-1742-83E0-0B9AB9670DB5}"/>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0" name="TextBox 219">
                  <a:extLst>
                    <a:ext uri="{FF2B5EF4-FFF2-40B4-BE49-F238E27FC236}">
                      <a16:creationId xmlns:a16="http://schemas.microsoft.com/office/drawing/2014/main" id="{D7B27824-B480-2F44-808E-7932F1F695C3}"/>
                    </a:ext>
                  </a:extLst>
                </p:cNvPr>
                <p:cNvSpPr txBox="1"/>
                <p:nvPr/>
              </p:nvSpPr>
              <p:spPr>
                <a:xfrm>
                  <a:off x="5424640"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220" name="TextBox 219">
                  <a:extLst>
                    <a:ext uri="{FF2B5EF4-FFF2-40B4-BE49-F238E27FC236}">
                      <a16:creationId xmlns:a16="http://schemas.microsoft.com/office/drawing/2014/main" id="{D7B27824-B480-2F44-808E-7932F1F695C3}"/>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1" name="TextBox 220">
                  <a:extLst>
                    <a:ext uri="{FF2B5EF4-FFF2-40B4-BE49-F238E27FC236}">
                      <a16:creationId xmlns:a16="http://schemas.microsoft.com/office/drawing/2014/main" id="{9BB7D239-FD0E-8345-A274-C3522CB398E7}"/>
                    </a:ext>
                  </a:extLst>
                </p:cNvPr>
                <p:cNvSpPr txBox="1"/>
                <p:nvPr/>
              </p:nvSpPr>
              <p:spPr>
                <a:xfrm>
                  <a:off x="5775258"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9</m:t>
                            </m:r>
                          </m:sub>
                        </m:sSub>
                      </m:oMath>
                    </m:oMathPara>
                  </a14:m>
                  <a:endParaRPr lang="en-US" dirty="0">
                    <a:solidFill>
                      <a:srgbClr val="FF0000"/>
                    </a:solidFill>
                  </a:endParaRPr>
                </a:p>
              </p:txBody>
            </p:sp>
          </mc:Choice>
          <mc:Fallback xmlns="">
            <p:sp>
              <p:nvSpPr>
                <p:cNvPr id="221" name="TextBox 220">
                  <a:extLst>
                    <a:ext uri="{FF2B5EF4-FFF2-40B4-BE49-F238E27FC236}">
                      <a16:creationId xmlns:a16="http://schemas.microsoft.com/office/drawing/2014/main" id="{9BB7D239-FD0E-8345-A274-C3522CB398E7}"/>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2" name="TextBox 221">
                  <a:extLst>
                    <a:ext uri="{FF2B5EF4-FFF2-40B4-BE49-F238E27FC236}">
                      <a16:creationId xmlns:a16="http://schemas.microsoft.com/office/drawing/2014/main" id="{A917B113-B78C-064C-98BB-9F823E8409E8}"/>
                    </a:ext>
                  </a:extLst>
                </p:cNvPr>
                <p:cNvSpPr txBox="1"/>
                <p:nvPr/>
              </p:nvSpPr>
              <p:spPr>
                <a:xfrm>
                  <a:off x="6125876" y="546600"/>
                  <a:ext cx="5638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21</m:t>
                            </m:r>
                          </m:sub>
                        </m:sSub>
                      </m:oMath>
                    </m:oMathPara>
                  </a14:m>
                  <a:endParaRPr lang="en-US" dirty="0">
                    <a:solidFill>
                      <a:srgbClr val="FF0000"/>
                    </a:solidFill>
                  </a:endParaRPr>
                </a:p>
              </p:txBody>
            </p:sp>
          </mc:Choice>
          <mc:Fallback xmlns="">
            <p:sp>
              <p:nvSpPr>
                <p:cNvPr id="222" name="TextBox 221">
                  <a:extLst>
                    <a:ext uri="{FF2B5EF4-FFF2-40B4-BE49-F238E27FC236}">
                      <a16:creationId xmlns:a16="http://schemas.microsoft.com/office/drawing/2014/main" id="{A917B113-B78C-064C-98BB-9F823E8409E8}"/>
                    </a:ext>
                  </a:extLst>
                </p:cNvPr>
                <p:cNvSpPr txBox="1">
                  <a:spLocks noRot="1" noChangeAspect="1" noMove="1" noResize="1" noEditPoints="1" noAdjustHandles="1" noChangeArrowheads="1" noChangeShapeType="1" noTextEdit="1"/>
                </p:cNvSpPr>
                <p:nvPr/>
              </p:nvSpPr>
              <p:spPr>
                <a:xfrm>
                  <a:off x="6125876" y="546600"/>
                  <a:ext cx="563872"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3" name="TextBox 222">
                  <a:extLst>
                    <a:ext uri="{FF2B5EF4-FFF2-40B4-BE49-F238E27FC236}">
                      <a16:creationId xmlns:a16="http://schemas.microsoft.com/office/drawing/2014/main" id="{A56DA5FB-C7A3-6B4D-AF40-32DDFC04476D}"/>
                    </a:ext>
                  </a:extLst>
                </p:cNvPr>
                <p:cNvSpPr txBox="1"/>
                <p:nvPr/>
              </p:nvSpPr>
              <p:spPr>
                <a:xfrm>
                  <a:off x="8857896" y="546600"/>
                  <a:ext cx="4612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9</m:t>
                            </m:r>
                          </m:sub>
                        </m:sSub>
                      </m:oMath>
                    </m:oMathPara>
                  </a14:m>
                  <a:endParaRPr lang="en-US" dirty="0">
                    <a:solidFill>
                      <a:srgbClr val="FF0000"/>
                    </a:solidFill>
                  </a:endParaRPr>
                </a:p>
              </p:txBody>
            </p:sp>
          </mc:Choice>
          <mc:Fallback xmlns="">
            <p:sp>
              <p:nvSpPr>
                <p:cNvPr id="223" name="TextBox 222">
                  <a:extLst>
                    <a:ext uri="{FF2B5EF4-FFF2-40B4-BE49-F238E27FC236}">
                      <a16:creationId xmlns:a16="http://schemas.microsoft.com/office/drawing/2014/main" id="{A56DA5FB-C7A3-6B4D-AF40-32DDFC04476D}"/>
                    </a:ext>
                  </a:extLst>
                </p:cNvPr>
                <p:cNvSpPr txBox="1">
                  <a:spLocks noRot="1" noChangeAspect="1" noMove="1" noResize="1" noEditPoints="1" noAdjustHandles="1" noChangeArrowheads="1" noChangeShapeType="1" noTextEdit="1"/>
                </p:cNvSpPr>
                <p:nvPr/>
              </p:nvSpPr>
              <p:spPr>
                <a:xfrm>
                  <a:off x="8857896" y="546600"/>
                  <a:ext cx="461280"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4" name="TextBox 223">
                  <a:extLst>
                    <a:ext uri="{FF2B5EF4-FFF2-40B4-BE49-F238E27FC236}">
                      <a16:creationId xmlns:a16="http://schemas.microsoft.com/office/drawing/2014/main" id="{C6BA82BE-AE82-4146-9A4F-E80401C10CF0}"/>
                    </a:ext>
                  </a:extLst>
                </p:cNvPr>
                <p:cNvSpPr txBox="1"/>
                <p:nvPr/>
              </p:nvSpPr>
              <p:spPr>
                <a:xfrm>
                  <a:off x="7198487" y="573247"/>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m:t>
                        </m:r>
                      </m:oMath>
                    </m:oMathPara>
                  </a14:m>
                  <a:endParaRPr lang="en-US" dirty="0">
                    <a:solidFill>
                      <a:srgbClr val="FF0000"/>
                    </a:solidFill>
                  </a:endParaRPr>
                </a:p>
              </p:txBody>
            </p:sp>
          </mc:Choice>
          <mc:Fallback xmlns="">
            <p:sp>
              <p:nvSpPr>
                <p:cNvPr id="224" name="TextBox 223">
                  <a:extLst>
                    <a:ext uri="{FF2B5EF4-FFF2-40B4-BE49-F238E27FC236}">
                      <a16:creationId xmlns:a16="http://schemas.microsoft.com/office/drawing/2014/main" id="{C6BA82BE-AE82-4146-9A4F-E80401C10CF0}"/>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5" name="TextBox 224">
                  <a:extLst>
                    <a:ext uri="{FF2B5EF4-FFF2-40B4-BE49-F238E27FC236}">
                      <a16:creationId xmlns:a16="http://schemas.microsoft.com/office/drawing/2014/main" id="{30EAA446-BA4C-1D49-9370-04D0F5E69503}"/>
                    </a:ext>
                  </a:extLst>
                </p:cNvPr>
                <p:cNvSpPr txBox="1"/>
                <p:nvPr/>
              </p:nvSpPr>
              <p:spPr>
                <a:xfrm>
                  <a:off x="8239742"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5</m:t>
                            </m:r>
                          </m:sub>
                        </m:sSub>
                      </m:oMath>
                    </m:oMathPara>
                  </a14:m>
                  <a:endParaRPr lang="en-US" dirty="0">
                    <a:solidFill>
                      <a:srgbClr val="FF0000"/>
                    </a:solidFill>
                  </a:endParaRPr>
                </a:p>
              </p:txBody>
            </p:sp>
          </mc:Choice>
          <mc:Fallback xmlns="">
            <p:sp>
              <p:nvSpPr>
                <p:cNvPr id="225" name="TextBox 224">
                  <a:extLst>
                    <a:ext uri="{FF2B5EF4-FFF2-40B4-BE49-F238E27FC236}">
                      <a16:creationId xmlns:a16="http://schemas.microsoft.com/office/drawing/2014/main" id="{30EAA446-BA4C-1D49-9370-04D0F5E69503}"/>
                    </a:ext>
                  </a:extLst>
                </p:cNvPr>
                <p:cNvSpPr txBox="1">
                  <a:spLocks noRot="1" noChangeAspect="1" noMove="1" noResize="1" noEditPoints="1" noAdjustHandles="1" noChangeArrowheads="1" noChangeShapeType="1" noTextEdit="1"/>
                </p:cNvSpPr>
                <p:nvPr/>
              </p:nvSpPr>
              <p:spPr>
                <a:xfrm>
                  <a:off x="8239742" y="546600"/>
                  <a:ext cx="466090" cy="369332"/>
                </a:xfrm>
                <a:prstGeom prst="rect">
                  <a:avLst/>
                </a:prstGeom>
                <a:blipFill>
                  <a:blip r:embed="rId25"/>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26" name="TextBox 225">
                <a:extLst>
                  <a:ext uri="{FF2B5EF4-FFF2-40B4-BE49-F238E27FC236}">
                    <a16:creationId xmlns:a16="http://schemas.microsoft.com/office/drawing/2014/main" id="{8D9122EF-BBB6-5A4B-93E4-A524269E7118}"/>
                  </a:ext>
                </a:extLst>
              </p:cNvPr>
              <p:cNvSpPr txBox="1"/>
              <p:nvPr/>
            </p:nvSpPr>
            <p:spPr>
              <a:xfrm>
                <a:off x="10827102" y="2708416"/>
                <a:ext cx="6615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𝑠</m:t>
                      </m:r>
                      <m:r>
                        <a:rPr lang="en-US" b="0" i="1" dirty="0" smtClean="0">
                          <a:solidFill>
                            <a:srgbClr val="FF0000"/>
                          </a:solidFill>
                          <a:latin typeface="Cambria Math" panose="02040503050406030204" pitchFamily="18" charset="0"/>
                        </a:rPr>
                        <m:t>𝑡𝑎𝑡</m:t>
                      </m:r>
                    </m:oMath>
                  </m:oMathPara>
                </a14:m>
                <a:endParaRPr lang="en-US" dirty="0">
                  <a:solidFill>
                    <a:srgbClr val="FF0000"/>
                  </a:solidFill>
                </a:endParaRPr>
              </a:p>
            </p:txBody>
          </p:sp>
        </mc:Choice>
        <mc:Fallback xmlns="">
          <p:sp>
            <p:nvSpPr>
              <p:cNvPr id="226" name="TextBox 225">
                <a:extLst>
                  <a:ext uri="{FF2B5EF4-FFF2-40B4-BE49-F238E27FC236}">
                    <a16:creationId xmlns:a16="http://schemas.microsoft.com/office/drawing/2014/main" id="{8D9122EF-BBB6-5A4B-93E4-A524269E7118}"/>
                  </a:ext>
                </a:extLst>
              </p:cNvPr>
              <p:cNvSpPr txBox="1">
                <a:spLocks noRot="1" noChangeAspect="1" noMove="1" noResize="1" noEditPoints="1" noAdjustHandles="1" noChangeArrowheads="1" noChangeShapeType="1" noTextEdit="1"/>
              </p:cNvSpPr>
              <p:nvPr/>
            </p:nvSpPr>
            <p:spPr>
              <a:xfrm>
                <a:off x="10827102" y="2708416"/>
                <a:ext cx="661591" cy="369332"/>
              </a:xfrm>
              <a:prstGeom prst="rect">
                <a:avLst/>
              </a:prstGeom>
              <a:blipFill>
                <a:blip r:embed="rId26"/>
                <a:stretch>
                  <a:fillRect/>
                </a:stretch>
              </a:blipFill>
            </p:spPr>
            <p:txBody>
              <a:bodyPr/>
              <a:lstStyle/>
              <a:p>
                <a:r>
                  <a:rPr lang="en-US">
                    <a:noFill/>
                  </a:rPr>
                  <a:t> </a:t>
                </a:r>
              </a:p>
            </p:txBody>
          </p:sp>
        </mc:Fallback>
      </mc:AlternateContent>
      <p:grpSp>
        <p:nvGrpSpPr>
          <p:cNvPr id="215" name="Group 214">
            <a:extLst>
              <a:ext uri="{FF2B5EF4-FFF2-40B4-BE49-F238E27FC236}">
                <a16:creationId xmlns:a16="http://schemas.microsoft.com/office/drawing/2014/main" id="{B9A6F09B-1DBD-3345-94FE-4EDF5A1F30F6}"/>
              </a:ext>
            </a:extLst>
          </p:cNvPr>
          <p:cNvGrpSpPr/>
          <p:nvPr/>
        </p:nvGrpSpPr>
        <p:grpSpPr>
          <a:xfrm>
            <a:off x="5074022" y="3675431"/>
            <a:ext cx="4410637" cy="395979"/>
            <a:chOff x="5074022" y="546600"/>
            <a:chExt cx="4410637" cy="395979"/>
          </a:xfrm>
        </p:grpSpPr>
        <p:sp>
          <p:nvSpPr>
            <p:cNvPr id="227" name="Rectangle 226">
              <a:extLst>
                <a:ext uri="{FF2B5EF4-FFF2-40B4-BE49-F238E27FC236}">
                  <a16:creationId xmlns:a16="http://schemas.microsoft.com/office/drawing/2014/main" id="{09913BC1-AD90-8C44-989F-CC198736FCAD}"/>
                </a:ext>
              </a:extLst>
            </p:cNvPr>
            <p:cNvSpPr/>
            <p:nvPr/>
          </p:nvSpPr>
          <p:spPr>
            <a:xfrm>
              <a:off x="5127812" y="615846"/>
              <a:ext cx="4356847" cy="311842"/>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mc:AlternateContent xmlns:mc="http://schemas.openxmlformats.org/markup-compatibility/2006" xmlns:a14="http://schemas.microsoft.com/office/drawing/2010/main">
          <mc:Choice Requires="a14">
            <p:sp>
              <p:nvSpPr>
                <p:cNvPr id="228" name="TextBox 227">
                  <a:extLst>
                    <a:ext uri="{FF2B5EF4-FFF2-40B4-BE49-F238E27FC236}">
                      <a16:creationId xmlns:a16="http://schemas.microsoft.com/office/drawing/2014/main" id="{E39A74C6-EEDF-684A-B335-BF2ED82FA204}"/>
                    </a:ext>
                  </a:extLst>
                </p:cNvPr>
                <p:cNvSpPr txBox="1"/>
                <p:nvPr/>
              </p:nvSpPr>
              <p:spPr>
                <a:xfrm>
                  <a:off x="5074022"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b="0" i="1" dirty="0" smtClean="0">
                                <a:solidFill>
                                  <a:schemeClr val="accent1"/>
                                </a:solidFill>
                                <a:latin typeface="Cambria Math" panose="02040503050406030204" pitchFamily="18" charset="0"/>
                              </a:rPr>
                              <m:t>𝑥</m:t>
                            </m:r>
                          </m:e>
                          <m:sub>
                            <m:r>
                              <a:rPr lang="en-US" b="0" i="1" dirty="0" smtClean="0">
                                <a:solidFill>
                                  <a:schemeClr val="accent1"/>
                                </a:solidFill>
                                <a:latin typeface="Cambria Math" panose="02040503050406030204" pitchFamily="18" charset="0"/>
                              </a:rPr>
                              <m:t>2</m:t>
                            </m:r>
                          </m:sub>
                        </m:sSub>
                      </m:oMath>
                    </m:oMathPara>
                  </a14:m>
                  <a:endParaRPr lang="en-US" dirty="0">
                    <a:solidFill>
                      <a:schemeClr val="accent1"/>
                    </a:solidFill>
                  </a:endParaRPr>
                </a:p>
              </p:txBody>
            </p:sp>
          </mc:Choice>
          <mc:Fallback xmlns="">
            <p:sp>
              <p:nvSpPr>
                <p:cNvPr id="228" name="TextBox 227">
                  <a:extLst>
                    <a:ext uri="{FF2B5EF4-FFF2-40B4-BE49-F238E27FC236}">
                      <a16:creationId xmlns:a16="http://schemas.microsoft.com/office/drawing/2014/main" id="{E39A74C6-EEDF-684A-B335-BF2ED82FA204}"/>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9" name="TextBox 228">
                  <a:extLst>
                    <a:ext uri="{FF2B5EF4-FFF2-40B4-BE49-F238E27FC236}">
                      <a16:creationId xmlns:a16="http://schemas.microsoft.com/office/drawing/2014/main" id="{18E98DB0-C25D-7C4D-BD4A-E9E7F3DF0BF9}"/>
                    </a:ext>
                  </a:extLst>
                </p:cNvPr>
                <p:cNvSpPr txBox="1"/>
                <p:nvPr/>
              </p:nvSpPr>
              <p:spPr>
                <a:xfrm>
                  <a:off x="5424640"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b="0" i="1" dirty="0" smtClean="0">
                                <a:solidFill>
                                  <a:schemeClr val="accent1"/>
                                </a:solidFill>
                                <a:latin typeface="Cambria Math" panose="02040503050406030204" pitchFamily="18" charset="0"/>
                              </a:rPr>
                              <m:t>𝑥</m:t>
                            </m:r>
                          </m:e>
                          <m:sub>
                            <m:r>
                              <a:rPr lang="en-US" b="0" i="1" dirty="0" smtClean="0">
                                <a:solidFill>
                                  <a:schemeClr val="accent1"/>
                                </a:solidFill>
                                <a:latin typeface="Cambria Math" panose="02040503050406030204" pitchFamily="18" charset="0"/>
                              </a:rPr>
                              <m:t>5</m:t>
                            </m:r>
                          </m:sub>
                        </m:sSub>
                      </m:oMath>
                    </m:oMathPara>
                  </a14:m>
                  <a:endParaRPr lang="en-US" dirty="0">
                    <a:solidFill>
                      <a:schemeClr val="accent1"/>
                    </a:solidFill>
                  </a:endParaRPr>
                </a:p>
              </p:txBody>
            </p:sp>
          </mc:Choice>
          <mc:Fallback xmlns="">
            <p:sp>
              <p:nvSpPr>
                <p:cNvPr id="229" name="TextBox 228">
                  <a:extLst>
                    <a:ext uri="{FF2B5EF4-FFF2-40B4-BE49-F238E27FC236}">
                      <a16:creationId xmlns:a16="http://schemas.microsoft.com/office/drawing/2014/main" id="{18E98DB0-C25D-7C4D-BD4A-E9E7F3DF0BF9}"/>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0" name="TextBox 229">
                  <a:extLst>
                    <a:ext uri="{FF2B5EF4-FFF2-40B4-BE49-F238E27FC236}">
                      <a16:creationId xmlns:a16="http://schemas.microsoft.com/office/drawing/2014/main" id="{0A5087AC-FD1E-5040-ADD2-5E3D5B1EEB62}"/>
                    </a:ext>
                  </a:extLst>
                </p:cNvPr>
                <p:cNvSpPr txBox="1"/>
                <p:nvPr/>
              </p:nvSpPr>
              <p:spPr>
                <a:xfrm>
                  <a:off x="5775258"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b="0" i="1" dirty="0" smtClean="0">
                                <a:solidFill>
                                  <a:schemeClr val="accent1"/>
                                </a:solidFill>
                                <a:latin typeface="Cambria Math" panose="02040503050406030204" pitchFamily="18" charset="0"/>
                              </a:rPr>
                              <m:t>𝑥</m:t>
                            </m:r>
                          </m:e>
                          <m:sub>
                            <m:r>
                              <a:rPr lang="en-US" b="0" i="1" dirty="0" smtClean="0">
                                <a:solidFill>
                                  <a:schemeClr val="accent1"/>
                                </a:solidFill>
                                <a:latin typeface="Cambria Math" panose="02040503050406030204" pitchFamily="18" charset="0"/>
                              </a:rPr>
                              <m:t>0</m:t>
                            </m:r>
                          </m:sub>
                        </m:sSub>
                      </m:oMath>
                    </m:oMathPara>
                  </a14:m>
                  <a:endParaRPr lang="en-US" dirty="0">
                    <a:solidFill>
                      <a:schemeClr val="accent1"/>
                    </a:solidFill>
                  </a:endParaRPr>
                </a:p>
              </p:txBody>
            </p:sp>
          </mc:Choice>
          <mc:Fallback xmlns="">
            <p:sp>
              <p:nvSpPr>
                <p:cNvPr id="230" name="TextBox 229">
                  <a:extLst>
                    <a:ext uri="{FF2B5EF4-FFF2-40B4-BE49-F238E27FC236}">
                      <a16:creationId xmlns:a16="http://schemas.microsoft.com/office/drawing/2014/main" id="{0A5087AC-FD1E-5040-ADD2-5E3D5B1EEB62}"/>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1" name="TextBox 230">
                  <a:extLst>
                    <a:ext uri="{FF2B5EF4-FFF2-40B4-BE49-F238E27FC236}">
                      <a16:creationId xmlns:a16="http://schemas.microsoft.com/office/drawing/2014/main" id="{F8F300CF-E94B-054C-9F9A-D58303D90608}"/>
                    </a:ext>
                  </a:extLst>
                </p:cNvPr>
                <p:cNvSpPr txBox="1"/>
                <p:nvPr/>
              </p:nvSpPr>
              <p:spPr>
                <a:xfrm>
                  <a:off x="6125876"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b="0" i="1" dirty="0" smtClean="0">
                                <a:solidFill>
                                  <a:schemeClr val="accent1"/>
                                </a:solidFill>
                                <a:latin typeface="Cambria Math" panose="02040503050406030204" pitchFamily="18" charset="0"/>
                              </a:rPr>
                              <m:t>𝑥</m:t>
                            </m:r>
                          </m:e>
                          <m:sub>
                            <m:r>
                              <a:rPr lang="en-US" b="0" i="1" dirty="0" smtClean="0">
                                <a:solidFill>
                                  <a:schemeClr val="accent1"/>
                                </a:solidFill>
                                <a:latin typeface="Cambria Math" panose="02040503050406030204" pitchFamily="18" charset="0"/>
                              </a:rPr>
                              <m:t>7</m:t>
                            </m:r>
                          </m:sub>
                        </m:sSub>
                      </m:oMath>
                    </m:oMathPara>
                  </a14:m>
                  <a:endParaRPr lang="en-US" dirty="0">
                    <a:solidFill>
                      <a:schemeClr val="accent1"/>
                    </a:solidFill>
                  </a:endParaRPr>
                </a:p>
              </p:txBody>
            </p:sp>
          </mc:Choice>
          <mc:Fallback xmlns="">
            <p:sp>
              <p:nvSpPr>
                <p:cNvPr id="231" name="TextBox 230">
                  <a:extLst>
                    <a:ext uri="{FF2B5EF4-FFF2-40B4-BE49-F238E27FC236}">
                      <a16:creationId xmlns:a16="http://schemas.microsoft.com/office/drawing/2014/main" id="{F8F300CF-E94B-054C-9F9A-D58303D90608}"/>
                    </a:ext>
                  </a:extLst>
                </p:cNvPr>
                <p:cNvSpPr txBox="1">
                  <a:spLocks noRot="1" noChangeAspect="1" noMove="1" noResize="1" noEditPoints="1" noAdjustHandles="1" noChangeArrowheads="1" noChangeShapeType="1" noTextEdit="1"/>
                </p:cNvSpPr>
                <p:nvPr/>
              </p:nvSpPr>
              <p:spPr>
                <a:xfrm>
                  <a:off x="6125876" y="546600"/>
                  <a:ext cx="466090" cy="369332"/>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2" name="TextBox 231">
                  <a:extLst>
                    <a:ext uri="{FF2B5EF4-FFF2-40B4-BE49-F238E27FC236}">
                      <a16:creationId xmlns:a16="http://schemas.microsoft.com/office/drawing/2014/main" id="{22683ED1-FDFB-9D44-B4C6-7BBF363A609E}"/>
                    </a:ext>
                  </a:extLst>
                </p:cNvPr>
                <p:cNvSpPr txBox="1"/>
                <p:nvPr/>
              </p:nvSpPr>
              <p:spPr>
                <a:xfrm>
                  <a:off x="8857896" y="546600"/>
                  <a:ext cx="4607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b="0" i="1" dirty="0" smtClean="0">
                                <a:solidFill>
                                  <a:schemeClr val="accent1"/>
                                </a:solidFill>
                                <a:latin typeface="Cambria Math" panose="02040503050406030204" pitchFamily="18" charset="0"/>
                              </a:rPr>
                              <m:t>𝑥</m:t>
                            </m:r>
                          </m:e>
                          <m:sub>
                            <m:r>
                              <a:rPr lang="en-US" b="0" i="1" dirty="0" smtClean="0">
                                <a:solidFill>
                                  <a:schemeClr val="accent1"/>
                                </a:solidFill>
                                <a:latin typeface="Cambria Math" panose="02040503050406030204" pitchFamily="18" charset="0"/>
                              </a:rPr>
                              <m:t>1</m:t>
                            </m:r>
                          </m:sub>
                        </m:sSub>
                      </m:oMath>
                    </m:oMathPara>
                  </a14:m>
                  <a:endParaRPr lang="en-US" dirty="0">
                    <a:solidFill>
                      <a:schemeClr val="accent1"/>
                    </a:solidFill>
                  </a:endParaRPr>
                </a:p>
              </p:txBody>
            </p:sp>
          </mc:Choice>
          <mc:Fallback xmlns="">
            <p:sp>
              <p:nvSpPr>
                <p:cNvPr id="232" name="TextBox 231">
                  <a:extLst>
                    <a:ext uri="{FF2B5EF4-FFF2-40B4-BE49-F238E27FC236}">
                      <a16:creationId xmlns:a16="http://schemas.microsoft.com/office/drawing/2014/main" id="{22683ED1-FDFB-9D44-B4C6-7BBF363A609E}"/>
                    </a:ext>
                  </a:extLst>
                </p:cNvPr>
                <p:cNvSpPr txBox="1">
                  <a:spLocks noRot="1" noChangeAspect="1" noMove="1" noResize="1" noEditPoints="1" noAdjustHandles="1" noChangeArrowheads="1" noChangeShapeType="1" noTextEdit="1"/>
                </p:cNvSpPr>
                <p:nvPr/>
              </p:nvSpPr>
              <p:spPr>
                <a:xfrm>
                  <a:off x="8857896" y="546600"/>
                  <a:ext cx="460767" cy="369332"/>
                </a:xfrm>
                <a:prstGeom prst="rect">
                  <a:avLst/>
                </a:prstGeom>
                <a:blipFill>
                  <a:blip r:embed="rId3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3" name="TextBox 232">
                  <a:extLst>
                    <a:ext uri="{FF2B5EF4-FFF2-40B4-BE49-F238E27FC236}">
                      <a16:creationId xmlns:a16="http://schemas.microsoft.com/office/drawing/2014/main" id="{62CAC3B5-1E4E-A14F-A404-06CD0F977367}"/>
                    </a:ext>
                  </a:extLst>
                </p:cNvPr>
                <p:cNvSpPr txBox="1"/>
                <p:nvPr/>
              </p:nvSpPr>
              <p:spPr>
                <a:xfrm>
                  <a:off x="7198487" y="573247"/>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m:t>
                        </m:r>
                      </m:oMath>
                    </m:oMathPara>
                  </a14:m>
                  <a:endParaRPr lang="en-US" dirty="0">
                    <a:solidFill>
                      <a:schemeClr val="accent1"/>
                    </a:solidFill>
                  </a:endParaRPr>
                </a:p>
              </p:txBody>
            </p:sp>
          </mc:Choice>
          <mc:Fallback xmlns="">
            <p:sp>
              <p:nvSpPr>
                <p:cNvPr id="233" name="TextBox 232">
                  <a:extLst>
                    <a:ext uri="{FF2B5EF4-FFF2-40B4-BE49-F238E27FC236}">
                      <a16:creationId xmlns:a16="http://schemas.microsoft.com/office/drawing/2014/main" id="{62CAC3B5-1E4E-A14F-A404-06CD0F977367}"/>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4" name="TextBox 233">
                  <a:extLst>
                    <a:ext uri="{FF2B5EF4-FFF2-40B4-BE49-F238E27FC236}">
                      <a16:creationId xmlns:a16="http://schemas.microsoft.com/office/drawing/2014/main" id="{18D23044-CE07-E748-B4BE-5B77C3C82A88}"/>
                    </a:ext>
                  </a:extLst>
                </p:cNvPr>
                <p:cNvSpPr txBox="1"/>
                <p:nvPr/>
              </p:nvSpPr>
              <p:spPr>
                <a:xfrm>
                  <a:off x="8239742"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b="0" i="1" dirty="0" smtClean="0">
                                <a:solidFill>
                                  <a:schemeClr val="accent1"/>
                                </a:solidFill>
                                <a:latin typeface="Cambria Math" panose="02040503050406030204" pitchFamily="18" charset="0"/>
                              </a:rPr>
                              <m:t>𝑥</m:t>
                            </m:r>
                          </m:e>
                          <m:sub>
                            <m:r>
                              <a:rPr lang="en-US" b="0" i="1" dirty="0" smtClean="0">
                                <a:solidFill>
                                  <a:schemeClr val="accent1"/>
                                </a:solidFill>
                                <a:latin typeface="Cambria Math" panose="02040503050406030204" pitchFamily="18" charset="0"/>
                              </a:rPr>
                              <m:t>0</m:t>
                            </m:r>
                          </m:sub>
                        </m:sSub>
                      </m:oMath>
                    </m:oMathPara>
                  </a14:m>
                  <a:endParaRPr lang="en-US" dirty="0">
                    <a:solidFill>
                      <a:schemeClr val="accent1"/>
                    </a:solidFill>
                  </a:endParaRPr>
                </a:p>
              </p:txBody>
            </p:sp>
          </mc:Choice>
          <mc:Fallback xmlns="">
            <p:sp>
              <p:nvSpPr>
                <p:cNvPr id="234" name="TextBox 233">
                  <a:extLst>
                    <a:ext uri="{FF2B5EF4-FFF2-40B4-BE49-F238E27FC236}">
                      <a16:creationId xmlns:a16="http://schemas.microsoft.com/office/drawing/2014/main" id="{18D23044-CE07-E748-B4BE-5B77C3C82A88}"/>
                    </a:ext>
                  </a:extLst>
                </p:cNvPr>
                <p:cNvSpPr txBox="1">
                  <a:spLocks noRot="1" noChangeAspect="1" noMove="1" noResize="1" noEditPoints="1" noAdjustHandles="1" noChangeArrowheads="1" noChangeShapeType="1" noTextEdit="1"/>
                </p:cNvSpPr>
                <p:nvPr/>
              </p:nvSpPr>
              <p:spPr>
                <a:xfrm>
                  <a:off x="8239742" y="546600"/>
                  <a:ext cx="466090" cy="369332"/>
                </a:xfrm>
                <a:prstGeom prst="rect">
                  <a:avLst/>
                </a:prstGeom>
                <a:blipFill>
                  <a:blip r:embed="rId29"/>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35" name="TextBox 234">
                <a:extLst>
                  <a:ext uri="{FF2B5EF4-FFF2-40B4-BE49-F238E27FC236}">
                    <a16:creationId xmlns:a16="http://schemas.microsoft.com/office/drawing/2014/main" id="{C941FFE1-5B47-DF4B-9F9C-A89607B8125C}"/>
                  </a:ext>
                </a:extLst>
              </p:cNvPr>
              <p:cNvSpPr txBox="1"/>
              <p:nvPr/>
            </p:nvSpPr>
            <p:spPr>
              <a:xfrm>
                <a:off x="10827102" y="3715932"/>
                <a:ext cx="6615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𝑠</m:t>
                      </m:r>
                      <m:r>
                        <a:rPr lang="en-US" b="0" i="1" dirty="0" smtClean="0">
                          <a:solidFill>
                            <a:schemeClr val="accent1"/>
                          </a:solidFill>
                          <a:latin typeface="Cambria Math" panose="02040503050406030204" pitchFamily="18" charset="0"/>
                        </a:rPr>
                        <m:t>𝑡𝑎𝑡</m:t>
                      </m:r>
                    </m:oMath>
                  </m:oMathPara>
                </a14:m>
                <a:endParaRPr lang="en-US" dirty="0">
                  <a:solidFill>
                    <a:schemeClr val="accent1"/>
                  </a:solidFill>
                </a:endParaRPr>
              </a:p>
            </p:txBody>
          </p:sp>
        </mc:Choice>
        <mc:Fallback xmlns="">
          <p:sp>
            <p:nvSpPr>
              <p:cNvPr id="235" name="TextBox 234">
                <a:extLst>
                  <a:ext uri="{FF2B5EF4-FFF2-40B4-BE49-F238E27FC236}">
                    <a16:creationId xmlns:a16="http://schemas.microsoft.com/office/drawing/2014/main" id="{C941FFE1-5B47-DF4B-9F9C-A89607B8125C}"/>
                  </a:ext>
                </a:extLst>
              </p:cNvPr>
              <p:cNvSpPr txBox="1">
                <a:spLocks noRot="1" noChangeAspect="1" noMove="1" noResize="1" noEditPoints="1" noAdjustHandles="1" noChangeArrowheads="1" noChangeShapeType="1" noTextEdit="1"/>
              </p:cNvSpPr>
              <p:nvPr/>
            </p:nvSpPr>
            <p:spPr>
              <a:xfrm>
                <a:off x="10827102" y="3715932"/>
                <a:ext cx="661591" cy="369332"/>
              </a:xfrm>
              <a:prstGeom prst="rect">
                <a:avLst/>
              </a:prstGeom>
              <a:blipFill>
                <a:blip r:embed="rId33"/>
                <a:stretch>
                  <a:fillRect/>
                </a:stretch>
              </a:blipFill>
            </p:spPr>
            <p:txBody>
              <a:bodyPr/>
              <a:lstStyle/>
              <a:p>
                <a:r>
                  <a:rPr lang="en-US">
                    <a:noFill/>
                  </a:rPr>
                  <a:t> </a:t>
                </a:r>
              </a:p>
            </p:txBody>
          </p:sp>
        </mc:Fallback>
      </mc:AlternateContent>
      <p:grpSp>
        <p:nvGrpSpPr>
          <p:cNvPr id="237" name="Group 236">
            <a:extLst>
              <a:ext uri="{FF2B5EF4-FFF2-40B4-BE49-F238E27FC236}">
                <a16:creationId xmlns:a16="http://schemas.microsoft.com/office/drawing/2014/main" id="{297FC7D8-ACFD-2B46-B95D-149B7F97179E}"/>
              </a:ext>
            </a:extLst>
          </p:cNvPr>
          <p:cNvGrpSpPr/>
          <p:nvPr/>
        </p:nvGrpSpPr>
        <p:grpSpPr>
          <a:xfrm>
            <a:off x="587115" y="2464036"/>
            <a:ext cx="902492" cy="891304"/>
            <a:chOff x="2036652" y="1429407"/>
            <a:chExt cx="1665617" cy="1644971"/>
          </a:xfrm>
        </p:grpSpPr>
        <p:sp>
          <p:nvSpPr>
            <p:cNvPr id="238" name="TextBox 237">
              <a:extLst>
                <a:ext uri="{FF2B5EF4-FFF2-40B4-BE49-F238E27FC236}">
                  <a16:creationId xmlns:a16="http://schemas.microsoft.com/office/drawing/2014/main" id="{95A59032-FE37-3F49-A82E-72B5FC7A0BD4}"/>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239" name="TextBox 238">
              <a:extLst>
                <a:ext uri="{FF2B5EF4-FFF2-40B4-BE49-F238E27FC236}">
                  <a16:creationId xmlns:a16="http://schemas.microsoft.com/office/drawing/2014/main" id="{57F4AF05-A9D8-DC41-A0C4-2079FA6093D1}"/>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240" name="TextBox 239">
              <a:extLst>
                <a:ext uri="{FF2B5EF4-FFF2-40B4-BE49-F238E27FC236}">
                  <a16:creationId xmlns:a16="http://schemas.microsoft.com/office/drawing/2014/main" id="{C811C948-6C46-3F4B-992D-5E7E508E7999}"/>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241" name="TextBox 240">
              <a:extLst>
                <a:ext uri="{FF2B5EF4-FFF2-40B4-BE49-F238E27FC236}">
                  <a16:creationId xmlns:a16="http://schemas.microsoft.com/office/drawing/2014/main" id="{AACE136F-3753-C543-BCEB-D41D58A66953}"/>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242" name="TextBox 241">
              <a:extLst>
                <a:ext uri="{FF2B5EF4-FFF2-40B4-BE49-F238E27FC236}">
                  <a16:creationId xmlns:a16="http://schemas.microsoft.com/office/drawing/2014/main" id="{82FB3129-E4E8-5149-85DE-115780C88FAD}"/>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243" name="TextBox 242">
              <a:extLst>
                <a:ext uri="{FF2B5EF4-FFF2-40B4-BE49-F238E27FC236}">
                  <a16:creationId xmlns:a16="http://schemas.microsoft.com/office/drawing/2014/main" id="{6AC49B5A-C162-6C47-A4F6-043ECA749860}"/>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244" name="TextBox 243">
              <a:extLst>
                <a:ext uri="{FF2B5EF4-FFF2-40B4-BE49-F238E27FC236}">
                  <a16:creationId xmlns:a16="http://schemas.microsoft.com/office/drawing/2014/main" id="{D220F9C2-2DA7-0244-A1E8-A1EACDA9FC0E}"/>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245" name="TextBox 244">
              <a:extLst>
                <a:ext uri="{FF2B5EF4-FFF2-40B4-BE49-F238E27FC236}">
                  <a16:creationId xmlns:a16="http://schemas.microsoft.com/office/drawing/2014/main" id="{018A701A-7CAB-1543-A4B4-08D51E16034B}"/>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246" name="TextBox 245">
              <a:extLst>
                <a:ext uri="{FF2B5EF4-FFF2-40B4-BE49-F238E27FC236}">
                  <a16:creationId xmlns:a16="http://schemas.microsoft.com/office/drawing/2014/main" id="{5768C0E3-1F49-FE42-BA51-504B742D5956}"/>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247" name="TextBox 246">
              <a:extLst>
                <a:ext uri="{FF2B5EF4-FFF2-40B4-BE49-F238E27FC236}">
                  <a16:creationId xmlns:a16="http://schemas.microsoft.com/office/drawing/2014/main" id="{780E0E78-F54F-5A4E-92CF-8E3BAA34946B}"/>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248" name="TextBox 247">
              <a:extLst>
                <a:ext uri="{FF2B5EF4-FFF2-40B4-BE49-F238E27FC236}">
                  <a16:creationId xmlns:a16="http://schemas.microsoft.com/office/drawing/2014/main" id="{89C4C6E8-847E-2749-B0C8-743EDFCF5991}"/>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249" name="TextBox 248">
              <a:extLst>
                <a:ext uri="{FF2B5EF4-FFF2-40B4-BE49-F238E27FC236}">
                  <a16:creationId xmlns:a16="http://schemas.microsoft.com/office/drawing/2014/main" id="{89DB64AE-0546-AC42-9B3F-8B5408A70CE5}"/>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250" name="TextBox 249">
              <a:extLst>
                <a:ext uri="{FF2B5EF4-FFF2-40B4-BE49-F238E27FC236}">
                  <a16:creationId xmlns:a16="http://schemas.microsoft.com/office/drawing/2014/main" id="{FB690049-6B6D-9C44-90FB-7483193D8DD5}"/>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251" name="TextBox 250">
              <a:extLst>
                <a:ext uri="{FF2B5EF4-FFF2-40B4-BE49-F238E27FC236}">
                  <a16:creationId xmlns:a16="http://schemas.microsoft.com/office/drawing/2014/main" id="{126A6B06-523E-3546-8FF4-30B8F91757E9}"/>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252" name="TextBox 251">
              <a:extLst>
                <a:ext uri="{FF2B5EF4-FFF2-40B4-BE49-F238E27FC236}">
                  <a16:creationId xmlns:a16="http://schemas.microsoft.com/office/drawing/2014/main" id="{167B0638-404D-5149-815D-B4EE7DBB29CD}"/>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253" name="TextBox 252">
              <a:extLst>
                <a:ext uri="{FF2B5EF4-FFF2-40B4-BE49-F238E27FC236}">
                  <a16:creationId xmlns:a16="http://schemas.microsoft.com/office/drawing/2014/main" id="{55C31F06-26A4-D84F-B08D-EA38378D8B8B}"/>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254" name="TextBox 253">
              <a:extLst>
                <a:ext uri="{FF2B5EF4-FFF2-40B4-BE49-F238E27FC236}">
                  <a16:creationId xmlns:a16="http://schemas.microsoft.com/office/drawing/2014/main" id="{BB2280C2-34EA-B645-9F07-A06E427B498C}"/>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255" name="TextBox 254">
              <a:extLst>
                <a:ext uri="{FF2B5EF4-FFF2-40B4-BE49-F238E27FC236}">
                  <a16:creationId xmlns:a16="http://schemas.microsoft.com/office/drawing/2014/main" id="{6300680A-067A-3547-8F2B-0DA003AFE9DC}"/>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256" name="TextBox 255">
              <a:extLst>
                <a:ext uri="{FF2B5EF4-FFF2-40B4-BE49-F238E27FC236}">
                  <a16:creationId xmlns:a16="http://schemas.microsoft.com/office/drawing/2014/main" id="{EAD67D4E-37E4-954E-AFE1-5A6D2A731DD6}"/>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257" name="TextBox 256">
              <a:extLst>
                <a:ext uri="{FF2B5EF4-FFF2-40B4-BE49-F238E27FC236}">
                  <a16:creationId xmlns:a16="http://schemas.microsoft.com/office/drawing/2014/main" id="{71F2A750-F34E-0844-AAA6-340237FB0C00}"/>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258" name="TextBox 257">
              <a:extLst>
                <a:ext uri="{FF2B5EF4-FFF2-40B4-BE49-F238E27FC236}">
                  <a16:creationId xmlns:a16="http://schemas.microsoft.com/office/drawing/2014/main" id="{DCA9E83C-E624-8548-AEED-0B40564468F8}"/>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259" name="TextBox 258">
              <a:extLst>
                <a:ext uri="{FF2B5EF4-FFF2-40B4-BE49-F238E27FC236}">
                  <a16:creationId xmlns:a16="http://schemas.microsoft.com/office/drawing/2014/main" id="{A67FF36A-7ECF-7C4D-A28B-48DA6E022DDB}"/>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260" name="Oval 259">
              <a:extLst>
                <a:ext uri="{FF2B5EF4-FFF2-40B4-BE49-F238E27FC236}">
                  <a16:creationId xmlns:a16="http://schemas.microsoft.com/office/drawing/2014/main" id="{78F1CB28-15EE-B34C-AA52-955F128279D2}"/>
                </a:ext>
              </a:extLst>
            </p:cNvPr>
            <p:cNvSpPr/>
            <p:nvPr/>
          </p:nvSpPr>
          <p:spPr>
            <a:xfrm>
              <a:off x="2036652" y="14978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grpSp>
        <p:nvGrpSpPr>
          <p:cNvPr id="261" name="Group 260">
            <a:extLst>
              <a:ext uri="{FF2B5EF4-FFF2-40B4-BE49-F238E27FC236}">
                <a16:creationId xmlns:a16="http://schemas.microsoft.com/office/drawing/2014/main" id="{945807CE-CF21-8F4F-B9C8-D61E0122BCBF}"/>
              </a:ext>
            </a:extLst>
          </p:cNvPr>
          <p:cNvGrpSpPr/>
          <p:nvPr/>
        </p:nvGrpSpPr>
        <p:grpSpPr>
          <a:xfrm>
            <a:off x="587116" y="3445846"/>
            <a:ext cx="948856" cy="923329"/>
            <a:chOff x="2036652" y="1429407"/>
            <a:chExt cx="1751185" cy="1704075"/>
          </a:xfrm>
        </p:grpSpPr>
        <p:sp>
          <p:nvSpPr>
            <p:cNvPr id="262" name="TextBox 261">
              <a:extLst>
                <a:ext uri="{FF2B5EF4-FFF2-40B4-BE49-F238E27FC236}">
                  <a16:creationId xmlns:a16="http://schemas.microsoft.com/office/drawing/2014/main" id="{676F6D00-C91E-934B-B116-D0B92D258629}"/>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1"/>
                  </a:solidFill>
                </a:rPr>
                <a:t>x</a:t>
              </a:r>
            </a:p>
          </p:txBody>
        </p:sp>
        <p:sp>
          <p:nvSpPr>
            <p:cNvPr id="263" name="TextBox 262">
              <a:extLst>
                <a:ext uri="{FF2B5EF4-FFF2-40B4-BE49-F238E27FC236}">
                  <a16:creationId xmlns:a16="http://schemas.microsoft.com/office/drawing/2014/main" id="{4299E20B-E968-FC40-9DEA-20110923ED7F}"/>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1"/>
                  </a:solidFill>
                </a:rPr>
                <a:t>x</a:t>
              </a:r>
            </a:p>
          </p:txBody>
        </p:sp>
        <p:sp>
          <p:nvSpPr>
            <p:cNvPr id="264" name="TextBox 263">
              <a:extLst>
                <a:ext uri="{FF2B5EF4-FFF2-40B4-BE49-F238E27FC236}">
                  <a16:creationId xmlns:a16="http://schemas.microsoft.com/office/drawing/2014/main" id="{F96CBE5B-5A5A-BD44-961C-3A97A41DDC7E}"/>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1"/>
                  </a:solidFill>
                </a:rPr>
                <a:t>x</a:t>
              </a:r>
            </a:p>
          </p:txBody>
        </p:sp>
        <p:sp>
          <p:nvSpPr>
            <p:cNvPr id="265" name="TextBox 264">
              <a:extLst>
                <a:ext uri="{FF2B5EF4-FFF2-40B4-BE49-F238E27FC236}">
                  <a16:creationId xmlns:a16="http://schemas.microsoft.com/office/drawing/2014/main" id="{DC0450F0-175D-4A4B-B97D-B5AFB3EB37A5}"/>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1"/>
                  </a:solidFill>
                </a:rPr>
                <a:t>x</a:t>
              </a:r>
            </a:p>
          </p:txBody>
        </p:sp>
        <p:sp>
          <p:nvSpPr>
            <p:cNvPr id="266" name="TextBox 265">
              <a:extLst>
                <a:ext uri="{FF2B5EF4-FFF2-40B4-BE49-F238E27FC236}">
                  <a16:creationId xmlns:a16="http://schemas.microsoft.com/office/drawing/2014/main" id="{64864005-20D3-224D-9BB1-1AF5F60A1C18}"/>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1"/>
                  </a:solidFill>
                </a:rPr>
                <a:t>x</a:t>
              </a:r>
            </a:p>
          </p:txBody>
        </p:sp>
        <p:sp>
          <p:nvSpPr>
            <p:cNvPr id="267" name="TextBox 266">
              <a:extLst>
                <a:ext uri="{FF2B5EF4-FFF2-40B4-BE49-F238E27FC236}">
                  <a16:creationId xmlns:a16="http://schemas.microsoft.com/office/drawing/2014/main" id="{1457D962-6C30-DB46-85A2-460A3EE81BB0}"/>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1"/>
                  </a:solidFill>
                </a:rPr>
                <a:t>x</a:t>
              </a:r>
            </a:p>
          </p:txBody>
        </p:sp>
        <p:sp>
          <p:nvSpPr>
            <p:cNvPr id="268" name="TextBox 267">
              <a:extLst>
                <a:ext uri="{FF2B5EF4-FFF2-40B4-BE49-F238E27FC236}">
                  <a16:creationId xmlns:a16="http://schemas.microsoft.com/office/drawing/2014/main" id="{3DEB83A0-F4AF-5646-A001-03106F0263D7}"/>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1"/>
                  </a:solidFill>
                </a:rPr>
                <a:t>x</a:t>
              </a:r>
            </a:p>
          </p:txBody>
        </p:sp>
        <p:sp>
          <p:nvSpPr>
            <p:cNvPr id="269" name="TextBox 268">
              <a:extLst>
                <a:ext uri="{FF2B5EF4-FFF2-40B4-BE49-F238E27FC236}">
                  <a16:creationId xmlns:a16="http://schemas.microsoft.com/office/drawing/2014/main" id="{F2491DC8-C7DB-7144-AF92-4AB7F8C34BFE}"/>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1"/>
                  </a:solidFill>
                </a:rPr>
                <a:t>x</a:t>
              </a:r>
            </a:p>
          </p:txBody>
        </p:sp>
        <p:sp>
          <p:nvSpPr>
            <p:cNvPr id="270" name="TextBox 269">
              <a:extLst>
                <a:ext uri="{FF2B5EF4-FFF2-40B4-BE49-F238E27FC236}">
                  <a16:creationId xmlns:a16="http://schemas.microsoft.com/office/drawing/2014/main" id="{FB799229-C8A9-A147-96C9-080179CDE810}"/>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1"/>
                  </a:solidFill>
                </a:rPr>
                <a:t>x</a:t>
              </a:r>
            </a:p>
          </p:txBody>
        </p:sp>
        <p:sp>
          <p:nvSpPr>
            <p:cNvPr id="271" name="TextBox 270">
              <a:extLst>
                <a:ext uri="{FF2B5EF4-FFF2-40B4-BE49-F238E27FC236}">
                  <a16:creationId xmlns:a16="http://schemas.microsoft.com/office/drawing/2014/main" id="{7003EE73-EC68-184C-BC5D-04CACC2F69B1}"/>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1"/>
                  </a:solidFill>
                </a:rPr>
                <a:t>x</a:t>
              </a:r>
            </a:p>
          </p:txBody>
        </p:sp>
        <p:sp>
          <p:nvSpPr>
            <p:cNvPr id="272" name="TextBox 271">
              <a:extLst>
                <a:ext uri="{FF2B5EF4-FFF2-40B4-BE49-F238E27FC236}">
                  <a16:creationId xmlns:a16="http://schemas.microsoft.com/office/drawing/2014/main" id="{96197B16-35D2-4446-AB12-54E9935C93BC}"/>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1"/>
                  </a:solidFill>
                </a:rPr>
                <a:t>x</a:t>
              </a:r>
            </a:p>
          </p:txBody>
        </p:sp>
        <p:sp>
          <p:nvSpPr>
            <p:cNvPr id="273" name="TextBox 272">
              <a:extLst>
                <a:ext uri="{FF2B5EF4-FFF2-40B4-BE49-F238E27FC236}">
                  <a16:creationId xmlns:a16="http://schemas.microsoft.com/office/drawing/2014/main" id="{3771BACE-93E2-F84D-81A6-CFAC68E34348}"/>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1"/>
                  </a:solidFill>
                </a:rPr>
                <a:t>x</a:t>
              </a:r>
            </a:p>
          </p:txBody>
        </p:sp>
        <p:sp>
          <p:nvSpPr>
            <p:cNvPr id="274" name="TextBox 273">
              <a:extLst>
                <a:ext uri="{FF2B5EF4-FFF2-40B4-BE49-F238E27FC236}">
                  <a16:creationId xmlns:a16="http://schemas.microsoft.com/office/drawing/2014/main" id="{15198892-E955-794A-8186-9D181DD13C4C}"/>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1"/>
                  </a:solidFill>
                </a:rPr>
                <a:t>x</a:t>
              </a:r>
            </a:p>
          </p:txBody>
        </p:sp>
        <p:sp>
          <p:nvSpPr>
            <p:cNvPr id="275" name="TextBox 274">
              <a:extLst>
                <a:ext uri="{FF2B5EF4-FFF2-40B4-BE49-F238E27FC236}">
                  <a16:creationId xmlns:a16="http://schemas.microsoft.com/office/drawing/2014/main" id="{CAB8CC31-6319-4442-BFBE-16AD4C796C8B}"/>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1"/>
                  </a:solidFill>
                </a:rPr>
                <a:t>x</a:t>
              </a:r>
            </a:p>
          </p:txBody>
        </p:sp>
        <p:sp>
          <p:nvSpPr>
            <p:cNvPr id="276" name="TextBox 275">
              <a:extLst>
                <a:ext uri="{FF2B5EF4-FFF2-40B4-BE49-F238E27FC236}">
                  <a16:creationId xmlns:a16="http://schemas.microsoft.com/office/drawing/2014/main" id="{1A31325D-F161-0446-8157-8D095A3849C1}"/>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1"/>
                  </a:solidFill>
                </a:rPr>
                <a:t>x</a:t>
              </a:r>
            </a:p>
          </p:txBody>
        </p:sp>
        <p:sp>
          <p:nvSpPr>
            <p:cNvPr id="277" name="TextBox 276">
              <a:extLst>
                <a:ext uri="{FF2B5EF4-FFF2-40B4-BE49-F238E27FC236}">
                  <a16:creationId xmlns:a16="http://schemas.microsoft.com/office/drawing/2014/main" id="{53CA209E-D60F-6C4C-A23F-7BFB0436A489}"/>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1"/>
                  </a:solidFill>
                </a:rPr>
                <a:t>x</a:t>
              </a:r>
            </a:p>
          </p:txBody>
        </p:sp>
        <p:sp>
          <p:nvSpPr>
            <p:cNvPr id="278" name="TextBox 277">
              <a:extLst>
                <a:ext uri="{FF2B5EF4-FFF2-40B4-BE49-F238E27FC236}">
                  <a16:creationId xmlns:a16="http://schemas.microsoft.com/office/drawing/2014/main" id="{43FFD23C-8D08-DA4D-B240-DD570C5F82D7}"/>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1"/>
                  </a:solidFill>
                </a:rPr>
                <a:t>x</a:t>
              </a:r>
            </a:p>
          </p:txBody>
        </p:sp>
        <p:sp>
          <p:nvSpPr>
            <p:cNvPr id="279" name="TextBox 278">
              <a:extLst>
                <a:ext uri="{FF2B5EF4-FFF2-40B4-BE49-F238E27FC236}">
                  <a16:creationId xmlns:a16="http://schemas.microsoft.com/office/drawing/2014/main" id="{801CBDB6-249A-2643-8BFC-DBED95F3E635}"/>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1"/>
                  </a:solidFill>
                </a:rPr>
                <a:t>x</a:t>
              </a:r>
            </a:p>
          </p:txBody>
        </p:sp>
        <p:sp>
          <p:nvSpPr>
            <p:cNvPr id="280" name="TextBox 279">
              <a:extLst>
                <a:ext uri="{FF2B5EF4-FFF2-40B4-BE49-F238E27FC236}">
                  <a16:creationId xmlns:a16="http://schemas.microsoft.com/office/drawing/2014/main" id="{F1C03B8A-D929-D643-9096-A9DEAA50EA71}"/>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1"/>
                  </a:solidFill>
                </a:rPr>
                <a:t>x</a:t>
              </a:r>
            </a:p>
          </p:txBody>
        </p:sp>
        <p:sp>
          <p:nvSpPr>
            <p:cNvPr id="281" name="TextBox 280">
              <a:extLst>
                <a:ext uri="{FF2B5EF4-FFF2-40B4-BE49-F238E27FC236}">
                  <a16:creationId xmlns:a16="http://schemas.microsoft.com/office/drawing/2014/main" id="{6FD91C38-5819-524C-84F5-58FC7358A317}"/>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1"/>
                  </a:solidFill>
                </a:rPr>
                <a:t>x</a:t>
              </a:r>
            </a:p>
          </p:txBody>
        </p:sp>
        <p:sp>
          <p:nvSpPr>
            <p:cNvPr id="282" name="TextBox 281">
              <a:extLst>
                <a:ext uri="{FF2B5EF4-FFF2-40B4-BE49-F238E27FC236}">
                  <a16:creationId xmlns:a16="http://schemas.microsoft.com/office/drawing/2014/main" id="{C97D9DFF-BB37-C144-A2BC-E381788C6AC9}"/>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1"/>
                  </a:solidFill>
                </a:rPr>
                <a:t>x</a:t>
              </a:r>
            </a:p>
          </p:txBody>
        </p:sp>
        <p:sp>
          <p:nvSpPr>
            <p:cNvPr id="283" name="TextBox 282">
              <a:extLst>
                <a:ext uri="{FF2B5EF4-FFF2-40B4-BE49-F238E27FC236}">
                  <a16:creationId xmlns:a16="http://schemas.microsoft.com/office/drawing/2014/main" id="{F0EF5112-BAF3-1A4D-96A0-0F54A3DCDE48}"/>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1"/>
                  </a:solidFill>
                </a:rPr>
                <a:t>x</a:t>
              </a:r>
            </a:p>
          </p:txBody>
        </p:sp>
        <p:sp>
          <p:nvSpPr>
            <p:cNvPr id="284" name="Oval 283">
              <a:extLst>
                <a:ext uri="{FF2B5EF4-FFF2-40B4-BE49-F238E27FC236}">
                  <a16:creationId xmlns:a16="http://schemas.microsoft.com/office/drawing/2014/main" id="{8CC60478-BE8F-1947-9C10-2DC4E51C9A1D}"/>
                </a:ext>
              </a:extLst>
            </p:cNvPr>
            <p:cNvSpPr/>
            <p:nvPr/>
          </p:nvSpPr>
          <p:spPr>
            <a:xfrm>
              <a:off x="2036652" y="1497826"/>
              <a:ext cx="1665617" cy="157655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grpSp>
      <p:grpSp>
        <p:nvGrpSpPr>
          <p:cNvPr id="285" name="Group 284">
            <a:extLst>
              <a:ext uri="{FF2B5EF4-FFF2-40B4-BE49-F238E27FC236}">
                <a16:creationId xmlns:a16="http://schemas.microsoft.com/office/drawing/2014/main" id="{512AD809-1824-064D-8742-96D797D60EA7}"/>
              </a:ext>
            </a:extLst>
          </p:cNvPr>
          <p:cNvGrpSpPr/>
          <p:nvPr/>
        </p:nvGrpSpPr>
        <p:grpSpPr>
          <a:xfrm>
            <a:off x="602685" y="4436495"/>
            <a:ext cx="948856" cy="923329"/>
            <a:chOff x="2036652" y="1429407"/>
            <a:chExt cx="1751185" cy="1704075"/>
          </a:xfrm>
        </p:grpSpPr>
        <p:sp>
          <p:nvSpPr>
            <p:cNvPr id="286" name="TextBox 285">
              <a:extLst>
                <a:ext uri="{FF2B5EF4-FFF2-40B4-BE49-F238E27FC236}">
                  <a16:creationId xmlns:a16="http://schemas.microsoft.com/office/drawing/2014/main" id="{455CBF2C-73D6-C14F-A8E7-6813FA35C014}"/>
                </a:ext>
              </a:extLst>
            </p:cNvPr>
            <p:cNvSpPr txBox="1"/>
            <p:nvPr/>
          </p:nvSpPr>
          <p:spPr>
            <a:xfrm>
              <a:off x="2448909" y="1429407"/>
              <a:ext cx="524239" cy="681631"/>
            </a:xfrm>
            <a:prstGeom prst="rect">
              <a:avLst/>
            </a:prstGeom>
            <a:noFill/>
          </p:spPr>
          <p:txBody>
            <a:bodyPr wrap="none" rtlCol="0">
              <a:spAutoFit/>
            </a:bodyPr>
            <a:lstStyle/>
            <a:p>
              <a:r>
                <a:rPr lang="en-US" dirty="0">
                  <a:solidFill>
                    <a:srgbClr val="00B050"/>
                  </a:solidFill>
                </a:rPr>
                <a:t>x</a:t>
              </a:r>
            </a:p>
          </p:txBody>
        </p:sp>
        <p:sp>
          <p:nvSpPr>
            <p:cNvPr id="287" name="TextBox 286">
              <a:extLst>
                <a:ext uri="{FF2B5EF4-FFF2-40B4-BE49-F238E27FC236}">
                  <a16:creationId xmlns:a16="http://schemas.microsoft.com/office/drawing/2014/main" id="{24DACA99-D35B-CB49-8829-B3581597D9DA}"/>
                </a:ext>
              </a:extLst>
            </p:cNvPr>
            <p:cNvSpPr txBox="1"/>
            <p:nvPr/>
          </p:nvSpPr>
          <p:spPr>
            <a:xfrm>
              <a:off x="2601309" y="1581807"/>
              <a:ext cx="524239" cy="681631"/>
            </a:xfrm>
            <a:prstGeom prst="rect">
              <a:avLst/>
            </a:prstGeom>
            <a:noFill/>
          </p:spPr>
          <p:txBody>
            <a:bodyPr wrap="none" rtlCol="0">
              <a:spAutoFit/>
            </a:bodyPr>
            <a:lstStyle/>
            <a:p>
              <a:r>
                <a:rPr lang="en-US" dirty="0">
                  <a:solidFill>
                    <a:srgbClr val="00B050"/>
                  </a:solidFill>
                </a:rPr>
                <a:t>x</a:t>
              </a:r>
            </a:p>
          </p:txBody>
        </p:sp>
        <p:sp>
          <p:nvSpPr>
            <p:cNvPr id="288" name="TextBox 287">
              <a:extLst>
                <a:ext uri="{FF2B5EF4-FFF2-40B4-BE49-F238E27FC236}">
                  <a16:creationId xmlns:a16="http://schemas.microsoft.com/office/drawing/2014/main" id="{A39A50AF-367F-404A-9E40-8DE3BE5F7EDE}"/>
                </a:ext>
              </a:extLst>
            </p:cNvPr>
            <p:cNvSpPr txBox="1"/>
            <p:nvPr/>
          </p:nvSpPr>
          <p:spPr>
            <a:xfrm>
              <a:off x="2753710" y="1734208"/>
              <a:ext cx="524239" cy="681631"/>
            </a:xfrm>
            <a:prstGeom prst="rect">
              <a:avLst/>
            </a:prstGeom>
            <a:noFill/>
          </p:spPr>
          <p:txBody>
            <a:bodyPr wrap="none" rtlCol="0">
              <a:spAutoFit/>
            </a:bodyPr>
            <a:lstStyle/>
            <a:p>
              <a:r>
                <a:rPr lang="en-US" dirty="0">
                  <a:solidFill>
                    <a:srgbClr val="00B050"/>
                  </a:solidFill>
                </a:rPr>
                <a:t>x</a:t>
              </a:r>
            </a:p>
          </p:txBody>
        </p:sp>
        <p:sp>
          <p:nvSpPr>
            <p:cNvPr id="289" name="TextBox 288">
              <a:extLst>
                <a:ext uri="{FF2B5EF4-FFF2-40B4-BE49-F238E27FC236}">
                  <a16:creationId xmlns:a16="http://schemas.microsoft.com/office/drawing/2014/main" id="{F9C61BE1-1D70-DB48-A4FC-01EC7448FE53}"/>
                </a:ext>
              </a:extLst>
            </p:cNvPr>
            <p:cNvSpPr txBox="1"/>
            <p:nvPr/>
          </p:nvSpPr>
          <p:spPr>
            <a:xfrm>
              <a:off x="2948016" y="1822914"/>
              <a:ext cx="524239" cy="681631"/>
            </a:xfrm>
            <a:prstGeom prst="rect">
              <a:avLst/>
            </a:prstGeom>
            <a:noFill/>
          </p:spPr>
          <p:txBody>
            <a:bodyPr wrap="none" rtlCol="0">
              <a:spAutoFit/>
            </a:bodyPr>
            <a:lstStyle/>
            <a:p>
              <a:r>
                <a:rPr lang="en-US" dirty="0">
                  <a:solidFill>
                    <a:srgbClr val="00B050"/>
                  </a:solidFill>
                </a:rPr>
                <a:t>x</a:t>
              </a:r>
            </a:p>
          </p:txBody>
        </p:sp>
        <p:sp>
          <p:nvSpPr>
            <p:cNvPr id="290" name="TextBox 289">
              <a:extLst>
                <a:ext uri="{FF2B5EF4-FFF2-40B4-BE49-F238E27FC236}">
                  <a16:creationId xmlns:a16="http://schemas.microsoft.com/office/drawing/2014/main" id="{59B21E60-BED5-3842-926E-6D73556BFEFE}"/>
                </a:ext>
              </a:extLst>
            </p:cNvPr>
            <p:cNvSpPr txBox="1"/>
            <p:nvPr/>
          </p:nvSpPr>
          <p:spPr>
            <a:xfrm>
              <a:off x="3058510" y="2039007"/>
              <a:ext cx="524239" cy="681631"/>
            </a:xfrm>
            <a:prstGeom prst="rect">
              <a:avLst/>
            </a:prstGeom>
            <a:noFill/>
          </p:spPr>
          <p:txBody>
            <a:bodyPr wrap="none" rtlCol="0">
              <a:spAutoFit/>
            </a:bodyPr>
            <a:lstStyle/>
            <a:p>
              <a:r>
                <a:rPr lang="en-US" dirty="0">
                  <a:solidFill>
                    <a:srgbClr val="00B050"/>
                  </a:solidFill>
                </a:rPr>
                <a:t>x</a:t>
              </a:r>
            </a:p>
          </p:txBody>
        </p:sp>
        <p:sp>
          <p:nvSpPr>
            <p:cNvPr id="291" name="TextBox 290">
              <a:extLst>
                <a:ext uri="{FF2B5EF4-FFF2-40B4-BE49-F238E27FC236}">
                  <a16:creationId xmlns:a16="http://schemas.microsoft.com/office/drawing/2014/main" id="{40FAE6D8-137A-D146-9C22-A5FEAE9C1190}"/>
                </a:ext>
              </a:extLst>
            </p:cNvPr>
            <p:cNvSpPr txBox="1"/>
            <p:nvPr/>
          </p:nvSpPr>
          <p:spPr>
            <a:xfrm>
              <a:off x="3210910" y="2191407"/>
              <a:ext cx="524239" cy="681631"/>
            </a:xfrm>
            <a:prstGeom prst="rect">
              <a:avLst/>
            </a:prstGeom>
            <a:noFill/>
          </p:spPr>
          <p:txBody>
            <a:bodyPr wrap="none" rtlCol="0">
              <a:spAutoFit/>
            </a:bodyPr>
            <a:lstStyle/>
            <a:p>
              <a:r>
                <a:rPr lang="en-US" dirty="0">
                  <a:solidFill>
                    <a:srgbClr val="00B050"/>
                  </a:solidFill>
                </a:rPr>
                <a:t>x</a:t>
              </a:r>
            </a:p>
          </p:txBody>
        </p:sp>
        <p:sp>
          <p:nvSpPr>
            <p:cNvPr id="292" name="TextBox 291">
              <a:extLst>
                <a:ext uri="{FF2B5EF4-FFF2-40B4-BE49-F238E27FC236}">
                  <a16:creationId xmlns:a16="http://schemas.microsoft.com/office/drawing/2014/main" id="{28D6C065-3D87-D04A-AFBB-9DB9E170AAED}"/>
                </a:ext>
              </a:extLst>
            </p:cNvPr>
            <p:cNvSpPr txBox="1"/>
            <p:nvPr/>
          </p:nvSpPr>
          <p:spPr>
            <a:xfrm>
              <a:off x="2543641" y="1930854"/>
              <a:ext cx="524239" cy="681631"/>
            </a:xfrm>
            <a:prstGeom prst="rect">
              <a:avLst/>
            </a:prstGeom>
            <a:noFill/>
          </p:spPr>
          <p:txBody>
            <a:bodyPr wrap="none" rtlCol="0">
              <a:spAutoFit/>
            </a:bodyPr>
            <a:lstStyle/>
            <a:p>
              <a:r>
                <a:rPr lang="en-US" dirty="0">
                  <a:solidFill>
                    <a:srgbClr val="00B050"/>
                  </a:solidFill>
                </a:rPr>
                <a:t>x</a:t>
              </a:r>
            </a:p>
          </p:txBody>
        </p:sp>
        <p:sp>
          <p:nvSpPr>
            <p:cNvPr id="293" name="TextBox 292">
              <a:extLst>
                <a:ext uri="{FF2B5EF4-FFF2-40B4-BE49-F238E27FC236}">
                  <a16:creationId xmlns:a16="http://schemas.microsoft.com/office/drawing/2014/main" id="{DAAE4A16-3E7B-DA45-9B05-9A6C695802AE}"/>
                </a:ext>
              </a:extLst>
            </p:cNvPr>
            <p:cNvSpPr txBox="1"/>
            <p:nvPr/>
          </p:nvSpPr>
          <p:spPr>
            <a:xfrm>
              <a:off x="2559677" y="2401192"/>
              <a:ext cx="524239" cy="681631"/>
            </a:xfrm>
            <a:prstGeom prst="rect">
              <a:avLst/>
            </a:prstGeom>
            <a:noFill/>
          </p:spPr>
          <p:txBody>
            <a:bodyPr wrap="none" rtlCol="0">
              <a:spAutoFit/>
            </a:bodyPr>
            <a:lstStyle/>
            <a:p>
              <a:r>
                <a:rPr lang="en-US" dirty="0">
                  <a:solidFill>
                    <a:srgbClr val="00B050"/>
                  </a:solidFill>
                </a:rPr>
                <a:t>x</a:t>
              </a:r>
            </a:p>
          </p:txBody>
        </p:sp>
        <p:sp>
          <p:nvSpPr>
            <p:cNvPr id="294" name="TextBox 293">
              <a:extLst>
                <a:ext uri="{FF2B5EF4-FFF2-40B4-BE49-F238E27FC236}">
                  <a16:creationId xmlns:a16="http://schemas.microsoft.com/office/drawing/2014/main" id="{26A7713A-5257-B247-976A-D75E74A3EAC2}"/>
                </a:ext>
              </a:extLst>
            </p:cNvPr>
            <p:cNvSpPr txBox="1"/>
            <p:nvPr/>
          </p:nvSpPr>
          <p:spPr>
            <a:xfrm>
              <a:off x="2133803" y="1558684"/>
              <a:ext cx="294290" cy="681631"/>
            </a:xfrm>
            <a:prstGeom prst="rect">
              <a:avLst/>
            </a:prstGeom>
            <a:noFill/>
          </p:spPr>
          <p:txBody>
            <a:bodyPr wrap="square" rtlCol="0">
              <a:spAutoFit/>
            </a:bodyPr>
            <a:lstStyle/>
            <a:p>
              <a:r>
                <a:rPr lang="en-US" dirty="0">
                  <a:solidFill>
                    <a:srgbClr val="00B050"/>
                  </a:solidFill>
                </a:rPr>
                <a:t>x</a:t>
              </a:r>
            </a:p>
          </p:txBody>
        </p:sp>
        <p:sp>
          <p:nvSpPr>
            <p:cNvPr id="295" name="TextBox 294">
              <a:extLst>
                <a:ext uri="{FF2B5EF4-FFF2-40B4-BE49-F238E27FC236}">
                  <a16:creationId xmlns:a16="http://schemas.microsoft.com/office/drawing/2014/main" id="{03A28D1E-EE6D-5A46-BCE2-640C521B0E9C}"/>
                </a:ext>
              </a:extLst>
            </p:cNvPr>
            <p:cNvSpPr txBox="1"/>
            <p:nvPr/>
          </p:nvSpPr>
          <p:spPr>
            <a:xfrm>
              <a:off x="2244298" y="1794219"/>
              <a:ext cx="294290" cy="681631"/>
            </a:xfrm>
            <a:prstGeom prst="rect">
              <a:avLst/>
            </a:prstGeom>
            <a:noFill/>
          </p:spPr>
          <p:txBody>
            <a:bodyPr wrap="square" rtlCol="0">
              <a:spAutoFit/>
            </a:bodyPr>
            <a:lstStyle/>
            <a:p>
              <a:r>
                <a:rPr lang="en-US" dirty="0">
                  <a:solidFill>
                    <a:srgbClr val="00B050"/>
                  </a:solidFill>
                </a:rPr>
                <a:t>x</a:t>
              </a:r>
            </a:p>
          </p:txBody>
        </p:sp>
        <p:sp>
          <p:nvSpPr>
            <p:cNvPr id="296" name="TextBox 295">
              <a:extLst>
                <a:ext uri="{FF2B5EF4-FFF2-40B4-BE49-F238E27FC236}">
                  <a16:creationId xmlns:a16="http://schemas.microsoft.com/office/drawing/2014/main" id="{C2D3070B-7740-2745-AAF8-0950152D09D6}"/>
                </a:ext>
              </a:extLst>
            </p:cNvPr>
            <p:cNvSpPr txBox="1"/>
            <p:nvPr/>
          </p:nvSpPr>
          <p:spPr>
            <a:xfrm>
              <a:off x="2428161" y="1798738"/>
              <a:ext cx="294290" cy="681631"/>
            </a:xfrm>
            <a:prstGeom prst="rect">
              <a:avLst/>
            </a:prstGeom>
            <a:noFill/>
          </p:spPr>
          <p:txBody>
            <a:bodyPr wrap="square" rtlCol="0">
              <a:spAutoFit/>
            </a:bodyPr>
            <a:lstStyle/>
            <a:p>
              <a:r>
                <a:rPr lang="en-US" dirty="0">
                  <a:solidFill>
                    <a:srgbClr val="00B050"/>
                  </a:solidFill>
                </a:rPr>
                <a:t>x</a:t>
              </a:r>
            </a:p>
          </p:txBody>
        </p:sp>
        <p:sp>
          <p:nvSpPr>
            <p:cNvPr id="297" name="TextBox 296">
              <a:extLst>
                <a:ext uri="{FF2B5EF4-FFF2-40B4-BE49-F238E27FC236}">
                  <a16:creationId xmlns:a16="http://schemas.microsoft.com/office/drawing/2014/main" id="{360A29E8-4FAB-F448-ACED-E5B1632673FF}"/>
                </a:ext>
              </a:extLst>
            </p:cNvPr>
            <p:cNvSpPr txBox="1"/>
            <p:nvPr/>
          </p:nvSpPr>
          <p:spPr>
            <a:xfrm>
              <a:off x="2464676" y="2140325"/>
              <a:ext cx="294290" cy="681631"/>
            </a:xfrm>
            <a:prstGeom prst="rect">
              <a:avLst/>
            </a:prstGeom>
            <a:noFill/>
          </p:spPr>
          <p:txBody>
            <a:bodyPr wrap="square" rtlCol="0">
              <a:spAutoFit/>
            </a:bodyPr>
            <a:lstStyle/>
            <a:p>
              <a:r>
                <a:rPr lang="en-US" dirty="0">
                  <a:solidFill>
                    <a:srgbClr val="00B050"/>
                  </a:solidFill>
                </a:rPr>
                <a:t>x</a:t>
              </a:r>
            </a:p>
          </p:txBody>
        </p:sp>
        <p:sp>
          <p:nvSpPr>
            <p:cNvPr id="298" name="TextBox 297">
              <a:extLst>
                <a:ext uri="{FF2B5EF4-FFF2-40B4-BE49-F238E27FC236}">
                  <a16:creationId xmlns:a16="http://schemas.microsoft.com/office/drawing/2014/main" id="{F960B524-BD49-3547-8D69-910F068DCE90}"/>
                </a:ext>
              </a:extLst>
            </p:cNvPr>
            <p:cNvSpPr txBox="1"/>
            <p:nvPr/>
          </p:nvSpPr>
          <p:spPr>
            <a:xfrm>
              <a:off x="2911366" y="2101437"/>
              <a:ext cx="294290" cy="681631"/>
            </a:xfrm>
            <a:prstGeom prst="rect">
              <a:avLst/>
            </a:prstGeom>
            <a:noFill/>
          </p:spPr>
          <p:txBody>
            <a:bodyPr wrap="square" rtlCol="0">
              <a:spAutoFit/>
            </a:bodyPr>
            <a:lstStyle/>
            <a:p>
              <a:r>
                <a:rPr lang="en-US" dirty="0">
                  <a:solidFill>
                    <a:srgbClr val="00B050"/>
                  </a:solidFill>
                </a:rPr>
                <a:t>x</a:t>
              </a:r>
            </a:p>
          </p:txBody>
        </p:sp>
        <p:sp>
          <p:nvSpPr>
            <p:cNvPr id="299" name="TextBox 298">
              <a:extLst>
                <a:ext uri="{FF2B5EF4-FFF2-40B4-BE49-F238E27FC236}">
                  <a16:creationId xmlns:a16="http://schemas.microsoft.com/office/drawing/2014/main" id="{4572BA6E-C217-6644-B361-05B7BCDD9135}"/>
                </a:ext>
              </a:extLst>
            </p:cNvPr>
            <p:cNvSpPr txBox="1"/>
            <p:nvPr/>
          </p:nvSpPr>
          <p:spPr>
            <a:xfrm>
              <a:off x="2758318" y="2319946"/>
              <a:ext cx="294290" cy="681631"/>
            </a:xfrm>
            <a:prstGeom prst="rect">
              <a:avLst/>
            </a:prstGeom>
            <a:noFill/>
          </p:spPr>
          <p:txBody>
            <a:bodyPr wrap="square" rtlCol="0">
              <a:spAutoFit/>
            </a:bodyPr>
            <a:lstStyle/>
            <a:p>
              <a:r>
                <a:rPr lang="en-US" dirty="0">
                  <a:solidFill>
                    <a:srgbClr val="00B050"/>
                  </a:solidFill>
                </a:rPr>
                <a:t>x</a:t>
              </a:r>
            </a:p>
          </p:txBody>
        </p:sp>
        <p:sp>
          <p:nvSpPr>
            <p:cNvPr id="300" name="TextBox 299">
              <a:extLst>
                <a:ext uri="{FF2B5EF4-FFF2-40B4-BE49-F238E27FC236}">
                  <a16:creationId xmlns:a16="http://schemas.microsoft.com/office/drawing/2014/main" id="{E35CB229-6825-2F44-9B90-9ABC1703A674}"/>
                </a:ext>
              </a:extLst>
            </p:cNvPr>
            <p:cNvSpPr txBox="1"/>
            <p:nvPr/>
          </p:nvSpPr>
          <p:spPr>
            <a:xfrm>
              <a:off x="3037762" y="2408338"/>
              <a:ext cx="294290" cy="681631"/>
            </a:xfrm>
            <a:prstGeom prst="rect">
              <a:avLst/>
            </a:prstGeom>
            <a:noFill/>
          </p:spPr>
          <p:txBody>
            <a:bodyPr wrap="square" rtlCol="0">
              <a:spAutoFit/>
            </a:bodyPr>
            <a:lstStyle/>
            <a:p>
              <a:r>
                <a:rPr lang="en-US" dirty="0">
                  <a:solidFill>
                    <a:srgbClr val="00B050"/>
                  </a:solidFill>
                </a:rPr>
                <a:t>x</a:t>
              </a:r>
            </a:p>
          </p:txBody>
        </p:sp>
        <p:sp>
          <p:nvSpPr>
            <p:cNvPr id="301" name="TextBox 300">
              <a:extLst>
                <a:ext uri="{FF2B5EF4-FFF2-40B4-BE49-F238E27FC236}">
                  <a16:creationId xmlns:a16="http://schemas.microsoft.com/office/drawing/2014/main" id="{B0EBD3D2-248E-7444-8E28-0E803D8892AF}"/>
                </a:ext>
              </a:extLst>
            </p:cNvPr>
            <p:cNvSpPr txBox="1"/>
            <p:nvPr/>
          </p:nvSpPr>
          <p:spPr>
            <a:xfrm>
              <a:off x="2055045" y="1872525"/>
              <a:ext cx="294290" cy="681631"/>
            </a:xfrm>
            <a:prstGeom prst="rect">
              <a:avLst/>
            </a:prstGeom>
            <a:noFill/>
          </p:spPr>
          <p:txBody>
            <a:bodyPr wrap="square" rtlCol="0">
              <a:spAutoFit/>
            </a:bodyPr>
            <a:lstStyle/>
            <a:p>
              <a:r>
                <a:rPr lang="en-US" dirty="0">
                  <a:solidFill>
                    <a:srgbClr val="00B050"/>
                  </a:solidFill>
                </a:rPr>
                <a:t>x</a:t>
              </a:r>
            </a:p>
          </p:txBody>
        </p:sp>
        <p:sp>
          <p:nvSpPr>
            <p:cNvPr id="302" name="TextBox 301">
              <a:extLst>
                <a:ext uri="{FF2B5EF4-FFF2-40B4-BE49-F238E27FC236}">
                  <a16:creationId xmlns:a16="http://schemas.microsoft.com/office/drawing/2014/main" id="{992B67D9-D66D-EA4D-9D57-75DAE7544BD9}"/>
                </a:ext>
              </a:extLst>
            </p:cNvPr>
            <p:cNvSpPr txBox="1"/>
            <p:nvPr/>
          </p:nvSpPr>
          <p:spPr>
            <a:xfrm>
              <a:off x="3232068" y="1918873"/>
              <a:ext cx="524239" cy="681631"/>
            </a:xfrm>
            <a:prstGeom prst="rect">
              <a:avLst/>
            </a:prstGeom>
            <a:noFill/>
          </p:spPr>
          <p:txBody>
            <a:bodyPr wrap="none" rtlCol="0">
              <a:spAutoFit/>
            </a:bodyPr>
            <a:lstStyle/>
            <a:p>
              <a:r>
                <a:rPr lang="en-US" dirty="0">
                  <a:solidFill>
                    <a:srgbClr val="00B050"/>
                  </a:solidFill>
                </a:rPr>
                <a:t>x</a:t>
              </a:r>
            </a:p>
          </p:txBody>
        </p:sp>
        <p:sp>
          <p:nvSpPr>
            <p:cNvPr id="303" name="TextBox 302">
              <a:extLst>
                <a:ext uri="{FF2B5EF4-FFF2-40B4-BE49-F238E27FC236}">
                  <a16:creationId xmlns:a16="http://schemas.microsoft.com/office/drawing/2014/main" id="{E42E03E7-976D-2A45-B1F5-1B1BF37E99B7}"/>
                </a:ext>
              </a:extLst>
            </p:cNvPr>
            <p:cNvSpPr txBox="1"/>
            <p:nvPr/>
          </p:nvSpPr>
          <p:spPr>
            <a:xfrm>
              <a:off x="2927267" y="1483429"/>
              <a:ext cx="284052" cy="681631"/>
            </a:xfrm>
            <a:prstGeom prst="rect">
              <a:avLst/>
            </a:prstGeom>
            <a:noFill/>
          </p:spPr>
          <p:txBody>
            <a:bodyPr wrap="square" rtlCol="0">
              <a:spAutoFit/>
            </a:bodyPr>
            <a:lstStyle/>
            <a:p>
              <a:r>
                <a:rPr lang="en-US" dirty="0">
                  <a:solidFill>
                    <a:srgbClr val="00B050"/>
                  </a:solidFill>
                </a:rPr>
                <a:t>x</a:t>
              </a:r>
            </a:p>
          </p:txBody>
        </p:sp>
        <p:sp>
          <p:nvSpPr>
            <p:cNvPr id="304" name="TextBox 303">
              <a:extLst>
                <a:ext uri="{FF2B5EF4-FFF2-40B4-BE49-F238E27FC236}">
                  <a16:creationId xmlns:a16="http://schemas.microsoft.com/office/drawing/2014/main" id="{89EEB18E-A631-DF47-ABC4-7AEC09F748CE}"/>
                </a:ext>
              </a:extLst>
            </p:cNvPr>
            <p:cNvSpPr txBox="1"/>
            <p:nvPr/>
          </p:nvSpPr>
          <p:spPr>
            <a:xfrm>
              <a:off x="3263598" y="1638247"/>
              <a:ext cx="524239" cy="681631"/>
            </a:xfrm>
            <a:prstGeom prst="rect">
              <a:avLst/>
            </a:prstGeom>
            <a:noFill/>
          </p:spPr>
          <p:txBody>
            <a:bodyPr wrap="none" rtlCol="0">
              <a:spAutoFit/>
            </a:bodyPr>
            <a:lstStyle/>
            <a:p>
              <a:r>
                <a:rPr lang="en-US" dirty="0">
                  <a:solidFill>
                    <a:srgbClr val="00B050"/>
                  </a:solidFill>
                </a:rPr>
                <a:t>x</a:t>
              </a:r>
            </a:p>
          </p:txBody>
        </p:sp>
        <p:sp>
          <p:nvSpPr>
            <p:cNvPr id="305" name="TextBox 304">
              <a:extLst>
                <a:ext uri="{FF2B5EF4-FFF2-40B4-BE49-F238E27FC236}">
                  <a16:creationId xmlns:a16="http://schemas.microsoft.com/office/drawing/2014/main" id="{1DB7AD5F-233E-F64C-B117-1398740200F8}"/>
                </a:ext>
              </a:extLst>
            </p:cNvPr>
            <p:cNvSpPr txBox="1"/>
            <p:nvPr/>
          </p:nvSpPr>
          <p:spPr>
            <a:xfrm>
              <a:off x="2335515" y="2451851"/>
              <a:ext cx="524239" cy="681631"/>
            </a:xfrm>
            <a:prstGeom prst="rect">
              <a:avLst/>
            </a:prstGeom>
            <a:noFill/>
          </p:spPr>
          <p:txBody>
            <a:bodyPr wrap="none" rtlCol="0">
              <a:spAutoFit/>
            </a:bodyPr>
            <a:lstStyle/>
            <a:p>
              <a:r>
                <a:rPr lang="en-US" dirty="0">
                  <a:solidFill>
                    <a:srgbClr val="00B050"/>
                  </a:solidFill>
                </a:rPr>
                <a:t>x</a:t>
              </a:r>
            </a:p>
          </p:txBody>
        </p:sp>
        <p:sp>
          <p:nvSpPr>
            <p:cNvPr id="306" name="TextBox 305">
              <a:extLst>
                <a:ext uri="{FF2B5EF4-FFF2-40B4-BE49-F238E27FC236}">
                  <a16:creationId xmlns:a16="http://schemas.microsoft.com/office/drawing/2014/main" id="{02D0D231-6302-1546-AECB-C8008045B51B}"/>
                </a:ext>
              </a:extLst>
            </p:cNvPr>
            <p:cNvSpPr txBox="1"/>
            <p:nvPr/>
          </p:nvSpPr>
          <p:spPr>
            <a:xfrm>
              <a:off x="2727434" y="2028286"/>
              <a:ext cx="524239" cy="681631"/>
            </a:xfrm>
            <a:prstGeom prst="rect">
              <a:avLst/>
            </a:prstGeom>
            <a:noFill/>
          </p:spPr>
          <p:txBody>
            <a:bodyPr wrap="none" rtlCol="0">
              <a:spAutoFit/>
            </a:bodyPr>
            <a:lstStyle/>
            <a:p>
              <a:r>
                <a:rPr lang="en-US" dirty="0">
                  <a:solidFill>
                    <a:srgbClr val="00B050"/>
                  </a:solidFill>
                </a:rPr>
                <a:t>x</a:t>
              </a:r>
            </a:p>
          </p:txBody>
        </p:sp>
        <p:sp>
          <p:nvSpPr>
            <p:cNvPr id="307" name="TextBox 306">
              <a:extLst>
                <a:ext uri="{FF2B5EF4-FFF2-40B4-BE49-F238E27FC236}">
                  <a16:creationId xmlns:a16="http://schemas.microsoft.com/office/drawing/2014/main" id="{A5D70EF0-0892-7C46-98B8-09FEAA23735F}"/>
                </a:ext>
              </a:extLst>
            </p:cNvPr>
            <p:cNvSpPr txBox="1"/>
            <p:nvPr/>
          </p:nvSpPr>
          <p:spPr>
            <a:xfrm>
              <a:off x="2181269" y="2138011"/>
              <a:ext cx="524239" cy="681631"/>
            </a:xfrm>
            <a:prstGeom prst="rect">
              <a:avLst/>
            </a:prstGeom>
            <a:noFill/>
          </p:spPr>
          <p:txBody>
            <a:bodyPr wrap="none" rtlCol="0">
              <a:spAutoFit/>
            </a:bodyPr>
            <a:lstStyle/>
            <a:p>
              <a:r>
                <a:rPr lang="en-US" dirty="0">
                  <a:solidFill>
                    <a:srgbClr val="00B050"/>
                  </a:solidFill>
                </a:rPr>
                <a:t>x</a:t>
              </a:r>
            </a:p>
          </p:txBody>
        </p:sp>
        <p:sp>
          <p:nvSpPr>
            <p:cNvPr id="308" name="Oval 307">
              <a:extLst>
                <a:ext uri="{FF2B5EF4-FFF2-40B4-BE49-F238E27FC236}">
                  <a16:creationId xmlns:a16="http://schemas.microsoft.com/office/drawing/2014/main" id="{B2AEBF44-A7D1-5449-87B6-98CD5018E2CF}"/>
                </a:ext>
              </a:extLst>
            </p:cNvPr>
            <p:cNvSpPr/>
            <p:nvPr/>
          </p:nvSpPr>
          <p:spPr>
            <a:xfrm>
              <a:off x="2036652" y="1497826"/>
              <a:ext cx="1665617" cy="157655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grpSp>
        <p:nvGrpSpPr>
          <p:cNvPr id="309" name="Group 308">
            <a:extLst>
              <a:ext uri="{FF2B5EF4-FFF2-40B4-BE49-F238E27FC236}">
                <a16:creationId xmlns:a16="http://schemas.microsoft.com/office/drawing/2014/main" id="{D465D49F-3F5F-3E48-8AF9-0D3ABDB1220E}"/>
              </a:ext>
            </a:extLst>
          </p:cNvPr>
          <p:cNvGrpSpPr/>
          <p:nvPr/>
        </p:nvGrpSpPr>
        <p:grpSpPr>
          <a:xfrm>
            <a:off x="639756" y="5430956"/>
            <a:ext cx="948856" cy="923329"/>
            <a:chOff x="2036652" y="1429407"/>
            <a:chExt cx="1751185" cy="1704075"/>
          </a:xfrm>
        </p:grpSpPr>
        <p:sp>
          <p:nvSpPr>
            <p:cNvPr id="310" name="TextBox 309">
              <a:extLst>
                <a:ext uri="{FF2B5EF4-FFF2-40B4-BE49-F238E27FC236}">
                  <a16:creationId xmlns:a16="http://schemas.microsoft.com/office/drawing/2014/main" id="{8219698A-CB2F-7349-855A-2E80A42802C0}"/>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2"/>
                  </a:solidFill>
                </a:rPr>
                <a:t>x</a:t>
              </a:r>
            </a:p>
          </p:txBody>
        </p:sp>
        <p:sp>
          <p:nvSpPr>
            <p:cNvPr id="311" name="TextBox 310">
              <a:extLst>
                <a:ext uri="{FF2B5EF4-FFF2-40B4-BE49-F238E27FC236}">
                  <a16:creationId xmlns:a16="http://schemas.microsoft.com/office/drawing/2014/main" id="{F286B211-D148-4B40-A053-8C3888E0F7FD}"/>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2"/>
                  </a:solidFill>
                </a:rPr>
                <a:t>x</a:t>
              </a:r>
            </a:p>
          </p:txBody>
        </p:sp>
        <p:sp>
          <p:nvSpPr>
            <p:cNvPr id="312" name="TextBox 311">
              <a:extLst>
                <a:ext uri="{FF2B5EF4-FFF2-40B4-BE49-F238E27FC236}">
                  <a16:creationId xmlns:a16="http://schemas.microsoft.com/office/drawing/2014/main" id="{95D307FC-1598-CC4E-BE21-3D12A3A7C7BB}"/>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2"/>
                  </a:solidFill>
                </a:rPr>
                <a:t>x</a:t>
              </a:r>
            </a:p>
          </p:txBody>
        </p:sp>
        <p:sp>
          <p:nvSpPr>
            <p:cNvPr id="313" name="TextBox 312">
              <a:extLst>
                <a:ext uri="{FF2B5EF4-FFF2-40B4-BE49-F238E27FC236}">
                  <a16:creationId xmlns:a16="http://schemas.microsoft.com/office/drawing/2014/main" id="{297A6D12-E770-1640-AC25-B736BF7D62CA}"/>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2"/>
                  </a:solidFill>
                </a:rPr>
                <a:t>x</a:t>
              </a:r>
            </a:p>
          </p:txBody>
        </p:sp>
        <p:sp>
          <p:nvSpPr>
            <p:cNvPr id="314" name="TextBox 313">
              <a:extLst>
                <a:ext uri="{FF2B5EF4-FFF2-40B4-BE49-F238E27FC236}">
                  <a16:creationId xmlns:a16="http://schemas.microsoft.com/office/drawing/2014/main" id="{D7FC02E6-9B7C-C045-ABB0-270184FABCA1}"/>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2"/>
                  </a:solidFill>
                </a:rPr>
                <a:t>x</a:t>
              </a:r>
            </a:p>
          </p:txBody>
        </p:sp>
        <p:sp>
          <p:nvSpPr>
            <p:cNvPr id="315" name="TextBox 314">
              <a:extLst>
                <a:ext uri="{FF2B5EF4-FFF2-40B4-BE49-F238E27FC236}">
                  <a16:creationId xmlns:a16="http://schemas.microsoft.com/office/drawing/2014/main" id="{124B7370-0B27-7442-975E-F6A49CF20714}"/>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2"/>
                  </a:solidFill>
                </a:rPr>
                <a:t>x</a:t>
              </a:r>
            </a:p>
          </p:txBody>
        </p:sp>
        <p:sp>
          <p:nvSpPr>
            <p:cNvPr id="316" name="TextBox 315">
              <a:extLst>
                <a:ext uri="{FF2B5EF4-FFF2-40B4-BE49-F238E27FC236}">
                  <a16:creationId xmlns:a16="http://schemas.microsoft.com/office/drawing/2014/main" id="{85A1DEC3-B6FB-AD4F-87A1-DAF4FE58E88A}"/>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2"/>
                  </a:solidFill>
                </a:rPr>
                <a:t>x</a:t>
              </a:r>
            </a:p>
          </p:txBody>
        </p:sp>
        <p:sp>
          <p:nvSpPr>
            <p:cNvPr id="317" name="TextBox 316">
              <a:extLst>
                <a:ext uri="{FF2B5EF4-FFF2-40B4-BE49-F238E27FC236}">
                  <a16:creationId xmlns:a16="http://schemas.microsoft.com/office/drawing/2014/main" id="{28223C24-1C81-E747-820C-EF8E7E95EFC8}"/>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2"/>
                  </a:solidFill>
                </a:rPr>
                <a:t>x</a:t>
              </a:r>
            </a:p>
          </p:txBody>
        </p:sp>
        <p:sp>
          <p:nvSpPr>
            <p:cNvPr id="318" name="TextBox 317">
              <a:extLst>
                <a:ext uri="{FF2B5EF4-FFF2-40B4-BE49-F238E27FC236}">
                  <a16:creationId xmlns:a16="http://schemas.microsoft.com/office/drawing/2014/main" id="{02934D54-1D65-734D-A37A-82CDAD20D674}"/>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2"/>
                  </a:solidFill>
                </a:rPr>
                <a:t>x</a:t>
              </a:r>
            </a:p>
          </p:txBody>
        </p:sp>
        <p:sp>
          <p:nvSpPr>
            <p:cNvPr id="319" name="TextBox 318">
              <a:extLst>
                <a:ext uri="{FF2B5EF4-FFF2-40B4-BE49-F238E27FC236}">
                  <a16:creationId xmlns:a16="http://schemas.microsoft.com/office/drawing/2014/main" id="{6B2B9B01-4CEF-BF40-8595-CF58312407ED}"/>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2"/>
                  </a:solidFill>
                </a:rPr>
                <a:t>x</a:t>
              </a:r>
            </a:p>
          </p:txBody>
        </p:sp>
        <p:sp>
          <p:nvSpPr>
            <p:cNvPr id="320" name="TextBox 319">
              <a:extLst>
                <a:ext uri="{FF2B5EF4-FFF2-40B4-BE49-F238E27FC236}">
                  <a16:creationId xmlns:a16="http://schemas.microsoft.com/office/drawing/2014/main" id="{26E7A93B-DCDD-CB46-9B73-50A9AD8D8B26}"/>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2"/>
                  </a:solidFill>
                </a:rPr>
                <a:t>x</a:t>
              </a:r>
            </a:p>
          </p:txBody>
        </p:sp>
        <p:sp>
          <p:nvSpPr>
            <p:cNvPr id="321" name="TextBox 320">
              <a:extLst>
                <a:ext uri="{FF2B5EF4-FFF2-40B4-BE49-F238E27FC236}">
                  <a16:creationId xmlns:a16="http://schemas.microsoft.com/office/drawing/2014/main" id="{FCE35988-55B5-B74F-8BEF-584FEA86CD03}"/>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2"/>
                  </a:solidFill>
                </a:rPr>
                <a:t>x</a:t>
              </a:r>
            </a:p>
          </p:txBody>
        </p:sp>
        <p:sp>
          <p:nvSpPr>
            <p:cNvPr id="322" name="TextBox 321">
              <a:extLst>
                <a:ext uri="{FF2B5EF4-FFF2-40B4-BE49-F238E27FC236}">
                  <a16:creationId xmlns:a16="http://schemas.microsoft.com/office/drawing/2014/main" id="{F3D59D8B-ACDB-C045-A6E8-418C8070AFCC}"/>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2"/>
                  </a:solidFill>
                </a:rPr>
                <a:t>x</a:t>
              </a:r>
            </a:p>
          </p:txBody>
        </p:sp>
        <p:sp>
          <p:nvSpPr>
            <p:cNvPr id="323" name="TextBox 322">
              <a:extLst>
                <a:ext uri="{FF2B5EF4-FFF2-40B4-BE49-F238E27FC236}">
                  <a16:creationId xmlns:a16="http://schemas.microsoft.com/office/drawing/2014/main" id="{C4FD3AC1-3570-E443-AF65-C638D9314E04}"/>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2"/>
                  </a:solidFill>
                </a:rPr>
                <a:t>x</a:t>
              </a:r>
            </a:p>
          </p:txBody>
        </p:sp>
        <p:sp>
          <p:nvSpPr>
            <p:cNvPr id="324" name="TextBox 323">
              <a:extLst>
                <a:ext uri="{FF2B5EF4-FFF2-40B4-BE49-F238E27FC236}">
                  <a16:creationId xmlns:a16="http://schemas.microsoft.com/office/drawing/2014/main" id="{AE027D8E-1D83-B44D-841F-B2AEF40F311D}"/>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2"/>
                  </a:solidFill>
                </a:rPr>
                <a:t>x</a:t>
              </a:r>
            </a:p>
          </p:txBody>
        </p:sp>
        <p:sp>
          <p:nvSpPr>
            <p:cNvPr id="325" name="TextBox 324">
              <a:extLst>
                <a:ext uri="{FF2B5EF4-FFF2-40B4-BE49-F238E27FC236}">
                  <a16:creationId xmlns:a16="http://schemas.microsoft.com/office/drawing/2014/main" id="{947DDAE0-6897-BD40-AEB1-445BBE373FB9}"/>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2"/>
                  </a:solidFill>
                </a:rPr>
                <a:t>x</a:t>
              </a:r>
            </a:p>
          </p:txBody>
        </p:sp>
        <p:sp>
          <p:nvSpPr>
            <p:cNvPr id="326" name="TextBox 325">
              <a:extLst>
                <a:ext uri="{FF2B5EF4-FFF2-40B4-BE49-F238E27FC236}">
                  <a16:creationId xmlns:a16="http://schemas.microsoft.com/office/drawing/2014/main" id="{93FB330B-FFBE-7A4D-B685-680EC1FD656C}"/>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2"/>
                  </a:solidFill>
                </a:rPr>
                <a:t>x</a:t>
              </a:r>
            </a:p>
          </p:txBody>
        </p:sp>
        <p:sp>
          <p:nvSpPr>
            <p:cNvPr id="327" name="TextBox 326">
              <a:extLst>
                <a:ext uri="{FF2B5EF4-FFF2-40B4-BE49-F238E27FC236}">
                  <a16:creationId xmlns:a16="http://schemas.microsoft.com/office/drawing/2014/main" id="{D71BDD7F-26EA-7F42-9F92-A2FAB7FC355F}"/>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2"/>
                  </a:solidFill>
                </a:rPr>
                <a:t>x</a:t>
              </a:r>
            </a:p>
          </p:txBody>
        </p:sp>
        <p:sp>
          <p:nvSpPr>
            <p:cNvPr id="328" name="TextBox 327">
              <a:extLst>
                <a:ext uri="{FF2B5EF4-FFF2-40B4-BE49-F238E27FC236}">
                  <a16:creationId xmlns:a16="http://schemas.microsoft.com/office/drawing/2014/main" id="{121F4C19-0D19-B243-90BC-8B40CC540AC1}"/>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2"/>
                  </a:solidFill>
                </a:rPr>
                <a:t>x</a:t>
              </a:r>
            </a:p>
          </p:txBody>
        </p:sp>
        <p:sp>
          <p:nvSpPr>
            <p:cNvPr id="329" name="TextBox 328">
              <a:extLst>
                <a:ext uri="{FF2B5EF4-FFF2-40B4-BE49-F238E27FC236}">
                  <a16:creationId xmlns:a16="http://schemas.microsoft.com/office/drawing/2014/main" id="{585AD106-7BD9-4341-8515-D511B0422B94}"/>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2"/>
                  </a:solidFill>
                </a:rPr>
                <a:t>x</a:t>
              </a:r>
            </a:p>
          </p:txBody>
        </p:sp>
        <p:sp>
          <p:nvSpPr>
            <p:cNvPr id="330" name="TextBox 329">
              <a:extLst>
                <a:ext uri="{FF2B5EF4-FFF2-40B4-BE49-F238E27FC236}">
                  <a16:creationId xmlns:a16="http://schemas.microsoft.com/office/drawing/2014/main" id="{E5DE1DA4-7B8D-0D41-BEC7-329FDE600327}"/>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2"/>
                  </a:solidFill>
                </a:rPr>
                <a:t>x</a:t>
              </a:r>
            </a:p>
          </p:txBody>
        </p:sp>
        <p:sp>
          <p:nvSpPr>
            <p:cNvPr id="331" name="TextBox 330">
              <a:extLst>
                <a:ext uri="{FF2B5EF4-FFF2-40B4-BE49-F238E27FC236}">
                  <a16:creationId xmlns:a16="http://schemas.microsoft.com/office/drawing/2014/main" id="{69094B6D-DD69-4B4A-97ED-4B5F8AA4433B}"/>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2"/>
                  </a:solidFill>
                </a:rPr>
                <a:t>x</a:t>
              </a:r>
            </a:p>
          </p:txBody>
        </p:sp>
        <p:sp>
          <p:nvSpPr>
            <p:cNvPr id="332" name="Oval 331">
              <a:extLst>
                <a:ext uri="{FF2B5EF4-FFF2-40B4-BE49-F238E27FC236}">
                  <a16:creationId xmlns:a16="http://schemas.microsoft.com/office/drawing/2014/main" id="{84D1EA71-E68D-F144-BA0A-CD2D61C00623}"/>
                </a:ext>
              </a:extLst>
            </p:cNvPr>
            <p:cNvSpPr/>
            <p:nvPr/>
          </p:nvSpPr>
          <p:spPr>
            <a:xfrm>
              <a:off x="2036652" y="1497826"/>
              <a:ext cx="1665617" cy="1576552"/>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333" name="Oval 332">
            <a:extLst>
              <a:ext uri="{FF2B5EF4-FFF2-40B4-BE49-F238E27FC236}">
                <a16:creationId xmlns:a16="http://schemas.microsoft.com/office/drawing/2014/main" id="{4284557F-C8B1-F145-914B-49A40DEB10C9}"/>
              </a:ext>
            </a:extLst>
          </p:cNvPr>
          <p:cNvSpPr/>
          <p:nvPr/>
        </p:nvSpPr>
        <p:spPr>
          <a:xfrm>
            <a:off x="1088361" y="63790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Oval 333">
            <a:extLst>
              <a:ext uri="{FF2B5EF4-FFF2-40B4-BE49-F238E27FC236}">
                <a16:creationId xmlns:a16="http://schemas.microsoft.com/office/drawing/2014/main" id="{F46674E4-5112-7141-B622-397460BEFE4E}"/>
              </a:ext>
            </a:extLst>
          </p:cNvPr>
          <p:cNvSpPr/>
          <p:nvPr/>
        </p:nvSpPr>
        <p:spPr>
          <a:xfrm>
            <a:off x="1092477" y="65314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Oval 334">
            <a:extLst>
              <a:ext uri="{FF2B5EF4-FFF2-40B4-BE49-F238E27FC236}">
                <a16:creationId xmlns:a16="http://schemas.microsoft.com/office/drawing/2014/main" id="{E1D41EBA-6E0B-4949-BC72-0D922C96CBC3}"/>
              </a:ext>
            </a:extLst>
          </p:cNvPr>
          <p:cNvSpPr/>
          <p:nvPr/>
        </p:nvSpPr>
        <p:spPr>
          <a:xfrm>
            <a:off x="1092477" y="6679744"/>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TextBox 335">
            <a:extLst>
              <a:ext uri="{FF2B5EF4-FFF2-40B4-BE49-F238E27FC236}">
                <a16:creationId xmlns:a16="http://schemas.microsoft.com/office/drawing/2014/main" id="{1B4F728D-3FE0-C747-B5BA-3B2469C4AFC6}"/>
              </a:ext>
            </a:extLst>
          </p:cNvPr>
          <p:cNvSpPr txBox="1"/>
          <p:nvPr/>
        </p:nvSpPr>
        <p:spPr>
          <a:xfrm>
            <a:off x="235094" y="2019750"/>
            <a:ext cx="2352888" cy="369332"/>
          </a:xfrm>
          <a:prstGeom prst="rect">
            <a:avLst/>
          </a:prstGeom>
          <a:noFill/>
        </p:spPr>
        <p:txBody>
          <a:bodyPr wrap="none" rtlCol="0">
            <a:spAutoFit/>
          </a:bodyPr>
          <a:lstStyle/>
          <a:p>
            <a:r>
              <a:rPr lang="en-US" dirty="0"/>
              <a:t>Bootstrapped data sets</a:t>
            </a:r>
          </a:p>
        </p:txBody>
      </p:sp>
      <p:sp>
        <p:nvSpPr>
          <p:cNvPr id="337" name="TextBox 336">
            <a:extLst>
              <a:ext uri="{FF2B5EF4-FFF2-40B4-BE49-F238E27FC236}">
                <a16:creationId xmlns:a16="http://schemas.microsoft.com/office/drawing/2014/main" id="{E1CFF6D1-F467-454E-A9CB-725B8CDB01CB}"/>
              </a:ext>
            </a:extLst>
          </p:cNvPr>
          <p:cNvSpPr txBox="1"/>
          <p:nvPr/>
        </p:nvSpPr>
        <p:spPr>
          <a:xfrm>
            <a:off x="3333030" y="1381872"/>
            <a:ext cx="8733481" cy="738664"/>
          </a:xfrm>
          <a:prstGeom prst="rect">
            <a:avLst/>
          </a:prstGeom>
          <a:noFill/>
        </p:spPr>
        <p:txBody>
          <a:bodyPr wrap="none" rtlCol="0">
            <a:spAutoFit/>
          </a:bodyPr>
          <a:lstStyle/>
          <a:p>
            <a:r>
              <a:rPr lang="en-US" sz="1400" dirty="0">
                <a:latin typeface="Courier" pitchFamily="2" charset="0"/>
              </a:rPr>
              <a:t>for </a:t>
            </a:r>
            <a:r>
              <a:rPr lang="en-US" sz="1400" dirty="0" err="1">
                <a:latin typeface="Courier" pitchFamily="2" charset="0"/>
              </a:rPr>
              <a:t>i</a:t>
            </a:r>
            <a:r>
              <a:rPr lang="en-US" sz="1400" dirty="0">
                <a:latin typeface="Courier" pitchFamily="2" charset="0"/>
              </a:rPr>
              <a:t> in range(10000):</a:t>
            </a:r>
          </a:p>
          <a:p>
            <a:r>
              <a:rPr lang="en-US" sz="1400" dirty="0">
                <a:latin typeface="Courier" pitchFamily="2" charset="0"/>
              </a:rPr>
              <a:t>	 </a:t>
            </a:r>
            <a:r>
              <a:rPr lang="en-US" sz="1400" dirty="0" err="1">
                <a:latin typeface="Courier" pitchFamily="2" charset="0"/>
              </a:rPr>
              <a:t>bootstrap_samples</a:t>
            </a:r>
            <a:r>
              <a:rPr lang="en-US" sz="1400" dirty="0">
                <a:latin typeface="Courier" pitchFamily="2" charset="0"/>
              </a:rPr>
              <a:t>[</a:t>
            </a:r>
            <a:r>
              <a:rPr lang="en-US" sz="1400" dirty="0" err="1">
                <a:latin typeface="Courier" pitchFamily="2" charset="0"/>
              </a:rPr>
              <a:t>i</a:t>
            </a:r>
            <a:r>
              <a:rPr lang="en-US" sz="1400" dirty="0">
                <a:latin typeface="Courier" pitchFamily="2" charset="0"/>
              </a:rPr>
              <a:t>,:] = </a:t>
            </a:r>
            <a:r>
              <a:rPr lang="en-US" sz="1400" dirty="0" err="1">
                <a:latin typeface="Courier" pitchFamily="2" charset="0"/>
              </a:rPr>
              <a:t>np.random.choice</a:t>
            </a:r>
            <a:r>
              <a:rPr lang="en-US" sz="1400" dirty="0">
                <a:latin typeface="Courier" pitchFamily="2" charset="0"/>
              </a:rPr>
              <a:t>(data, size=N, replace=True)</a:t>
            </a:r>
          </a:p>
          <a:p>
            <a:r>
              <a:rPr lang="en-US" sz="1400" dirty="0">
                <a:latin typeface="Courier" pitchFamily="2" charset="0"/>
              </a:rPr>
              <a:t>	 </a:t>
            </a:r>
            <a:r>
              <a:rPr lang="en-US" sz="1400" dirty="0" err="1">
                <a:latin typeface="Courier" pitchFamily="2" charset="0"/>
              </a:rPr>
              <a:t>boostrap_statistics</a:t>
            </a:r>
            <a:r>
              <a:rPr lang="en-US" sz="1400" dirty="0">
                <a:latin typeface="Courier" pitchFamily="2" charset="0"/>
              </a:rPr>
              <a:t>[</a:t>
            </a:r>
            <a:r>
              <a:rPr lang="en-US" sz="1400" dirty="0" err="1">
                <a:latin typeface="Courier" pitchFamily="2" charset="0"/>
              </a:rPr>
              <a:t>i</a:t>
            </a:r>
            <a:r>
              <a:rPr lang="en-US" sz="1400" dirty="0">
                <a:latin typeface="Courier" pitchFamily="2" charset="0"/>
              </a:rPr>
              <a:t>] = … </a:t>
            </a:r>
            <a:r>
              <a:rPr lang="en-US" sz="1400" i="1" dirty="0">
                <a:latin typeface="Courier" pitchFamily="2" charset="0"/>
              </a:rPr>
              <a:t>get statistic from</a:t>
            </a:r>
            <a:r>
              <a:rPr lang="en-US" sz="1400" dirty="0">
                <a:latin typeface="Courier" pitchFamily="2" charset="0"/>
              </a:rPr>
              <a:t> </a:t>
            </a:r>
            <a:r>
              <a:rPr lang="en-US" sz="1400" dirty="0" err="1">
                <a:latin typeface="Courier" pitchFamily="2" charset="0"/>
              </a:rPr>
              <a:t>bootstrap_samples</a:t>
            </a:r>
            <a:r>
              <a:rPr lang="en-US" sz="1400" dirty="0">
                <a:latin typeface="Courier" pitchFamily="2" charset="0"/>
              </a:rPr>
              <a:t>[</a:t>
            </a:r>
            <a:r>
              <a:rPr lang="en-US" sz="1400" dirty="0" err="1">
                <a:latin typeface="Courier" pitchFamily="2" charset="0"/>
              </a:rPr>
              <a:t>i</a:t>
            </a:r>
            <a:r>
              <a:rPr lang="en-US" sz="1400" dirty="0">
                <a:latin typeface="Courier" pitchFamily="2" charset="0"/>
              </a:rPr>
              <a:t>,:]</a:t>
            </a:r>
          </a:p>
        </p:txBody>
      </p:sp>
      <p:sp>
        <p:nvSpPr>
          <p:cNvPr id="214" name="Down Arrow 213">
            <a:extLst>
              <a:ext uri="{FF2B5EF4-FFF2-40B4-BE49-F238E27FC236}">
                <a16:creationId xmlns:a16="http://schemas.microsoft.com/office/drawing/2014/main" id="{F5501005-661F-A742-A2F0-A53684114051}"/>
              </a:ext>
            </a:extLst>
          </p:cNvPr>
          <p:cNvSpPr/>
          <p:nvPr/>
        </p:nvSpPr>
        <p:spPr>
          <a:xfrm>
            <a:off x="6726620" y="961553"/>
            <a:ext cx="228006" cy="275437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extBox 235">
            <a:extLst>
              <a:ext uri="{FF2B5EF4-FFF2-40B4-BE49-F238E27FC236}">
                <a16:creationId xmlns:a16="http://schemas.microsoft.com/office/drawing/2014/main" id="{A8B73379-12F6-C543-BE15-447D76200E3E}"/>
              </a:ext>
            </a:extLst>
          </p:cNvPr>
          <p:cNvSpPr txBox="1"/>
          <p:nvPr/>
        </p:nvSpPr>
        <p:spPr>
          <a:xfrm>
            <a:off x="6866903" y="1155267"/>
            <a:ext cx="3448123" cy="369332"/>
          </a:xfrm>
          <a:prstGeom prst="rect">
            <a:avLst/>
          </a:prstGeom>
          <a:noFill/>
        </p:spPr>
        <p:txBody>
          <a:bodyPr wrap="none" rtlCol="0">
            <a:spAutoFit/>
          </a:bodyPr>
          <a:lstStyle/>
          <a:p>
            <a:r>
              <a:rPr lang="en-US" dirty="0">
                <a:solidFill>
                  <a:schemeClr val="accent1"/>
                </a:solidFill>
              </a:rPr>
              <a:t>random samples with replacement</a:t>
            </a:r>
          </a:p>
        </p:txBody>
      </p:sp>
    </p:spTree>
    <p:extLst>
      <p:ext uri="{BB962C8B-B14F-4D97-AF65-F5344CB8AC3E}">
        <p14:creationId xmlns:p14="http://schemas.microsoft.com/office/powerpoint/2010/main" val="3223449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3DFE7167-6ABC-0343-B91C-A16D73D510B3}"/>
              </a:ext>
            </a:extLst>
          </p:cNvPr>
          <p:cNvGrpSpPr/>
          <p:nvPr/>
        </p:nvGrpSpPr>
        <p:grpSpPr>
          <a:xfrm>
            <a:off x="593997" y="320079"/>
            <a:ext cx="901216" cy="903376"/>
            <a:chOff x="2031861" y="1429407"/>
            <a:chExt cx="1665618" cy="1669609"/>
          </a:xfrm>
        </p:grpSpPr>
        <p:sp>
          <p:nvSpPr>
            <p:cNvPr id="29" name="TextBox 28">
              <a:extLst>
                <a:ext uri="{FF2B5EF4-FFF2-40B4-BE49-F238E27FC236}">
                  <a16:creationId xmlns:a16="http://schemas.microsoft.com/office/drawing/2014/main" id="{9876BA79-2B2B-524D-9C8A-6DE0FCEB4F90}"/>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30" name="TextBox 29">
              <a:extLst>
                <a:ext uri="{FF2B5EF4-FFF2-40B4-BE49-F238E27FC236}">
                  <a16:creationId xmlns:a16="http://schemas.microsoft.com/office/drawing/2014/main" id="{796E18C3-4730-E840-860E-3B941C8EF64C}"/>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31" name="TextBox 30">
              <a:extLst>
                <a:ext uri="{FF2B5EF4-FFF2-40B4-BE49-F238E27FC236}">
                  <a16:creationId xmlns:a16="http://schemas.microsoft.com/office/drawing/2014/main" id="{EDA25850-F379-8440-9898-43F672FD2C01}"/>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32" name="TextBox 31">
              <a:extLst>
                <a:ext uri="{FF2B5EF4-FFF2-40B4-BE49-F238E27FC236}">
                  <a16:creationId xmlns:a16="http://schemas.microsoft.com/office/drawing/2014/main" id="{4C19B0C5-B554-C548-8170-4E661F50004F}"/>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33" name="TextBox 32">
              <a:extLst>
                <a:ext uri="{FF2B5EF4-FFF2-40B4-BE49-F238E27FC236}">
                  <a16:creationId xmlns:a16="http://schemas.microsoft.com/office/drawing/2014/main" id="{7AC28C66-186B-DB48-9308-6DFAD025A661}"/>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34" name="TextBox 33">
              <a:extLst>
                <a:ext uri="{FF2B5EF4-FFF2-40B4-BE49-F238E27FC236}">
                  <a16:creationId xmlns:a16="http://schemas.microsoft.com/office/drawing/2014/main" id="{E25E2F3D-9E37-1A41-89A2-CA513B514FC0}"/>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35" name="TextBox 34">
              <a:extLst>
                <a:ext uri="{FF2B5EF4-FFF2-40B4-BE49-F238E27FC236}">
                  <a16:creationId xmlns:a16="http://schemas.microsoft.com/office/drawing/2014/main" id="{9AB56509-6B7A-814E-9B58-B2920CE839DD}"/>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36" name="TextBox 35">
              <a:extLst>
                <a:ext uri="{FF2B5EF4-FFF2-40B4-BE49-F238E27FC236}">
                  <a16:creationId xmlns:a16="http://schemas.microsoft.com/office/drawing/2014/main" id="{7A7322E4-6C71-284A-9872-F4D8EE81F4DF}"/>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37" name="TextBox 36">
              <a:extLst>
                <a:ext uri="{FF2B5EF4-FFF2-40B4-BE49-F238E27FC236}">
                  <a16:creationId xmlns:a16="http://schemas.microsoft.com/office/drawing/2014/main" id="{FD82AE81-0689-0A46-ADA6-4900EE206F2B}"/>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38" name="TextBox 37">
              <a:extLst>
                <a:ext uri="{FF2B5EF4-FFF2-40B4-BE49-F238E27FC236}">
                  <a16:creationId xmlns:a16="http://schemas.microsoft.com/office/drawing/2014/main" id="{2AE7FC96-5917-4049-B5A4-EC570C6CF567}"/>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39" name="TextBox 38">
              <a:extLst>
                <a:ext uri="{FF2B5EF4-FFF2-40B4-BE49-F238E27FC236}">
                  <a16:creationId xmlns:a16="http://schemas.microsoft.com/office/drawing/2014/main" id="{D5EBF923-4186-7942-B1FA-706AA0301932}"/>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40" name="TextBox 39">
              <a:extLst>
                <a:ext uri="{FF2B5EF4-FFF2-40B4-BE49-F238E27FC236}">
                  <a16:creationId xmlns:a16="http://schemas.microsoft.com/office/drawing/2014/main" id="{6F672C0F-8235-B849-B4EC-089D9488692B}"/>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41" name="TextBox 40">
              <a:extLst>
                <a:ext uri="{FF2B5EF4-FFF2-40B4-BE49-F238E27FC236}">
                  <a16:creationId xmlns:a16="http://schemas.microsoft.com/office/drawing/2014/main" id="{90ADD31C-DE6D-F543-915E-F4E70659434B}"/>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42" name="TextBox 41">
              <a:extLst>
                <a:ext uri="{FF2B5EF4-FFF2-40B4-BE49-F238E27FC236}">
                  <a16:creationId xmlns:a16="http://schemas.microsoft.com/office/drawing/2014/main" id="{2157D437-74E5-1A4C-88B7-FD3F4AF609BE}"/>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43" name="TextBox 42">
              <a:extLst>
                <a:ext uri="{FF2B5EF4-FFF2-40B4-BE49-F238E27FC236}">
                  <a16:creationId xmlns:a16="http://schemas.microsoft.com/office/drawing/2014/main" id="{93AD08BE-813D-1145-AA5A-28C5AC0C89B8}"/>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44" name="TextBox 43">
              <a:extLst>
                <a:ext uri="{FF2B5EF4-FFF2-40B4-BE49-F238E27FC236}">
                  <a16:creationId xmlns:a16="http://schemas.microsoft.com/office/drawing/2014/main" id="{64C1ACFB-F9DC-C848-8D87-8D09D303FEF2}"/>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45" name="TextBox 44">
              <a:extLst>
                <a:ext uri="{FF2B5EF4-FFF2-40B4-BE49-F238E27FC236}">
                  <a16:creationId xmlns:a16="http://schemas.microsoft.com/office/drawing/2014/main" id="{68E04535-8143-EC42-BFDB-36BDAC7701DA}"/>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46" name="TextBox 45">
              <a:extLst>
                <a:ext uri="{FF2B5EF4-FFF2-40B4-BE49-F238E27FC236}">
                  <a16:creationId xmlns:a16="http://schemas.microsoft.com/office/drawing/2014/main" id="{003CB861-EE5B-F94B-85AB-D13360BED3A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47" name="TextBox 46">
              <a:extLst>
                <a:ext uri="{FF2B5EF4-FFF2-40B4-BE49-F238E27FC236}">
                  <a16:creationId xmlns:a16="http://schemas.microsoft.com/office/drawing/2014/main" id="{98343C13-1FB3-2F43-9D9B-7A37BA855006}"/>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48" name="TextBox 47">
              <a:extLst>
                <a:ext uri="{FF2B5EF4-FFF2-40B4-BE49-F238E27FC236}">
                  <a16:creationId xmlns:a16="http://schemas.microsoft.com/office/drawing/2014/main" id="{CB715C8A-87A3-E04D-93DF-B00537FE185F}"/>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49" name="TextBox 48">
              <a:extLst>
                <a:ext uri="{FF2B5EF4-FFF2-40B4-BE49-F238E27FC236}">
                  <a16:creationId xmlns:a16="http://schemas.microsoft.com/office/drawing/2014/main" id="{659D71EB-CB7F-5F44-A905-49460FC6AD53}"/>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50" name="TextBox 49">
              <a:extLst>
                <a:ext uri="{FF2B5EF4-FFF2-40B4-BE49-F238E27FC236}">
                  <a16:creationId xmlns:a16="http://schemas.microsoft.com/office/drawing/2014/main" id="{3720F98D-17B6-3F44-B877-9BA158E5F9C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51" name="Oval 50">
              <a:extLst>
                <a:ext uri="{FF2B5EF4-FFF2-40B4-BE49-F238E27FC236}">
                  <a16:creationId xmlns:a16="http://schemas.microsoft.com/office/drawing/2014/main" id="{94B4BF5A-C362-924D-91CC-C49719D53CCA}"/>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7" name="Down Arrow 136">
            <a:extLst>
              <a:ext uri="{FF2B5EF4-FFF2-40B4-BE49-F238E27FC236}">
                <a16:creationId xmlns:a16="http://schemas.microsoft.com/office/drawing/2014/main" id="{A573AE9E-B62A-144A-8520-5B4080469D9B}"/>
              </a:ext>
            </a:extLst>
          </p:cNvPr>
          <p:cNvSpPr/>
          <p:nvPr/>
        </p:nvSpPr>
        <p:spPr>
          <a:xfrm>
            <a:off x="913622" y="1339933"/>
            <a:ext cx="285175" cy="46586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oup 145">
            <a:extLst>
              <a:ext uri="{FF2B5EF4-FFF2-40B4-BE49-F238E27FC236}">
                <a16:creationId xmlns:a16="http://schemas.microsoft.com/office/drawing/2014/main" id="{6B4E378C-3433-A943-9089-239961B1DE2A}"/>
              </a:ext>
            </a:extLst>
          </p:cNvPr>
          <p:cNvGrpSpPr/>
          <p:nvPr/>
        </p:nvGrpSpPr>
        <p:grpSpPr>
          <a:xfrm>
            <a:off x="5074022" y="546600"/>
            <a:ext cx="4502340" cy="395979"/>
            <a:chOff x="5074022" y="546600"/>
            <a:chExt cx="4502340" cy="395979"/>
          </a:xfrm>
        </p:grpSpPr>
        <p:sp>
          <p:nvSpPr>
            <p:cNvPr id="138" name="Rectangle 137">
              <a:extLst>
                <a:ext uri="{FF2B5EF4-FFF2-40B4-BE49-F238E27FC236}">
                  <a16:creationId xmlns:a16="http://schemas.microsoft.com/office/drawing/2014/main" id="{F81EB66A-548D-7240-B7CD-5058F831F767}"/>
                </a:ext>
              </a:extLst>
            </p:cNvPr>
            <p:cNvSpPr/>
            <p:nvPr/>
          </p:nvSpPr>
          <p:spPr>
            <a:xfrm>
              <a:off x="5127812" y="615846"/>
              <a:ext cx="4356847" cy="311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9" name="TextBox 138">
                  <a:extLst>
                    <a:ext uri="{FF2B5EF4-FFF2-40B4-BE49-F238E27FC236}">
                      <a16:creationId xmlns:a16="http://schemas.microsoft.com/office/drawing/2014/main" id="{97C42555-68AE-5445-BE9C-BC911E8DE1E6}"/>
                    </a:ext>
                  </a:extLst>
                </p:cNvPr>
                <p:cNvSpPr txBox="1"/>
                <p:nvPr/>
              </p:nvSpPr>
              <p:spPr>
                <a:xfrm>
                  <a:off x="5074022"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0</m:t>
                            </m:r>
                          </m:sub>
                        </m:sSub>
                      </m:oMath>
                    </m:oMathPara>
                  </a14:m>
                  <a:endParaRPr lang="en-US" dirty="0"/>
                </a:p>
              </p:txBody>
            </p:sp>
          </mc:Choice>
          <mc:Fallback xmlns="">
            <p:sp>
              <p:nvSpPr>
                <p:cNvPr id="139" name="TextBox 138">
                  <a:extLst>
                    <a:ext uri="{FF2B5EF4-FFF2-40B4-BE49-F238E27FC236}">
                      <a16:creationId xmlns:a16="http://schemas.microsoft.com/office/drawing/2014/main" id="{97C42555-68AE-5445-BE9C-BC911E8DE1E6}"/>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0" name="TextBox 139">
                  <a:extLst>
                    <a:ext uri="{FF2B5EF4-FFF2-40B4-BE49-F238E27FC236}">
                      <a16:creationId xmlns:a16="http://schemas.microsoft.com/office/drawing/2014/main" id="{C91C4968-F5AA-814B-9E07-1034F6A44BE6}"/>
                    </a:ext>
                  </a:extLst>
                </p:cNvPr>
                <p:cNvSpPr txBox="1"/>
                <p:nvPr/>
              </p:nvSpPr>
              <p:spPr>
                <a:xfrm>
                  <a:off x="5424640"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oMath>
                    </m:oMathPara>
                  </a14:m>
                  <a:endParaRPr lang="en-US" dirty="0"/>
                </a:p>
              </p:txBody>
            </p:sp>
          </mc:Choice>
          <mc:Fallback xmlns="">
            <p:sp>
              <p:nvSpPr>
                <p:cNvPr id="140" name="TextBox 139">
                  <a:extLst>
                    <a:ext uri="{FF2B5EF4-FFF2-40B4-BE49-F238E27FC236}">
                      <a16:creationId xmlns:a16="http://schemas.microsoft.com/office/drawing/2014/main" id="{C91C4968-F5AA-814B-9E07-1034F6A44BE6}"/>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9C62CBCD-3E8F-B94B-87AE-D61EDD78500A}"/>
                    </a:ext>
                  </a:extLst>
                </p:cNvPr>
                <p:cNvSpPr txBox="1"/>
                <p:nvPr/>
              </p:nvSpPr>
              <p:spPr>
                <a:xfrm>
                  <a:off x="5775258"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m:oMathPara>
                  </a14:m>
                  <a:endParaRPr lang="en-US" dirty="0"/>
                </a:p>
              </p:txBody>
            </p:sp>
          </mc:Choice>
          <mc:Fallback xmlns="">
            <p:sp>
              <p:nvSpPr>
                <p:cNvPr id="141" name="TextBox 140">
                  <a:extLst>
                    <a:ext uri="{FF2B5EF4-FFF2-40B4-BE49-F238E27FC236}">
                      <a16:creationId xmlns:a16="http://schemas.microsoft.com/office/drawing/2014/main" id="{9C62CBCD-3E8F-B94B-87AE-D61EDD78500A}"/>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0D210AD0-D3F5-8D46-911A-D98F0301E2BA}"/>
                    </a:ext>
                  </a:extLst>
                </p:cNvPr>
                <p:cNvSpPr txBox="1"/>
                <p:nvPr/>
              </p:nvSpPr>
              <p:spPr>
                <a:xfrm>
                  <a:off x="6125876"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oMath>
                    </m:oMathPara>
                  </a14:m>
                  <a:endParaRPr lang="en-US" dirty="0"/>
                </a:p>
              </p:txBody>
            </p:sp>
          </mc:Choice>
          <mc:Fallback xmlns="">
            <p:sp>
              <p:nvSpPr>
                <p:cNvPr id="142" name="TextBox 141">
                  <a:extLst>
                    <a:ext uri="{FF2B5EF4-FFF2-40B4-BE49-F238E27FC236}">
                      <a16:creationId xmlns:a16="http://schemas.microsoft.com/office/drawing/2014/main" id="{0D210AD0-D3F5-8D46-911A-D98F0301E2BA}"/>
                    </a:ext>
                  </a:extLst>
                </p:cNvPr>
                <p:cNvSpPr txBox="1">
                  <a:spLocks noRot="1" noChangeAspect="1" noMove="1" noResize="1" noEditPoints="1" noAdjustHandles="1" noChangeArrowheads="1" noChangeShapeType="1" noTextEdit="1"/>
                </p:cNvSpPr>
                <p:nvPr/>
              </p:nvSpPr>
              <p:spPr>
                <a:xfrm>
                  <a:off x="6125876" y="546600"/>
                  <a:ext cx="46609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F0113AFF-D00C-844A-8663-3482162062F6}"/>
                    </a:ext>
                  </a:extLst>
                </p:cNvPr>
                <p:cNvSpPr txBox="1"/>
                <p:nvPr/>
              </p:nvSpPr>
              <p:spPr>
                <a:xfrm>
                  <a:off x="8857896" y="546600"/>
                  <a:ext cx="7184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𝑁</m:t>
                            </m:r>
                            <m:r>
                              <a:rPr lang="en-US" b="0" i="1" dirty="0" smtClean="0">
                                <a:latin typeface="Cambria Math" panose="02040503050406030204" pitchFamily="18" charset="0"/>
                              </a:rPr>
                              <m:t>−1</m:t>
                            </m:r>
                          </m:sub>
                        </m:sSub>
                      </m:oMath>
                    </m:oMathPara>
                  </a14:m>
                  <a:endParaRPr lang="en-US" dirty="0"/>
                </a:p>
              </p:txBody>
            </p:sp>
          </mc:Choice>
          <mc:Fallback xmlns="">
            <p:sp>
              <p:nvSpPr>
                <p:cNvPr id="143" name="TextBox 142">
                  <a:extLst>
                    <a:ext uri="{FF2B5EF4-FFF2-40B4-BE49-F238E27FC236}">
                      <a16:creationId xmlns:a16="http://schemas.microsoft.com/office/drawing/2014/main" id="{F0113AFF-D00C-844A-8663-3482162062F6}"/>
                    </a:ext>
                  </a:extLst>
                </p:cNvPr>
                <p:cNvSpPr txBox="1">
                  <a:spLocks noRot="1" noChangeAspect="1" noMove="1" noResize="1" noEditPoints="1" noAdjustHandles="1" noChangeArrowheads="1" noChangeShapeType="1" noTextEdit="1"/>
                </p:cNvSpPr>
                <p:nvPr/>
              </p:nvSpPr>
              <p:spPr>
                <a:xfrm>
                  <a:off x="8857896" y="546600"/>
                  <a:ext cx="71846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4" name="TextBox 143">
                  <a:extLst>
                    <a:ext uri="{FF2B5EF4-FFF2-40B4-BE49-F238E27FC236}">
                      <a16:creationId xmlns:a16="http://schemas.microsoft.com/office/drawing/2014/main" id="{3F32B9D9-7ABF-AE4C-BDC2-F8C7C4AE7D54}"/>
                    </a:ext>
                  </a:extLst>
                </p:cNvPr>
                <p:cNvSpPr txBox="1"/>
                <p:nvPr/>
              </p:nvSpPr>
              <p:spPr>
                <a:xfrm>
                  <a:off x="7198487" y="573247"/>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oMath>
                    </m:oMathPara>
                  </a14:m>
                  <a:endParaRPr lang="en-US" dirty="0"/>
                </a:p>
              </p:txBody>
            </p:sp>
          </mc:Choice>
          <mc:Fallback xmlns="">
            <p:sp>
              <p:nvSpPr>
                <p:cNvPr id="144" name="TextBox 143">
                  <a:extLst>
                    <a:ext uri="{FF2B5EF4-FFF2-40B4-BE49-F238E27FC236}">
                      <a16:creationId xmlns:a16="http://schemas.microsoft.com/office/drawing/2014/main" id="{3F32B9D9-7ABF-AE4C-BDC2-F8C7C4AE7D54}"/>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5" name="TextBox 144">
                  <a:extLst>
                    <a:ext uri="{FF2B5EF4-FFF2-40B4-BE49-F238E27FC236}">
                      <a16:creationId xmlns:a16="http://schemas.microsoft.com/office/drawing/2014/main" id="{BBDD2C7A-CA16-E64A-B8AE-CC62EFF820D9}"/>
                    </a:ext>
                  </a:extLst>
                </p:cNvPr>
                <p:cNvSpPr txBox="1"/>
                <p:nvPr/>
              </p:nvSpPr>
              <p:spPr>
                <a:xfrm>
                  <a:off x="8239742" y="546600"/>
                  <a:ext cx="7184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𝑁</m:t>
                            </m:r>
                            <m:r>
                              <a:rPr lang="en-US" b="0" i="1" dirty="0" smtClean="0">
                                <a:latin typeface="Cambria Math" panose="02040503050406030204" pitchFamily="18" charset="0"/>
                              </a:rPr>
                              <m:t>−2</m:t>
                            </m:r>
                          </m:sub>
                        </m:sSub>
                      </m:oMath>
                    </m:oMathPara>
                  </a14:m>
                  <a:endParaRPr lang="en-US" dirty="0"/>
                </a:p>
              </p:txBody>
            </p:sp>
          </mc:Choice>
          <mc:Fallback xmlns="">
            <p:sp>
              <p:nvSpPr>
                <p:cNvPr id="145" name="TextBox 144">
                  <a:extLst>
                    <a:ext uri="{FF2B5EF4-FFF2-40B4-BE49-F238E27FC236}">
                      <a16:creationId xmlns:a16="http://schemas.microsoft.com/office/drawing/2014/main" id="{BBDD2C7A-CA16-E64A-B8AE-CC62EFF820D9}"/>
                    </a:ext>
                  </a:extLst>
                </p:cNvPr>
                <p:cNvSpPr txBox="1">
                  <a:spLocks noRot="1" noChangeAspect="1" noMove="1" noResize="1" noEditPoints="1" noAdjustHandles="1" noChangeArrowheads="1" noChangeShapeType="1" noTextEdit="1"/>
                </p:cNvSpPr>
                <p:nvPr/>
              </p:nvSpPr>
              <p:spPr>
                <a:xfrm>
                  <a:off x="8239742" y="546600"/>
                  <a:ext cx="718466" cy="369332"/>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6456FFD1-0CC6-A841-8718-3B5200581D31}"/>
                  </a:ext>
                </a:extLst>
              </p:cNvPr>
              <p:cNvSpPr txBox="1"/>
              <p:nvPr/>
            </p:nvSpPr>
            <p:spPr>
              <a:xfrm>
                <a:off x="10827102" y="587101"/>
                <a:ext cx="6615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m:t>
                      </m:r>
                      <m:r>
                        <a:rPr lang="en-US" b="0" i="1" dirty="0" smtClean="0">
                          <a:latin typeface="Cambria Math" panose="02040503050406030204" pitchFamily="18" charset="0"/>
                        </a:rPr>
                        <m:t>𝑡𝑎𝑡</m:t>
                      </m:r>
                    </m:oMath>
                  </m:oMathPara>
                </a14:m>
                <a:endParaRPr lang="en-US" dirty="0"/>
              </a:p>
            </p:txBody>
          </p:sp>
        </mc:Choice>
        <mc:Fallback xmlns="">
          <p:sp>
            <p:nvSpPr>
              <p:cNvPr id="149" name="TextBox 148">
                <a:extLst>
                  <a:ext uri="{FF2B5EF4-FFF2-40B4-BE49-F238E27FC236}">
                    <a16:creationId xmlns:a16="http://schemas.microsoft.com/office/drawing/2014/main" id="{6456FFD1-0CC6-A841-8718-3B5200581D31}"/>
                  </a:ext>
                </a:extLst>
              </p:cNvPr>
              <p:cNvSpPr txBox="1">
                <a:spLocks noRot="1" noChangeAspect="1" noMove="1" noResize="1" noEditPoints="1" noAdjustHandles="1" noChangeArrowheads="1" noChangeShapeType="1" noTextEdit="1"/>
              </p:cNvSpPr>
              <p:nvPr/>
            </p:nvSpPr>
            <p:spPr>
              <a:xfrm>
                <a:off x="10827102" y="587101"/>
                <a:ext cx="661591" cy="369332"/>
              </a:xfrm>
              <a:prstGeom prst="rect">
                <a:avLst/>
              </a:prstGeom>
              <a:blipFill>
                <a:blip r:embed="rId9"/>
                <a:stretch>
                  <a:fillRect/>
                </a:stretch>
              </a:blipFill>
            </p:spPr>
            <p:txBody>
              <a:bodyPr/>
              <a:lstStyle/>
              <a:p>
                <a:r>
                  <a:rPr lang="en-US">
                    <a:noFill/>
                  </a:rPr>
                  <a:t> </a:t>
                </a:r>
              </a:p>
            </p:txBody>
          </p:sp>
        </mc:Fallback>
      </mc:AlternateContent>
      <p:sp>
        <p:nvSpPr>
          <p:cNvPr id="157" name="Right Arrow 156">
            <a:extLst>
              <a:ext uri="{FF2B5EF4-FFF2-40B4-BE49-F238E27FC236}">
                <a16:creationId xmlns:a16="http://schemas.microsoft.com/office/drawing/2014/main" id="{A179A3B5-7C03-0B44-AE40-C6F6302CF1E7}"/>
              </a:ext>
            </a:extLst>
          </p:cNvPr>
          <p:cNvSpPr/>
          <p:nvPr/>
        </p:nvSpPr>
        <p:spPr>
          <a:xfrm>
            <a:off x="9687654" y="644254"/>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ight Arrow 168">
            <a:extLst>
              <a:ext uri="{FF2B5EF4-FFF2-40B4-BE49-F238E27FC236}">
                <a16:creationId xmlns:a16="http://schemas.microsoft.com/office/drawing/2014/main" id="{E02DEF4E-0D79-4F42-9F0F-9C804E0291AA}"/>
              </a:ext>
            </a:extLst>
          </p:cNvPr>
          <p:cNvSpPr/>
          <p:nvPr/>
        </p:nvSpPr>
        <p:spPr>
          <a:xfrm>
            <a:off x="9687654" y="2765569"/>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ight Arrow 180">
            <a:extLst>
              <a:ext uri="{FF2B5EF4-FFF2-40B4-BE49-F238E27FC236}">
                <a16:creationId xmlns:a16="http://schemas.microsoft.com/office/drawing/2014/main" id="{BDE6C4D6-72A0-CA4F-A4EA-3175E03D892D}"/>
              </a:ext>
            </a:extLst>
          </p:cNvPr>
          <p:cNvSpPr/>
          <p:nvPr/>
        </p:nvSpPr>
        <p:spPr>
          <a:xfrm>
            <a:off x="9687654" y="3773085"/>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93" name="Right Arrow 192">
            <a:extLst>
              <a:ext uri="{FF2B5EF4-FFF2-40B4-BE49-F238E27FC236}">
                <a16:creationId xmlns:a16="http://schemas.microsoft.com/office/drawing/2014/main" id="{D4A35125-30F1-834A-88D0-7A1CB8E3ECBD}"/>
              </a:ext>
            </a:extLst>
          </p:cNvPr>
          <p:cNvSpPr/>
          <p:nvPr/>
        </p:nvSpPr>
        <p:spPr>
          <a:xfrm>
            <a:off x="9687654" y="4770663"/>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nvGrpSpPr>
          <p:cNvPr id="194" name="Group 193">
            <a:extLst>
              <a:ext uri="{FF2B5EF4-FFF2-40B4-BE49-F238E27FC236}">
                <a16:creationId xmlns:a16="http://schemas.microsoft.com/office/drawing/2014/main" id="{95085D66-9ECC-584F-8EAF-E462DFC8E292}"/>
              </a:ext>
            </a:extLst>
          </p:cNvPr>
          <p:cNvGrpSpPr/>
          <p:nvPr/>
        </p:nvGrpSpPr>
        <p:grpSpPr>
          <a:xfrm>
            <a:off x="5074022" y="5665182"/>
            <a:ext cx="4410637" cy="395979"/>
            <a:chOff x="5074022" y="546600"/>
            <a:chExt cx="4410637" cy="395979"/>
          </a:xfrm>
        </p:grpSpPr>
        <p:sp>
          <p:nvSpPr>
            <p:cNvPr id="195" name="Rectangle 194">
              <a:extLst>
                <a:ext uri="{FF2B5EF4-FFF2-40B4-BE49-F238E27FC236}">
                  <a16:creationId xmlns:a16="http://schemas.microsoft.com/office/drawing/2014/main" id="{2656B58F-A03B-3B48-8210-86C29B8E1D5E}"/>
                </a:ext>
              </a:extLst>
            </p:cNvPr>
            <p:cNvSpPr/>
            <p:nvPr/>
          </p:nvSpPr>
          <p:spPr>
            <a:xfrm>
              <a:off x="5127812" y="615846"/>
              <a:ext cx="4356847" cy="311842"/>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mc:AlternateContent xmlns:mc="http://schemas.openxmlformats.org/markup-compatibility/2006" xmlns:a14="http://schemas.microsoft.com/office/drawing/2010/main">
          <mc:Choice Requires="a14">
            <p:sp>
              <p:nvSpPr>
                <p:cNvPr id="196" name="TextBox 195">
                  <a:extLst>
                    <a:ext uri="{FF2B5EF4-FFF2-40B4-BE49-F238E27FC236}">
                      <a16:creationId xmlns:a16="http://schemas.microsoft.com/office/drawing/2014/main" id="{E8B0AFF1-C419-3743-B73C-890C926467F5}"/>
                    </a:ext>
                  </a:extLst>
                </p:cNvPr>
                <p:cNvSpPr txBox="1"/>
                <p:nvPr/>
              </p:nvSpPr>
              <p:spPr>
                <a:xfrm>
                  <a:off x="5074022"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xmlns="">
            <p:sp>
              <p:nvSpPr>
                <p:cNvPr id="196" name="TextBox 195">
                  <a:extLst>
                    <a:ext uri="{FF2B5EF4-FFF2-40B4-BE49-F238E27FC236}">
                      <a16:creationId xmlns:a16="http://schemas.microsoft.com/office/drawing/2014/main" id="{E8B0AFF1-C419-3743-B73C-890C926467F5}"/>
                    </a:ext>
                  </a:extLst>
                </p:cNvPr>
                <p:cNvSpPr txBox="1">
                  <a:spLocks noRot="1" noChangeAspect="1" noMove="1" noResize="1" noEditPoints="1" noAdjustHandles="1" noChangeArrowheads="1" noChangeShapeType="1" noTextEdit="1"/>
                </p:cNvSpPr>
                <p:nvPr/>
              </p:nvSpPr>
              <p:spPr>
                <a:xfrm>
                  <a:off x="5074022" y="546600"/>
                  <a:ext cx="365805"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7" name="TextBox 196">
                  <a:extLst>
                    <a:ext uri="{FF2B5EF4-FFF2-40B4-BE49-F238E27FC236}">
                      <a16:creationId xmlns:a16="http://schemas.microsoft.com/office/drawing/2014/main" id="{B4F321D8-A8CB-5440-B26E-8AC3B0F847A1}"/>
                    </a:ext>
                  </a:extLst>
                </p:cNvPr>
                <p:cNvSpPr txBox="1"/>
                <p:nvPr/>
              </p:nvSpPr>
              <p:spPr>
                <a:xfrm>
                  <a:off x="5424640"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xmlns="">
            <p:sp>
              <p:nvSpPr>
                <p:cNvPr id="197" name="TextBox 196">
                  <a:extLst>
                    <a:ext uri="{FF2B5EF4-FFF2-40B4-BE49-F238E27FC236}">
                      <a16:creationId xmlns:a16="http://schemas.microsoft.com/office/drawing/2014/main" id="{B4F321D8-A8CB-5440-B26E-8AC3B0F847A1}"/>
                    </a:ext>
                  </a:extLst>
                </p:cNvPr>
                <p:cNvSpPr txBox="1">
                  <a:spLocks noRot="1" noChangeAspect="1" noMove="1" noResize="1" noEditPoints="1" noAdjustHandles="1" noChangeArrowheads="1" noChangeShapeType="1" noTextEdit="1"/>
                </p:cNvSpPr>
                <p:nvPr/>
              </p:nvSpPr>
              <p:spPr>
                <a:xfrm>
                  <a:off x="5424640" y="546600"/>
                  <a:ext cx="365805"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8" name="TextBox 197">
                  <a:extLst>
                    <a:ext uri="{FF2B5EF4-FFF2-40B4-BE49-F238E27FC236}">
                      <a16:creationId xmlns:a16="http://schemas.microsoft.com/office/drawing/2014/main" id="{FD5F09AB-78EF-DC47-8E0F-1B7CA7EA2354}"/>
                    </a:ext>
                  </a:extLst>
                </p:cNvPr>
                <p:cNvSpPr txBox="1"/>
                <p:nvPr/>
              </p:nvSpPr>
              <p:spPr>
                <a:xfrm>
                  <a:off x="5775258"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xmlns="">
            <p:sp>
              <p:nvSpPr>
                <p:cNvPr id="198" name="TextBox 197">
                  <a:extLst>
                    <a:ext uri="{FF2B5EF4-FFF2-40B4-BE49-F238E27FC236}">
                      <a16:creationId xmlns:a16="http://schemas.microsoft.com/office/drawing/2014/main" id="{FD5F09AB-78EF-DC47-8E0F-1B7CA7EA2354}"/>
                    </a:ext>
                  </a:extLst>
                </p:cNvPr>
                <p:cNvSpPr txBox="1">
                  <a:spLocks noRot="1" noChangeAspect="1" noMove="1" noResize="1" noEditPoints="1" noAdjustHandles="1" noChangeArrowheads="1" noChangeShapeType="1" noTextEdit="1"/>
                </p:cNvSpPr>
                <p:nvPr/>
              </p:nvSpPr>
              <p:spPr>
                <a:xfrm>
                  <a:off x="5775258" y="546600"/>
                  <a:ext cx="365805"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9" name="TextBox 198">
                  <a:extLst>
                    <a:ext uri="{FF2B5EF4-FFF2-40B4-BE49-F238E27FC236}">
                      <a16:creationId xmlns:a16="http://schemas.microsoft.com/office/drawing/2014/main" id="{D3F1B9DA-6226-FD44-B364-81058A822831}"/>
                    </a:ext>
                  </a:extLst>
                </p:cNvPr>
                <p:cNvSpPr txBox="1"/>
                <p:nvPr/>
              </p:nvSpPr>
              <p:spPr>
                <a:xfrm>
                  <a:off x="6125876"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xmlns="">
            <p:sp>
              <p:nvSpPr>
                <p:cNvPr id="199" name="TextBox 198">
                  <a:extLst>
                    <a:ext uri="{FF2B5EF4-FFF2-40B4-BE49-F238E27FC236}">
                      <a16:creationId xmlns:a16="http://schemas.microsoft.com/office/drawing/2014/main" id="{D3F1B9DA-6226-FD44-B364-81058A822831}"/>
                    </a:ext>
                  </a:extLst>
                </p:cNvPr>
                <p:cNvSpPr txBox="1">
                  <a:spLocks noRot="1" noChangeAspect="1" noMove="1" noResize="1" noEditPoints="1" noAdjustHandles="1" noChangeArrowheads="1" noChangeShapeType="1" noTextEdit="1"/>
                </p:cNvSpPr>
                <p:nvPr/>
              </p:nvSpPr>
              <p:spPr>
                <a:xfrm>
                  <a:off x="6125876" y="546600"/>
                  <a:ext cx="365805"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a:extLst>
                    <a:ext uri="{FF2B5EF4-FFF2-40B4-BE49-F238E27FC236}">
                      <a16:creationId xmlns:a16="http://schemas.microsoft.com/office/drawing/2014/main" id="{FD026A30-BD24-654F-917C-39981F5194AA}"/>
                    </a:ext>
                  </a:extLst>
                </p:cNvPr>
                <p:cNvSpPr txBox="1"/>
                <p:nvPr/>
              </p:nvSpPr>
              <p:spPr>
                <a:xfrm>
                  <a:off x="8857896"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xmlns="">
            <p:sp>
              <p:nvSpPr>
                <p:cNvPr id="200" name="TextBox 199">
                  <a:extLst>
                    <a:ext uri="{FF2B5EF4-FFF2-40B4-BE49-F238E27FC236}">
                      <a16:creationId xmlns:a16="http://schemas.microsoft.com/office/drawing/2014/main" id="{FD026A30-BD24-654F-917C-39981F5194AA}"/>
                    </a:ext>
                  </a:extLst>
                </p:cNvPr>
                <p:cNvSpPr txBox="1">
                  <a:spLocks noRot="1" noChangeAspect="1" noMove="1" noResize="1" noEditPoints="1" noAdjustHandles="1" noChangeArrowheads="1" noChangeShapeType="1" noTextEdit="1"/>
                </p:cNvSpPr>
                <p:nvPr/>
              </p:nvSpPr>
              <p:spPr>
                <a:xfrm>
                  <a:off x="8857896" y="546600"/>
                  <a:ext cx="365805"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Box 200">
                  <a:extLst>
                    <a:ext uri="{FF2B5EF4-FFF2-40B4-BE49-F238E27FC236}">
                      <a16:creationId xmlns:a16="http://schemas.microsoft.com/office/drawing/2014/main" id="{6854F556-F28A-534B-9F22-FFE7536ABF9C}"/>
                    </a:ext>
                  </a:extLst>
                </p:cNvPr>
                <p:cNvSpPr txBox="1"/>
                <p:nvPr/>
              </p:nvSpPr>
              <p:spPr>
                <a:xfrm>
                  <a:off x="7198487" y="573247"/>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m:t>
                        </m:r>
                      </m:oMath>
                    </m:oMathPara>
                  </a14:m>
                  <a:endParaRPr lang="en-US" dirty="0">
                    <a:solidFill>
                      <a:schemeClr val="accent2"/>
                    </a:solidFill>
                  </a:endParaRPr>
                </a:p>
              </p:txBody>
            </p:sp>
          </mc:Choice>
          <mc:Fallback xmlns="">
            <p:sp>
              <p:nvSpPr>
                <p:cNvPr id="201" name="TextBox 200">
                  <a:extLst>
                    <a:ext uri="{FF2B5EF4-FFF2-40B4-BE49-F238E27FC236}">
                      <a16:creationId xmlns:a16="http://schemas.microsoft.com/office/drawing/2014/main" id="{6854F556-F28A-534B-9F22-FFE7536ABF9C}"/>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2" name="TextBox 201">
                  <a:extLst>
                    <a:ext uri="{FF2B5EF4-FFF2-40B4-BE49-F238E27FC236}">
                      <a16:creationId xmlns:a16="http://schemas.microsoft.com/office/drawing/2014/main" id="{65F54E36-9396-CF40-A10C-1CAF76AB4BCD}"/>
                    </a:ext>
                  </a:extLst>
                </p:cNvPr>
                <p:cNvSpPr txBox="1"/>
                <p:nvPr/>
              </p:nvSpPr>
              <p:spPr>
                <a:xfrm>
                  <a:off x="8239742" y="546600"/>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xmlns="">
            <p:sp>
              <p:nvSpPr>
                <p:cNvPr id="202" name="TextBox 201">
                  <a:extLst>
                    <a:ext uri="{FF2B5EF4-FFF2-40B4-BE49-F238E27FC236}">
                      <a16:creationId xmlns:a16="http://schemas.microsoft.com/office/drawing/2014/main" id="{65F54E36-9396-CF40-A10C-1CAF76AB4BCD}"/>
                    </a:ext>
                  </a:extLst>
                </p:cNvPr>
                <p:cNvSpPr txBox="1">
                  <a:spLocks noRot="1" noChangeAspect="1" noMove="1" noResize="1" noEditPoints="1" noAdjustHandles="1" noChangeArrowheads="1" noChangeShapeType="1" noTextEdit="1"/>
                </p:cNvSpPr>
                <p:nvPr/>
              </p:nvSpPr>
              <p:spPr>
                <a:xfrm>
                  <a:off x="8239742" y="546600"/>
                  <a:ext cx="365805" cy="369332"/>
                </a:xfrm>
                <a:prstGeom prst="rect">
                  <a:avLst/>
                </a:prstGeom>
                <a:blipFill>
                  <a:blip r:embed="rId11"/>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04" name="TextBox 203">
                <a:extLst>
                  <a:ext uri="{FF2B5EF4-FFF2-40B4-BE49-F238E27FC236}">
                    <a16:creationId xmlns:a16="http://schemas.microsoft.com/office/drawing/2014/main" id="{A2981919-1177-E140-9898-E9A715F82BD2}"/>
                  </a:ext>
                </a:extLst>
              </p:cNvPr>
              <p:cNvSpPr txBox="1"/>
              <p:nvPr/>
            </p:nvSpPr>
            <p:spPr>
              <a:xfrm>
                <a:off x="10997435" y="5705683"/>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xmlns="">
          <p:sp>
            <p:nvSpPr>
              <p:cNvPr id="204" name="TextBox 203">
                <a:extLst>
                  <a:ext uri="{FF2B5EF4-FFF2-40B4-BE49-F238E27FC236}">
                    <a16:creationId xmlns:a16="http://schemas.microsoft.com/office/drawing/2014/main" id="{A2981919-1177-E140-9898-E9A715F82BD2}"/>
                  </a:ext>
                </a:extLst>
              </p:cNvPr>
              <p:cNvSpPr txBox="1">
                <a:spLocks noRot="1" noChangeAspect="1" noMove="1" noResize="1" noEditPoints="1" noAdjustHandles="1" noChangeArrowheads="1" noChangeShapeType="1" noTextEdit="1"/>
              </p:cNvSpPr>
              <p:nvPr/>
            </p:nvSpPr>
            <p:spPr>
              <a:xfrm>
                <a:off x="10997435" y="5705683"/>
                <a:ext cx="365806" cy="369332"/>
              </a:xfrm>
              <a:prstGeom prst="rect">
                <a:avLst/>
              </a:prstGeom>
              <a:blipFill>
                <a:blip r:embed="rId14"/>
                <a:stretch>
                  <a:fillRect/>
                </a:stretch>
              </a:blipFill>
            </p:spPr>
            <p:txBody>
              <a:bodyPr/>
              <a:lstStyle/>
              <a:p>
                <a:r>
                  <a:rPr lang="en-US">
                    <a:noFill/>
                  </a:rPr>
                  <a:t> </a:t>
                </a:r>
              </a:p>
            </p:txBody>
          </p:sp>
        </mc:Fallback>
      </mc:AlternateContent>
      <p:sp>
        <p:nvSpPr>
          <p:cNvPr id="205" name="Right Arrow 204">
            <a:extLst>
              <a:ext uri="{FF2B5EF4-FFF2-40B4-BE49-F238E27FC236}">
                <a16:creationId xmlns:a16="http://schemas.microsoft.com/office/drawing/2014/main" id="{DF1975B9-55A4-AC4A-8358-F8BA283152F3}"/>
              </a:ext>
            </a:extLst>
          </p:cNvPr>
          <p:cNvSpPr/>
          <p:nvPr/>
        </p:nvSpPr>
        <p:spPr>
          <a:xfrm>
            <a:off x="9687654" y="5762836"/>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06" name="Oval 205">
            <a:extLst>
              <a:ext uri="{FF2B5EF4-FFF2-40B4-BE49-F238E27FC236}">
                <a16:creationId xmlns:a16="http://schemas.microsoft.com/office/drawing/2014/main" id="{904A4B4D-4DD4-2647-9746-1137BE1AFF5C}"/>
              </a:ext>
            </a:extLst>
          </p:cNvPr>
          <p:cNvSpPr/>
          <p:nvPr/>
        </p:nvSpPr>
        <p:spPr>
          <a:xfrm>
            <a:off x="7372626" y="619976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C497D216-B4D4-2743-9B76-7ABBC61E360E}"/>
              </a:ext>
            </a:extLst>
          </p:cNvPr>
          <p:cNvSpPr/>
          <p:nvPr/>
        </p:nvSpPr>
        <p:spPr>
          <a:xfrm>
            <a:off x="7376742" y="635216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5EFB7152-1BEE-BE48-8CD2-AA4C67A0DB98}"/>
              </a:ext>
            </a:extLst>
          </p:cNvPr>
          <p:cNvSpPr/>
          <p:nvPr/>
        </p:nvSpPr>
        <p:spPr>
          <a:xfrm>
            <a:off x="7376742" y="6500445"/>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357ED70E-C9BE-D144-B949-07A511FD0B12}"/>
              </a:ext>
            </a:extLst>
          </p:cNvPr>
          <p:cNvSpPr/>
          <p:nvPr/>
        </p:nvSpPr>
        <p:spPr>
          <a:xfrm>
            <a:off x="5029200" y="2545976"/>
            <a:ext cx="4599762" cy="41385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D1DB94BC-36F7-654D-9372-B299953B6A91}"/>
              </a:ext>
            </a:extLst>
          </p:cNvPr>
          <p:cNvSpPr/>
          <p:nvPr/>
        </p:nvSpPr>
        <p:spPr>
          <a:xfrm>
            <a:off x="10827103" y="2545975"/>
            <a:ext cx="720282" cy="41385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7EA4479D-C4C8-B748-93B3-FE99612B4A23}"/>
              </a:ext>
            </a:extLst>
          </p:cNvPr>
          <p:cNvSpPr/>
          <p:nvPr/>
        </p:nvSpPr>
        <p:spPr>
          <a:xfrm>
            <a:off x="11137804" y="61997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532CB215-A654-6045-B3A4-4BEE409F4B56}"/>
              </a:ext>
            </a:extLst>
          </p:cNvPr>
          <p:cNvSpPr/>
          <p:nvPr/>
        </p:nvSpPr>
        <p:spPr>
          <a:xfrm>
            <a:off x="11141920" y="63521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0BD18342-D56E-1C4B-8C0C-DCE74160999E}"/>
              </a:ext>
            </a:extLst>
          </p:cNvPr>
          <p:cNvSpPr/>
          <p:nvPr/>
        </p:nvSpPr>
        <p:spPr>
          <a:xfrm>
            <a:off x="11141920" y="6500444"/>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a:extLst>
              <a:ext uri="{FF2B5EF4-FFF2-40B4-BE49-F238E27FC236}">
                <a16:creationId xmlns:a16="http://schemas.microsoft.com/office/drawing/2014/main" id="{79E614AD-2A84-5047-B744-AEE15E83DE17}"/>
              </a:ext>
            </a:extLst>
          </p:cNvPr>
          <p:cNvSpPr txBox="1"/>
          <p:nvPr/>
        </p:nvSpPr>
        <p:spPr>
          <a:xfrm>
            <a:off x="159355" y="166300"/>
            <a:ext cx="599716" cy="369332"/>
          </a:xfrm>
          <a:prstGeom prst="rect">
            <a:avLst/>
          </a:prstGeom>
          <a:noFill/>
        </p:spPr>
        <p:txBody>
          <a:bodyPr wrap="none" rtlCol="0">
            <a:spAutoFit/>
          </a:bodyPr>
          <a:lstStyle/>
          <a:p>
            <a:r>
              <a:rPr lang="en-US" dirty="0"/>
              <a:t>data</a:t>
            </a:r>
          </a:p>
        </p:txBody>
      </p:sp>
      <p:sp>
        <p:nvSpPr>
          <p:cNvPr id="216" name="TextBox 215">
            <a:extLst>
              <a:ext uri="{FF2B5EF4-FFF2-40B4-BE49-F238E27FC236}">
                <a16:creationId xmlns:a16="http://schemas.microsoft.com/office/drawing/2014/main" id="{9D73F0D4-589D-D747-B892-FD090A292ED0}"/>
              </a:ext>
            </a:extLst>
          </p:cNvPr>
          <p:cNvSpPr txBox="1"/>
          <p:nvPr/>
        </p:nvSpPr>
        <p:spPr>
          <a:xfrm>
            <a:off x="4069294" y="4775065"/>
            <a:ext cx="721672" cy="307777"/>
          </a:xfrm>
          <a:prstGeom prst="rect">
            <a:avLst/>
          </a:prstGeom>
          <a:noFill/>
        </p:spPr>
        <p:txBody>
          <a:bodyPr wrap="none" rtlCol="0">
            <a:spAutoFit/>
          </a:bodyPr>
          <a:lstStyle/>
          <a:p>
            <a:r>
              <a:rPr lang="en-US" sz="1400" dirty="0" err="1">
                <a:latin typeface="Courier" pitchFamily="2" charset="0"/>
              </a:rPr>
              <a:t>i</a:t>
            </a:r>
            <a:r>
              <a:rPr lang="en-US" sz="1400" dirty="0">
                <a:latin typeface="Courier" pitchFamily="2" charset="0"/>
              </a:rPr>
              <a:t> = 2</a:t>
            </a:r>
          </a:p>
        </p:txBody>
      </p:sp>
      <p:grpSp>
        <p:nvGrpSpPr>
          <p:cNvPr id="217" name="Group 216">
            <a:extLst>
              <a:ext uri="{FF2B5EF4-FFF2-40B4-BE49-F238E27FC236}">
                <a16:creationId xmlns:a16="http://schemas.microsoft.com/office/drawing/2014/main" id="{8081954D-9E30-8441-99B0-6ABA44587FA1}"/>
              </a:ext>
            </a:extLst>
          </p:cNvPr>
          <p:cNvGrpSpPr/>
          <p:nvPr/>
        </p:nvGrpSpPr>
        <p:grpSpPr>
          <a:xfrm>
            <a:off x="5074022" y="2667915"/>
            <a:ext cx="4410637" cy="395979"/>
            <a:chOff x="5074022" y="546600"/>
            <a:chExt cx="4410637" cy="395979"/>
          </a:xfrm>
        </p:grpSpPr>
        <p:sp>
          <p:nvSpPr>
            <p:cNvPr id="218" name="Rectangle 217">
              <a:extLst>
                <a:ext uri="{FF2B5EF4-FFF2-40B4-BE49-F238E27FC236}">
                  <a16:creationId xmlns:a16="http://schemas.microsoft.com/office/drawing/2014/main" id="{7EF0E337-EA6E-2B4A-80BC-4C5390D50131}"/>
                </a:ext>
              </a:extLst>
            </p:cNvPr>
            <p:cNvSpPr/>
            <p:nvPr/>
          </p:nvSpPr>
          <p:spPr>
            <a:xfrm>
              <a:off x="5127812" y="615846"/>
              <a:ext cx="4356847" cy="3118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mc:AlternateContent xmlns:mc="http://schemas.openxmlformats.org/markup-compatibility/2006" xmlns:a14="http://schemas.microsoft.com/office/drawing/2010/main">
          <mc:Choice Requires="a14">
            <p:sp>
              <p:nvSpPr>
                <p:cNvPr id="219" name="TextBox 218">
                  <a:extLst>
                    <a:ext uri="{FF2B5EF4-FFF2-40B4-BE49-F238E27FC236}">
                      <a16:creationId xmlns:a16="http://schemas.microsoft.com/office/drawing/2014/main" id="{B1FE8BA4-15C0-1742-83E0-0B9AB9670DB5}"/>
                    </a:ext>
                  </a:extLst>
                </p:cNvPr>
                <p:cNvSpPr txBox="1"/>
                <p:nvPr/>
              </p:nvSpPr>
              <p:spPr>
                <a:xfrm>
                  <a:off x="5074022"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3</m:t>
                            </m:r>
                          </m:sub>
                        </m:sSub>
                      </m:oMath>
                    </m:oMathPara>
                  </a14:m>
                  <a:endParaRPr lang="en-US" dirty="0">
                    <a:solidFill>
                      <a:srgbClr val="FF0000"/>
                    </a:solidFill>
                  </a:endParaRPr>
                </a:p>
              </p:txBody>
            </p:sp>
          </mc:Choice>
          <mc:Fallback xmlns="">
            <p:sp>
              <p:nvSpPr>
                <p:cNvPr id="219" name="TextBox 218">
                  <a:extLst>
                    <a:ext uri="{FF2B5EF4-FFF2-40B4-BE49-F238E27FC236}">
                      <a16:creationId xmlns:a16="http://schemas.microsoft.com/office/drawing/2014/main" id="{B1FE8BA4-15C0-1742-83E0-0B9AB9670DB5}"/>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0" name="TextBox 219">
                  <a:extLst>
                    <a:ext uri="{FF2B5EF4-FFF2-40B4-BE49-F238E27FC236}">
                      <a16:creationId xmlns:a16="http://schemas.microsoft.com/office/drawing/2014/main" id="{D7B27824-B480-2F44-808E-7932F1F695C3}"/>
                    </a:ext>
                  </a:extLst>
                </p:cNvPr>
                <p:cNvSpPr txBox="1"/>
                <p:nvPr/>
              </p:nvSpPr>
              <p:spPr>
                <a:xfrm>
                  <a:off x="5424640"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220" name="TextBox 219">
                  <a:extLst>
                    <a:ext uri="{FF2B5EF4-FFF2-40B4-BE49-F238E27FC236}">
                      <a16:creationId xmlns:a16="http://schemas.microsoft.com/office/drawing/2014/main" id="{D7B27824-B480-2F44-808E-7932F1F695C3}"/>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1" name="TextBox 220">
                  <a:extLst>
                    <a:ext uri="{FF2B5EF4-FFF2-40B4-BE49-F238E27FC236}">
                      <a16:creationId xmlns:a16="http://schemas.microsoft.com/office/drawing/2014/main" id="{9BB7D239-FD0E-8345-A274-C3522CB398E7}"/>
                    </a:ext>
                  </a:extLst>
                </p:cNvPr>
                <p:cNvSpPr txBox="1"/>
                <p:nvPr/>
              </p:nvSpPr>
              <p:spPr>
                <a:xfrm>
                  <a:off x="5775258"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9</m:t>
                            </m:r>
                          </m:sub>
                        </m:sSub>
                      </m:oMath>
                    </m:oMathPara>
                  </a14:m>
                  <a:endParaRPr lang="en-US" dirty="0">
                    <a:solidFill>
                      <a:srgbClr val="FF0000"/>
                    </a:solidFill>
                  </a:endParaRPr>
                </a:p>
              </p:txBody>
            </p:sp>
          </mc:Choice>
          <mc:Fallback xmlns="">
            <p:sp>
              <p:nvSpPr>
                <p:cNvPr id="221" name="TextBox 220">
                  <a:extLst>
                    <a:ext uri="{FF2B5EF4-FFF2-40B4-BE49-F238E27FC236}">
                      <a16:creationId xmlns:a16="http://schemas.microsoft.com/office/drawing/2014/main" id="{9BB7D239-FD0E-8345-A274-C3522CB398E7}"/>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2" name="TextBox 221">
                  <a:extLst>
                    <a:ext uri="{FF2B5EF4-FFF2-40B4-BE49-F238E27FC236}">
                      <a16:creationId xmlns:a16="http://schemas.microsoft.com/office/drawing/2014/main" id="{A917B113-B78C-064C-98BB-9F823E8409E8}"/>
                    </a:ext>
                  </a:extLst>
                </p:cNvPr>
                <p:cNvSpPr txBox="1"/>
                <p:nvPr/>
              </p:nvSpPr>
              <p:spPr>
                <a:xfrm>
                  <a:off x="6125876" y="546600"/>
                  <a:ext cx="5638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21</m:t>
                            </m:r>
                          </m:sub>
                        </m:sSub>
                      </m:oMath>
                    </m:oMathPara>
                  </a14:m>
                  <a:endParaRPr lang="en-US" dirty="0">
                    <a:solidFill>
                      <a:srgbClr val="FF0000"/>
                    </a:solidFill>
                  </a:endParaRPr>
                </a:p>
              </p:txBody>
            </p:sp>
          </mc:Choice>
          <mc:Fallback xmlns="">
            <p:sp>
              <p:nvSpPr>
                <p:cNvPr id="222" name="TextBox 221">
                  <a:extLst>
                    <a:ext uri="{FF2B5EF4-FFF2-40B4-BE49-F238E27FC236}">
                      <a16:creationId xmlns:a16="http://schemas.microsoft.com/office/drawing/2014/main" id="{A917B113-B78C-064C-98BB-9F823E8409E8}"/>
                    </a:ext>
                  </a:extLst>
                </p:cNvPr>
                <p:cNvSpPr txBox="1">
                  <a:spLocks noRot="1" noChangeAspect="1" noMove="1" noResize="1" noEditPoints="1" noAdjustHandles="1" noChangeArrowheads="1" noChangeShapeType="1" noTextEdit="1"/>
                </p:cNvSpPr>
                <p:nvPr/>
              </p:nvSpPr>
              <p:spPr>
                <a:xfrm>
                  <a:off x="6125876" y="546600"/>
                  <a:ext cx="563872"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3" name="TextBox 222">
                  <a:extLst>
                    <a:ext uri="{FF2B5EF4-FFF2-40B4-BE49-F238E27FC236}">
                      <a16:creationId xmlns:a16="http://schemas.microsoft.com/office/drawing/2014/main" id="{A56DA5FB-C7A3-6B4D-AF40-32DDFC04476D}"/>
                    </a:ext>
                  </a:extLst>
                </p:cNvPr>
                <p:cNvSpPr txBox="1"/>
                <p:nvPr/>
              </p:nvSpPr>
              <p:spPr>
                <a:xfrm>
                  <a:off x="8857896" y="546600"/>
                  <a:ext cx="4612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9</m:t>
                            </m:r>
                          </m:sub>
                        </m:sSub>
                      </m:oMath>
                    </m:oMathPara>
                  </a14:m>
                  <a:endParaRPr lang="en-US" dirty="0">
                    <a:solidFill>
                      <a:srgbClr val="FF0000"/>
                    </a:solidFill>
                  </a:endParaRPr>
                </a:p>
              </p:txBody>
            </p:sp>
          </mc:Choice>
          <mc:Fallback xmlns="">
            <p:sp>
              <p:nvSpPr>
                <p:cNvPr id="223" name="TextBox 222">
                  <a:extLst>
                    <a:ext uri="{FF2B5EF4-FFF2-40B4-BE49-F238E27FC236}">
                      <a16:creationId xmlns:a16="http://schemas.microsoft.com/office/drawing/2014/main" id="{A56DA5FB-C7A3-6B4D-AF40-32DDFC04476D}"/>
                    </a:ext>
                  </a:extLst>
                </p:cNvPr>
                <p:cNvSpPr txBox="1">
                  <a:spLocks noRot="1" noChangeAspect="1" noMove="1" noResize="1" noEditPoints="1" noAdjustHandles="1" noChangeArrowheads="1" noChangeShapeType="1" noTextEdit="1"/>
                </p:cNvSpPr>
                <p:nvPr/>
              </p:nvSpPr>
              <p:spPr>
                <a:xfrm>
                  <a:off x="8857896" y="546600"/>
                  <a:ext cx="461280"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4" name="TextBox 223">
                  <a:extLst>
                    <a:ext uri="{FF2B5EF4-FFF2-40B4-BE49-F238E27FC236}">
                      <a16:creationId xmlns:a16="http://schemas.microsoft.com/office/drawing/2014/main" id="{C6BA82BE-AE82-4146-9A4F-E80401C10CF0}"/>
                    </a:ext>
                  </a:extLst>
                </p:cNvPr>
                <p:cNvSpPr txBox="1"/>
                <p:nvPr/>
              </p:nvSpPr>
              <p:spPr>
                <a:xfrm>
                  <a:off x="7198487" y="573247"/>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m:t>
                        </m:r>
                      </m:oMath>
                    </m:oMathPara>
                  </a14:m>
                  <a:endParaRPr lang="en-US" dirty="0">
                    <a:solidFill>
                      <a:srgbClr val="FF0000"/>
                    </a:solidFill>
                  </a:endParaRPr>
                </a:p>
              </p:txBody>
            </p:sp>
          </mc:Choice>
          <mc:Fallback xmlns="">
            <p:sp>
              <p:nvSpPr>
                <p:cNvPr id="224" name="TextBox 223">
                  <a:extLst>
                    <a:ext uri="{FF2B5EF4-FFF2-40B4-BE49-F238E27FC236}">
                      <a16:creationId xmlns:a16="http://schemas.microsoft.com/office/drawing/2014/main" id="{C6BA82BE-AE82-4146-9A4F-E80401C10CF0}"/>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5" name="TextBox 224">
                  <a:extLst>
                    <a:ext uri="{FF2B5EF4-FFF2-40B4-BE49-F238E27FC236}">
                      <a16:creationId xmlns:a16="http://schemas.microsoft.com/office/drawing/2014/main" id="{30EAA446-BA4C-1D49-9370-04D0F5E69503}"/>
                    </a:ext>
                  </a:extLst>
                </p:cNvPr>
                <p:cNvSpPr txBox="1"/>
                <p:nvPr/>
              </p:nvSpPr>
              <p:spPr>
                <a:xfrm>
                  <a:off x="8239742"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5</m:t>
                            </m:r>
                          </m:sub>
                        </m:sSub>
                      </m:oMath>
                    </m:oMathPara>
                  </a14:m>
                  <a:endParaRPr lang="en-US" dirty="0">
                    <a:solidFill>
                      <a:srgbClr val="FF0000"/>
                    </a:solidFill>
                  </a:endParaRPr>
                </a:p>
              </p:txBody>
            </p:sp>
          </mc:Choice>
          <mc:Fallback xmlns="">
            <p:sp>
              <p:nvSpPr>
                <p:cNvPr id="225" name="TextBox 224">
                  <a:extLst>
                    <a:ext uri="{FF2B5EF4-FFF2-40B4-BE49-F238E27FC236}">
                      <a16:creationId xmlns:a16="http://schemas.microsoft.com/office/drawing/2014/main" id="{30EAA446-BA4C-1D49-9370-04D0F5E69503}"/>
                    </a:ext>
                  </a:extLst>
                </p:cNvPr>
                <p:cNvSpPr txBox="1">
                  <a:spLocks noRot="1" noChangeAspect="1" noMove="1" noResize="1" noEditPoints="1" noAdjustHandles="1" noChangeArrowheads="1" noChangeShapeType="1" noTextEdit="1"/>
                </p:cNvSpPr>
                <p:nvPr/>
              </p:nvSpPr>
              <p:spPr>
                <a:xfrm>
                  <a:off x="8239742" y="546600"/>
                  <a:ext cx="466090" cy="369332"/>
                </a:xfrm>
                <a:prstGeom prst="rect">
                  <a:avLst/>
                </a:prstGeom>
                <a:blipFill>
                  <a:blip r:embed="rId21"/>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26" name="TextBox 225">
                <a:extLst>
                  <a:ext uri="{FF2B5EF4-FFF2-40B4-BE49-F238E27FC236}">
                    <a16:creationId xmlns:a16="http://schemas.microsoft.com/office/drawing/2014/main" id="{8D9122EF-BBB6-5A4B-93E4-A524269E7118}"/>
                  </a:ext>
                </a:extLst>
              </p:cNvPr>
              <p:cNvSpPr txBox="1"/>
              <p:nvPr/>
            </p:nvSpPr>
            <p:spPr>
              <a:xfrm>
                <a:off x="10827102" y="2708416"/>
                <a:ext cx="6615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𝑠</m:t>
                      </m:r>
                      <m:r>
                        <a:rPr lang="en-US" b="0" i="1" dirty="0" smtClean="0">
                          <a:solidFill>
                            <a:srgbClr val="FF0000"/>
                          </a:solidFill>
                          <a:latin typeface="Cambria Math" panose="02040503050406030204" pitchFamily="18" charset="0"/>
                        </a:rPr>
                        <m:t>𝑡𝑎𝑡</m:t>
                      </m:r>
                    </m:oMath>
                  </m:oMathPara>
                </a14:m>
                <a:endParaRPr lang="en-US" dirty="0">
                  <a:solidFill>
                    <a:srgbClr val="FF0000"/>
                  </a:solidFill>
                </a:endParaRPr>
              </a:p>
            </p:txBody>
          </p:sp>
        </mc:Choice>
        <mc:Fallback xmlns="">
          <p:sp>
            <p:nvSpPr>
              <p:cNvPr id="226" name="TextBox 225">
                <a:extLst>
                  <a:ext uri="{FF2B5EF4-FFF2-40B4-BE49-F238E27FC236}">
                    <a16:creationId xmlns:a16="http://schemas.microsoft.com/office/drawing/2014/main" id="{8D9122EF-BBB6-5A4B-93E4-A524269E7118}"/>
                  </a:ext>
                </a:extLst>
              </p:cNvPr>
              <p:cNvSpPr txBox="1">
                <a:spLocks noRot="1" noChangeAspect="1" noMove="1" noResize="1" noEditPoints="1" noAdjustHandles="1" noChangeArrowheads="1" noChangeShapeType="1" noTextEdit="1"/>
              </p:cNvSpPr>
              <p:nvPr/>
            </p:nvSpPr>
            <p:spPr>
              <a:xfrm>
                <a:off x="10827102" y="2708416"/>
                <a:ext cx="661591" cy="369332"/>
              </a:xfrm>
              <a:prstGeom prst="rect">
                <a:avLst/>
              </a:prstGeom>
              <a:blipFill>
                <a:blip r:embed="rId22"/>
                <a:stretch>
                  <a:fillRect/>
                </a:stretch>
              </a:blipFill>
            </p:spPr>
            <p:txBody>
              <a:bodyPr/>
              <a:lstStyle/>
              <a:p>
                <a:r>
                  <a:rPr lang="en-US">
                    <a:noFill/>
                  </a:rPr>
                  <a:t> </a:t>
                </a:r>
              </a:p>
            </p:txBody>
          </p:sp>
        </mc:Fallback>
      </mc:AlternateContent>
      <p:grpSp>
        <p:nvGrpSpPr>
          <p:cNvPr id="215" name="Group 214">
            <a:extLst>
              <a:ext uri="{FF2B5EF4-FFF2-40B4-BE49-F238E27FC236}">
                <a16:creationId xmlns:a16="http://schemas.microsoft.com/office/drawing/2014/main" id="{B9A6F09B-1DBD-3345-94FE-4EDF5A1F30F6}"/>
              </a:ext>
            </a:extLst>
          </p:cNvPr>
          <p:cNvGrpSpPr/>
          <p:nvPr/>
        </p:nvGrpSpPr>
        <p:grpSpPr>
          <a:xfrm>
            <a:off x="5074022" y="3675431"/>
            <a:ext cx="4410637" cy="395979"/>
            <a:chOff x="5074022" y="546600"/>
            <a:chExt cx="4410637" cy="395979"/>
          </a:xfrm>
        </p:grpSpPr>
        <p:sp>
          <p:nvSpPr>
            <p:cNvPr id="227" name="Rectangle 226">
              <a:extLst>
                <a:ext uri="{FF2B5EF4-FFF2-40B4-BE49-F238E27FC236}">
                  <a16:creationId xmlns:a16="http://schemas.microsoft.com/office/drawing/2014/main" id="{09913BC1-AD90-8C44-989F-CC198736FCAD}"/>
                </a:ext>
              </a:extLst>
            </p:cNvPr>
            <p:cNvSpPr/>
            <p:nvPr/>
          </p:nvSpPr>
          <p:spPr>
            <a:xfrm>
              <a:off x="5127812" y="615846"/>
              <a:ext cx="4356847" cy="311842"/>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mc:AlternateContent xmlns:mc="http://schemas.openxmlformats.org/markup-compatibility/2006" xmlns:a14="http://schemas.microsoft.com/office/drawing/2010/main">
          <mc:Choice Requires="a14">
            <p:sp>
              <p:nvSpPr>
                <p:cNvPr id="228" name="TextBox 227">
                  <a:extLst>
                    <a:ext uri="{FF2B5EF4-FFF2-40B4-BE49-F238E27FC236}">
                      <a16:creationId xmlns:a16="http://schemas.microsoft.com/office/drawing/2014/main" id="{E39A74C6-EEDF-684A-B335-BF2ED82FA204}"/>
                    </a:ext>
                  </a:extLst>
                </p:cNvPr>
                <p:cNvSpPr txBox="1"/>
                <p:nvPr/>
              </p:nvSpPr>
              <p:spPr>
                <a:xfrm>
                  <a:off x="5074022"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b="0" i="1" dirty="0" smtClean="0">
                                <a:solidFill>
                                  <a:schemeClr val="accent1"/>
                                </a:solidFill>
                                <a:latin typeface="Cambria Math" panose="02040503050406030204" pitchFamily="18" charset="0"/>
                              </a:rPr>
                              <m:t>𝑥</m:t>
                            </m:r>
                          </m:e>
                          <m:sub>
                            <m:r>
                              <a:rPr lang="en-US" b="0" i="1" dirty="0" smtClean="0">
                                <a:solidFill>
                                  <a:schemeClr val="accent1"/>
                                </a:solidFill>
                                <a:latin typeface="Cambria Math" panose="02040503050406030204" pitchFamily="18" charset="0"/>
                              </a:rPr>
                              <m:t>2</m:t>
                            </m:r>
                          </m:sub>
                        </m:sSub>
                      </m:oMath>
                    </m:oMathPara>
                  </a14:m>
                  <a:endParaRPr lang="en-US" dirty="0">
                    <a:solidFill>
                      <a:schemeClr val="accent1"/>
                    </a:solidFill>
                  </a:endParaRPr>
                </a:p>
              </p:txBody>
            </p:sp>
          </mc:Choice>
          <mc:Fallback xmlns="">
            <p:sp>
              <p:nvSpPr>
                <p:cNvPr id="228" name="TextBox 227">
                  <a:extLst>
                    <a:ext uri="{FF2B5EF4-FFF2-40B4-BE49-F238E27FC236}">
                      <a16:creationId xmlns:a16="http://schemas.microsoft.com/office/drawing/2014/main" id="{E39A74C6-EEDF-684A-B335-BF2ED82FA204}"/>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9" name="TextBox 228">
                  <a:extLst>
                    <a:ext uri="{FF2B5EF4-FFF2-40B4-BE49-F238E27FC236}">
                      <a16:creationId xmlns:a16="http://schemas.microsoft.com/office/drawing/2014/main" id="{18E98DB0-C25D-7C4D-BD4A-E9E7F3DF0BF9}"/>
                    </a:ext>
                  </a:extLst>
                </p:cNvPr>
                <p:cNvSpPr txBox="1"/>
                <p:nvPr/>
              </p:nvSpPr>
              <p:spPr>
                <a:xfrm>
                  <a:off x="5424640"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b="0" i="1" dirty="0" smtClean="0">
                                <a:solidFill>
                                  <a:schemeClr val="accent1"/>
                                </a:solidFill>
                                <a:latin typeface="Cambria Math" panose="02040503050406030204" pitchFamily="18" charset="0"/>
                              </a:rPr>
                              <m:t>𝑥</m:t>
                            </m:r>
                          </m:e>
                          <m:sub>
                            <m:r>
                              <a:rPr lang="en-US" b="0" i="1" dirty="0" smtClean="0">
                                <a:solidFill>
                                  <a:schemeClr val="accent1"/>
                                </a:solidFill>
                                <a:latin typeface="Cambria Math" panose="02040503050406030204" pitchFamily="18" charset="0"/>
                              </a:rPr>
                              <m:t>5</m:t>
                            </m:r>
                          </m:sub>
                        </m:sSub>
                      </m:oMath>
                    </m:oMathPara>
                  </a14:m>
                  <a:endParaRPr lang="en-US" dirty="0">
                    <a:solidFill>
                      <a:schemeClr val="accent1"/>
                    </a:solidFill>
                  </a:endParaRPr>
                </a:p>
              </p:txBody>
            </p:sp>
          </mc:Choice>
          <mc:Fallback xmlns="">
            <p:sp>
              <p:nvSpPr>
                <p:cNvPr id="229" name="TextBox 228">
                  <a:extLst>
                    <a:ext uri="{FF2B5EF4-FFF2-40B4-BE49-F238E27FC236}">
                      <a16:creationId xmlns:a16="http://schemas.microsoft.com/office/drawing/2014/main" id="{18E98DB0-C25D-7C4D-BD4A-E9E7F3DF0BF9}"/>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0" name="TextBox 229">
                  <a:extLst>
                    <a:ext uri="{FF2B5EF4-FFF2-40B4-BE49-F238E27FC236}">
                      <a16:creationId xmlns:a16="http://schemas.microsoft.com/office/drawing/2014/main" id="{0A5087AC-FD1E-5040-ADD2-5E3D5B1EEB62}"/>
                    </a:ext>
                  </a:extLst>
                </p:cNvPr>
                <p:cNvSpPr txBox="1"/>
                <p:nvPr/>
              </p:nvSpPr>
              <p:spPr>
                <a:xfrm>
                  <a:off x="5775258"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b="0" i="1" dirty="0" smtClean="0">
                                <a:solidFill>
                                  <a:schemeClr val="accent1"/>
                                </a:solidFill>
                                <a:latin typeface="Cambria Math" panose="02040503050406030204" pitchFamily="18" charset="0"/>
                              </a:rPr>
                              <m:t>𝑥</m:t>
                            </m:r>
                          </m:e>
                          <m:sub>
                            <m:r>
                              <a:rPr lang="en-US" b="0" i="1" dirty="0" smtClean="0">
                                <a:solidFill>
                                  <a:schemeClr val="accent1"/>
                                </a:solidFill>
                                <a:latin typeface="Cambria Math" panose="02040503050406030204" pitchFamily="18" charset="0"/>
                              </a:rPr>
                              <m:t>0</m:t>
                            </m:r>
                          </m:sub>
                        </m:sSub>
                      </m:oMath>
                    </m:oMathPara>
                  </a14:m>
                  <a:endParaRPr lang="en-US" dirty="0">
                    <a:solidFill>
                      <a:schemeClr val="accent1"/>
                    </a:solidFill>
                  </a:endParaRPr>
                </a:p>
              </p:txBody>
            </p:sp>
          </mc:Choice>
          <mc:Fallback xmlns="">
            <p:sp>
              <p:nvSpPr>
                <p:cNvPr id="230" name="TextBox 229">
                  <a:extLst>
                    <a:ext uri="{FF2B5EF4-FFF2-40B4-BE49-F238E27FC236}">
                      <a16:creationId xmlns:a16="http://schemas.microsoft.com/office/drawing/2014/main" id="{0A5087AC-FD1E-5040-ADD2-5E3D5B1EEB62}"/>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1" name="TextBox 230">
                  <a:extLst>
                    <a:ext uri="{FF2B5EF4-FFF2-40B4-BE49-F238E27FC236}">
                      <a16:creationId xmlns:a16="http://schemas.microsoft.com/office/drawing/2014/main" id="{F8F300CF-E94B-054C-9F9A-D58303D90608}"/>
                    </a:ext>
                  </a:extLst>
                </p:cNvPr>
                <p:cNvSpPr txBox="1"/>
                <p:nvPr/>
              </p:nvSpPr>
              <p:spPr>
                <a:xfrm>
                  <a:off x="6125876"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b="0" i="1" dirty="0" smtClean="0">
                                <a:solidFill>
                                  <a:schemeClr val="accent1"/>
                                </a:solidFill>
                                <a:latin typeface="Cambria Math" panose="02040503050406030204" pitchFamily="18" charset="0"/>
                              </a:rPr>
                              <m:t>𝑥</m:t>
                            </m:r>
                          </m:e>
                          <m:sub>
                            <m:r>
                              <a:rPr lang="en-US" b="0" i="1" dirty="0" smtClean="0">
                                <a:solidFill>
                                  <a:schemeClr val="accent1"/>
                                </a:solidFill>
                                <a:latin typeface="Cambria Math" panose="02040503050406030204" pitchFamily="18" charset="0"/>
                              </a:rPr>
                              <m:t>7</m:t>
                            </m:r>
                          </m:sub>
                        </m:sSub>
                      </m:oMath>
                    </m:oMathPara>
                  </a14:m>
                  <a:endParaRPr lang="en-US" dirty="0">
                    <a:solidFill>
                      <a:schemeClr val="accent1"/>
                    </a:solidFill>
                  </a:endParaRPr>
                </a:p>
              </p:txBody>
            </p:sp>
          </mc:Choice>
          <mc:Fallback xmlns="">
            <p:sp>
              <p:nvSpPr>
                <p:cNvPr id="231" name="TextBox 230">
                  <a:extLst>
                    <a:ext uri="{FF2B5EF4-FFF2-40B4-BE49-F238E27FC236}">
                      <a16:creationId xmlns:a16="http://schemas.microsoft.com/office/drawing/2014/main" id="{F8F300CF-E94B-054C-9F9A-D58303D90608}"/>
                    </a:ext>
                  </a:extLst>
                </p:cNvPr>
                <p:cNvSpPr txBox="1">
                  <a:spLocks noRot="1" noChangeAspect="1" noMove="1" noResize="1" noEditPoints="1" noAdjustHandles="1" noChangeArrowheads="1" noChangeShapeType="1" noTextEdit="1"/>
                </p:cNvSpPr>
                <p:nvPr/>
              </p:nvSpPr>
              <p:spPr>
                <a:xfrm>
                  <a:off x="6125876" y="546600"/>
                  <a:ext cx="466090"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2" name="TextBox 231">
                  <a:extLst>
                    <a:ext uri="{FF2B5EF4-FFF2-40B4-BE49-F238E27FC236}">
                      <a16:creationId xmlns:a16="http://schemas.microsoft.com/office/drawing/2014/main" id="{22683ED1-FDFB-9D44-B4C6-7BBF363A609E}"/>
                    </a:ext>
                  </a:extLst>
                </p:cNvPr>
                <p:cNvSpPr txBox="1"/>
                <p:nvPr/>
              </p:nvSpPr>
              <p:spPr>
                <a:xfrm>
                  <a:off x="8857896" y="546600"/>
                  <a:ext cx="4607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b="0" i="1" dirty="0" smtClean="0">
                                <a:solidFill>
                                  <a:schemeClr val="accent1"/>
                                </a:solidFill>
                                <a:latin typeface="Cambria Math" panose="02040503050406030204" pitchFamily="18" charset="0"/>
                              </a:rPr>
                              <m:t>𝑥</m:t>
                            </m:r>
                          </m:e>
                          <m:sub>
                            <m:r>
                              <a:rPr lang="en-US" b="0" i="1" dirty="0" smtClean="0">
                                <a:solidFill>
                                  <a:schemeClr val="accent1"/>
                                </a:solidFill>
                                <a:latin typeface="Cambria Math" panose="02040503050406030204" pitchFamily="18" charset="0"/>
                              </a:rPr>
                              <m:t>1</m:t>
                            </m:r>
                          </m:sub>
                        </m:sSub>
                      </m:oMath>
                    </m:oMathPara>
                  </a14:m>
                  <a:endParaRPr lang="en-US" dirty="0">
                    <a:solidFill>
                      <a:schemeClr val="accent1"/>
                    </a:solidFill>
                  </a:endParaRPr>
                </a:p>
              </p:txBody>
            </p:sp>
          </mc:Choice>
          <mc:Fallback xmlns="">
            <p:sp>
              <p:nvSpPr>
                <p:cNvPr id="232" name="TextBox 231">
                  <a:extLst>
                    <a:ext uri="{FF2B5EF4-FFF2-40B4-BE49-F238E27FC236}">
                      <a16:creationId xmlns:a16="http://schemas.microsoft.com/office/drawing/2014/main" id="{22683ED1-FDFB-9D44-B4C6-7BBF363A609E}"/>
                    </a:ext>
                  </a:extLst>
                </p:cNvPr>
                <p:cNvSpPr txBox="1">
                  <a:spLocks noRot="1" noChangeAspect="1" noMove="1" noResize="1" noEditPoints="1" noAdjustHandles="1" noChangeArrowheads="1" noChangeShapeType="1" noTextEdit="1"/>
                </p:cNvSpPr>
                <p:nvPr/>
              </p:nvSpPr>
              <p:spPr>
                <a:xfrm>
                  <a:off x="8857896" y="546600"/>
                  <a:ext cx="460767" cy="369332"/>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3" name="TextBox 232">
                  <a:extLst>
                    <a:ext uri="{FF2B5EF4-FFF2-40B4-BE49-F238E27FC236}">
                      <a16:creationId xmlns:a16="http://schemas.microsoft.com/office/drawing/2014/main" id="{62CAC3B5-1E4E-A14F-A404-06CD0F977367}"/>
                    </a:ext>
                  </a:extLst>
                </p:cNvPr>
                <p:cNvSpPr txBox="1"/>
                <p:nvPr/>
              </p:nvSpPr>
              <p:spPr>
                <a:xfrm>
                  <a:off x="7198487" y="573247"/>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m:t>
                        </m:r>
                      </m:oMath>
                    </m:oMathPara>
                  </a14:m>
                  <a:endParaRPr lang="en-US" dirty="0">
                    <a:solidFill>
                      <a:schemeClr val="accent1"/>
                    </a:solidFill>
                  </a:endParaRPr>
                </a:p>
              </p:txBody>
            </p:sp>
          </mc:Choice>
          <mc:Fallback xmlns="">
            <p:sp>
              <p:nvSpPr>
                <p:cNvPr id="233" name="TextBox 232">
                  <a:extLst>
                    <a:ext uri="{FF2B5EF4-FFF2-40B4-BE49-F238E27FC236}">
                      <a16:creationId xmlns:a16="http://schemas.microsoft.com/office/drawing/2014/main" id="{62CAC3B5-1E4E-A14F-A404-06CD0F977367}"/>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4" name="TextBox 233">
                  <a:extLst>
                    <a:ext uri="{FF2B5EF4-FFF2-40B4-BE49-F238E27FC236}">
                      <a16:creationId xmlns:a16="http://schemas.microsoft.com/office/drawing/2014/main" id="{18D23044-CE07-E748-B4BE-5B77C3C82A88}"/>
                    </a:ext>
                  </a:extLst>
                </p:cNvPr>
                <p:cNvSpPr txBox="1"/>
                <p:nvPr/>
              </p:nvSpPr>
              <p:spPr>
                <a:xfrm>
                  <a:off x="8239742"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b="0" i="1" dirty="0" smtClean="0">
                                <a:solidFill>
                                  <a:schemeClr val="accent1"/>
                                </a:solidFill>
                                <a:latin typeface="Cambria Math" panose="02040503050406030204" pitchFamily="18" charset="0"/>
                              </a:rPr>
                              <m:t>𝑥</m:t>
                            </m:r>
                          </m:e>
                          <m:sub>
                            <m:r>
                              <a:rPr lang="en-US" b="0" i="1" dirty="0" smtClean="0">
                                <a:solidFill>
                                  <a:schemeClr val="accent1"/>
                                </a:solidFill>
                                <a:latin typeface="Cambria Math" panose="02040503050406030204" pitchFamily="18" charset="0"/>
                              </a:rPr>
                              <m:t>0</m:t>
                            </m:r>
                          </m:sub>
                        </m:sSub>
                      </m:oMath>
                    </m:oMathPara>
                  </a14:m>
                  <a:endParaRPr lang="en-US" dirty="0">
                    <a:solidFill>
                      <a:schemeClr val="accent1"/>
                    </a:solidFill>
                  </a:endParaRPr>
                </a:p>
              </p:txBody>
            </p:sp>
          </mc:Choice>
          <mc:Fallback xmlns="">
            <p:sp>
              <p:nvSpPr>
                <p:cNvPr id="234" name="TextBox 233">
                  <a:extLst>
                    <a:ext uri="{FF2B5EF4-FFF2-40B4-BE49-F238E27FC236}">
                      <a16:creationId xmlns:a16="http://schemas.microsoft.com/office/drawing/2014/main" id="{18D23044-CE07-E748-B4BE-5B77C3C82A88}"/>
                    </a:ext>
                  </a:extLst>
                </p:cNvPr>
                <p:cNvSpPr txBox="1">
                  <a:spLocks noRot="1" noChangeAspect="1" noMove="1" noResize="1" noEditPoints="1" noAdjustHandles="1" noChangeArrowheads="1" noChangeShapeType="1" noTextEdit="1"/>
                </p:cNvSpPr>
                <p:nvPr/>
              </p:nvSpPr>
              <p:spPr>
                <a:xfrm>
                  <a:off x="8239742" y="546600"/>
                  <a:ext cx="466090" cy="369332"/>
                </a:xfrm>
                <a:prstGeom prst="rect">
                  <a:avLst/>
                </a:prstGeom>
                <a:blipFill>
                  <a:blip r:embed="rId25"/>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35" name="TextBox 234">
                <a:extLst>
                  <a:ext uri="{FF2B5EF4-FFF2-40B4-BE49-F238E27FC236}">
                    <a16:creationId xmlns:a16="http://schemas.microsoft.com/office/drawing/2014/main" id="{C941FFE1-5B47-DF4B-9F9C-A89607B8125C}"/>
                  </a:ext>
                </a:extLst>
              </p:cNvPr>
              <p:cNvSpPr txBox="1"/>
              <p:nvPr/>
            </p:nvSpPr>
            <p:spPr>
              <a:xfrm>
                <a:off x="10827102" y="3715932"/>
                <a:ext cx="6615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𝑠</m:t>
                      </m:r>
                      <m:r>
                        <a:rPr lang="en-US" b="0" i="1" dirty="0" smtClean="0">
                          <a:solidFill>
                            <a:schemeClr val="accent1"/>
                          </a:solidFill>
                          <a:latin typeface="Cambria Math" panose="02040503050406030204" pitchFamily="18" charset="0"/>
                        </a:rPr>
                        <m:t>𝑡𝑎𝑡</m:t>
                      </m:r>
                    </m:oMath>
                  </m:oMathPara>
                </a14:m>
                <a:endParaRPr lang="en-US" dirty="0">
                  <a:solidFill>
                    <a:schemeClr val="accent1"/>
                  </a:solidFill>
                </a:endParaRPr>
              </a:p>
            </p:txBody>
          </p:sp>
        </mc:Choice>
        <mc:Fallback xmlns="">
          <p:sp>
            <p:nvSpPr>
              <p:cNvPr id="235" name="TextBox 234">
                <a:extLst>
                  <a:ext uri="{FF2B5EF4-FFF2-40B4-BE49-F238E27FC236}">
                    <a16:creationId xmlns:a16="http://schemas.microsoft.com/office/drawing/2014/main" id="{C941FFE1-5B47-DF4B-9F9C-A89607B8125C}"/>
                  </a:ext>
                </a:extLst>
              </p:cNvPr>
              <p:cNvSpPr txBox="1">
                <a:spLocks noRot="1" noChangeAspect="1" noMove="1" noResize="1" noEditPoints="1" noAdjustHandles="1" noChangeArrowheads="1" noChangeShapeType="1" noTextEdit="1"/>
              </p:cNvSpPr>
              <p:nvPr/>
            </p:nvSpPr>
            <p:spPr>
              <a:xfrm>
                <a:off x="10827102" y="3715932"/>
                <a:ext cx="661591" cy="369332"/>
              </a:xfrm>
              <a:prstGeom prst="rect">
                <a:avLst/>
              </a:prstGeom>
              <a:blipFill>
                <a:blip r:embed="rId29"/>
                <a:stretch>
                  <a:fillRect/>
                </a:stretch>
              </a:blipFill>
            </p:spPr>
            <p:txBody>
              <a:bodyPr/>
              <a:lstStyle/>
              <a:p>
                <a:r>
                  <a:rPr lang="en-US">
                    <a:noFill/>
                  </a:rPr>
                  <a:t> </a:t>
                </a:r>
              </a:p>
            </p:txBody>
          </p:sp>
        </mc:Fallback>
      </mc:AlternateContent>
      <p:grpSp>
        <p:nvGrpSpPr>
          <p:cNvPr id="236" name="Group 235">
            <a:extLst>
              <a:ext uri="{FF2B5EF4-FFF2-40B4-BE49-F238E27FC236}">
                <a16:creationId xmlns:a16="http://schemas.microsoft.com/office/drawing/2014/main" id="{2550E764-7F63-414A-A80F-DD477B0F9EA3}"/>
              </a:ext>
            </a:extLst>
          </p:cNvPr>
          <p:cNvGrpSpPr/>
          <p:nvPr/>
        </p:nvGrpSpPr>
        <p:grpSpPr>
          <a:xfrm>
            <a:off x="5074022" y="4673009"/>
            <a:ext cx="4502340" cy="395979"/>
            <a:chOff x="5074022" y="546600"/>
            <a:chExt cx="4502340" cy="395979"/>
          </a:xfrm>
        </p:grpSpPr>
        <p:sp>
          <p:nvSpPr>
            <p:cNvPr id="237" name="Rectangle 236">
              <a:extLst>
                <a:ext uri="{FF2B5EF4-FFF2-40B4-BE49-F238E27FC236}">
                  <a16:creationId xmlns:a16="http://schemas.microsoft.com/office/drawing/2014/main" id="{4553FE9B-F00F-EE42-A40C-A5395468EA9B}"/>
                </a:ext>
              </a:extLst>
            </p:cNvPr>
            <p:cNvSpPr/>
            <p:nvPr/>
          </p:nvSpPr>
          <p:spPr>
            <a:xfrm>
              <a:off x="5127812" y="615846"/>
              <a:ext cx="4356847" cy="311842"/>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mc:AlternateContent xmlns:mc="http://schemas.openxmlformats.org/markup-compatibility/2006" xmlns:a14="http://schemas.microsoft.com/office/drawing/2010/main">
          <mc:Choice Requires="a14">
            <p:sp>
              <p:nvSpPr>
                <p:cNvPr id="238" name="TextBox 237">
                  <a:extLst>
                    <a:ext uri="{FF2B5EF4-FFF2-40B4-BE49-F238E27FC236}">
                      <a16:creationId xmlns:a16="http://schemas.microsoft.com/office/drawing/2014/main" id="{2E6E8988-61BA-8849-8C80-F35EF6734959}"/>
                    </a:ext>
                  </a:extLst>
                </p:cNvPr>
                <p:cNvSpPr txBox="1"/>
                <p:nvPr/>
              </p:nvSpPr>
              <p:spPr>
                <a:xfrm>
                  <a:off x="5074022"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00B050"/>
                                </a:solidFill>
                                <a:latin typeface="Cambria Math" panose="02040503050406030204" pitchFamily="18" charset="0"/>
                              </a:rPr>
                            </m:ctrlPr>
                          </m:sSubPr>
                          <m:e>
                            <m:r>
                              <a:rPr lang="en-US" b="0" i="1" dirty="0" smtClean="0">
                                <a:solidFill>
                                  <a:srgbClr val="00B050"/>
                                </a:solidFill>
                                <a:latin typeface="Cambria Math" panose="02040503050406030204" pitchFamily="18" charset="0"/>
                              </a:rPr>
                              <m:t>𝑥</m:t>
                            </m:r>
                          </m:e>
                          <m:sub>
                            <m:r>
                              <a:rPr lang="en-US" b="0" i="1" dirty="0" smtClean="0">
                                <a:solidFill>
                                  <a:srgbClr val="00B050"/>
                                </a:solidFill>
                                <a:latin typeface="Cambria Math" panose="02040503050406030204" pitchFamily="18" charset="0"/>
                              </a:rPr>
                              <m:t>0</m:t>
                            </m:r>
                          </m:sub>
                        </m:sSub>
                      </m:oMath>
                    </m:oMathPara>
                  </a14:m>
                  <a:endParaRPr lang="en-US" dirty="0">
                    <a:solidFill>
                      <a:srgbClr val="00B050"/>
                    </a:solidFill>
                  </a:endParaRPr>
                </a:p>
              </p:txBody>
            </p:sp>
          </mc:Choice>
          <mc:Fallback xmlns="">
            <p:sp>
              <p:nvSpPr>
                <p:cNvPr id="238" name="TextBox 237">
                  <a:extLst>
                    <a:ext uri="{FF2B5EF4-FFF2-40B4-BE49-F238E27FC236}">
                      <a16:creationId xmlns:a16="http://schemas.microsoft.com/office/drawing/2014/main" id="{2E6E8988-61BA-8849-8C80-F35EF6734959}"/>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9" name="TextBox 238">
                  <a:extLst>
                    <a:ext uri="{FF2B5EF4-FFF2-40B4-BE49-F238E27FC236}">
                      <a16:creationId xmlns:a16="http://schemas.microsoft.com/office/drawing/2014/main" id="{17E5F75F-B094-5B45-9133-A0F4AEB8F321}"/>
                    </a:ext>
                  </a:extLst>
                </p:cNvPr>
                <p:cNvSpPr txBox="1"/>
                <p:nvPr/>
              </p:nvSpPr>
              <p:spPr>
                <a:xfrm>
                  <a:off x="5424640"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00B050"/>
                                </a:solidFill>
                                <a:latin typeface="Cambria Math" panose="02040503050406030204" pitchFamily="18" charset="0"/>
                              </a:rPr>
                            </m:ctrlPr>
                          </m:sSubPr>
                          <m:e>
                            <m:r>
                              <a:rPr lang="en-US" b="0" i="1" dirty="0" smtClean="0">
                                <a:solidFill>
                                  <a:srgbClr val="00B050"/>
                                </a:solidFill>
                                <a:latin typeface="Cambria Math" panose="02040503050406030204" pitchFamily="18" charset="0"/>
                              </a:rPr>
                              <m:t>𝑥</m:t>
                            </m:r>
                          </m:e>
                          <m:sub>
                            <m:r>
                              <a:rPr lang="en-US" b="0" i="1" dirty="0" smtClean="0">
                                <a:solidFill>
                                  <a:srgbClr val="00B050"/>
                                </a:solidFill>
                                <a:latin typeface="Cambria Math" panose="02040503050406030204" pitchFamily="18" charset="0"/>
                              </a:rPr>
                              <m:t>1</m:t>
                            </m:r>
                          </m:sub>
                        </m:sSub>
                      </m:oMath>
                    </m:oMathPara>
                  </a14:m>
                  <a:endParaRPr lang="en-US" dirty="0">
                    <a:solidFill>
                      <a:srgbClr val="00B050"/>
                    </a:solidFill>
                  </a:endParaRPr>
                </a:p>
              </p:txBody>
            </p:sp>
          </mc:Choice>
          <mc:Fallback xmlns="">
            <p:sp>
              <p:nvSpPr>
                <p:cNvPr id="239" name="TextBox 238">
                  <a:extLst>
                    <a:ext uri="{FF2B5EF4-FFF2-40B4-BE49-F238E27FC236}">
                      <a16:creationId xmlns:a16="http://schemas.microsoft.com/office/drawing/2014/main" id="{17E5F75F-B094-5B45-9133-A0F4AEB8F321}"/>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3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0" name="TextBox 239">
                  <a:extLst>
                    <a:ext uri="{FF2B5EF4-FFF2-40B4-BE49-F238E27FC236}">
                      <a16:creationId xmlns:a16="http://schemas.microsoft.com/office/drawing/2014/main" id="{6B52095E-207F-0947-9C28-D53ADC87B63F}"/>
                    </a:ext>
                  </a:extLst>
                </p:cNvPr>
                <p:cNvSpPr txBox="1"/>
                <p:nvPr/>
              </p:nvSpPr>
              <p:spPr>
                <a:xfrm>
                  <a:off x="5775258"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00B050"/>
                                </a:solidFill>
                                <a:latin typeface="Cambria Math" panose="02040503050406030204" pitchFamily="18" charset="0"/>
                              </a:rPr>
                            </m:ctrlPr>
                          </m:sSubPr>
                          <m:e>
                            <m:r>
                              <a:rPr lang="en-US" b="0" i="1" dirty="0" smtClean="0">
                                <a:solidFill>
                                  <a:srgbClr val="00B050"/>
                                </a:solidFill>
                                <a:latin typeface="Cambria Math" panose="02040503050406030204" pitchFamily="18" charset="0"/>
                              </a:rPr>
                              <m:t>𝑥</m:t>
                            </m:r>
                          </m:e>
                          <m:sub>
                            <m:r>
                              <a:rPr lang="en-US" b="0" i="1" dirty="0" smtClean="0">
                                <a:solidFill>
                                  <a:srgbClr val="00B050"/>
                                </a:solidFill>
                                <a:latin typeface="Cambria Math" panose="02040503050406030204" pitchFamily="18" charset="0"/>
                              </a:rPr>
                              <m:t>2</m:t>
                            </m:r>
                          </m:sub>
                        </m:sSub>
                      </m:oMath>
                    </m:oMathPara>
                  </a14:m>
                  <a:endParaRPr lang="en-US" dirty="0">
                    <a:solidFill>
                      <a:srgbClr val="00B050"/>
                    </a:solidFill>
                  </a:endParaRPr>
                </a:p>
              </p:txBody>
            </p:sp>
          </mc:Choice>
          <mc:Fallback xmlns="">
            <p:sp>
              <p:nvSpPr>
                <p:cNvPr id="240" name="TextBox 239">
                  <a:extLst>
                    <a:ext uri="{FF2B5EF4-FFF2-40B4-BE49-F238E27FC236}">
                      <a16:creationId xmlns:a16="http://schemas.microsoft.com/office/drawing/2014/main" id="{6B52095E-207F-0947-9C28-D53ADC87B63F}"/>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1" name="TextBox 240">
                  <a:extLst>
                    <a:ext uri="{FF2B5EF4-FFF2-40B4-BE49-F238E27FC236}">
                      <a16:creationId xmlns:a16="http://schemas.microsoft.com/office/drawing/2014/main" id="{AE2B6BC5-47E3-954D-AB67-0554C9C85CE2}"/>
                    </a:ext>
                  </a:extLst>
                </p:cNvPr>
                <p:cNvSpPr txBox="1"/>
                <p:nvPr/>
              </p:nvSpPr>
              <p:spPr>
                <a:xfrm>
                  <a:off x="6125876"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00B050"/>
                                </a:solidFill>
                                <a:latin typeface="Cambria Math" panose="02040503050406030204" pitchFamily="18" charset="0"/>
                              </a:rPr>
                            </m:ctrlPr>
                          </m:sSubPr>
                          <m:e>
                            <m:r>
                              <a:rPr lang="en-US" b="0" i="1" dirty="0" smtClean="0">
                                <a:solidFill>
                                  <a:srgbClr val="00B050"/>
                                </a:solidFill>
                                <a:latin typeface="Cambria Math" panose="02040503050406030204" pitchFamily="18" charset="0"/>
                              </a:rPr>
                              <m:t>𝑥</m:t>
                            </m:r>
                          </m:e>
                          <m:sub>
                            <m:r>
                              <a:rPr lang="en-US" b="0" i="1" dirty="0" smtClean="0">
                                <a:solidFill>
                                  <a:srgbClr val="00B050"/>
                                </a:solidFill>
                                <a:latin typeface="Cambria Math" panose="02040503050406030204" pitchFamily="18" charset="0"/>
                              </a:rPr>
                              <m:t>3</m:t>
                            </m:r>
                          </m:sub>
                        </m:sSub>
                      </m:oMath>
                    </m:oMathPara>
                  </a14:m>
                  <a:endParaRPr lang="en-US" dirty="0">
                    <a:solidFill>
                      <a:srgbClr val="00B050"/>
                    </a:solidFill>
                  </a:endParaRPr>
                </a:p>
              </p:txBody>
            </p:sp>
          </mc:Choice>
          <mc:Fallback xmlns="">
            <p:sp>
              <p:nvSpPr>
                <p:cNvPr id="241" name="TextBox 240">
                  <a:extLst>
                    <a:ext uri="{FF2B5EF4-FFF2-40B4-BE49-F238E27FC236}">
                      <a16:creationId xmlns:a16="http://schemas.microsoft.com/office/drawing/2014/main" id="{AE2B6BC5-47E3-954D-AB67-0554C9C85CE2}"/>
                    </a:ext>
                  </a:extLst>
                </p:cNvPr>
                <p:cNvSpPr txBox="1">
                  <a:spLocks noRot="1" noChangeAspect="1" noMove="1" noResize="1" noEditPoints="1" noAdjustHandles="1" noChangeArrowheads="1" noChangeShapeType="1" noTextEdit="1"/>
                </p:cNvSpPr>
                <p:nvPr/>
              </p:nvSpPr>
              <p:spPr>
                <a:xfrm>
                  <a:off x="6125876" y="546600"/>
                  <a:ext cx="466090" cy="369332"/>
                </a:xfrm>
                <a:prstGeom prst="rect">
                  <a:avLst/>
                </a:prstGeom>
                <a:blipFill>
                  <a:blip r:embed="rId3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2" name="TextBox 241">
                  <a:extLst>
                    <a:ext uri="{FF2B5EF4-FFF2-40B4-BE49-F238E27FC236}">
                      <a16:creationId xmlns:a16="http://schemas.microsoft.com/office/drawing/2014/main" id="{809CB9D7-1320-3E4F-8707-653A46656529}"/>
                    </a:ext>
                  </a:extLst>
                </p:cNvPr>
                <p:cNvSpPr txBox="1"/>
                <p:nvPr/>
              </p:nvSpPr>
              <p:spPr>
                <a:xfrm>
                  <a:off x="8857896" y="546600"/>
                  <a:ext cx="7184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00B050"/>
                                </a:solidFill>
                                <a:latin typeface="Cambria Math" panose="02040503050406030204" pitchFamily="18" charset="0"/>
                              </a:rPr>
                            </m:ctrlPr>
                          </m:sSubPr>
                          <m:e>
                            <m:r>
                              <a:rPr lang="en-US" b="0" i="1" dirty="0" smtClean="0">
                                <a:solidFill>
                                  <a:srgbClr val="00B050"/>
                                </a:solidFill>
                                <a:latin typeface="Cambria Math" panose="02040503050406030204" pitchFamily="18" charset="0"/>
                              </a:rPr>
                              <m:t>𝑥</m:t>
                            </m:r>
                          </m:e>
                          <m:sub>
                            <m:r>
                              <a:rPr lang="en-US" b="0" i="1" dirty="0" smtClean="0">
                                <a:solidFill>
                                  <a:srgbClr val="00B050"/>
                                </a:solidFill>
                                <a:latin typeface="Cambria Math" panose="02040503050406030204" pitchFamily="18" charset="0"/>
                              </a:rPr>
                              <m:t>𝑁</m:t>
                            </m:r>
                            <m:r>
                              <a:rPr lang="en-US" b="0" i="1" dirty="0" smtClean="0">
                                <a:solidFill>
                                  <a:srgbClr val="00B050"/>
                                </a:solidFill>
                                <a:latin typeface="Cambria Math" panose="02040503050406030204" pitchFamily="18" charset="0"/>
                              </a:rPr>
                              <m:t>−1</m:t>
                            </m:r>
                          </m:sub>
                        </m:sSub>
                      </m:oMath>
                    </m:oMathPara>
                  </a14:m>
                  <a:endParaRPr lang="en-US" dirty="0">
                    <a:solidFill>
                      <a:srgbClr val="00B050"/>
                    </a:solidFill>
                  </a:endParaRPr>
                </a:p>
              </p:txBody>
            </p:sp>
          </mc:Choice>
          <mc:Fallback xmlns="">
            <p:sp>
              <p:nvSpPr>
                <p:cNvPr id="242" name="TextBox 241">
                  <a:extLst>
                    <a:ext uri="{FF2B5EF4-FFF2-40B4-BE49-F238E27FC236}">
                      <a16:creationId xmlns:a16="http://schemas.microsoft.com/office/drawing/2014/main" id="{809CB9D7-1320-3E4F-8707-653A46656529}"/>
                    </a:ext>
                  </a:extLst>
                </p:cNvPr>
                <p:cNvSpPr txBox="1">
                  <a:spLocks noRot="1" noChangeAspect="1" noMove="1" noResize="1" noEditPoints="1" noAdjustHandles="1" noChangeArrowheads="1" noChangeShapeType="1" noTextEdit="1"/>
                </p:cNvSpPr>
                <p:nvPr/>
              </p:nvSpPr>
              <p:spPr>
                <a:xfrm>
                  <a:off x="8857896" y="546600"/>
                  <a:ext cx="718466" cy="369332"/>
                </a:xfrm>
                <a:prstGeom prst="rect">
                  <a:avLst/>
                </a:prstGeom>
                <a:blipFill>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3" name="TextBox 242">
                  <a:extLst>
                    <a:ext uri="{FF2B5EF4-FFF2-40B4-BE49-F238E27FC236}">
                      <a16:creationId xmlns:a16="http://schemas.microsoft.com/office/drawing/2014/main" id="{8D72D4B5-C60F-9B4A-B217-125268B07EB2}"/>
                    </a:ext>
                  </a:extLst>
                </p:cNvPr>
                <p:cNvSpPr txBox="1"/>
                <p:nvPr/>
              </p:nvSpPr>
              <p:spPr>
                <a:xfrm>
                  <a:off x="7198487" y="573247"/>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m:t>
                        </m:r>
                      </m:oMath>
                    </m:oMathPara>
                  </a14:m>
                  <a:endParaRPr lang="en-US" dirty="0">
                    <a:solidFill>
                      <a:srgbClr val="00B050"/>
                    </a:solidFill>
                  </a:endParaRPr>
                </a:p>
              </p:txBody>
            </p:sp>
          </mc:Choice>
          <mc:Fallback xmlns="">
            <p:sp>
              <p:nvSpPr>
                <p:cNvPr id="243" name="TextBox 242">
                  <a:extLst>
                    <a:ext uri="{FF2B5EF4-FFF2-40B4-BE49-F238E27FC236}">
                      <a16:creationId xmlns:a16="http://schemas.microsoft.com/office/drawing/2014/main" id="{8D72D4B5-C60F-9B4A-B217-125268B07EB2}"/>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3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4" name="TextBox 243">
                  <a:extLst>
                    <a:ext uri="{FF2B5EF4-FFF2-40B4-BE49-F238E27FC236}">
                      <a16:creationId xmlns:a16="http://schemas.microsoft.com/office/drawing/2014/main" id="{A91B68A2-5800-1649-99C5-83BC62FE016E}"/>
                    </a:ext>
                  </a:extLst>
                </p:cNvPr>
                <p:cNvSpPr txBox="1"/>
                <p:nvPr/>
              </p:nvSpPr>
              <p:spPr>
                <a:xfrm>
                  <a:off x="8239742" y="546600"/>
                  <a:ext cx="7184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00B050"/>
                                </a:solidFill>
                                <a:latin typeface="Cambria Math" panose="02040503050406030204" pitchFamily="18" charset="0"/>
                              </a:rPr>
                            </m:ctrlPr>
                          </m:sSubPr>
                          <m:e>
                            <m:r>
                              <a:rPr lang="en-US" b="0" i="1" dirty="0" smtClean="0">
                                <a:solidFill>
                                  <a:srgbClr val="00B050"/>
                                </a:solidFill>
                                <a:latin typeface="Cambria Math" panose="02040503050406030204" pitchFamily="18" charset="0"/>
                              </a:rPr>
                              <m:t>𝑥</m:t>
                            </m:r>
                          </m:e>
                          <m:sub>
                            <m:r>
                              <a:rPr lang="en-US" b="0" i="1" dirty="0" smtClean="0">
                                <a:solidFill>
                                  <a:srgbClr val="00B050"/>
                                </a:solidFill>
                                <a:latin typeface="Cambria Math" panose="02040503050406030204" pitchFamily="18" charset="0"/>
                              </a:rPr>
                              <m:t>𝑁</m:t>
                            </m:r>
                            <m:r>
                              <a:rPr lang="en-US" b="0" i="1" dirty="0" smtClean="0">
                                <a:solidFill>
                                  <a:srgbClr val="00B050"/>
                                </a:solidFill>
                                <a:latin typeface="Cambria Math" panose="02040503050406030204" pitchFamily="18" charset="0"/>
                              </a:rPr>
                              <m:t>−2</m:t>
                            </m:r>
                          </m:sub>
                        </m:sSub>
                      </m:oMath>
                    </m:oMathPara>
                  </a14:m>
                  <a:endParaRPr lang="en-US" dirty="0">
                    <a:solidFill>
                      <a:srgbClr val="00B050"/>
                    </a:solidFill>
                  </a:endParaRPr>
                </a:p>
              </p:txBody>
            </p:sp>
          </mc:Choice>
          <mc:Fallback xmlns="">
            <p:sp>
              <p:nvSpPr>
                <p:cNvPr id="244" name="TextBox 243">
                  <a:extLst>
                    <a:ext uri="{FF2B5EF4-FFF2-40B4-BE49-F238E27FC236}">
                      <a16:creationId xmlns:a16="http://schemas.microsoft.com/office/drawing/2014/main" id="{A91B68A2-5800-1649-99C5-83BC62FE016E}"/>
                    </a:ext>
                  </a:extLst>
                </p:cNvPr>
                <p:cNvSpPr txBox="1">
                  <a:spLocks noRot="1" noChangeAspect="1" noMove="1" noResize="1" noEditPoints="1" noAdjustHandles="1" noChangeArrowheads="1" noChangeShapeType="1" noTextEdit="1"/>
                </p:cNvSpPr>
                <p:nvPr/>
              </p:nvSpPr>
              <p:spPr>
                <a:xfrm>
                  <a:off x="8239742" y="546600"/>
                  <a:ext cx="718466" cy="369332"/>
                </a:xfrm>
                <a:prstGeom prst="rect">
                  <a:avLst/>
                </a:prstGeom>
                <a:blipFill>
                  <a:blip r:embed="rId36"/>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45" name="TextBox 244">
                <a:extLst>
                  <a:ext uri="{FF2B5EF4-FFF2-40B4-BE49-F238E27FC236}">
                    <a16:creationId xmlns:a16="http://schemas.microsoft.com/office/drawing/2014/main" id="{4957AFAD-977F-9E47-9D2A-5D3DAADD8F5C}"/>
                  </a:ext>
                </a:extLst>
              </p:cNvPr>
              <p:cNvSpPr txBox="1"/>
              <p:nvPr/>
            </p:nvSpPr>
            <p:spPr>
              <a:xfrm>
                <a:off x="10827102" y="4713510"/>
                <a:ext cx="6615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𝑠</m:t>
                      </m:r>
                      <m:r>
                        <a:rPr lang="en-US" b="0" i="1" dirty="0" smtClean="0">
                          <a:solidFill>
                            <a:srgbClr val="00B050"/>
                          </a:solidFill>
                          <a:latin typeface="Cambria Math" panose="02040503050406030204" pitchFamily="18" charset="0"/>
                        </a:rPr>
                        <m:t>𝑡𝑎𝑡</m:t>
                      </m:r>
                    </m:oMath>
                  </m:oMathPara>
                </a14:m>
                <a:endParaRPr lang="en-US" dirty="0">
                  <a:solidFill>
                    <a:srgbClr val="00B050"/>
                  </a:solidFill>
                </a:endParaRPr>
              </a:p>
            </p:txBody>
          </p:sp>
        </mc:Choice>
        <mc:Fallback xmlns="">
          <p:sp>
            <p:nvSpPr>
              <p:cNvPr id="245" name="TextBox 244">
                <a:extLst>
                  <a:ext uri="{FF2B5EF4-FFF2-40B4-BE49-F238E27FC236}">
                    <a16:creationId xmlns:a16="http://schemas.microsoft.com/office/drawing/2014/main" id="{4957AFAD-977F-9E47-9D2A-5D3DAADD8F5C}"/>
                  </a:ext>
                </a:extLst>
              </p:cNvPr>
              <p:cNvSpPr txBox="1">
                <a:spLocks noRot="1" noChangeAspect="1" noMove="1" noResize="1" noEditPoints="1" noAdjustHandles="1" noChangeArrowheads="1" noChangeShapeType="1" noTextEdit="1"/>
              </p:cNvSpPr>
              <p:nvPr/>
            </p:nvSpPr>
            <p:spPr>
              <a:xfrm>
                <a:off x="10827102" y="4713510"/>
                <a:ext cx="661591" cy="369332"/>
              </a:xfrm>
              <a:prstGeom prst="rect">
                <a:avLst/>
              </a:prstGeom>
              <a:blipFill>
                <a:blip r:embed="rId37"/>
                <a:stretch>
                  <a:fillRect/>
                </a:stretch>
              </a:blipFill>
            </p:spPr>
            <p:txBody>
              <a:bodyPr/>
              <a:lstStyle/>
              <a:p>
                <a:r>
                  <a:rPr lang="en-US">
                    <a:noFill/>
                  </a:rPr>
                  <a:t> </a:t>
                </a:r>
              </a:p>
            </p:txBody>
          </p:sp>
        </mc:Fallback>
      </mc:AlternateContent>
      <p:grpSp>
        <p:nvGrpSpPr>
          <p:cNvPr id="247" name="Group 246">
            <a:extLst>
              <a:ext uri="{FF2B5EF4-FFF2-40B4-BE49-F238E27FC236}">
                <a16:creationId xmlns:a16="http://schemas.microsoft.com/office/drawing/2014/main" id="{66E275FD-C10D-884E-A53B-9D232CF38B9F}"/>
              </a:ext>
            </a:extLst>
          </p:cNvPr>
          <p:cNvGrpSpPr/>
          <p:nvPr/>
        </p:nvGrpSpPr>
        <p:grpSpPr>
          <a:xfrm>
            <a:off x="587115" y="2464036"/>
            <a:ext cx="902492" cy="891304"/>
            <a:chOff x="2036652" y="1429407"/>
            <a:chExt cx="1665617" cy="1644971"/>
          </a:xfrm>
        </p:grpSpPr>
        <p:sp>
          <p:nvSpPr>
            <p:cNvPr id="248" name="TextBox 247">
              <a:extLst>
                <a:ext uri="{FF2B5EF4-FFF2-40B4-BE49-F238E27FC236}">
                  <a16:creationId xmlns:a16="http://schemas.microsoft.com/office/drawing/2014/main" id="{E2A51349-64F3-A441-93D8-462500C48F56}"/>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249" name="TextBox 248">
              <a:extLst>
                <a:ext uri="{FF2B5EF4-FFF2-40B4-BE49-F238E27FC236}">
                  <a16:creationId xmlns:a16="http://schemas.microsoft.com/office/drawing/2014/main" id="{DD2D87BE-F80C-6146-97ED-5DB118BDC1B0}"/>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250" name="TextBox 249">
              <a:extLst>
                <a:ext uri="{FF2B5EF4-FFF2-40B4-BE49-F238E27FC236}">
                  <a16:creationId xmlns:a16="http://schemas.microsoft.com/office/drawing/2014/main" id="{92BB20EA-C4CF-C64C-A193-064ED7BD7972}"/>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251" name="TextBox 250">
              <a:extLst>
                <a:ext uri="{FF2B5EF4-FFF2-40B4-BE49-F238E27FC236}">
                  <a16:creationId xmlns:a16="http://schemas.microsoft.com/office/drawing/2014/main" id="{3B81CA06-4064-2247-B5E4-87AE1CE4AC76}"/>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252" name="TextBox 251">
              <a:extLst>
                <a:ext uri="{FF2B5EF4-FFF2-40B4-BE49-F238E27FC236}">
                  <a16:creationId xmlns:a16="http://schemas.microsoft.com/office/drawing/2014/main" id="{DC24E502-EFAD-6549-B01B-D163BC2D27E6}"/>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253" name="TextBox 252">
              <a:extLst>
                <a:ext uri="{FF2B5EF4-FFF2-40B4-BE49-F238E27FC236}">
                  <a16:creationId xmlns:a16="http://schemas.microsoft.com/office/drawing/2014/main" id="{6957EB26-CC89-D749-8C2F-64D4D5E326A0}"/>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254" name="TextBox 253">
              <a:extLst>
                <a:ext uri="{FF2B5EF4-FFF2-40B4-BE49-F238E27FC236}">
                  <a16:creationId xmlns:a16="http://schemas.microsoft.com/office/drawing/2014/main" id="{6B9BB3DD-5034-174A-BA29-4F1685CF3B14}"/>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255" name="TextBox 254">
              <a:extLst>
                <a:ext uri="{FF2B5EF4-FFF2-40B4-BE49-F238E27FC236}">
                  <a16:creationId xmlns:a16="http://schemas.microsoft.com/office/drawing/2014/main" id="{19018137-4219-ED46-AF12-5DDBDBAAA9E4}"/>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256" name="TextBox 255">
              <a:extLst>
                <a:ext uri="{FF2B5EF4-FFF2-40B4-BE49-F238E27FC236}">
                  <a16:creationId xmlns:a16="http://schemas.microsoft.com/office/drawing/2014/main" id="{6A3FAD36-19B9-7449-8089-60D6D5497650}"/>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257" name="TextBox 256">
              <a:extLst>
                <a:ext uri="{FF2B5EF4-FFF2-40B4-BE49-F238E27FC236}">
                  <a16:creationId xmlns:a16="http://schemas.microsoft.com/office/drawing/2014/main" id="{B61F88D4-F140-854F-87CB-68E7DE9B6CC4}"/>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258" name="TextBox 257">
              <a:extLst>
                <a:ext uri="{FF2B5EF4-FFF2-40B4-BE49-F238E27FC236}">
                  <a16:creationId xmlns:a16="http://schemas.microsoft.com/office/drawing/2014/main" id="{714F8BFD-D880-814D-B962-68E9777150D9}"/>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259" name="TextBox 258">
              <a:extLst>
                <a:ext uri="{FF2B5EF4-FFF2-40B4-BE49-F238E27FC236}">
                  <a16:creationId xmlns:a16="http://schemas.microsoft.com/office/drawing/2014/main" id="{E25FBFEF-F517-1D47-B719-42B500F36967}"/>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260" name="TextBox 259">
              <a:extLst>
                <a:ext uri="{FF2B5EF4-FFF2-40B4-BE49-F238E27FC236}">
                  <a16:creationId xmlns:a16="http://schemas.microsoft.com/office/drawing/2014/main" id="{23BDE063-4213-C341-9A34-30DE7E3D35DC}"/>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261" name="TextBox 260">
              <a:extLst>
                <a:ext uri="{FF2B5EF4-FFF2-40B4-BE49-F238E27FC236}">
                  <a16:creationId xmlns:a16="http://schemas.microsoft.com/office/drawing/2014/main" id="{2B5A9139-57F5-D241-B536-96CEF0C1C6BB}"/>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262" name="TextBox 261">
              <a:extLst>
                <a:ext uri="{FF2B5EF4-FFF2-40B4-BE49-F238E27FC236}">
                  <a16:creationId xmlns:a16="http://schemas.microsoft.com/office/drawing/2014/main" id="{A6AFC191-603B-204C-8BA6-61D976E69183}"/>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263" name="TextBox 262">
              <a:extLst>
                <a:ext uri="{FF2B5EF4-FFF2-40B4-BE49-F238E27FC236}">
                  <a16:creationId xmlns:a16="http://schemas.microsoft.com/office/drawing/2014/main" id="{2338DDDE-E2FD-2E45-BB65-276DCA352851}"/>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264" name="TextBox 263">
              <a:extLst>
                <a:ext uri="{FF2B5EF4-FFF2-40B4-BE49-F238E27FC236}">
                  <a16:creationId xmlns:a16="http://schemas.microsoft.com/office/drawing/2014/main" id="{DFBB5817-C5F6-0D4E-BFCE-05A73C8D5057}"/>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265" name="TextBox 264">
              <a:extLst>
                <a:ext uri="{FF2B5EF4-FFF2-40B4-BE49-F238E27FC236}">
                  <a16:creationId xmlns:a16="http://schemas.microsoft.com/office/drawing/2014/main" id="{30523C07-94D4-EC49-B49B-81A0EC4986B7}"/>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266" name="TextBox 265">
              <a:extLst>
                <a:ext uri="{FF2B5EF4-FFF2-40B4-BE49-F238E27FC236}">
                  <a16:creationId xmlns:a16="http://schemas.microsoft.com/office/drawing/2014/main" id="{81A97B48-D33C-B24A-A5C2-7BE1A156DAE3}"/>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267" name="TextBox 266">
              <a:extLst>
                <a:ext uri="{FF2B5EF4-FFF2-40B4-BE49-F238E27FC236}">
                  <a16:creationId xmlns:a16="http://schemas.microsoft.com/office/drawing/2014/main" id="{E94AE919-1EFE-884A-AACA-3BD2BB62EC5C}"/>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268" name="TextBox 267">
              <a:extLst>
                <a:ext uri="{FF2B5EF4-FFF2-40B4-BE49-F238E27FC236}">
                  <a16:creationId xmlns:a16="http://schemas.microsoft.com/office/drawing/2014/main" id="{879221EC-E21F-7C43-BA0A-EC4E1F58B938}"/>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269" name="TextBox 268">
              <a:extLst>
                <a:ext uri="{FF2B5EF4-FFF2-40B4-BE49-F238E27FC236}">
                  <a16:creationId xmlns:a16="http://schemas.microsoft.com/office/drawing/2014/main" id="{5ECF520F-7F60-4A4E-B7CA-BAA3905A76B4}"/>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270" name="Oval 269">
              <a:extLst>
                <a:ext uri="{FF2B5EF4-FFF2-40B4-BE49-F238E27FC236}">
                  <a16:creationId xmlns:a16="http://schemas.microsoft.com/office/drawing/2014/main" id="{1FCBE229-B729-5447-8BC4-266675B5ED48}"/>
                </a:ext>
              </a:extLst>
            </p:cNvPr>
            <p:cNvSpPr/>
            <p:nvPr/>
          </p:nvSpPr>
          <p:spPr>
            <a:xfrm>
              <a:off x="2036652" y="14978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grpSp>
        <p:nvGrpSpPr>
          <p:cNvPr id="271" name="Group 270">
            <a:extLst>
              <a:ext uri="{FF2B5EF4-FFF2-40B4-BE49-F238E27FC236}">
                <a16:creationId xmlns:a16="http://schemas.microsoft.com/office/drawing/2014/main" id="{5D5BFCB4-E8AA-AB4A-9A34-3AE5A865BBBE}"/>
              </a:ext>
            </a:extLst>
          </p:cNvPr>
          <p:cNvGrpSpPr/>
          <p:nvPr/>
        </p:nvGrpSpPr>
        <p:grpSpPr>
          <a:xfrm>
            <a:off x="587116" y="3445846"/>
            <a:ext cx="948856" cy="923329"/>
            <a:chOff x="2036652" y="1429407"/>
            <a:chExt cx="1751185" cy="1704075"/>
          </a:xfrm>
        </p:grpSpPr>
        <p:sp>
          <p:nvSpPr>
            <p:cNvPr id="272" name="TextBox 271">
              <a:extLst>
                <a:ext uri="{FF2B5EF4-FFF2-40B4-BE49-F238E27FC236}">
                  <a16:creationId xmlns:a16="http://schemas.microsoft.com/office/drawing/2014/main" id="{5291B46C-4709-2944-A911-9541E692FCC8}"/>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1"/>
                  </a:solidFill>
                </a:rPr>
                <a:t>x</a:t>
              </a:r>
            </a:p>
          </p:txBody>
        </p:sp>
        <p:sp>
          <p:nvSpPr>
            <p:cNvPr id="273" name="TextBox 272">
              <a:extLst>
                <a:ext uri="{FF2B5EF4-FFF2-40B4-BE49-F238E27FC236}">
                  <a16:creationId xmlns:a16="http://schemas.microsoft.com/office/drawing/2014/main" id="{A4E9C83A-1223-BF4B-8014-C796861CFD1C}"/>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1"/>
                  </a:solidFill>
                </a:rPr>
                <a:t>x</a:t>
              </a:r>
            </a:p>
          </p:txBody>
        </p:sp>
        <p:sp>
          <p:nvSpPr>
            <p:cNvPr id="274" name="TextBox 273">
              <a:extLst>
                <a:ext uri="{FF2B5EF4-FFF2-40B4-BE49-F238E27FC236}">
                  <a16:creationId xmlns:a16="http://schemas.microsoft.com/office/drawing/2014/main" id="{59AA93A2-A4E2-B441-B7A7-52E21E53297C}"/>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1"/>
                  </a:solidFill>
                </a:rPr>
                <a:t>x</a:t>
              </a:r>
            </a:p>
          </p:txBody>
        </p:sp>
        <p:sp>
          <p:nvSpPr>
            <p:cNvPr id="275" name="TextBox 274">
              <a:extLst>
                <a:ext uri="{FF2B5EF4-FFF2-40B4-BE49-F238E27FC236}">
                  <a16:creationId xmlns:a16="http://schemas.microsoft.com/office/drawing/2014/main" id="{812233DC-4F1C-E64C-82D2-F60F26E1AFAD}"/>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1"/>
                  </a:solidFill>
                </a:rPr>
                <a:t>x</a:t>
              </a:r>
            </a:p>
          </p:txBody>
        </p:sp>
        <p:sp>
          <p:nvSpPr>
            <p:cNvPr id="276" name="TextBox 275">
              <a:extLst>
                <a:ext uri="{FF2B5EF4-FFF2-40B4-BE49-F238E27FC236}">
                  <a16:creationId xmlns:a16="http://schemas.microsoft.com/office/drawing/2014/main" id="{D1EB3062-7D4D-8E49-8A37-FF59D9DD5B65}"/>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1"/>
                  </a:solidFill>
                </a:rPr>
                <a:t>x</a:t>
              </a:r>
            </a:p>
          </p:txBody>
        </p:sp>
        <p:sp>
          <p:nvSpPr>
            <p:cNvPr id="277" name="TextBox 276">
              <a:extLst>
                <a:ext uri="{FF2B5EF4-FFF2-40B4-BE49-F238E27FC236}">
                  <a16:creationId xmlns:a16="http://schemas.microsoft.com/office/drawing/2014/main" id="{4F8C523E-91E6-FD40-963E-E007D39712D2}"/>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1"/>
                  </a:solidFill>
                </a:rPr>
                <a:t>x</a:t>
              </a:r>
            </a:p>
          </p:txBody>
        </p:sp>
        <p:sp>
          <p:nvSpPr>
            <p:cNvPr id="278" name="TextBox 277">
              <a:extLst>
                <a:ext uri="{FF2B5EF4-FFF2-40B4-BE49-F238E27FC236}">
                  <a16:creationId xmlns:a16="http://schemas.microsoft.com/office/drawing/2014/main" id="{8700065F-028C-ED4B-B985-9C81CE78FDCD}"/>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1"/>
                  </a:solidFill>
                </a:rPr>
                <a:t>x</a:t>
              </a:r>
            </a:p>
          </p:txBody>
        </p:sp>
        <p:sp>
          <p:nvSpPr>
            <p:cNvPr id="279" name="TextBox 278">
              <a:extLst>
                <a:ext uri="{FF2B5EF4-FFF2-40B4-BE49-F238E27FC236}">
                  <a16:creationId xmlns:a16="http://schemas.microsoft.com/office/drawing/2014/main" id="{2E0660C4-27E8-0C4F-8DF4-B1F1617F642E}"/>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1"/>
                  </a:solidFill>
                </a:rPr>
                <a:t>x</a:t>
              </a:r>
            </a:p>
          </p:txBody>
        </p:sp>
        <p:sp>
          <p:nvSpPr>
            <p:cNvPr id="280" name="TextBox 279">
              <a:extLst>
                <a:ext uri="{FF2B5EF4-FFF2-40B4-BE49-F238E27FC236}">
                  <a16:creationId xmlns:a16="http://schemas.microsoft.com/office/drawing/2014/main" id="{26D05ABC-C384-8046-9975-4EEE91504414}"/>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1"/>
                  </a:solidFill>
                </a:rPr>
                <a:t>x</a:t>
              </a:r>
            </a:p>
          </p:txBody>
        </p:sp>
        <p:sp>
          <p:nvSpPr>
            <p:cNvPr id="281" name="TextBox 280">
              <a:extLst>
                <a:ext uri="{FF2B5EF4-FFF2-40B4-BE49-F238E27FC236}">
                  <a16:creationId xmlns:a16="http://schemas.microsoft.com/office/drawing/2014/main" id="{D800D6AD-32F2-E542-8219-2BCA0BE93078}"/>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1"/>
                  </a:solidFill>
                </a:rPr>
                <a:t>x</a:t>
              </a:r>
            </a:p>
          </p:txBody>
        </p:sp>
        <p:sp>
          <p:nvSpPr>
            <p:cNvPr id="282" name="TextBox 281">
              <a:extLst>
                <a:ext uri="{FF2B5EF4-FFF2-40B4-BE49-F238E27FC236}">
                  <a16:creationId xmlns:a16="http://schemas.microsoft.com/office/drawing/2014/main" id="{1D5CB508-5C75-9344-A690-DC7FCAEE0543}"/>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1"/>
                  </a:solidFill>
                </a:rPr>
                <a:t>x</a:t>
              </a:r>
            </a:p>
          </p:txBody>
        </p:sp>
        <p:sp>
          <p:nvSpPr>
            <p:cNvPr id="283" name="TextBox 282">
              <a:extLst>
                <a:ext uri="{FF2B5EF4-FFF2-40B4-BE49-F238E27FC236}">
                  <a16:creationId xmlns:a16="http://schemas.microsoft.com/office/drawing/2014/main" id="{525EDD64-A904-7F48-BECF-3796371AD9FE}"/>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1"/>
                  </a:solidFill>
                </a:rPr>
                <a:t>x</a:t>
              </a:r>
            </a:p>
          </p:txBody>
        </p:sp>
        <p:sp>
          <p:nvSpPr>
            <p:cNvPr id="284" name="TextBox 283">
              <a:extLst>
                <a:ext uri="{FF2B5EF4-FFF2-40B4-BE49-F238E27FC236}">
                  <a16:creationId xmlns:a16="http://schemas.microsoft.com/office/drawing/2014/main" id="{DCF0D8FE-F9F7-9C4B-B180-74CDDF1BB5FF}"/>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1"/>
                  </a:solidFill>
                </a:rPr>
                <a:t>x</a:t>
              </a:r>
            </a:p>
          </p:txBody>
        </p:sp>
        <p:sp>
          <p:nvSpPr>
            <p:cNvPr id="285" name="TextBox 284">
              <a:extLst>
                <a:ext uri="{FF2B5EF4-FFF2-40B4-BE49-F238E27FC236}">
                  <a16:creationId xmlns:a16="http://schemas.microsoft.com/office/drawing/2014/main" id="{EE83E18F-392B-754E-B75B-199A3BBDAC80}"/>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1"/>
                  </a:solidFill>
                </a:rPr>
                <a:t>x</a:t>
              </a:r>
            </a:p>
          </p:txBody>
        </p:sp>
        <p:sp>
          <p:nvSpPr>
            <p:cNvPr id="286" name="TextBox 285">
              <a:extLst>
                <a:ext uri="{FF2B5EF4-FFF2-40B4-BE49-F238E27FC236}">
                  <a16:creationId xmlns:a16="http://schemas.microsoft.com/office/drawing/2014/main" id="{B45BF943-67DC-5C42-A894-F0B3386B249B}"/>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1"/>
                  </a:solidFill>
                </a:rPr>
                <a:t>x</a:t>
              </a:r>
            </a:p>
          </p:txBody>
        </p:sp>
        <p:sp>
          <p:nvSpPr>
            <p:cNvPr id="287" name="TextBox 286">
              <a:extLst>
                <a:ext uri="{FF2B5EF4-FFF2-40B4-BE49-F238E27FC236}">
                  <a16:creationId xmlns:a16="http://schemas.microsoft.com/office/drawing/2014/main" id="{DCA88616-D207-BF4A-9995-CE2F674913F6}"/>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1"/>
                  </a:solidFill>
                </a:rPr>
                <a:t>x</a:t>
              </a:r>
            </a:p>
          </p:txBody>
        </p:sp>
        <p:sp>
          <p:nvSpPr>
            <p:cNvPr id="288" name="TextBox 287">
              <a:extLst>
                <a:ext uri="{FF2B5EF4-FFF2-40B4-BE49-F238E27FC236}">
                  <a16:creationId xmlns:a16="http://schemas.microsoft.com/office/drawing/2014/main" id="{598A2F7C-8C9D-9F4A-8143-E7FDBA4417A2}"/>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1"/>
                  </a:solidFill>
                </a:rPr>
                <a:t>x</a:t>
              </a:r>
            </a:p>
          </p:txBody>
        </p:sp>
        <p:sp>
          <p:nvSpPr>
            <p:cNvPr id="289" name="TextBox 288">
              <a:extLst>
                <a:ext uri="{FF2B5EF4-FFF2-40B4-BE49-F238E27FC236}">
                  <a16:creationId xmlns:a16="http://schemas.microsoft.com/office/drawing/2014/main" id="{670CA784-A4C5-6149-B0B0-6D1D614A2D76}"/>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1"/>
                  </a:solidFill>
                </a:rPr>
                <a:t>x</a:t>
              </a:r>
            </a:p>
          </p:txBody>
        </p:sp>
        <p:sp>
          <p:nvSpPr>
            <p:cNvPr id="290" name="TextBox 289">
              <a:extLst>
                <a:ext uri="{FF2B5EF4-FFF2-40B4-BE49-F238E27FC236}">
                  <a16:creationId xmlns:a16="http://schemas.microsoft.com/office/drawing/2014/main" id="{9D413CCE-BB68-DE4E-BA00-FF6E4891313C}"/>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1"/>
                  </a:solidFill>
                </a:rPr>
                <a:t>x</a:t>
              </a:r>
            </a:p>
          </p:txBody>
        </p:sp>
        <p:sp>
          <p:nvSpPr>
            <p:cNvPr id="291" name="TextBox 290">
              <a:extLst>
                <a:ext uri="{FF2B5EF4-FFF2-40B4-BE49-F238E27FC236}">
                  <a16:creationId xmlns:a16="http://schemas.microsoft.com/office/drawing/2014/main" id="{DABF31A0-CBD5-954A-B222-D9F58EA2A936}"/>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1"/>
                  </a:solidFill>
                </a:rPr>
                <a:t>x</a:t>
              </a:r>
            </a:p>
          </p:txBody>
        </p:sp>
        <p:sp>
          <p:nvSpPr>
            <p:cNvPr id="292" name="TextBox 291">
              <a:extLst>
                <a:ext uri="{FF2B5EF4-FFF2-40B4-BE49-F238E27FC236}">
                  <a16:creationId xmlns:a16="http://schemas.microsoft.com/office/drawing/2014/main" id="{94CE945B-EFF6-E340-BA3D-B49192D194E9}"/>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1"/>
                  </a:solidFill>
                </a:rPr>
                <a:t>x</a:t>
              </a:r>
            </a:p>
          </p:txBody>
        </p:sp>
        <p:sp>
          <p:nvSpPr>
            <p:cNvPr id="293" name="TextBox 292">
              <a:extLst>
                <a:ext uri="{FF2B5EF4-FFF2-40B4-BE49-F238E27FC236}">
                  <a16:creationId xmlns:a16="http://schemas.microsoft.com/office/drawing/2014/main" id="{76E15C76-DC9A-C24F-9CCF-3E8D6A85FFEB}"/>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1"/>
                  </a:solidFill>
                </a:rPr>
                <a:t>x</a:t>
              </a:r>
            </a:p>
          </p:txBody>
        </p:sp>
        <p:sp>
          <p:nvSpPr>
            <p:cNvPr id="294" name="Oval 293">
              <a:extLst>
                <a:ext uri="{FF2B5EF4-FFF2-40B4-BE49-F238E27FC236}">
                  <a16:creationId xmlns:a16="http://schemas.microsoft.com/office/drawing/2014/main" id="{14E0EC2A-38A3-B045-B08C-6972DF790D8B}"/>
                </a:ext>
              </a:extLst>
            </p:cNvPr>
            <p:cNvSpPr/>
            <p:nvPr/>
          </p:nvSpPr>
          <p:spPr>
            <a:xfrm>
              <a:off x="2036652" y="1497826"/>
              <a:ext cx="1665617" cy="157655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grpSp>
      <p:grpSp>
        <p:nvGrpSpPr>
          <p:cNvPr id="295" name="Group 294">
            <a:extLst>
              <a:ext uri="{FF2B5EF4-FFF2-40B4-BE49-F238E27FC236}">
                <a16:creationId xmlns:a16="http://schemas.microsoft.com/office/drawing/2014/main" id="{7D838B16-6C4A-B94C-AC5D-2010E40A80C7}"/>
              </a:ext>
            </a:extLst>
          </p:cNvPr>
          <p:cNvGrpSpPr/>
          <p:nvPr/>
        </p:nvGrpSpPr>
        <p:grpSpPr>
          <a:xfrm>
            <a:off x="602685" y="4436495"/>
            <a:ext cx="948856" cy="923329"/>
            <a:chOff x="2036652" y="1429407"/>
            <a:chExt cx="1751185" cy="1704075"/>
          </a:xfrm>
        </p:grpSpPr>
        <p:sp>
          <p:nvSpPr>
            <p:cNvPr id="296" name="TextBox 295">
              <a:extLst>
                <a:ext uri="{FF2B5EF4-FFF2-40B4-BE49-F238E27FC236}">
                  <a16:creationId xmlns:a16="http://schemas.microsoft.com/office/drawing/2014/main" id="{4CD02949-9730-B246-951A-7270F621107B}"/>
                </a:ext>
              </a:extLst>
            </p:cNvPr>
            <p:cNvSpPr txBox="1"/>
            <p:nvPr/>
          </p:nvSpPr>
          <p:spPr>
            <a:xfrm>
              <a:off x="2448909" y="1429407"/>
              <a:ext cx="524239" cy="681631"/>
            </a:xfrm>
            <a:prstGeom prst="rect">
              <a:avLst/>
            </a:prstGeom>
            <a:noFill/>
          </p:spPr>
          <p:txBody>
            <a:bodyPr wrap="none" rtlCol="0">
              <a:spAutoFit/>
            </a:bodyPr>
            <a:lstStyle/>
            <a:p>
              <a:r>
                <a:rPr lang="en-US" dirty="0">
                  <a:solidFill>
                    <a:srgbClr val="00B050"/>
                  </a:solidFill>
                </a:rPr>
                <a:t>x</a:t>
              </a:r>
            </a:p>
          </p:txBody>
        </p:sp>
        <p:sp>
          <p:nvSpPr>
            <p:cNvPr id="297" name="TextBox 296">
              <a:extLst>
                <a:ext uri="{FF2B5EF4-FFF2-40B4-BE49-F238E27FC236}">
                  <a16:creationId xmlns:a16="http://schemas.microsoft.com/office/drawing/2014/main" id="{7DC34F09-30BF-AD44-A2A3-548BCAE9BEF3}"/>
                </a:ext>
              </a:extLst>
            </p:cNvPr>
            <p:cNvSpPr txBox="1"/>
            <p:nvPr/>
          </p:nvSpPr>
          <p:spPr>
            <a:xfrm>
              <a:off x="2601309" y="1581807"/>
              <a:ext cx="524239" cy="681631"/>
            </a:xfrm>
            <a:prstGeom prst="rect">
              <a:avLst/>
            </a:prstGeom>
            <a:noFill/>
          </p:spPr>
          <p:txBody>
            <a:bodyPr wrap="none" rtlCol="0">
              <a:spAutoFit/>
            </a:bodyPr>
            <a:lstStyle/>
            <a:p>
              <a:r>
                <a:rPr lang="en-US" dirty="0">
                  <a:solidFill>
                    <a:srgbClr val="00B050"/>
                  </a:solidFill>
                </a:rPr>
                <a:t>x</a:t>
              </a:r>
            </a:p>
          </p:txBody>
        </p:sp>
        <p:sp>
          <p:nvSpPr>
            <p:cNvPr id="298" name="TextBox 297">
              <a:extLst>
                <a:ext uri="{FF2B5EF4-FFF2-40B4-BE49-F238E27FC236}">
                  <a16:creationId xmlns:a16="http://schemas.microsoft.com/office/drawing/2014/main" id="{B262FE24-2B2A-E541-93D2-D5E249F4AD69}"/>
                </a:ext>
              </a:extLst>
            </p:cNvPr>
            <p:cNvSpPr txBox="1"/>
            <p:nvPr/>
          </p:nvSpPr>
          <p:spPr>
            <a:xfrm>
              <a:off x="2753710" y="1734208"/>
              <a:ext cx="524239" cy="681631"/>
            </a:xfrm>
            <a:prstGeom prst="rect">
              <a:avLst/>
            </a:prstGeom>
            <a:noFill/>
          </p:spPr>
          <p:txBody>
            <a:bodyPr wrap="none" rtlCol="0">
              <a:spAutoFit/>
            </a:bodyPr>
            <a:lstStyle/>
            <a:p>
              <a:r>
                <a:rPr lang="en-US" dirty="0">
                  <a:solidFill>
                    <a:srgbClr val="00B050"/>
                  </a:solidFill>
                </a:rPr>
                <a:t>x</a:t>
              </a:r>
            </a:p>
          </p:txBody>
        </p:sp>
        <p:sp>
          <p:nvSpPr>
            <p:cNvPr id="299" name="TextBox 298">
              <a:extLst>
                <a:ext uri="{FF2B5EF4-FFF2-40B4-BE49-F238E27FC236}">
                  <a16:creationId xmlns:a16="http://schemas.microsoft.com/office/drawing/2014/main" id="{7059C441-3592-A84E-AF1E-D59DD845EDFD}"/>
                </a:ext>
              </a:extLst>
            </p:cNvPr>
            <p:cNvSpPr txBox="1"/>
            <p:nvPr/>
          </p:nvSpPr>
          <p:spPr>
            <a:xfrm>
              <a:off x="2948016" y="1822914"/>
              <a:ext cx="524239" cy="681631"/>
            </a:xfrm>
            <a:prstGeom prst="rect">
              <a:avLst/>
            </a:prstGeom>
            <a:noFill/>
          </p:spPr>
          <p:txBody>
            <a:bodyPr wrap="none" rtlCol="0">
              <a:spAutoFit/>
            </a:bodyPr>
            <a:lstStyle/>
            <a:p>
              <a:r>
                <a:rPr lang="en-US" dirty="0">
                  <a:solidFill>
                    <a:srgbClr val="00B050"/>
                  </a:solidFill>
                </a:rPr>
                <a:t>x</a:t>
              </a:r>
            </a:p>
          </p:txBody>
        </p:sp>
        <p:sp>
          <p:nvSpPr>
            <p:cNvPr id="300" name="TextBox 299">
              <a:extLst>
                <a:ext uri="{FF2B5EF4-FFF2-40B4-BE49-F238E27FC236}">
                  <a16:creationId xmlns:a16="http://schemas.microsoft.com/office/drawing/2014/main" id="{53FDB875-0839-0347-848F-D1BF4C74CC89}"/>
                </a:ext>
              </a:extLst>
            </p:cNvPr>
            <p:cNvSpPr txBox="1"/>
            <p:nvPr/>
          </p:nvSpPr>
          <p:spPr>
            <a:xfrm>
              <a:off x="3058510" y="2039007"/>
              <a:ext cx="524239" cy="681631"/>
            </a:xfrm>
            <a:prstGeom prst="rect">
              <a:avLst/>
            </a:prstGeom>
            <a:noFill/>
          </p:spPr>
          <p:txBody>
            <a:bodyPr wrap="none" rtlCol="0">
              <a:spAutoFit/>
            </a:bodyPr>
            <a:lstStyle/>
            <a:p>
              <a:r>
                <a:rPr lang="en-US" dirty="0">
                  <a:solidFill>
                    <a:srgbClr val="00B050"/>
                  </a:solidFill>
                </a:rPr>
                <a:t>x</a:t>
              </a:r>
            </a:p>
          </p:txBody>
        </p:sp>
        <p:sp>
          <p:nvSpPr>
            <p:cNvPr id="301" name="TextBox 300">
              <a:extLst>
                <a:ext uri="{FF2B5EF4-FFF2-40B4-BE49-F238E27FC236}">
                  <a16:creationId xmlns:a16="http://schemas.microsoft.com/office/drawing/2014/main" id="{670BFC7D-61F4-3748-886E-732163B0C746}"/>
                </a:ext>
              </a:extLst>
            </p:cNvPr>
            <p:cNvSpPr txBox="1"/>
            <p:nvPr/>
          </p:nvSpPr>
          <p:spPr>
            <a:xfrm>
              <a:off x="3210910" y="2191407"/>
              <a:ext cx="524239" cy="681631"/>
            </a:xfrm>
            <a:prstGeom prst="rect">
              <a:avLst/>
            </a:prstGeom>
            <a:noFill/>
          </p:spPr>
          <p:txBody>
            <a:bodyPr wrap="none" rtlCol="0">
              <a:spAutoFit/>
            </a:bodyPr>
            <a:lstStyle/>
            <a:p>
              <a:r>
                <a:rPr lang="en-US" dirty="0">
                  <a:solidFill>
                    <a:srgbClr val="00B050"/>
                  </a:solidFill>
                </a:rPr>
                <a:t>x</a:t>
              </a:r>
            </a:p>
          </p:txBody>
        </p:sp>
        <p:sp>
          <p:nvSpPr>
            <p:cNvPr id="302" name="TextBox 301">
              <a:extLst>
                <a:ext uri="{FF2B5EF4-FFF2-40B4-BE49-F238E27FC236}">
                  <a16:creationId xmlns:a16="http://schemas.microsoft.com/office/drawing/2014/main" id="{DBB21711-5F74-CF48-8BD1-51D757EEAF41}"/>
                </a:ext>
              </a:extLst>
            </p:cNvPr>
            <p:cNvSpPr txBox="1"/>
            <p:nvPr/>
          </p:nvSpPr>
          <p:spPr>
            <a:xfrm>
              <a:off x="2543641" y="1930854"/>
              <a:ext cx="524239" cy="681631"/>
            </a:xfrm>
            <a:prstGeom prst="rect">
              <a:avLst/>
            </a:prstGeom>
            <a:noFill/>
          </p:spPr>
          <p:txBody>
            <a:bodyPr wrap="none" rtlCol="0">
              <a:spAutoFit/>
            </a:bodyPr>
            <a:lstStyle/>
            <a:p>
              <a:r>
                <a:rPr lang="en-US" dirty="0">
                  <a:solidFill>
                    <a:srgbClr val="00B050"/>
                  </a:solidFill>
                </a:rPr>
                <a:t>x</a:t>
              </a:r>
            </a:p>
          </p:txBody>
        </p:sp>
        <p:sp>
          <p:nvSpPr>
            <p:cNvPr id="303" name="TextBox 302">
              <a:extLst>
                <a:ext uri="{FF2B5EF4-FFF2-40B4-BE49-F238E27FC236}">
                  <a16:creationId xmlns:a16="http://schemas.microsoft.com/office/drawing/2014/main" id="{D8E9D4AB-D6B0-AE45-B498-D5792A47743A}"/>
                </a:ext>
              </a:extLst>
            </p:cNvPr>
            <p:cNvSpPr txBox="1"/>
            <p:nvPr/>
          </p:nvSpPr>
          <p:spPr>
            <a:xfrm>
              <a:off x="2559677" y="2401192"/>
              <a:ext cx="524239" cy="681631"/>
            </a:xfrm>
            <a:prstGeom prst="rect">
              <a:avLst/>
            </a:prstGeom>
            <a:noFill/>
          </p:spPr>
          <p:txBody>
            <a:bodyPr wrap="none" rtlCol="0">
              <a:spAutoFit/>
            </a:bodyPr>
            <a:lstStyle/>
            <a:p>
              <a:r>
                <a:rPr lang="en-US" dirty="0">
                  <a:solidFill>
                    <a:srgbClr val="00B050"/>
                  </a:solidFill>
                </a:rPr>
                <a:t>x</a:t>
              </a:r>
            </a:p>
          </p:txBody>
        </p:sp>
        <p:sp>
          <p:nvSpPr>
            <p:cNvPr id="304" name="TextBox 303">
              <a:extLst>
                <a:ext uri="{FF2B5EF4-FFF2-40B4-BE49-F238E27FC236}">
                  <a16:creationId xmlns:a16="http://schemas.microsoft.com/office/drawing/2014/main" id="{4BC584BC-953C-D747-92B9-0EBB7ED15406}"/>
                </a:ext>
              </a:extLst>
            </p:cNvPr>
            <p:cNvSpPr txBox="1"/>
            <p:nvPr/>
          </p:nvSpPr>
          <p:spPr>
            <a:xfrm>
              <a:off x="2133803" y="1558684"/>
              <a:ext cx="294290" cy="681631"/>
            </a:xfrm>
            <a:prstGeom prst="rect">
              <a:avLst/>
            </a:prstGeom>
            <a:noFill/>
          </p:spPr>
          <p:txBody>
            <a:bodyPr wrap="square" rtlCol="0">
              <a:spAutoFit/>
            </a:bodyPr>
            <a:lstStyle/>
            <a:p>
              <a:r>
                <a:rPr lang="en-US" dirty="0">
                  <a:solidFill>
                    <a:srgbClr val="00B050"/>
                  </a:solidFill>
                </a:rPr>
                <a:t>x</a:t>
              </a:r>
            </a:p>
          </p:txBody>
        </p:sp>
        <p:sp>
          <p:nvSpPr>
            <p:cNvPr id="305" name="TextBox 304">
              <a:extLst>
                <a:ext uri="{FF2B5EF4-FFF2-40B4-BE49-F238E27FC236}">
                  <a16:creationId xmlns:a16="http://schemas.microsoft.com/office/drawing/2014/main" id="{48C662C7-3BC7-EB47-B771-C657D98FBBAF}"/>
                </a:ext>
              </a:extLst>
            </p:cNvPr>
            <p:cNvSpPr txBox="1"/>
            <p:nvPr/>
          </p:nvSpPr>
          <p:spPr>
            <a:xfrm>
              <a:off x="2244298" y="1794219"/>
              <a:ext cx="294290" cy="681631"/>
            </a:xfrm>
            <a:prstGeom prst="rect">
              <a:avLst/>
            </a:prstGeom>
            <a:noFill/>
          </p:spPr>
          <p:txBody>
            <a:bodyPr wrap="square" rtlCol="0">
              <a:spAutoFit/>
            </a:bodyPr>
            <a:lstStyle/>
            <a:p>
              <a:r>
                <a:rPr lang="en-US" dirty="0">
                  <a:solidFill>
                    <a:srgbClr val="00B050"/>
                  </a:solidFill>
                </a:rPr>
                <a:t>x</a:t>
              </a:r>
            </a:p>
          </p:txBody>
        </p:sp>
        <p:sp>
          <p:nvSpPr>
            <p:cNvPr id="306" name="TextBox 305">
              <a:extLst>
                <a:ext uri="{FF2B5EF4-FFF2-40B4-BE49-F238E27FC236}">
                  <a16:creationId xmlns:a16="http://schemas.microsoft.com/office/drawing/2014/main" id="{03C5A51B-D332-9147-BD05-094D559DF64F}"/>
                </a:ext>
              </a:extLst>
            </p:cNvPr>
            <p:cNvSpPr txBox="1"/>
            <p:nvPr/>
          </p:nvSpPr>
          <p:spPr>
            <a:xfrm>
              <a:off x="2428161" y="1798738"/>
              <a:ext cx="294290" cy="681631"/>
            </a:xfrm>
            <a:prstGeom prst="rect">
              <a:avLst/>
            </a:prstGeom>
            <a:noFill/>
          </p:spPr>
          <p:txBody>
            <a:bodyPr wrap="square" rtlCol="0">
              <a:spAutoFit/>
            </a:bodyPr>
            <a:lstStyle/>
            <a:p>
              <a:r>
                <a:rPr lang="en-US" dirty="0">
                  <a:solidFill>
                    <a:srgbClr val="00B050"/>
                  </a:solidFill>
                </a:rPr>
                <a:t>x</a:t>
              </a:r>
            </a:p>
          </p:txBody>
        </p:sp>
        <p:sp>
          <p:nvSpPr>
            <p:cNvPr id="307" name="TextBox 306">
              <a:extLst>
                <a:ext uri="{FF2B5EF4-FFF2-40B4-BE49-F238E27FC236}">
                  <a16:creationId xmlns:a16="http://schemas.microsoft.com/office/drawing/2014/main" id="{38D8D3F9-20DA-E04A-8B8E-11397B72FBD2}"/>
                </a:ext>
              </a:extLst>
            </p:cNvPr>
            <p:cNvSpPr txBox="1"/>
            <p:nvPr/>
          </p:nvSpPr>
          <p:spPr>
            <a:xfrm>
              <a:off x="2464676" y="2140325"/>
              <a:ext cx="294290" cy="681631"/>
            </a:xfrm>
            <a:prstGeom prst="rect">
              <a:avLst/>
            </a:prstGeom>
            <a:noFill/>
          </p:spPr>
          <p:txBody>
            <a:bodyPr wrap="square" rtlCol="0">
              <a:spAutoFit/>
            </a:bodyPr>
            <a:lstStyle/>
            <a:p>
              <a:r>
                <a:rPr lang="en-US" dirty="0">
                  <a:solidFill>
                    <a:srgbClr val="00B050"/>
                  </a:solidFill>
                </a:rPr>
                <a:t>x</a:t>
              </a:r>
            </a:p>
          </p:txBody>
        </p:sp>
        <p:sp>
          <p:nvSpPr>
            <p:cNvPr id="308" name="TextBox 307">
              <a:extLst>
                <a:ext uri="{FF2B5EF4-FFF2-40B4-BE49-F238E27FC236}">
                  <a16:creationId xmlns:a16="http://schemas.microsoft.com/office/drawing/2014/main" id="{850DEFA6-E82F-9E42-8CDE-3CA6BDA2A35F}"/>
                </a:ext>
              </a:extLst>
            </p:cNvPr>
            <p:cNvSpPr txBox="1"/>
            <p:nvPr/>
          </p:nvSpPr>
          <p:spPr>
            <a:xfrm>
              <a:off x="2911366" y="2101437"/>
              <a:ext cx="294290" cy="681631"/>
            </a:xfrm>
            <a:prstGeom prst="rect">
              <a:avLst/>
            </a:prstGeom>
            <a:noFill/>
          </p:spPr>
          <p:txBody>
            <a:bodyPr wrap="square" rtlCol="0">
              <a:spAutoFit/>
            </a:bodyPr>
            <a:lstStyle/>
            <a:p>
              <a:r>
                <a:rPr lang="en-US" dirty="0">
                  <a:solidFill>
                    <a:srgbClr val="00B050"/>
                  </a:solidFill>
                </a:rPr>
                <a:t>x</a:t>
              </a:r>
            </a:p>
          </p:txBody>
        </p:sp>
        <p:sp>
          <p:nvSpPr>
            <p:cNvPr id="309" name="TextBox 308">
              <a:extLst>
                <a:ext uri="{FF2B5EF4-FFF2-40B4-BE49-F238E27FC236}">
                  <a16:creationId xmlns:a16="http://schemas.microsoft.com/office/drawing/2014/main" id="{0C1ACE3D-9E6B-444B-9C34-74E67A64BC2F}"/>
                </a:ext>
              </a:extLst>
            </p:cNvPr>
            <p:cNvSpPr txBox="1"/>
            <p:nvPr/>
          </p:nvSpPr>
          <p:spPr>
            <a:xfrm>
              <a:off x="2758318" y="2319946"/>
              <a:ext cx="294290" cy="681631"/>
            </a:xfrm>
            <a:prstGeom prst="rect">
              <a:avLst/>
            </a:prstGeom>
            <a:noFill/>
          </p:spPr>
          <p:txBody>
            <a:bodyPr wrap="square" rtlCol="0">
              <a:spAutoFit/>
            </a:bodyPr>
            <a:lstStyle/>
            <a:p>
              <a:r>
                <a:rPr lang="en-US" dirty="0">
                  <a:solidFill>
                    <a:srgbClr val="00B050"/>
                  </a:solidFill>
                </a:rPr>
                <a:t>x</a:t>
              </a:r>
            </a:p>
          </p:txBody>
        </p:sp>
        <p:sp>
          <p:nvSpPr>
            <p:cNvPr id="310" name="TextBox 309">
              <a:extLst>
                <a:ext uri="{FF2B5EF4-FFF2-40B4-BE49-F238E27FC236}">
                  <a16:creationId xmlns:a16="http://schemas.microsoft.com/office/drawing/2014/main" id="{27452170-736C-F741-BFE8-C7F7D633A593}"/>
                </a:ext>
              </a:extLst>
            </p:cNvPr>
            <p:cNvSpPr txBox="1"/>
            <p:nvPr/>
          </p:nvSpPr>
          <p:spPr>
            <a:xfrm>
              <a:off x="3037762" y="2408338"/>
              <a:ext cx="294290" cy="681631"/>
            </a:xfrm>
            <a:prstGeom prst="rect">
              <a:avLst/>
            </a:prstGeom>
            <a:noFill/>
          </p:spPr>
          <p:txBody>
            <a:bodyPr wrap="square" rtlCol="0">
              <a:spAutoFit/>
            </a:bodyPr>
            <a:lstStyle/>
            <a:p>
              <a:r>
                <a:rPr lang="en-US" dirty="0">
                  <a:solidFill>
                    <a:srgbClr val="00B050"/>
                  </a:solidFill>
                </a:rPr>
                <a:t>x</a:t>
              </a:r>
            </a:p>
          </p:txBody>
        </p:sp>
        <p:sp>
          <p:nvSpPr>
            <p:cNvPr id="311" name="TextBox 310">
              <a:extLst>
                <a:ext uri="{FF2B5EF4-FFF2-40B4-BE49-F238E27FC236}">
                  <a16:creationId xmlns:a16="http://schemas.microsoft.com/office/drawing/2014/main" id="{84F7B100-774D-624A-9DFB-F8BC6CA85D3A}"/>
                </a:ext>
              </a:extLst>
            </p:cNvPr>
            <p:cNvSpPr txBox="1"/>
            <p:nvPr/>
          </p:nvSpPr>
          <p:spPr>
            <a:xfrm>
              <a:off x="2055045" y="1872525"/>
              <a:ext cx="294290" cy="681631"/>
            </a:xfrm>
            <a:prstGeom prst="rect">
              <a:avLst/>
            </a:prstGeom>
            <a:noFill/>
          </p:spPr>
          <p:txBody>
            <a:bodyPr wrap="square" rtlCol="0">
              <a:spAutoFit/>
            </a:bodyPr>
            <a:lstStyle/>
            <a:p>
              <a:r>
                <a:rPr lang="en-US" dirty="0">
                  <a:solidFill>
                    <a:srgbClr val="00B050"/>
                  </a:solidFill>
                </a:rPr>
                <a:t>x</a:t>
              </a:r>
            </a:p>
          </p:txBody>
        </p:sp>
        <p:sp>
          <p:nvSpPr>
            <p:cNvPr id="312" name="TextBox 311">
              <a:extLst>
                <a:ext uri="{FF2B5EF4-FFF2-40B4-BE49-F238E27FC236}">
                  <a16:creationId xmlns:a16="http://schemas.microsoft.com/office/drawing/2014/main" id="{91264E92-D738-4F4C-9408-BB77F1051CD0}"/>
                </a:ext>
              </a:extLst>
            </p:cNvPr>
            <p:cNvSpPr txBox="1"/>
            <p:nvPr/>
          </p:nvSpPr>
          <p:spPr>
            <a:xfrm>
              <a:off x="3232068" y="1918873"/>
              <a:ext cx="524239" cy="681631"/>
            </a:xfrm>
            <a:prstGeom prst="rect">
              <a:avLst/>
            </a:prstGeom>
            <a:noFill/>
          </p:spPr>
          <p:txBody>
            <a:bodyPr wrap="none" rtlCol="0">
              <a:spAutoFit/>
            </a:bodyPr>
            <a:lstStyle/>
            <a:p>
              <a:r>
                <a:rPr lang="en-US" dirty="0">
                  <a:solidFill>
                    <a:srgbClr val="00B050"/>
                  </a:solidFill>
                </a:rPr>
                <a:t>x</a:t>
              </a:r>
            </a:p>
          </p:txBody>
        </p:sp>
        <p:sp>
          <p:nvSpPr>
            <p:cNvPr id="313" name="TextBox 312">
              <a:extLst>
                <a:ext uri="{FF2B5EF4-FFF2-40B4-BE49-F238E27FC236}">
                  <a16:creationId xmlns:a16="http://schemas.microsoft.com/office/drawing/2014/main" id="{C1CB68F3-62A2-A14C-8089-0C68077C7C21}"/>
                </a:ext>
              </a:extLst>
            </p:cNvPr>
            <p:cNvSpPr txBox="1"/>
            <p:nvPr/>
          </p:nvSpPr>
          <p:spPr>
            <a:xfrm>
              <a:off x="2927267" y="1483429"/>
              <a:ext cx="284052" cy="681631"/>
            </a:xfrm>
            <a:prstGeom prst="rect">
              <a:avLst/>
            </a:prstGeom>
            <a:noFill/>
          </p:spPr>
          <p:txBody>
            <a:bodyPr wrap="square" rtlCol="0">
              <a:spAutoFit/>
            </a:bodyPr>
            <a:lstStyle/>
            <a:p>
              <a:r>
                <a:rPr lang="en-US" dirty="0">
                  <a:solidFill>
                    <a:srgbClr val="00B050"/>
                  </a:solidFill>
                </a:rPr>
                <a:t>x</a:t>
              </a:r>
            </a:p>
          </p:txBody>
        </p:sp>
        <p:sp>
          <p:nvSpPr>
            <p:cNvPr id="314" name="TextBox 313">
              <a:extLst>
                <a:ext uri="{FF2B5EF4-FFF2-40B4-BE49-F238E27FC236}">
                  <a16:creationId xmlns:a16="http://schemas.microsoft.com/office/drawing/2014/main" id="{E4BCAF68-A0C4-FF4E-A3BC-F5A07AFBA9F1}"/>
                </a:ext>
              </a:extLst>
            </p:cNvPr>
            <p:cNvSpPr txBox="1"/>
            <p:nvPr/>
          </p:nvSpPr>
          <p:spPr>
            <a:xfrm>
              <a:off x="3263598" y="1638247"/>
              <a:ext cx="524239" cy="681631"/>
            </a:xfrm>
            <a:prstGeom prst="rect">
              <a:avLst/>
            </a:prstGeom>
            <a:noFill/>
          </p:spPr>
          <p:txBody>
            <a:bodyPr wrap="none" rtlCol="0">
              <a:spAutoFit/>
            </a:bodyPr>
            <a:lstStyle/>
            <a:p>
              <a:r>
                <a:rPr lang="en-US" dirty="0">
                  <a:solidFill>
                    <a:srgbClr val="00B050"/>
                  </a:solidFill>
                </a:rPr>
                <a:t>x</a:t>
              </a:r>
            </a:p>
          </p:txBody>
        </p:sp>
        <p:sp>
          <p:nvSpPr>
            <p:cNvPr id="315" name="TextBox 314">
              <a:extLst>
                <a:ext uri="{FF2B5EF4-FFF2-40B4-BE49-F238E27FC236}">
                  <a16:creationId xmlns:a16="http://schemas.microsoft.com/office/drawing/2014/main" id="{A950D2B9-F74E-1443-BDDD-8AB089D06C30}"/>
                </a:ext>
              </a:extLst>
            </p:cNvPr>
            <p:cNvSpPr txBox="1"/>
            <p:nvPr/>
          </p:nvSpPr>
          <p:spPr>
            <a:xfrm>
              <a:off x="2335515" y="2451851"/>
              <a:ext cx="524239" cy="681631"/>
            </a:xfrm>
            <a:prstGeom prst="rect">
              <a:avLst/>
            </a:prstGeom>
            <a:noFill/>
          </p:spPr>
          <p:txBody>
            <a:bodyPr wrap="none" rtlCol="0">
              <a:spAutoFit/>
            </a:bodyPr>
            <a:lstStyle/>
            <a:p>
              <a:r>
                <a:rPr lang="en-US" dirty="0">
                  <a:solidFill>
                    <a:srgbClr val="00B050"/>
                  </a:solidFill>
                </a:rPr>
                <a:t>x</a:t>
              </a:r>
            </a:p>
          </p:txBody>
        </p:sp>
        <p:sp>
          <p:nvSpPr>
            <p:cNvPr id="316" name="TextBox 315">
              <a:extLst>
                <a:ext uri="{FF2B5EF4-FFF2-40B4-BE49-F238E27FC236}">
                  <a16:creationId xmlns:a16="http://schemas.microsoft.com/office/drawing/2014/main" id="{A59CCB1D-ECCD-6941-A9E5-FA1F3A5685C0}"/>
                </a:ext>
              </a:extLst>
            </p:cNvPr>
            <p:cNvSpPr txBox="1"/>
            <p:nvPr/>
          </p:nvSpPr>
          <p:spPr>
            <a:xfrm>
              <a:off x="2727434" y="2028286"/>
              <a:ext cx="524239" cy="681631"/>
            </a:xfrm>
            <a:prstGeom prst="rect">
              <a:avLst/>
            </a:prstGeom>
            <a:noFill/>
          </p:spPr>
          <p:txBody>
            <a:bodyPr wrap="none" rtlCol="0">
              <a:spAutoFit/>
            </a:bodyPr>
            <a:lstStyle/>
            <a:p>
              <a:r>
                <a:rPr lang="en-US" dirty="0">
                  <a:solidFill>
                    <a:srgbClr val="00B050"/>
                  </a:solidFill>
                </a:rPr>
                <a:t>x</a:t>
              </a:r>
            </a:p>
          </p:txBody>
        </p:sp>
        <p:sp>
          <p:nvSpPr>
            <p:cNvPr id="317" name="TextBox 316">
              <a:extLst>
                <a:ext uri="{FF2B5EF4-FFF2-40B4-BE49-F238E27FC236}">
                  <a16:creationId xmlns:a16="http://schemas.microsoft.com/office/drawing/2014/main" id="{6C4EDC5A-A338-4C42-B945-51F818FAA7FB}"/>
                </a:ext>
              </a:extLst>
            </p:cNvPr>
            <p:cNvSpPr txBox="1"/>
            <p:nvPr/>
          </p:nvSpPr>
          <p:spPr>
            <a:xfrm>
              <a:off x="2181269" y="2138011"/>
              <a:ext cx="524239" cy="681631"/>
            </a:xfrm>
            <a:prstGeom prst="rect">
              <a:avLst/>
            </a:prstGeom>
            <a:noFill/>
          </p:spPr>
          <p:txBody>
            <a:bodyPr wrap="none" rtlCol="0">
              <a:spAutoFit/>
            </a:bodyPr>
            <a:lstStyle/>
            <a:p>
              <a:r>
                <a:rPr lang="en-US" dirty="0">
                  <a:solidFill>
                    <a:srgbClr val="00B050"/>
                  </a:solidFill>
                </a:rPr>
                <a:t>x</a:t>
              </a:r>
            </a:p>
          </p:txBody>
        </p:sp>
        <p:sp>
          <p:nvSpPr>
            <p:cNvPr id="318" name="Oval 317">
              <a:extLst>
                <a:ext uri="{FF2B5EF4-FFF2-40B4-BE49-F238E27FC236}">
                  <a16:creationId xmlns:a16="http://schemas.microsoft.com/office/drawing/2014/main" id="{A3EF0422-7859-0849-A04F-55EE4B7CA635}"/>
                </a:ext>
              </a:extLst>
            </p:cNvPr>
            <p:cNvSpPr/>
            <p:nvPr/>
          </p:nvSpPr>
          <p:spPr>
            <a:xfrm>
              <a:off x="2036652" y="1497826"/>
              <a:ext cx="1665617" cy="157655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grpSp>
        <p:nvGrpSpPr>
          <p:cNvPr id="319" name="Group 318">
            <a:extLst>
              <a:ext uri="{FF2B5EF4-FFF2-40B4-BE49-F238E27FC236}">
                <a16:creationId xmlns:a16="http://schemas.microsoft.com/office/drawing/2014/main" id="{977F863D-2FC2-BB41-ADF2-833D66B2E22C}"/>
              </a:ext>
            </a:extLst>
          </p:cNvPr>
          <p:cNvGrpSpPr/>
          <p:nvPr/>
        </p:nvGrpSpPr>
        <p:grpSpPr>
          <a:xfrm>
            <a:off x="639756" y="5430956"/>
            <a:ext cx="948856" cy="923329"/>
            <a:chOff x="2036652" y="1429407"/>
            <a:chExt cx="1751185" cy="1704075"/>
          </a:xfrm>
        </p:grpSpPr>
        <p:sp>
          <p:nvSpPr>
            <p:cNvPr id="320" name="TextBox 319">
              <a:extLst>
                <a:ext uri="{FF2B5EF4-FFF2-40B4-BE49-F238E27FC236}">
                  <a16:creationId xmlns:a16="http://schemas.microsoft.com/office/drawing/2014/main" id="{DE340426-A452-0E46-AA4D-3638F20D6B95}"/>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2"/>
                  </a:solidFill>
                </a:rPr>
                <a:t>x</a:t>
              </a:r>
            </a:p>
          </p:txBody>
        </p:sp>
        <p:sp>
          <p:nvSpPr>
            <p:cNvPr id="321" name="TextBox 320">
              <a:extLst>
                <a:ext uri="{FF2B5EF4-FFF2-40B4-BE49-F238E27FC236}">
                  <a16:creationId xmlns:a16="http://schemas.microsoft.com/office/drawing/2014/main" id="{7B558BAD-2C28-E246-93FB-AC13E76F2ED0}"/>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2"/>
                  </a:solidFill>
                </a:rPr>
                <a:t>x</a:t>
              </a:r>
            </a:p>
          </p:txBody>
        </p:sp>
        <p:sp>
          <p:nvSpPr>
            <p:cNvPr id="322" name="TextBox 321">
              <a:extLst>
                <a:ext uri="{FF2B5EF4-FFF2-40B4-BE49-F238E27FC236}">
                  <a16:creationId xmlns:a16="http://schemas.microsoft.com/office/drawing/2014/main" id="{77D28544-5BE5-B049-AB3C-09F3862EA166}"/>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2"/>
                  </a:solidFill>
                </a:rPr>
                <a:t>x</a:t>
              </a:r>
            </a:p>
          </p:txBody>
        </p:sp>
        <p:sp>
          <p:nvSpPr>
            <p:cNvPr id="323" name="TextBox 322">
              <a:extLst>
                <a:ext uri="{FF2B5EF4-FFF2-40B4-BE49-F238E27FC236}">
                  <a16:creationId xmlns:a16="http://schemas.microsoft.com/office/drawing/2014/main" id="{BB72021F-E765-A143-8425-8D49E7D2C0E3}"/>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2"/>
                  </a:solidFill>
                </a:rPr>
                <a:t>x</a:t>
              </a:r>
            </a:p>
          </p:txBody>
        </p:sp>
        <p:sp>
          <p:nvSpPr>
            <p:cNvPr id="324" name="TextBox 323">
              <a:extLst>
                <a:ext uri="{FF2B5EF4-FFF2-40B4-BE49-F238E27FC236}">
                  <a16:creationId xmlns:a16="http://schemas.microsoft.com/office/drawing/2014/main" id="{367DF3BD-8705-0842-9027-3F9629E978DB}"/>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2"/>
                  </a:solidFill>
                </a:rPr>
                <a:t>x</a:t>
              </a:r>
            </a:p>
          </p:txBody>
        </p:sp>
        <p:sp>
          <p:nvSpPr>
            <p:cNvPr id="325" name="TextBox 324">
              <a:extLst>
                <a:ext uri="{FF2B5EF4-FFF2-40B4-BE49-F238E27FC236}">
                  <a16:creationId xmlns:a16="http://schemas.microsoft.com/office/drawing/2014/main" id="{E17ADF27-EEAE-1E47-87E0-38A467558896}"/>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2"/>
                  </a:solidFill>
                </a:rPr>
                <a:t>x</a:t>
              </a:r>
            </a:p>
          </p:txBody>
        </p:sp>
        <p:sp>
          <p:nvSpPr>
            <p:cNvPr id="326" name="TextBox 325">
              <a:extLst>
                <a:ext uri="{FF2B5EF4-FFF2-40B4-BE49-F238E27FC236}">
                  <a16:creationId xmlns:a16="http://schemas.microsoft.com/office/drawing/2014/main" id="{BAD6AC27-279F-5F49-B1C7-3DACA5DCAF84}"/>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2"/>
                  </a:solidFill>
                </a:rPr>
                <a:t>x</a:t>
              </a:r>
            </a:p>
          </p:txBody>
        </p:sp>
        <p:sp>
          <p:nvSpPr>
            <p:cNvPr id="327" name="TextBox 326">
              <a:extLst>
                <a:ext uri="{FF2B5EF4-FFF2-40B4-BE49-F238E27FC236}">
                  <a16:creationId xmlns:a16="http://schemas.microsoft.com/office/drawing/2014/main" id="{CA9AD06C-5315-614E-8B1D-79481E47DFD2}"/>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2"/>
                  </a:solidFill>
                </a:rPr>
                <a:t>x</a:t>
              </a:r>
            </a:p>
          </p:txBody>
        </p:sp>
        <p:sp>
          <p:nvSpPr>
            <p:cNvPr id="328" name="TextBox 327">
              <a:extLst>
                <a:ext uri="{FF2B5EF4-FFF2-40B4-BE49-F238E27FC236}">
                  <a16:creationId xmlns:a16="http://schemas.microsoft.com/office/drawing/2014/main" id="{2E230823-70C4-4346-B37D-24B26904B5A6}"/>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2"/>
                  </a:solidFill>
                </a:rPr>
                <a:t>x</a:t>
              </a:r>
            </a:p>
          </p:txBody>
        </p:sp>
        <p:sp>
          <p:nvSpPr>
            <p:cNvPr id="329" name="TextBox 328">
              <a:extLst>
                <a:ext uri="{FF2B5EF4-FFF2-40B4-BE49-F238E27FC236}">
                  <a16:creationId xmlns:a16="http://schemas.microsoft.com/office/drawing/2014/main" id="{764C2F81-2788-794C-910B-8FDCC1319A76}"/>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2"/>
                  </a:solidFill>
                </a:rPr>
                <a:t>x</a:t>
              </a:r>
            </a:p>
          </p:txBody>
        </p:sp>
        <p:sp>
          <p:nvSpPr>
            <p:cNvPr id="330" name="TextBox 329">
              <a:extLst>
                <a:ext uri="{FF2B5EF4-FFF2-40B4-BE49-F238E27FC236}">
                  <a16:creationId xmlns:a16="http://schemas.microsoft.com/office/drawing/2014/main" id="{DC971616-9BFF-A64F-AC1C-CCC849E8B4E8}"/>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2"/>
                  </a:solidFill>
                </a:rPr>
                <a:t>x</a:t>
              </a:r>
            </a:p>
          </p:txBody>
        </p:sp>
        <p:sp>
          <p:nvSpPr>
            <p:cNvPr id="331" name="TextBox 330">
              <a:extLst>
                <a:ext uri="{FF2B5EF4-FFF2-40B4-BE49-F238E27FC236}">
                  <a16:creationId xmlns:a16="http://schemas.microsoft.com/office/drawing/2014/main" id="{154D99E8-6FCF-C249-AF20-394D99FC9401}"/>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2"/>
                  </a:solidFill>
                </a:rPr>
                <a:t>x</a:t>
              </a:r>
            </a:p>
          </p:txBody>
        </p:sp>
        <p:sp>
          <p:nvSpPr>
            <p:cNvPr id="332" name="TextBox 331">
              <a:extLst>
                <a:ext uri="{FF2B5EF4-FFF2-40B4-BE49-F238E27FC236}">
                  <a16:creationId xmlns:a16="http://schemas.microsoft.com/office/drawing/2014/main" id="{6A7AC756-60FE-6F4C-8894-009215CDCA94}"/>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2"/>
                  </a:solidFill>
                </a:rPr>
                <a:t>x</a:t>
              </a:r>
            </a:p>
          </p:txBody>
        </p:sp>
        <p:sp>
          <p:nvSpPr>
            <p:cNvPr id="333" name="TextBox 332">
              <a:extLst>
                <a:ext uri="{FF2B5EF4-FFF2-40B4-BE49-F238E27FC236}">
                  <a16:creationId xmlns:a16="http://schemas.microsoft.com/office/drawing/2014/main" id="{42FD354E-2342-1B44-A7D0-959312F69017}"/>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2"/>
                  </a:solidFill>
                </a:rPr>
                <a:t>x</a:t>
              </a:r>
            </a:p>
          </p:txBody>
        </p:sp>
        <p:sp>
          <p:nvSpPr>
            <p:cNvPr id="334" name="TextBox 333">
              <a:extLst>
                <a:ext uri="{FF2B5EF4-FFF2-40B4-BE49-F238E27FC236}">
                  <a16:creationId xmlns:a16="http://schemas.microsoft.com/office/drawing/2014/main" id="{F7557EAD-4CC1-334E-ADCE-11CECD347549}"/>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2"/>
                  </a:solidFill>
                </a:rPr>
                <a:t>x</a:t>
              </a:r>
            </a:p>
          </p:txBody>
        </p:sp>
        <p:sp>
          <p:nvSpPr>
            <p:cNvPr id="335" name="TextBox 334">
              <a:extLst>
                <a:ext uri="{FF2B5EF4-FFF2-40B4-BE49-F238E27FC236}">
                  <a16:creationId xmlns:a16="http://schemas.microsoft.com/office/drawing/2014/main" id="{206AA5DB-8335-E141-9E42-47D656A33156}"/>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2"/>
                  </a:solidFill>
                </a:rPr>
                <a:t>x</a:t>
              </a:r>
            </a:p>
          </p:txBody>
        </p:sp>
        <p:sp>
          <p:nvSpPr>
            <p:cNvPr id="336" name="TextBox 335">
              <a:extLst>
                <a:ext uri="{FF2B5EF4-FFF2-40B4-BE49-F238E27FC236}">
                  <a16:creationId xmlns:a16="http://schemas.microsoft.com/office/drawing/2014/main" id="{AF44AF57-E320-8740-A498-8EA37837E56E}"/>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2"/>
                  </a:solidFill>
                </a:rPr>
                <a:t>x</a:t>
              </a:r>
            </a:p>
          </p:txBody>
        </p:sp>
        <p:sp>
          <p:nvSpPr>
            <p:cNvPr id="337" name="TextBox 336">
              <a:extLst>
                <a:ext uri="{FF2B5EF4-FFF2-40B4-BE49-F238E27FC236}">
                  <a16:creationId xmlns:a16="http://schemas.microsoft.com/office/drawing/2014/main" id="{E8E2F1F4-25BC-124D-8915-F73918510F7B}"/>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2"/>
                  </a:solidFill>
                </a:rPr>
                <a:t>x</a:t>
              </a:r>
            </a:p>
          </p:txBody>
        </p:sp>
        <p:sp>
          <p:nvSpPr>
            <p:cNvPr id="338" name="TextBox 337">
              <a:extLst>
                <a:ext uri="{FF2B5EF4-FFF2-40B4-BE49-F238E27FC236}">
                  <a16:creationId xmlns:a16="http://schemas.microsoft.com/office/drawing/2014/main" id="{A820C346-6771-F442-ADA5-D4ED5C8DA048}"/>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2"/>
                  </a:solidFill>
                </a:rPr>
                <a:t>x</a:t>
              </a:r>
            </a:p>
          </p:txBody>
        </p:sp>
        <p:sp>
          <p:nvSpPr>
            <p:cNvPr id="339" name="TextBox 338">
              <a:extLst>
                <a:ext uri="{FF2B5EF4-FFF2-40B4-BE49-F238E27FC236}">
                  <a16:creationId xmlns:a16="http://schemas.microsoft.com/office/drawing/2014/main" id="{D7364761-AA61-F94A-8C20-BED0DD650D1C}"/>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2"/>
                  </a:solidFill>
                </a:rPr>
                <a:t>x</a:t>
              </a:r>
            </a:p>
          </p:txBody>
        </p:sp>
        <p:sp>
          <p:nvSpPr>
            <p:cNvPr id="340" name="TextBox 339">
              <a:extLst>
                <a:ext uri="{FF2B5EF4-FFF2-40B4-BE49-F238E27FC236}">
                  <a16:creationId xmlns:a16="http://schemas.microsoft.com/office/drawing/2014/main" id="{C99CF1B6-48AF-AA4E-B426-E07FB50B1A9E}"/>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2"/>
                  </a:solidFill>
                </a:rPr>
                <a:t>x</a:t>
              </a:r>
            </a:p>
          </p:txBody>
        </p:sp>
        <p:sp>
          <p:nvSpPr>
            <p:cNvPr id="341" name="TextBox 340">
              <a:extLst>
                <a:ext uri="{FF2B5EF4-FFF2-40B4-BE49-F238E27FC236}">
                  <a16:creationId xmlns:a16="http://schemas.microsoft.com/office/drawing/2014/main" id="{9EB82270-2591-BD4B-B9BB-78CCC442A9A6}"/>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2"/>
                  </a:solidFill>
                </a:rPr>
                <a:t>x</a:t>
              </a:r>
            </a:p>
          </p:txBody>
        </p:sp>
        <p:sp>
          <p:nvSpPr>
            <p:cNvPr id="342" name="Oval 341">
              <a:extLst>
                <a:ext uri="{FF2B5EF4-FFF2-40B4-BE49-F238E27FC236}">
                  <a16:creationId xmlns:a16="http://schemas.microsoft.com/office/drawing/2014/main" id="{A9A03239-2E37-0449-A2E2-0B67B1643728}"/>
                </a:ext>
              </a:extLst>
            </p:cNvPr>
            <p:cNvSpPr/>
            <p:nvPr/>
          </p:nvSpPr>
          <p:spPr>
            <a:xfrm>
              <a:off x="2036652" y="1497826"/>
              <a:ext cx="1665617" cy="1576552"/>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343" name="Oval 342">
            <a:extLst>
              <a:ext uri="{FF2B5EF4-FFF2-40B4-BE49-F238E27FC236}">
                <a16:creationId xmlns:a16="http://schemas.microsoft.com/office/drawing/2014/main" id="{2BF63CA3-774C-F241-91BD-19B85977B978}"/>
              </a:ext>
            </a:extLst>
          </p:cNvPr>
          <p:cNvSpPr/>
          <p:nvPr/>
        </p:nvSpPr>
        <p:spPr>
          <a:xfrm>
            <a:off x="1088361" y="63790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Oval 343">
            <a:extLst>
              <a:ext uri="{FF2B5EF4-FFF2-40B4-BE49-F238E27FC236}">
                <a16:creationId xmlns:a16="http://schemas.microsoft.com/office/drawing/2014/main" id="{91E9CFC7-711D-464E-8B00-61F4D0E9D354}"/>
              </a:ext>
            </a:extLst>
          </p:cNvPr>
          <p:cNvSpPr/>
          <p:nvPr/>
        </p:nvSpPr>
        <p:spPr>
          <a:xfrm>
            <a:off x="1092477" y="65314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Oval 344">
            <a:extLst>
              <a:ext uri="{FF2B5EF4-FFF2-40B4-BE49-F238E27FC236}">
                <a16:creationId xmlns:a16="http://schemas.microsoft.com/office/drawing/2014/main" id="{106C5765-8E60-5449-84A2-E89F91E13AAE}"/>
              </a:ext>
            </a:extLst>
          </p:cNvPr>
          <p:cNvSpPr/>
          <p:nvPr/>
        </p:nvSpPr>
        <p:spPr>
          <a:xfrm>
            <a:off x="1092477" y="6679744"/>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TextBox 345">
            <a:extLst>
              <a:ext uri="{FF2B5EF4-FFF2-40B4-BE49-F238E27FC236}">
                <a16:creationId xmlns:a16="http://schemas.microsoft.com/office/drawing/2014/main" id="{687F117C-3005-274B-8C00-5B28260C3599}"/>
              </a:ext>
            </a:extLst>
          </p:cNvPr>
          <p:cNvSpPr txBox="1"/>
          <p:nvPr/>
        </p:nvSpPr>
        <p:spPr>
          <a:xfrm>
            <a:off x="235094" y="2019750"/>
            <a:ext cx="2352888" cy="369332"/>
          </a:xfrm>
          <a:prstGeom prst="rect">
            <a:avLst/>
          </a:prstGeom>
          <a:noFill/>
        </p:spPr>
        <p:txBody>
          <a:bodyPr wrap="none" rtlCol="0">
            <a:spAutoFit/>
          </a:bodyPr>
          <a:lstStyle/>
          <a:p>
            <a:r>
              <a:rPr lang="en-US" dirty="0"/>
              <a:t>Bootstrapped data sets</a:t>
            </a:r>
          </a:p>
        </p:txBody>
      </p:sp>
      <p:sp>
        <p:nvSpPr>
          <p:cNvPr id="347" name="TextBox 346">
            <a:extLst>
              <a:ext uri="{FF2B5EF4-FFF2-40B4-BE49-F238E27FC236}">
                <a16:creationId xmlns:a16="http://schemas.microsoft.com/office/drawing/2014/main" id="{E29563CA-3156-0345-B5B1-B1E17F04E2BE}"/>
              </a:ext>
            </a:extLst>
          </p:cNvPr>
          <p:cNvSpPr txBox="1"/>
          <p:nvPr/>
        </p:nvSpPr>
        <p:spPr>
          <a:xfrm>
            <a:off x="3333030" y="1381872"/>
            <a:ext cx="8733481" cy="738664"/>
          </a:xfrm>
          <a:prstGeom prst="rect">
            <a:avLst/>
          </a:prstGeom>
          <a:noFill/>
        </p:spPr>
        <p:txBody>
          <a:bodyPr wrap="none" rtlCol="0">
            <a:spAutoFit/>
          </a:bodyPr>
          <a:lstStyle/>
          <a:p>
            <a:r>
              <a:rPr lang="en-US" sz="1400" dirty="0">
                <a:latin typeface="Courier" pitchFamily="2" charset="0"/>
              </a:rPr>
              <a:t>for </a:t>
            </a:r>
            <a:r>
              <a:rPr lang="en-US" sz="1400" dirty="0" err="1">
                <a:latin typeface="Courier" pitchFamily="2" charset="0"/>
              </a:rPr>
              <a:t>i</a:t>
            </a:r>
            <a:r>
              <a:rPr lang="en-US" sz="1400" dirty="0">
                <a:latin typeface="Courier" pitchFamily="2" charset="0"/>
              </a:rPr>
              <a:t> in range(10000):</a:t>
            </a:r>
          </a:p>
          <a:p>
            <a:r>
              <a:rPr lang="en-US" sz="1400" dirty="0">
                <a:latin typeface="Courier" pitchFamily="2" charset="0"/>
              </a:rPr>
              <a:t>	 </a:t>
            </a:r>
            <a:r>
              <a:rPr lang="en-US" sz="1400" dirty="0" err="1">
                <a:latin typeface="Courier" pitchFamily="2" charset="0"/>
              </a:rPr>
              <a:t>bootstrap_samples</a:t>
            </a:r>
            <a:r>
              <a:rPr lang="en-US" sz="1400" dirty="0">
                <a:latin typeface="Courier" pitchFamily="2" charset="0"/>
              </a:rPr>
              <a:t>[</a:t>
            </a:r>
            <a:r>
              <a:rPr lang="en-US" sz="1400" dirty="0" err="1">
                <a:latin typeface="Courier" pitchFamily="2" charset="0"/>
              </a:rPr>
              <a:t>i</a:t>
            </a:r>
            <a:r>
              <a:rPr lang="en-US" sz="1400" dirty="0">
                <a:latin typeface="Courier" pitchFamily="2" charset="0"/>
              </a:rPr>
              <a:t>,:] = </a:t>
            </a:r>
            <a:r>
              <a:rPr lang="en-US" sz="1400" dirty="0" err="1">
                <a:latin typeface="Courier" pitchFamily="2" charset="0"/>
              </a:rPr>
              <a:t>np.random.choice</a:t>
            </a:r>
            <a:r>
              <a:rPr lang="en-US" sz="1400" dirty="0">
                <a:latin typeface="Courier" pitchFamily="2" charset="0"/>
              </a:rPr>
              <a:t>(data, size=N, replace=True)</a:t>
            </a:r>
          </a:p>
          <a:p>
            <a:r>
              <a:rPr lang="en-US" sz="1400" dirty="0">
                <a:latin typeface="Courier" pitchFamily="2" charset="0"/>
              </a:rPr>
              <a:t>	 </a:t>
            </a:r>
            <a:r>
              <a:rPr lang="en-US" sz="1400" dirty="0" err="1">
                <a:latin typeface="Courier" pitchFamily="2" charset="0"/>
              </a:rPr>
              <a:t>boostrap_statistics</a:t>
            </a:r>
            <a:r>
              <a:rPr lang="en-US" sz="1400" dirty="0">
                <a:latin typeface="Courier" pitchFamily="2" charset="0"/>
              </a:rPr>
              <a:t>[</a:t>
            </a:r>
            <a:r>
              <a:rPr lang="en-US" sz="1400" dirty="0" err="1">
                <a:latin typeface="Courier" pitchFamily="2" charset="0"/>
              </a:rPr>
              <a:t>i</a:t>
            </a:r>
            <a:r>
              <a:rPr lang="en-US" sz="1400" dirty="0">
                <a:latin typeface="Courier" pitchFamily="2" charset="0"/>
              </a:rPr>
              <a:t>] = … </a:t>
            </a:r>
            <a:r>
              <a:rPr lang="en-US" sz="1400" i="1" dirty="0">
                <a:latin typeface="Courier" pitchFamily="2" charset="0"/>
              </a:rPr>
              <a:t>get statistic from</a:t>
            </a:r>
            <a:r>
              <a:rPr lang="en-US" sz="1400" dirty="0">
                <a:latin typeface="Courier" pitchFamily="2" charset="0"/>
              </a:rPr>
              <a:t> </a:t>
            </a:r>
            <a:r>
              <a:rPr lang="en-US" sz="1400" dirty="0" err="1">
                <a:latin typeface="Courier" pitchFamily="2" charset="0"/>
              </a:rPr>
              <a:t>bootstrap_samples</a:t>
            </a:r>
            <a:r>
              <a:rPr lang="en-US" sz="1400" dirty="0">
                <a:latin typeface="Courier" pitchFamily="2" charset="0"/>
              </a:rPr>
              <a:t>[</a:t>
            </a:r>
            <a:r>
              <a:rPr lang="en-US" sz="1400" dirty="0" err="1">
                <a:latin typeface="Courier" pitchFamily="2" charset="0"/>
              </a:rPr>
              <a:t>i</a:t>
            </a:r>
            <a:r>
              <a:rPr lang="en-US" sz="1400" dirty="0">
                <a:latin typeface="Courier" pitchFamily="2" charset="0"/>
              </a:rPr>
              <a:t>,:]</a:t>
            </a:r>
          </a:p>
        </p:txBody>
      </p:sp>
      <p:sp>
        <p:nvSpPr>
          <p:cNvPr id="214" name="Down Arrow 213">
            <a:extLst>
              <a:ext uri="{FF2B5EF4-FFF2-40B4-BE49-F238E27FC236}">
                <a16:creationId xmlns:a16="http://schemas.microsoft.com/office/drawing/2014/main" id="{DEB0FC37-F737-D647-B6BC-F474D32321E5}"/>
              </a:ext>
            </a:extLst>
          </p:cNvPr>
          <p:cNvSpPr/>
          <p:nvPr/>
        </p:nvSpPr>
        <p:spPr>
          <a:xfrm>
            <a:off x="6726620" y="961553"/>
            <a:ext cx="228006" cy="3775912"/>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TextBox 245">
            <a:extLst>
              <a:ext uri="{FF2B5EF4-FFF2-40B4-BE49-F238E27FC236}">
                <a16:creationId xmlns:a16="http://schemas.microsoft.com/office/drawing/2014/main" id="{C36E76BB-7F58-A34B-B48C-9B4B96305262}"/>
              </a:ext>
            </a:extLst>
          </p:cNvPr>
          <p:cNvSpPr txBox="1"/>
          <p:nvPr/>
        </p:nvSpPr>
        <p:spPr>
          <a:xfrm>
            <a:off x="6866903" y="1155267"/>
            <a:ext cx="3448123" cy="369332"/>
          </a:xfrm>
          <a:prstGeom prst="rect">
            <a:avLst/>
          </a:prstGeom>
          <a:noFill/>
        </p:spPr>
        <p:txBody>
          <a:bodyPr wrap="none" rtlCol="0">
            <a:spAutoFit/>
          </a:bodyPr>
          <a:lstStyle/>
          <a:p>
            <a:r>
              <a:rPr lang="en-US" dirty="0">
                <a:solidFill>
                  <a:schemeClr val="accent6"/>
                </a:solidFill>
              </a:rPr>
              <a:t>random samples with replacement</a:t>
            </a:r>
          </a:p>
        </p:txBody>
      </p:sp>
    </p:spTree>
    <p:extLst>
      <p:ext uri="{BB962C8B-B14F-4D97-AF65-F5344CB8AC3E}">
        <p14:creationId xmlns:p14="http://schemas.microsoft.com/office/powerpoint/2010/main" val="620691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3DFE7167-6ABC-0343-B91C-A16D73D510B3}"/>
              </a:ext>
            </a:extLst>
          </p:cNvPr>
          <p:cNvGrpSpPr/>
          <p:nvPr/>
        </p:nvGrpSpPr>
        <p:grpSpPr>
          <a:xfrm>
            <a:off x="593997" y="320079"/>
            <a:ext cx="901216" cy="903376"/>
            <a:chOff x="2031861" y="1429407"/>
            <a:chExt cx="1665618" cy="1669609"/>
          </a:xfrm>
        </p:grpSpPr>
        <p:sp>
          <p:nvSpPr>
            <p:cNvPr id="29" name="TextBox 28">
              <a:extLst>
                <a:ext uri="{FF2B5EF4-FFF2-40B4-BE49-F238E27FC236}">
                  <a16:creationId xmlns:a16="http://schemas.microsoft.com/office/drawing/2014/main" id="{9876BA79-2B2B-524D-9C8A-6DE0FCEB4F90}"/>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30" name="TextBox 29">
              <a:extLst>
                <a:ext uri="{FF2B5EF4-FFF2-40B4-BE49-F238E27FC236}">
                  <a16:creationId xmlns:a16="http://schemas.microsoft.com/office/drawing/2014/main" id="{796E18C3-4730-E840-860E-3B941C8EF64C}"/>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31" name="TextBox 30">
              <a:extLst>
                <a:ext uri="{FF2B5EF4-FFF2-40B4-BE49-F238E27FC236}">
                  <a16:creationId xmlns:a16="http://schemas.microsoft.com/office/drawing/2014/main" id="{EDA25850-F379-8440-9898-43F672FD2C01}"/>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32" name="TextBox 31">
              <a:extLst>
                <a:ext uri="{FF2B5EF4-FFF2-40B4-BE49-F238E27FC236}">
                  <a16:creationId xmlns:a16="http://schemas.microsoft.com/office/drawing/2014/main" id="{4C19B0C5-B554-C548-8170-4E661F50004F}"/>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33" name="TextBox 32">
              <a:extLst>
                <a:ext uri="{FF2B5EF4-FFF2-40B4-BE49-F238E27FC236}">
                  <a16:creationId xmlns:a16="http://schemas.microsoft.com/office/drawing/2014/main" id="{7AC28C66-186B-DB48-9308-6DFAD025A661}"/>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34" name="TextBox 33">
              <a:extLst>
                <a:ext uri="{FF2B5EF4-FFF2-40B4-BE49-F238E27FC236}">
                  <a16:creationId xmlns:a16="http://schemas.microsoft.com/office/drawing/2014/main" id="{E25E2F3D-9E37-1A41-89A2-CA513B514FC0}"/>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35" name="TextBox 34">
              <a:extLst>
                <a:ext uri="{FF2B5EF4-FFF2-40B4-BE49-F238E27FC236}">
                  <a16:creationId xmlns:a16="http://schemas.microsoft.com/office/drawing/2014/main" id="{9AB56509-6B7A-814E-9B58-B2920CE839DD}"/>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36" name="TextBox 35">
              <a:extLst>
                <a:ext uri="{FF2B5EF4-FFF2-40B4-BE49-F238E27FC236}">
                  <a16:creationId xmlns:a16="http://schemas.microsoft.com/office/drawing/2014/main" id="{7A7322E4-6C71-284A-9872-F4D8EE81F4DF}"/>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37" name="TextBox 36">
              <a:extLst>
                <a:ext uri="{FF2B5EF4-FFF2-40B4-BE49-F238E27FC236}">
                  <a16:creationId xmlns:a16="http://schemas.microsoft.com/office/drawing/2014/main" id="{FD82AE81-0689-0A46-ADA6-4900EE206F2B}"/>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38" name="TextBox 37">
              <a:extLst>
                <a:ext uri="{FF2B5EF4-FFF2-40B4-BE49-F238E27FC236}">
                  <a16:creationId xmlns:a16="http://schemas.microsoft.com/office/drawing/2014/main" id="{2AE7FC96-5917-4049-B5A4-EC570C6CF567}"/>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39" name="TextBox 38">
              <a:extLst>
                <a:ext uri="{FF2B5EF4-FFF2-40B4-BE49-F238E27FC236}">
                  <a16:creationId xmlns:a16="http://schemas.microsoft.com/office/drawing/2014/main" id="{D5EBF923-4186-7942-B1FA-706AA0301932}"/>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40" name="TextBox 39">
              <a:extLst>
                <a:ext uri="{FF2B5EF4-FFF2-40B4-BE49-F238E27FC236}">
                  <a16:creationId xmlns:a16="http://schemas.microsoft.com/office/drawing/2014/main" id="{6F672C0F-8235-B849-B4EC-089D9488692B}"/>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41" name="TextBox 40">
              <a:extLst>
                <a:ext uri="{FF2B5EF4-FFF2-40B4-BE49-F238E27FC236}">
                  <a16:creationId xmlns:a16="http://schemas.microsoft.com/office/drawing/2014/main" id="{90ADD31C-DE6D-F543-915E-F4E70659434B}"/>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42" name="TextBox 41">
              <a:extLst>
                <a:ext uri="{FF2B5EF4-FFF2-40B4-BE49-F238E27FC236}">
                  <a16:creationId xmlns:a16="http://schemas.microsoft.com/office/drawing/2014/main" id="{2157D437-74E5-1A4C-88B7-FD3F4AF609BE}"/>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43" name="TextBox 42">
              <a:extLst>
                <a:ext uri="{FF2B5EF4-FFF2-40B4-BE49-F238E27FC236}">
                  <a16:creationId xmlns:a16="http://schemas.microsoft.com/office/drawing/2014/main" id="{93AD08BE-813D-1145-AA5A-28C5AC0C89B8}"/>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44" name="TextBox 43">
              <a:extLst>
                <a:ext uri="{FF2B5EF4-FFF2-40B4-BE49-F238E27FC236}">
                  <a16:creationId xmlns:a16="http://schemas.microsoft.com/office/drawing/2014/main" id="{64C1ACFB-F9DC-C848-8D87-8D09D303FEF2}"/>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45" name="TextBox 44">
              <a:extLst>
                <a:ext uri="{FF2B5EF4-FFF2-40B4-BE49-F238E27FC236}">
                  <a16:creationId xmlns:a16="http://schemas.microsoft.com/office/drawing/2014/main" id="{68E04535-8143-EC42-BFDB-36BDAC7701DA}"/>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46" name="TextBox 45">
              <a:extLst>
                <a:ext uri="{FF2B5EF4-FFF2-40B4-BE49-F238E27FC236}">
                  <a16:creationId xmlns:a16="http://schemas.microsoft.com/office/drawing/2014/main" id="{003CB861-EE5B-F94B-85AB-D13360BED3A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47" name="TextBox 46">
              <a:extLst>
                <a:ext uri="{FF2B5EF4-FFF2-40B4-BE49-F238E27FC236}">
                  <a16:creationId xmlns:a16="http://schemas.microsoft.com/office/drawing/2014/main" id="{98343C13-1FB3-2F43-9D9B-7A37BA855006}"/>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48" name="TextBox 47">
              <a:extLst>
                <a:ext uri="{FF2B5EF4-FFF2-40B4-BE49-F238E27FC236}">
                  <a16:creationId xmlns:a16="http://schemas.microsoft.com/office/drawing/2014/main" id="{CB715C8A-87A3-E04D-93DF-B00537FE185F}"/>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49" name="TextBox 48">
              <a:extLst>
                <a:ext uri="{FF2B5EF4-FFF2-40B4-BE49-F238E27FC236}">
                  <a16:creationId xmlns:a16="http://schemas.microsoft.com/office/drawing/2014/main" id="{659D71EB-CB7F-5F44-A905-49460FC6AD53}"/>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50" name="TextBox 49">
              <a:extLst>
                <a:ext uri="{FF2B5EF4-FFF2-40B4-BE49-F238E27FC236}">
                  <a16:creationId xmlns:a16="http://schemas.microsoft.com/office/drawing/2014/main" id="{3720F98D-17B6-3F44-B877-9BA158E5F9C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51" name="Oval 50">
              <a:extLst>
                <a:ext uri="{FF2B5EF4-FFF2-40B4-BE49-F238E27FC236}">
                  <a16:creationId xmlns:a16="http://schemas.microsoft.com/office/drawing/2014/main" id="{94B4BF5A-C362-924D-91CC-C49719D53CCA}"/>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7" name="Down Arrow 136">
            <a:extLst>
              <a:ext uri="{FF2B5EF4-FFF2-40B4-BE49-F238E27FC236}">
                <a16:creationId xmlns:a16="http://schemas.microsoft.com/office/drawing/2014/main" id="{A573AE9E-B62A-144A-8520-5B4080469D9B}"/>
              </a:ext>
            </a:extLst>
          </p:cNvPr>
          <p:cNvSpPr/>
          <p:nvPr/>
        </p:nvSpPr>
        <p:spPr>
          <a:xfrm>
            <a:off x="913622" y="1339933"/>
            <a:ext cx="285175" cy="46586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oup 145">
            <a:extLst>
              <a:ext uri="{FF2B5EF4-FFF2-40B4-BE49-F238E27FC236}">
                <a16:creationId xmlns:a16="http://schemas.microsoft.com/office/drawing/2014/main" id="{6B4E378C-3433-A943-9089-239961B1DE2A}"/>
              </a:ext>
            </a:extLst>
          </p:cNvPr>
          <p:cNvGrpSpPr/>
          <p:nvPr/>
        </p:nvGrpSpPr>
        <p:grpSpPr>
          <a:xfrm>
            <a:off x="5074022" y="546600"/>
            <a:ext cx="4502340" cy="395979"/>
            <a:chOff x="5074022" y="546600"/>
            <a:chExt cx="4502340" cy="395979"/>
          </a:xfrm>
        </p:grpSpPr>
        <p:sp>
          <p:nvSpPr>
            <p:cNvPr id="138" name="Rectangle 137">
              <a:extLst>
                <a:ext uri="{FF2B5EF4-FFF2-40B4-BE49-F238E27FC236}">
                  <a16:creationId xmlns:a16="http://schemas.microsoft.com/office/drawing/2014/main" id="{F81EB66A-548D-7240-B7CD-5058F831F767}"/>
                </a:ext>
              </a:extLst>
            </p:cNvPr>
            <p:cNvSpPr/>
            <p:nvPr/>
          </p:nvSpPr>
          <p:spPr>
            <a:xfrm>
              <a:off x="5127812" y="615846"/>
              <a:ext cx="4356847" cy="311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9" name="TextBox 138">
                  <a:extLst>
                    <a:ext uri="{FF2B5EF4-FFF2-40B4-BE49-F238E27FC236}">
                      <a16:creationId xmlns:a16="http://schemas.microsoft.com/office/drawing/2014/main" id="{97C42555-68AE-5445-BE9C-BC911E8DE1E6}"/>
                    </a:ext>
                  </a:extLst>
                </p:cNvPr>
                <p:cNvSpPr txBox="1"/>
                <p:nvPr/>
              </p:nvSpPr>
              <p:spPr>
                <a:xfrm>
                  <a:off x="5074022"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0</m:t>
                            </m:r>
                          </m:sub>
                        </m:sSub>
                      </m:oMath>
                    </m:oMathPara>
                  </a14:m>
                  <a:endParaRPr lang="en-US" dirty="0"/>
                </a:p>
              </p:txBody>
            </p:sp>
          </mc:Choice>
          <mc:Fallback xmlns="">
            <p:sp>
              <p:nvSpPr>
                <p:cNvPr id="139" name="TextBox 138">
                  <a:extLst>
                    <a:ext uri="{FF2B5EF4-FFF2-40B4-BE49-F238E27FC236}">
                      <a16:creationId xmlns:a16="http://schemas.microsoft.com/office/drawing/2014/main" id="{97C42555-68AE-5445-BE9C-BC911E8DE1E6}"/>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0" name="TextBox 139">
                  <a:extLst>
                    <a:ext uri="{FF2B5EF4-FFF2-40B4-BE49-F238E27FC236}">
                      <a16:creationId xmlns:a16="http://schemas.microsoft.com/office/drawing/2014/main" id="{C91C4968-F5AA-814B-9E07-1034F6A44BE6}"/>
                    </a:ext>
                  </a:extLst>
                </p:cNvPr>
                <p:cNvSpPr txBox="1"/>
                <p:nvPr/>
              </p:nvSpPr>
              <p:spPr>
                <a:xfrm>
                  <a:off x="5424640"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oMath>
                    </m:oMathPara>
                  </a14:m>
                  <a:endParaRPr lang="en-US" dirty="0"/>
                </a:p>
              </p:txBody>
            </p:sp>
          </mc:Choice>
          <mc:Fallback xmlns="">
            <p:sp>
              <p:nvSpPr>
                <p:cNvPr id="140" name="TextBox 139">
                  <a:extLst>
                    <a:ext uri="{FF2B5EF4-FFF2-40B4-BE49-F238E27FC236}">
                      <a16:creationId xmlns:a16="http://schemas.microsoft.com/office/drawing/2014/main" id="{C91C4968-F5AA-814B-9E07-1034F6A44BE6}"/>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9C62CBCD-3E8F-B94B-87AE-D61EDD78500A}"/>
                    </a:ext>
                  </a:extLst>
                </p:cNvPr>
                <p:cNvSpPr txBox="1"/>
                <p:nvPr/>
              </p:nvSpPr>
              <p:spPr>
                <a:xfrm>
                  <a:off x="5775258"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m:oMathPara>
                  </a14:m>
                  <a:endParaRPr lang="en-US" dirty="0"/>
                </a:p>
              </p:txBody>
            </p:sp>
          </mc:Choice>
          <mc:Fallback xmlns="">
            <p:sp>
              <p:nvSpPr>
                <p:cNvPr id="141" name="TextBox 140">
                  <a:extLst>
                    <a:ext uri="{FF2B5EF4-FFF2-40B4-BE49-F238E27FC236}">
                      <a16:creationId xmlns:a16="http://schemas.microsoft.com/office/drawing/2014/main" id="{9C62CBCD-3E8F-B94B-87AE-D61EDD78500A}"/>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0D210AD0-D3F5-8D46-911A-D98F0301E2BA}"/>
                    </a:ext>
                  </a:extLst>
                </p:cNvPr>
                <p:cNvSpPr txBox="1"/>
                <p:nvPr/>
              </p:nvSpPr>
              <p:spPr>
                <a:xfrm>
                  <a:off x="6125876"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oMath>
                    </m:oMathPara>
                  </a14:m>
                  <a:endParaRPr lang="en-US" dirty="0"/>
                </a:p>
              </p:txBody>
            </p:sp>
          </mc:Choice>
          <mc:Fallback xmlns="">
            <p:sp>
              <p:nvSpPr>
                <p:cNvPr id="142" name="TextBox 141">
                  <a:extLst>
                    <a:ext uri="{FF2B5EF4-FFF2-40B4-BE49-F238E27FC236}">
                      <a16:creationId xmlns:a16="http://schemas.microsoft.com/office/drawing/2014/main" id="{0D210AD0-D3F5-8D46-911A-D98F0301E2BA}"/>
                    </a:ext>
                  </a:extLst>
                </p:cNvPr>
                <p:cNvSpPr txBox="1">
                  <a:spLocks noRot="1" noChangeAspect="1" noMove="1" noResize="1" noEditPoints="1" noAdjustHandles="1" noChangeArrowheads="1" noChangeShapeType="1" noTextEdit="1"/>
                </p:cNvSpPr>
                <p:nvPr/>
              </p:nvSpPr>
              <p:spPr>
                <a:xfrm>
                  <a:off x="6125876" y="546600"/>
                  <a:ext cx="46609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F0113AFF-D00C-844A-8663-3482162062F6}"/>
                    </a:ext>
                  </a:extLst>
                </p:cNvPr>
                <p:cNvSpPr txBox="1"/>
                <p:nvPr/>
              </p:nvSpPr>
              <p:spPr>
                <a:xfrm>
                  <a:off x="8857896" y="546600"/>
                  <a:ext cx="7184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𝑁</m:t>
                            </m:r>
                            <m:r>
                              <a:rPr lang="en-US" b="0" i="1" dirty="0" smtClean="0">
                                <a:latin typeface="Cambria Math" panose="02040503050406030204" pitchFamily="18" charset="0"/>
                              </a:rPr>
                              <m:t>−1</m:t>
                            </m:r>
                          </m:sub>
                        </m:sSub>
                      </m:oMath>
                    </m:oMathPara>
                  </a14:m>
                  <a:endParaRPr lang="en-US" dirty="0"/>
                </a:p>
              </p:txBody>
            </p:sp>
          </mc:Choice>
          <mc:Fallback xmlns="">
            <p:sp>
              <p:nvSpPr>
                <p:cNvPr id="143" name="TextBox 142">
                  <a:extLst>
                    <a:ext uri="{FF2B5EF4-FFF2-40B4-BE49-F238E27FC236}">
                      <a16:creationId xmlns:a16="http://schemas.microsoft.com/office/drawing/2014/main" id="{F0113AFF-D00C-844A-8663-3482162062F6}"/>
                    </a:ext>
                  </a:extLst>
                </p:cNvPr>
                <p:cNvSpPr txBox="1">
                  <a:spLocks noRot="1" noChangeAspect="1" noMove="1" noResize="1" noEditPoints="1" noAdjustHandles="1" noChangeArrowheads="1" noChangeShapeType="1" noTextEdit="1"/>
                </p:cNvSpPr>
                <p:nvPr/>
              </p:nvSpPr>
              <p:spPr>
                <a:xfrm>
                  <a:off x="8857896" y="546600"/>
                  <a:ext cx="71846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4" name="TextBox 143">
                  <a:extLst>
                    <a:ext uri="{FF2B5EF4-FFF2-40B4-BE49-F238E27FC236}">
                      <a16:creationId xmlns:a16="http://schemas.microsoft.com/office/drawing/2014/main" id="{3F32B9D9-7ABF-AE4C-BDC2-F8C7C4AE7D54}"/>
                    </a:ext>
                  </a:extLst>
                </p:cNvPr>
                <p:cNvSpPr txBox="1"/>
                <p:nvPr/>
              </p:nvSpPr>
              <p:spPr>
                <a:xfrm>
                  <a:off x="7198487" y="573247"/>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oMath>
                    </m:oMathPara>
                  </a14:m>
                  <a:endParaRPr lang="en-US" dirty="0"/>
                </a:p>
              </p:txBody>
            </p:sp>
          </mc:Choice>
          <mc:Fallback xmlns="">
            <p:sp>
              <p:nvSpPr>
                <p:cNvPr id="144" name="TextBox 143">
                  <a:extLst>
                    <a:ext uri="{FF2B5EF4-FFF2-40B4-BE49-F238E27FC236}">
                      <a16:creationId xmlns:a16="http://schemas.microsoft.com/office/drawing/2014/main" id="{3F32B9D9-7ABF-AE4C-BDC2-F8C7C4AE7D54}"/>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5" name="TextBox 144">
                  <a:extLst>
                    <a:ext uri="{FF2B5EF4-FFF2-40B4-BE49-F238E27FC236}">
                      <a16:creationId xmlns:a16="http://schemas.microsoft.com/office/drawing/2014/main" id="{BBDD2C7A-CA16-E64A-B8AE-CC62EFF820D9}"/>
                    </a:ext>
                  </a:extLst>
                </p:cNvPr>
                <p:cNvSpPr txBox="1"/>
                <p:nvPr/>
              </p:nvSpPr>
              <p:spPr>
                <a:xfrm>
                  <a:off x="8239742" y="546600"/>
                  <a:ext cx="7184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𝑁</m:t>
                            </m:r>
                            <m:r>
                              <a:rPr lang="en-US" b="0" i="1" dirty="0" smtClean="0">
                                <a:latin typeface="Cambria Math" panose="02040503050406030204" pitchFamily="18" charset="0"/>
                              </a:rPr>
                              <m:t>−2</m:t>
                            </m:r>
                          </m:sub>
                        </m:sSub>
                      </m:oMath>
                    </m:oMathPara>
                  </a14:m>
                  <a:endParaRPr lang="en-US" dirty="0"/>
                </a:p>
              </p:txBody>
            </p:sp>
          </mc:Choice>
          <mc:Fallback xmlns="">
            <p:sp>
              <p:nvSpPr>
                <p:cNvPr id="145" name="TextBox 144">
                  <a:extLst>
                    <a:ext uri="{FF2B5EF4-FFF2-40B4-BE49-F238E27FC236}">
                      <a16:creationId xmlns:a16="http://schemas.microsoft.com/office/drawing/2014/main" id="{BBDD2C7A-CA16-E64A-B8AE-CC62EFF820D9}"/>
                    </a:ext>
                  </a:extLst>
                </p:cNvPr>
                <p:cNvSpPr txBox="1">
                  <a:spLocks noRot="1" noChangeAspect="1" noMove="1" noResize="1" noEditPoints="1" noAdjustHandles="1" noChangeArrowheads="1" noChangeShapeType="1" noTextEdit="1"/>
                </p:cNvSpPr>
                <p:nvPr/>
              </p:nvSpPr>
              <p:spPr>
                <a:xfrm>
                  <a:off x="8239742" y="546600"/>
                  <a:ext cx="718466" cy="369332"/>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6456FFD1-0CC6-A841-8718-3B5200581D31}"/>
                  </a:ext>
                </a:extLst>
              </p:cNvPr>
              <p:cNvSpPr txBox="1"/>
              <p:nvPr/>
            </p:nvSpPr>
            <p:spPr>
              <a:xfrm>
                <a:off x="10827102" y="587101"/>
                <a:ext cx="6615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m:t>
                      </m:r>
                      <m:r>
                        <a:rPr lang="en-US" b="0" i="1" dirty="0" smtClean="0">
                          <a:latin typeface="Cambria Math" panose="02040503050406030204" pitchFamily="18" charset="0"/>
                        </a:rPr>
                        <m:t>𝑡𝑎𝑡</m:t>
                      </m:r>
                    </m:oMath>
                  </m:oMathPara>
                </a14:m>
                <a:endParaRPr lang="en-US" dirty="0"/>
              </a:p>
            </p:txBody>
          </p:sp>
        </mc:Choice>
        <mc:Fallback xmlns="">
          <p:sp>
            <p:nvSpPr>
              <p:cNvPr id="149" name="TextBox 148">
                <a:extLst>
                  <a:ext uri="{FF2B5EF4-FFF2-40B4-BE49-F238E27FC236}">
                    <a16:creationId xmlns:a16="http://schemas.microsoft.com/office/drawing/2014/main" id="{6456FFD1-0CC6-A841-8718-3B5200581D31}"/>
                  </a:ext>
                </a:extLst>
              </p:cNvPr>
              <p:cNvSpPr txBox="1">
                <a:spLocks noRot="1" noChangeAspect="1" noMove="1" noResize="1" noEditPoints="1" noAdjustHandles="1" noChangeArrowheads="1" noChangeShapeType="1" noTextEdit="1"/>
              </p:cNvSpPr>
              <p:nvPr/>
            </p:nvSpPr>
            <p:spPr>
              <a:xfrm>
                <a:off x="10827102" y="587101"/>
                <a:ext cx="661591" cy="369332"/>
              </a:xfrm>
              <a:prstGeom prst="rect">
                <a:avLst/>
              </a:prstGeom>
              <a:blipFill>
                <a:blip r:embed="rId9"/>
                <a:stretch>
                  <a:fillRect/>
                </a:stretch>
              </a:blipFill>
            </p:spPr>
            <p:txBody>
              <a:bodyPr/>
              <a:lstStyle/>
              <a:p>
                <a:r>
                  <a:rPr lang="en-US">
                    <a:noFill/>
                  </a:rPr>
                  <a:t> </a:t>
                </a:r>
              </a:p>
            </p:txBody>
          </p:sp>
        </mc:Fallback>
      </mc:AlternateContent>
      <p:sp>
        <p:nvSpPr>
          <p:cNvPr id="157" name="Right Arrow 156">
            <a:extLst>
              <a:ext uri="{FF2B5EF4-FFF2-40B4-BE49-F238E27FC236}">
                <a16:creationId xmlns:a16="http://schemas.microsoft.com/office/drawing/2014/main" id="{A179A3B5-7C03-0B44-AE40-C6F6302CF1E7}"/>
              </a:ext>
            </a:extLst>
          </p:cNvPr>
          <p:cNvSpPr/>
          <p:nvPr/>
        </p:nvSpPr>
        <p:spPr>
          <a:xfrm>
            <a:off x="9687654" y="644254"/>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ight Arrow 168">
            <a:extLst>
              <a:ext uri="{FF2B5EF4-FFF2-40B4-BE49-F238E27FC236}">
                <a16:creationId xmlns:a16="http://schemas.microsoft.com/office/drawing/2014/main" id="{E02DEF4E-0D79-4F42-9F0F-9C804E0291AA}"/>
              </a:ext>
            </a:extLst>
          </p:cNvPr>
          <p:cNvSpPr/>
          <p:nvPr/>
        </p:nvSpPr>
        <p:spPr>
          <a:xfrm>
            <a:off x="9687654" y="2765569"/>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ight Arrow 180">
            <a:extLst>
              <a:ext uri="{FF2B5EF4-FFF2-40B4-BE49-F238E27FC236}">
                <a16:creationId xmlns:a16="http://schemas.microsoft.com/office/drawing/2014/main" id="{BDE6C4D6-72A0-CA4F-A4EA-3175E03D892D}"/>
              </a:ext>
            </a:extLst>
          </p:cNvPr>
          <p:cNvSpPr/>
          <p:nvPr/>
        </p:nvSpPr>
        <p:spPr>
          <a:xfrm>
            <a:off x="9687654" y="3773085"/>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93" name="Right Arrow 192">
            <a:extLst>
              <a:ext uri="{FF2B5EF4-FFF2-40B4-BE49-F238E27FC236}">
                <a16:creationId xmlns:a16="http://schemas.microsoft.com/office/drawing/2014/main" id="{D4A35125-30F1-834A-88D0-7A1CB8E3ECBD}"/>
              </a:ext>
            </a:extLst>
          </p:cNvPr>
          <p:cNvSpPr/>
          <p:nvPr/>
        </p:nvSpPr>
        <p:spPr>
          <a:xfrm>
            <a:off x="9687654" y="4770663"/>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05" name="Right Arrow 204">
            <a:extLst>
              <a:ext uri="{FF2B5EF4-FFF2-40B4-BE49-F238E27FC236}">
                <a16:creationId xmlns:a16="http://schemas.microsoft.com/office/drawing/2014/main" id="{DF1975B9-55A4-AC4A-8358-F8BA283152F3}"/>
              </a:ext>
            </a:extLst>
          </p:cNvPr>
          <p:cNvSpPr/>
          <p:nvPr/>
        </p:nvSpPr>
        <p:spPr>
          <a:xfrm>
            <a:off x="9687654" y="5762836"/>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06" name="Oval 205">
            <a:extLst>
              <a:ext uri="{FF2B5EF4-FFF2-40B4-BE49-F238E27FC236}">
                <a16:creationId xmlns:a16="http://schemas.microsoft.com/office/drawing/2014/main" id="{904A4B4D-4DD4-2647-9746-1137BE1AFF5C}"/>
              </a:ext>
            </a:extLst>
          </p:cNvPr>
          <p:cNvSpPr/>
          <p:nvPr/>
        </p:nvSpPr>
        <p:spPr>
          <a:xfrm>
            <a:off x="7372626" y="619976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C497D216-B4D4-2743-9B76-7ABBC61E360E}"/>
              </a:ext>
            </a:extLst>
          </p:cNvPr>
          <p:cNvSpPr/>
          <p:nvPr/>
        </p:nvSpPr>
        <p:spPr>
          <a:xfrm>
            <a:off x="7376742" y="635216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5EFB7152-1BEE-BE48-8CD2-AA4C67A0DB98}"/>
              </a:ext>
            </a:extLst>
          </p:cNvPr>
          <p:cNvSpPr/>
          <p:nvPr/>
        </p:nvSpPr>
        <p:spPr>
          <a:xfrm>
            <a:off x="7376742" y="6500445"/>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357ED70E-C9BE-D144-B949-07A511FD0B12}"/>
              </a:ext>
            </a:extLst>
          </p:cNvPr>
          <p:cNvSpPr/>
          <p:nvPr/>
        </p:nvSpPr>
        <p:spPr>
          <a:xfrm>
            <a:off x="5029200" y="2545976"/>
            <a:ext cx="4599762" cy="41385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D1DB94BC-36F7-654D-9372-B299953B6A91}"/>
              </a:ext>
            </a:extLst>
          </p:cNvPr>
          <p:cNvSpPr/>
          <p:nvPr/>
        </p:nvSpPr>
        <p:spPr>
          <a:xfrm>
            <a:off x="10827103" y="2545975"/>
            <a:ext cx="720282" cy="41385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7EA4479D-C4C8-B748-93B3-FE99612B4A23}"/>
              </a:ext>
            </a:extLst>
          </p:cNvPr>
          <p:cNvSpPr/>
          <p:nvPr/>
        </p:nvSpPr>
        <p:spPr>
          <a:xfrm>
            <a:off x="11137804" y="61997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532CB215-A654-6045-B3A4-4BEE409F4B56}"/>
              </a:ext>
            </a:extLst>
          </p:cNvPr>
          <p:cNvSpPr/>
          <p:nvPr/>
        </p:nvSpPr>
        <p:spPr>
          <a:xfrm>
            <a:off x="11141920" y="63521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0BD18342-D56E-1C4B-8C0C-DCE74160999E}"/>
              </a:ext>
            </a:extLst>
          </p:cNvPr>
          <p:cNvSpPr/>
          <p:nvPr/>
        </p:nvSpPr>
        <p:spPr>
          <a:xfrm>
            <a:off x="11141920" y="6500444"/>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a:extLst>
              <a:ext uri="{FF2B5EF4-FFF2-40B4-BE49-F238E27FC236}">
                <a16:creationId xmlns:a16="http://schemas.microsoft.com/office/drawing/2014/main" id="{79E614AD-2A84-5047-B744-AEE15E83DE17}"/>
              </a:ext>
            </a:extLst>
          </p:cNvPr>
          <p:cNvSpPr txBox="1"/>
          <p:nvPr/>
        </p:nvSpPr>
        <p:spPr>
          <a:xfrm>
            <a:off x="159355" y="166300"/>
            <a:ext cx="599716" cy="369332"/>
          </a:xfrm>
          <a:prstGeom prst="rect">
            <a:avLst/>
          </a:prstGeom>
          <a:noFill/>
        </p:spPr>
        <p:txBody>
          <a:bodyPr wrap="none" rtlCol="0">
            <a:spAutoFit/>
          </a:bodyPr>
          <a:lstStyle/>
          <a:p>
            <a:r>
              <a:rPr lang="en-US" dirty="0"/>
              <a:t>data</a:t>
            </a:r>
          </a:p>
        </p:txBody>
      </p:sp>
      <p:sp>
        <p:nvSpPr>
          <p:cNvPr id="216" name="TextBox 215">
            <a:extLst>
              <a:ext uri="{FF2B5EF4-FFF2-40B4-BE49-F238E27FC236}">
                <a16:creationId xmlns:a16="http://schemas.microsoft.com/office/drawing/2014/main" id="{9D73F0D4-589D-D747-B892-FD090A292ED0}"/>
              </a:ext>
            </a:extLst>
          </p:cNvPr>
          <p:cNvSpPr txBox="1"/>
          <p:nvPr/>
        </p:nvSpPr>
        <p:spPr>
          <a:xfrm>
            <a:off x="4248836" y="5767238"/>
            <a:ext cx="721672" cy="307777"/>
          </a:xfrm>
          <a:prstGeom prst="rect">
            <a:avLst/>
          </a:prstGeom>
          <a:noFill/>
        </p:spPr>
        <p:txBody>
          <a:bodyPr wrap="none" rtlCol="0">
            <a:spAutoFit/>
          </a:bodyPr>
          <a:lstStyle/>
          <a:p>
            <a:r>
              <a:rPr lang="en-US" sz="1400" dirty="0" err="1">
                <a:latin typeface="Courier" pitchFamily="2" charset="0"/>
              </a:rPr>
              <a:t>i</a:t>
            </a:r>
            <a:r>
              <a:rPr lang="en-US" sz="1400" dirty="0">
                <a:latin typeface="Courier" pitchFamily="2" charset="0"/>
              </a:rPr>
              <a:t> = 3</a:t>
            </a:r>
          </a:p>
        </p:txBody>
      </p:sp>
      <p:grpSp>
        <p:nvGrpSpPr>
          <p:cNvPr id="217" name="Group 216">
            <a:extLst>
              <a:ext uri="{FF2B5EF4-FFF2-40B4-BE49-F238E27FC236}">
                <a16:creationId xmlns:a16="http://schemas.microsoft.com/office/drawing/2014/main" id="{8081954D-9E30-8441-99B0-6ABA44587FA1}"/>
              </a:ext>
            </a:extLst>
          </p:cNvPr>
          <p:cNvGrpSpPr/>
          <p:nvPr/>
        </p:nvGrpSpPr>
        <p:grpSpPr>
          <a:xfrm>
            <a:off x="5074022" y="2667915"/>
            <a:ext cx="4410637" cy="395979"/>
            <a:chOff x="5074022" y="546600"/>
            <a:chExt cx="4410637" cy="395979"/>
          </a:xfrm>
        </p:grpSpPr>
        <p:sp>
          <p:nvSpPr>
            <p:cNvPr id="218" name="Rectangle 217">
              <a:extLst>
                <a:ext uri="{FF2B5EF4-FFF2-40B4-BE49-F238E27FC236}">
                  <a16:creationId xmlns:a16="http://schemas.microsoft.com/office/drawing/2014/main" id="{7EF0E337-EA6E-2B4A-80BC-4C5390D50131}"/>
                </a:ext>
              </a:extLst>
            </p:cNvPr>
            <p:cNvSpPr/>
            <p:nvPr/>
          </p:nvSpPr>
          <p:spPr>
            <a:xfrm>
              <a:off x="5127812" y="615846"/>
              <a:ext cx="4356847" cy="3118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mc:AlternateContent xmlns:mc="http://schemas.openxmlformats.org/markup-compatibility/2006" xmlns:a14="http://schemas.microsoft.com/office/drawing/2010/main">
          <mc:Choice Requires="a14">
            <p:sp>
              <p:nvSpPr>
                <p:cNvPr id="219" name="TextBox 218">
                  <a:extLst>
                    <a:ext uri="{FF2B5EF4-FFF2-40B4-BE49-F238E27FC236}">
                      <a16:creationId xmlns:a16="http://schemas.microsoft.com/office/drawing/2014/main" id="{B1FE8BA4-15C0-1742-83E0-0B9AB9670DB5}"/>
                    </a:ext>
                  </a:extLst>
                </p:cNvPr>
                <p:cNvSpPr txBox="1"/>
                <p:nvPr/>
              </p:nvSpPr>
              <p:spPr>
                <a:xfrm>
                  <a:off x="5074022"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3</m:t>
                            </m:r>
                          </m:sub>
                        </m:sSub>
                      </m:oMath>
                    </m:oMathPara>
                  </a14:m>
                  <a:endParaRPr lang="en-US" dirty="0">
                    <a:solidFill>
                      <a:srgbClr val="FF0000"/>
                    </a:solidFill>
                  </a:endParaRPr>
                </a:p>
              </p:txBody>
            </p:sp>
          </mc:Choice>
          <mc:Fallback xmlns="">
            <p:sp>
              <p:nvSpPr>
                <p:cNvPr id="219" name="TextBox 218">
                  <a:extLst>
                    <a:ext uri="{FF2B5EF4-FFF2-40B4-BE49-F238E27FC236}">
                      <a16:creationId xmlns:a16="http://schemas.microsoft.com/office/drawing/2014/main" id="{B1FE8BA4-15C0-1742-83E0-0B9AB9670DB5}"/>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0" name="TextBox 219">
                  <a:extLst>
                    <a:ext uri="{FF2B5EF4-FFF2-40B4-BE49-F238E27FC236}">
                      <a16:creationId xmlns:a16="http://schemas.microsoft.com/office/drawing/2014/main" id="{D7B27824-B480-2F44-808E-7932F1F695C3}"/>
                    </a:ext>
                  </a:extLst>
                </p:cNvPr>
                <p:cNvSpPr txBox="1"/>
                <p:nvPr/>
              </p:nvSpPr>
              <p:spPr>
                <a:xfrm>
                  <a:off x="5424640"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220" name="TextBox 219">
                  <a:extLst>
                    <a:ext uri="{FF2B5EF4-FFF2-40B4-BE49-F238E27FC236}">
                      <a16:creationId xmlns:a16="http://schemas.microsoft.com/office/drawing/2014/main" id="{D7B27824-B480-2F44-808E-7932F1F695C3}"/>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1" name="TextBox 220">
                  <a:extLst>
                    <a:ext uri="{FF2B5EF4-FFF2-40B4-BE49-F238E27FC236}">
                      <a16:creationId xmlns:a16="http://schemas.microsoft.com/office/drawing/2014/main" id="{9BB7D239-FD0E-8345-A274-C3522CB398E7}"/>
                    </a:ext>
                  </a:extLst>
                </p:cNvPr>
                <p:cNvSpPr txBox="1"/>
                <p:nvPr/>
              </p:nvSpPr>
              <p:spPr>
                <a:xfrm>
                  <a:off x="5775258"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9</m:t>
                            </m:r>
                          </m:sub>
                        </m:sSub>
                      </m:oMath>
                    </m:oMathPara>
                  </a14:m>
                  <a:endParaRPr lang="en-US" dirty="0">
                    <a:solidFill>
                      <a:srgbClr val="FF0000"/>
                    </a:solidFill>
                  </a:endParaRPr>
                </a:p>
              </p:txBody>
            </p:sp>
          </mc:Choice>
          <mc:Fallback xmlns="">
            <p:sp>
              <p:nvSpPr>
                <p:cNvPr id="221" name="TextBox 220">
                  <a:extLst>
                    <a:ext uri="{FF2B5EF4-FFF2-40B4-BE49-F238E27FC236}">
                      <a16:creationId xmlns:a16="http://schemas.microsoft.com/office/drawing/2014/main" id="{9BB7D239-FD0E-8345-A274-C3522CB398E7}"/>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2" name="TextBox 221">
                  <a:extLst>
                    <a:ext uri="{FF2B5EF4-FFF2-40B4-BE49-F238E27FC236}">
                      <a16:creationId xmlns:a16="http://schemas.microsoft.com/office/drawing/2014/main" id="{A917B113-B78C-064C-98BB-9F823E8409E8}"/>
                    </a:ext>
                  </a:extLst>
                </p:cNvPr>
                <p:cNvSpPr txBox="1"/>
                <p:nvPr/>
              </p:nvSpPr>
              <p:spPr>
                <a:xfrm>
                  <a:off x="6125876" y="546600"/>
                  <a:ext cx="5638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21</m:t>
                            </m:r>
                          </m:sub>
                        </m:sSub>
                      </m:oMath>
                    </m:oMathPara>
                  </a14:m>
                  <a:endParaRPr lang="en-US" dirty="0">
                    <a:solidFill>
                      <a:srgbClr val="FF0000"/>
                    </a:solidFill>
                  </a:endParaRPr>
                </a:p>
              </p:txBody>
            </p:sp>
          </mc:Choice>
          <mc:Fallback xmlns="">
            <p:sp>
              <p:nvSpPr>
                <p:cNvPr id="222" name="TextBox 221">
                  <a:extLst>
                    <a:ext uri="{FF2B5EF4-FFF2-40B4-BE49-F238E27FC236}">
                      <a16:creationId xmlns:a16="http://schemas.microsoft.com/office/drawing/2014/main" id="{A917B113-B78C-064C-98BB-9F823E8409E8}"/>
                    </a:ext>
                  </a:extLst>
                </p:cNvPr>
                <p:cNvSpPr txBox="1">
                  <a:spLocks noRot="1" noChangeAspect="1" noMove="1" noResize="1" noEditPoints="1" noAdjustHandles="1" noChangeArrowheads="1" noChangeShapeType="1" noTextEdit="1"/>
                </p:cNvSpPr>
                <p:nvPr/>
              </p:nvSpPr>
              <p:spPr>
                <a:xfrm>
                  <a:off x="6125876" y="546600"/>
                  <a:ext cx="563872"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3" name="TextBox 222">
                  <a:extLst>
                    <a:ext uri="{FF2B5EF4-FFF2-40B4-BE49-F238E27FC236}">
                      <a16:creationId xmlns:a16="http://schemas.microsoft.com/office/drawing/2014/main" id="{A56DA5FB-C7A3-6B4D-AF40-32DDFC04476D}"/>
                    </a:ext>
                  </a:extLst>
                </p:cNvPr>
                <p:cNvSpPr txBox="1"/>
                <p:nvPr/>
              </p:nvSpPr>
              <p:spPr>
                <a:xfrm>
                  <a:off x="8857896" y="546600"/>
                  <a:ext cx="4612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9</m:t>
                            </m:r>
                          </m:sub>
                        </m:sSub>
                      </m:oMath>
                    </m:oMathPara>
                  </a14:m>
                  <a:endParaRPr lang="en-US" dirty="0">
                    <a:solidFill>
                      <a:srgbClr val="FF0000"/>
                    </a:solidFill>
                  </a:endParaRPr>
                </a:p>
              </p:txBody>
            </p:sp>
          </mc:Choice>
          <mc:Fallback xmlns="">
            <p:sp>
              <p:nvSpPr>
                <p:cNvPr id="223" name="TextBox 222">
                  <a:extLst>
                    <a:ext uri="{FF2B5EF4-FFF2-40B4-BE49-F238E27FC236}">
                      <a16:creationId xmlns:a16="http://schemas.microsoft.com/office/drawing/2014/main" id="{A56DA5FB-C7A3-6B4D-AF40-32DDFC04476D}"/>
                    </a:ext>
                  </a:extLst>
                </p:cNvPr>
                <p:cNvSpPr txBox="1">
                  <a:spLocks noRot="1" noChangeAspect="1" noMove="1" noResize="1" noEditPoints="1" noAdjustHandles="1" noChangeArrowheads="1" noChangeShapeType="1" noTextEdit="1"/>
                </p:cNvSpPr>
                <p:nvPr/>
              </p:nvSpPr>
              <p:spPr>
                <a:xfrm>
                  <a:off x="8857896" y="546600"/>
                  <a:ext cx="461280"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4" name="TextBox 223">
                  <a:extLst>
                    <a:ext uri="{FF2B5EF4-FFF2-40B4-BE49-F238E27FC236}">
                      <a16:creationId xmlns:a16="http://schemas.microsoft.com/office/drawing/2014/main" id="{C6BA82BE-AE82-4146-9A4F-E80401C10CF0}"/>
                    </a:ext>
                  </a:extLst>
                </p:cNvPr>
                <p:cNvSpPr txBox="1"/>
                <p:nvPr/>
              </p:nvSpPr>
              <p:spPr>
                <a:xfrm>
                  <a:off x="7198487" y="573247"/>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m:t>
                        </m:r>
                      </m:oMath>
                    </m:oMathPara>
                  </a14:m>
                  <a:endParaRPr lang="en-US" dirty="0">
                    <a:solidFill>
                      <a:srgbClr val="FF0000"/>
                    </a:solidFill>
                  </a:endParaRPr>
                </a:p>
              </p:txBody>
            </p:sp>
          </mc:Choice>
          <mc:Fallback xmlns="">
            <p:sp>
              <p:nvSpPr>
                <p:cNvPr id="224" name="TextBox 223">
                  <a:extLst>
                    <a:ext uri="{FF2B5EF4-FFF2-40B4-BE49-F238E27FC236}">
                      <a16:creationId xmlns:a16="http://schemas.microsoft.com/office/drawing/2014/main" id="{C6BA82BE-AE82-4146-9A4F-E80401C10CF0}"/>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5" name="TextBox 224">
                  <a:extLst>
                    <a:ext uri="{FF2B5EF4-FFF2-40B4-BE49-F238E27FC236}">
                      <a16:creationId xmlns:a16="http://schemas.microsoft.com/office/drawing/2014/main" id="{30EAA446-BA4C-1D49-9370-04D0F5E69503}"/>
                    </a:ext>
                  </a:extLst>
                </p:cNvPr>
                <p:cNvSpPr txBox="1"/>
                <p:nvPr/>
              </p:nvSpPr>
              <p:spPr>
                <a:xfrm>
                  <a:off x="8239742"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5</m:t>
                            </m:r>
                          </m:sub>
                        </m:sSub>
                      </m:oMath>
                    </m:oMathPara>
                  </a14:m>
                  <a:endParaRPr lang="en-US" dirty="0">
                    <a:solidFill>
                      <a:srgbClr val="FF0000"/>
                    </a:solidFill>
                  </a:endParaRPr>
                </a:p>
              </p:txBody>
            </p:sp>
          </mc:Choice>
          <mc:Fallback xmlns="">
            <p:sp>
              <p:nvSpPr>
                <p:cNvPr id="225" name="TextBox 224">
                  <a:extLst>
                    <a:ext uri="{FF2B5EF4-FFF2-40B4-BE49-F238E27FC236}">
                      <a16:creationId xmlns:a16="http://schemas.microsoft.com/office/drawing/2014/main" id="{30EAA446-BA4C-1D49-9370-04D0F5E69503}"/>
                    </a:ext>
                  </a:extLst>
                </p:cNvPr>
                <p:cNvSpPr txBox="1">
                  <a:spLocks noRot="1" noChangeAspect="1" noMove="1" noResize="1" noEditPoints="1" noAdjustHandles="1" noChangeArrowheads="1" noChangeShapeType="1" noTextEdit="1"/>
                </p:cNvSpPr>
                <p:nvPr/>
              </p:nvSpPr>
              <p:spPr>
                <a:xfrm>
                  <a:off x="8239742" y="546600"/>
                  <a:ext cx="466090" cy="369332"/>
                </a:xfrm>
                <a:prstGeom prst="rect">
                  <a:avLst/>
                </a:prstGeom>
                <a:blipFill>
                  <a:blip r:embed="rId16"/>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26" name="TextBox 225">
                <a:extLst>
                  <a:ext uri="{FF2B5EF4-FFF2-40B4-BE49-F238E27FC236}">
                    <a16:creationId xmlns:a16="http://schemas.microsoft.com/office/drawing/2014/main" id="{8D9122EF-BBB6-5A4B-93E4-A524269E7118}"/>
                  </a:ext>
                </a:extLst>
              </p:cNvPr>
              <p:cNvSpPr txBox="1"/>
              <p:nvPr/>
            </p:nvSpPr>
            <p:spPr>
              <a:xfrm>
                <a:off x="10827102" y="2708416"/>
                <a:ext cx="6615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𝑠</m:t>
                      </m:r>
                      <m:r>
                        <a:rPr lang="en-US" b="0" i="1" dirty="0" smtClean="0">
                          <a:solidFill>
                            <a:srgbClr val="FF0000"/>
                          </a:solidFill>
                          <a:latin typeface="Cambria Math" panose="02040503050406030204" pitchFamily="18" charset="0"/>
                        </a:rPr>
                        <m:t>𝑡𝑎𝑡</m:t>
                      </m:r>
                    </m:oMath>
                  </m:oMathPara>
                </a14:m>
                <a:endParaRPr lang="en-US" dirty="0">
                  <a:solidFill>
                    <a:srgbClr val="FF0000"/>
                  </a:solidFill>
                </a:endParaRPr>
              </a:p>
            </p:txBody>
          </p:sp>
        </mc:Choice>
        <mc:Fallback xmlns="">
          <p:sp>
            <p:nvSpPr>
              <p:cNvPr id="226" name="TextBox 225">
                <a:extLst>
                  <a:ext uri="{FF2B5EF4-FFF2-40B4-BE49-F238E27FC236}">
                    <a16:creationId xmlns:a16="http://schemas.microsoft.com/office/drawing/2014/main" id="{8D9122EF-BBB6-5A4B-93E4-A524269E7118}"/>
                  </a:ext>
                </a:extLst>
              </p:cNvPr>
              <p:cNvSpPr txBox="1">
                <a:spLocks noRot="1" noChangeAspect="1" noMove="1" noResize="1" noEditPoints="1" noAdjustHandles="1" noChangeArrowheads="1" noChangeShapeType="1" noTextEdit="1"/>
              </p:cNvSpPr>
              <p:nvPr/>
            </p:nvSpPr>
            <p:spPr>
              <a:xfrm>
                <a:off x="10827102" y="2708416"/>
                <a:ext cx="661591" cy="369332"/>
              </a:xfrm>
              <a:prstGeom prst="rect">
                <a:avLst/>
              </a:prstGeom>
              <a:blipFill>
                <a:blip r:embed="rId17"/>
                <a:stretch>
                  <a:fillRect/>
                </a:stretch>
              </a:blipFill>
            </p:spPr>
            <p:txBody>
              <a:bodyPr/>
              <a:lstStyle/>
              <a:p>
                <a:r>
                  <a:rPr lang="en-US">
                    <a:noFill/>
                  </a:rPr>
                  <a:t> </a:t>
                </a:r>
              </a:p>
            </p:txBody>
          </p:sp>
        </mc:Fallback>
      </mc:AlternateContent>
      <p:grpSp>
        <p:nvGrpSpPr>
          <p:cNvPr id="215" name="Group 214">
            <a:extLst>
              <a:ext uri="{FF2B5EF4-FFF2-40B4-BE49-F238E27FC236}">
                <a16:creationId xmlns:a16="http://schemas.microsoft.com/office/drawing/2014/main" id="{B9A6F09B-1DBD-3345-94FE-4EDF5A1F30F6}"/>
              </a:ext>
            </a:extLst>
          </p:cNvPr>
          <p:cNvGrpSpPr/>
          <p:nvPr/>
        </p:nvGrpSpPr>
        <p:grpSpPr>
          <a:xfrm>
            <a:off x="5074022" y="3675431"/>
            <a:ext cx="4410637" cy="395979"/>
            <a:chOff x="5074022" y="546600"/>
            <a:chExt cx="4410637" cy="395979"/>
          </a:xfrm>
        </p:grpSpPr>
        <p:sp>
          <p:nvSpPr>
            <p:cNvPr id="227" name="Rectangle 226">
              <a:extLst>
                <a:ext uri="{FF2B5EF4-FFF2-40B4-BE49-F238E27FC236}">
                  <a16:creationId xmlns:a16="http://schemas.microsoft.com/office/drawing/2014/main" id="{09913BC1-AD90-8C44-989F-CC198736FCAD}"/>
                </a:ext>
              </a:extLst>
            </p:cNvPr>
            <p:cNvSpPr/>
            <p:nvPr/>
          </p:nvSpPr>
          <p:spPr>
            <a:xfrm>
              <a:off x="5127812" y="615846"/>
              <a:ext cx="4356847" cy="311842"/>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mc:AlternateContent xmlns:mc="http://schemas.openxmlformats.org/markup-compatibility/2006" xmlns:a14="http://schemas.microsoft.com/office/drawing/2010/main">
          <mc:Choice Requires="a14">
            <p:sp>
              <p:nvSpPr>
                <p:cNvPr id="228" name="TextBox 227">
                  <a:extLst>
                    <a:ext uri="{FF2B5EF4-FFF2-40B4-BE49-F238E27FC236}">
                      <a16:creationId xmlns:a16="http://schemas.microsoft.com/office/drawing/2014/main" id="{E39A74C6-EEDF-684A-B335-BF2ED82FA204}"/>
                    </a:ext>
                  </a:extLst>
                </p:cNvPr>
                <p:cNvSpPr txBox="1"/>
                <p:nvPr/>
              </p:nvSpPr>
              <p:spPr>
                <a:xfrm>
                  <a:off x="5074022"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b="0" i="1" dirty="0" smtClean="0">
                                <a:solidFill>
                                  <a:schemeClr val="accent1"/>
                                </a:solidFill>
                                <a:latin typeface="Cambria Math" panose="02040503050406030204" pitchFamily="18" charset="0"/>
                              </a:rPr>
                              <m:t>𝑥</m:t>
                            </m:r>
                          </m:e>
                          <m:sub>
                            <m:r>
                              <a:rPr lang="en-US" b="0" i="1" dirty="0" smtClean="0">
                                <a:solidFill>
                                  <a:schemeClr val="accent1"/>
                                </a:solidFill>
                                <a:latin typeface="Cambria Math" panose="02040503050406030204" pitchFamily="18" charset="0"/>
                              </a:rPr>
                              <m:t>2</m:t>
                            </m:r>
                          </m:sub>
                        </m:sSub>
                      </m:oMath>
                    </m:oMathPara>
                  </a14:m>
                  <a:endParaRPr lang="en-US" dirty="0">
                    <a:solidFill>
                      <a:schemeClr val="accent1"/>
                    </a:solidFill>
                  </a:endParaRPr>
                </a:p>
              </p:txBody>
            </p:sp>
          </mc:Choice>
          <mc:Fallback xmlns="">
            <p:sp>
              <p:nvSpPr>
                <p:cNvPr id="228" name="TextBox 227">
                  <a:extLst>
                    <a:ext uri="{FF2B5EF4-FFF2-40B4-BE49-F238E27FC236}">
                      <a16:creationId xmlns:a16="http://schemas.microsoft.com/office/drawing/2014/main" id="{E39A74C6-EEDF-684A-B335-BF2ED82FA204}"/>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9" name="TextBox 228">
                  <a:extLst>
                    <a:ext uri="{FF2B5EF4-FFF2-40B4-BE49-F238E27FC236}">
                      <a16:creationId xmlns:a16="http://schemas.microsoft.com/office/drawing/2014/main" id="{18E98DB0-C25D-7C4D-BD4A-E9E7F3DF0BF9}"/>
                    </a:ext>
                  </a:extLst>
                </p:cNvPr>
                <p:cNvSpPr txBox="1"/>
                <p:nvPr/>
              </p:nvSpPr>
              <p:spPr>
                <a:xfrm>
                  <a:off x="5424640"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b="0" i="1" dirty="0" smtClean="0">
                                <a:solidFill>
                                  <a:schemeClr val="accent1"/>
                                </a:solidFill>
                                <a:latin typeface="Cambria Math" panose="02040503050406030204" pitchFamily="18" charset="0"/>
                              </a:rPr>
                              <m:t>𝑥</m:t>
                            </m:r>
                          </m:e>
                          <m:sub>
                            <m:r>
                              <a:rPr lang="en-US" b="0" i="1" dirty="0" smtClean="0">
                                <a:solidFill>
                                  <a:schemeClr val="accent1"/>
                                </a:solidFill>
                                <a:latin typeface="Cambria Math" panose="02040503050406030204" pitchFamily="18" charset="0"/>
                              </a:rPr>
                              <m:t>5</m:t>
                            </m:r>
                          </m:sub>
                        </m:sSub>
                      </m:oMath>
                    </m:oMathPara>
                  </a14:m>
                  <a:endParaRPr lang="en-US" dirty="0">
                    <a:solidFill>
                      <a:schemeClr val="accent1"/>
                    </a:solidFill>
                  </a:endParaRPr>
                </a:p>
              </p:txBody>
            </p:sp>
          </mc:Choice>
          <mc:Fallback xmlns="">
            <p:sp>
              <p:nvSpPr>
                <p:cNvPr id="229" name="TextBox 228">
                  <a:extLst>
                    <a:ext uri="{FF2B5EF4-FFF2-40B4-BE49-F238E27FC236}">
                      <a16:creationId xmlns:a16="http://schemas.microsoft.com/office/drawing/2014/main" id="{18E98DB0-C25D-7C4D-BD4A-E9E7F3DF0BF9}"/>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0" name="TextBox 229">
                  <a:extLst>
                    <a:ext uri="{FF2B5EF4-FFF2-40B4-BE49-F238E27FC236}">
                      <a16:creationId xmlns:a16="http://schemas.microsoft.com/office/drawing/2014/main" id="{0A5087AC-FD1E-5040-ADD2-5E3D5B1EEB62}"/>
                    </a:ext>
                  </a:extLst>
                </p:cNvPr>
                <p:cNvSpPr txBox="1"/>
                <p:nvPr/>
              </p:nvSpPr>
              <p:spPr>
                <a:xfrm>
                  <a:off x="5775258"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b="0" i="1" dirty="0" smtClean="0">
                                <a:solidFill>
                                  <a:schemeClr val="accent1"/>
                                </a:solidFill>
                                <a:latin typeface="Cambria Math" panose="02040503050406030204" pitchFamily="18" charset="0"/>
                              </a:rPr>
                              <m:t>𝑥</m:t>
                            </m:r>
                          </m:e>
                          <m:sub>
                            <m:r>
                              <a:rPr lang="en-US" b="0" i="1" dirty="0" smtClean="0">
                                <a:solidFill>
                                  <a:schemeClr val="accent1"/>
                                </a:solidFill>
                                <a:latin typeface="Cambria Math" panose="02040503050406030204" pitchFamily="18" charset="0"/>
                              </a:rPr>
                              <m:t>0</m:t>
                            </m:r>
                          </m:sub>
                        </m:sSub>
                      </m:oMath>
                    </m:oMathPara>
                  </a14:m>
                  <a:endParaRPr lang="en-US" dirty="0">
                    <a:solidFill>
                      <a:schemeClr val="accent1"/>
                    </a:solidFill>
                  </a:endParaRPr>
                </a:p>
              </p:txBody>
            </p:sp>
          </mc:Choice>
          <mc:Fallback xmlns="">
            <p:sp>
              <p:nvSpPr>
                <p:cNvPr id="230" name="TextBox 229">
                  <a:extLst>
                    <a:ext uri="{FF2B5EF4-FFF2-40B4-BE49-F238E27FC236}">
                      <a16:creationId xmlns:a16="http://schemas.microsoft.com/office/drawing/2014/main" id="{0A5087AC-FD1E-5040-ADD2-5E3D5B1EEB62}"/>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1" name="TextBox 230">
                  <a:extLst>
                    <a:ext uri="{FF2B5EF4-FFF2-40B4-BE49-F238E27FC236}">
                      <a16:creationId xmlns:a16="http://schemas.microsoft.com/office/drawing/2014/main" id="{F8F300CF-E94B-054C-9F9A-D58303D90608}"/>
                    </a:ext>
                  </a:extLst>
                </p:cNvPr>
                <p:cNvSpPr txBox="1"/>
                <p:nvPr/>
              </p:nvSpPr>
              <p:spPr>
                <a:xfrm>
                  <a:off x="6125876"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b="0" i="1" dirty="0" smtClean="0">
                                <a:solidFill>
                                  <a:schemeClr val="accent1"/>
                                </a:solidFill>
                                <a:latin typeface="Cambria Math" panose="02040503050406030204" pitchFamily="18" charset="0"/>
                              </a:rPr>
                              <m:t>𝑥</m:t>
                            </m:r>
                          </m:e>
                          <m:sub>
                            <m:r>
                              <a:rPr lang="en-US" b="0" i="1" dirty="0" smtClean="0">
                                <a:solidFill>
                                  <a:schemeClr val="accent1"/>
                                </a:solidFill>
                                <a:latin typeface="Cambria Math" panose="02040503050406030204" pitchFamily="18" charset="0"/>
                              </a:rPr>
                              <m:t>7</m:t>
                            </m:r>
                          </m:sub>
                        </m:sSub>
                      </m:oMath>
                    </m:oMathPara>
                  </a14:m>
                  <a:endParaRPr lang="en-US" dirty="0">
                    <a:solidFill>
                      <a:schemeClr val="accent1"/>
                    </a:solidFill>
                  </a:endParaRPr>
                </a:p>
              </p:txBody>
            </p:sp>
          </mc:Choice>
          <mc:Fallback xmlns="">
            <p:sp>
              <p:nvSpPr>
                <p:cNvPr id="231" name="TextBox 230">
                  <a:extLst>
                    <a:ext uri="{FF2B5EF4-FFF2-40B4-BE49-F238E27FC236}">
                      <a16:creationId xmlns:a16="http://schemas.microsoft.com/office/drawing/2014/main" id="{F8F300CF-E94B-054C-9F9A-D58303D90608}"/>
                    </a:ext>
                  </a:extLst>
                </p:cNvPr>
                <p:cNvSpPr txBox="1">
                  <a:spLocks noRot="1" noChangeAspect="1" noMove="1" noResize="1" noEditPoints="1" noAdjustHandles="1" noChangeArrowheads="1" noChangeShapeType="1" noTextEdit="1"/>
                </p:cNvSpPr>
                <p:nvPr/>
              </p:nvSpPr>
              <p:spPr>
                <a:xfrm>
                  <a:off x="6125876" y="546600"/>
                  <a:ext cx="466090"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2" name="TextBox 231">
                  <a:extLst>
                    <a:ext uri="{FF2B5EF4-FFF2-40B4-BE49-F238E27FC236}">
                      <a16:creationId xmlns:a16="http://schemas.microsoft.com/office/drawing/2014/main" id="{22683ED1-FDFB-9D44-B4C6-7BBF363A609E}"/>
                    </a:ext>
                  </a:extLst>
                </p:cNvPr>
                <p:cNvSpPr txBox="1"/>
                <p:nvPr/>
              </p:nvSpPr>
              <p:spPr>
                <a:xfrm>
                  <a:off x="8857896" y="546600"/>
                  <a:ext cx="4607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b="0" i="1" dirty="0" smtClean="0">
                                <a:solidFill>
                                  <a:schemeClr val="accent1"/>
                                </a:solidFill>
                                <a:latin typeface="Cambria Math" panose="02040503050406030204" pitchFamily="18" charset="0"/>
                              </a:rPr>
                              <m:t>𝑥</m:t>
                            </m:r>
                          </m:e>
                          <m:sub>
                            <m:r>
                              <a:rPr lang="en-US" b="0" i="1" dirty="0" smtClean="0">
                                <a:solidFill>
                                  <a:schemeClr val="accent1"/>
                                </a:solidFill>
                                <a:latin typeface="Cambria Math" panose="02040503050406030204" pitchFamily="18" charset="0"/>
                              </a:rPr>
                              <m:t>1</m:t>
                            </m:r>
                          </m:sub>
                        </m:sSub>
                      </m:oMath>
                    </m:oMathPara>
                  </a14:m>
                  <a:endParaRPr lang="en-US" dirty="0">
                    <a:solidFill>
                      <a:schemeClr val="accent1"/>
                    </a:solidFill>
                  </a:endParaRPr>
                </a:p>
              </p:txBody>
            </p:sp>
          </mc:Choice>
          <mc:Fallback xmlns="">
            <p:sp>
              <p:nvSpPr>
                <p:cNvPr id="232" name="TextBox 231">
                  <a:extLst>
                    <a:ext uri="{FF2B5EF4-FFF2-40B4-BE49-F238E27FC236}">
                      <a16:creationId xmlns:a16="http://schemas.microsoft.com/office/drawing/2014/main" id="{22683ED1-FDFB-9D44-B4C6-7BBF363A609E}"/>
                    </a:ext>
                  </a:extLst>
                </p:cNvPr>
                <p:cNvSpPr txBox="1">
                  <a:spLocks noRot="1" noChangeAspect="1" noMove="1" noResize="1" noEditPoints="1" noAdjustHandles="1" noChangeArrowheads="1" noChangeShapeType="1" noTextEdit="1"/>
                </p:cNvSpPr>
                <p:nvPr/>
              </p:nvSpPr>
              <p:spPr>
                <a:xfrm>
                  <a:off x="8857896" y="546600"/>
                  <a:ext cx="460767"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3" name="TextBox 232">
                  <a:extLst>
                    <a:ext uri="{FF2B5EF4-FFF2-40B4-BE49-F238E27FC236}">
                      <a16:creationId xmlns:a16="http://schemas.microsoft.com/office/drawing/2014/main" id="{62CAC3B5-1E4E-A14F-A404-06CD0F977367}"/>
                    </a:ext>
                  </a:extLst>
                </p:cNvPr>
                <p:cNvSpPr txBox="1"/>
                <p:nvPr/>
              </p:nvSpPr>
              <p:spPr>
                <a:xfrm>
                  <a:off x="7198487" y="573247"/>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m:t>
                        </m:r>
                      </m:oMath>
                    </m:oMathPara>
                  </a14:m>
                  <a:endParaRPr lang="en-US" dirty="0">
                    <a:solidFill>
                      <a:schemeClr val="accent1"/>
                    </a:solidFill>
                  </a:endParaRPr>
                </a:p>
              </p:txBody>
            </p:sp>
          </mc:Choice>
          <mc:Fallback xmlns="">
            <p:sp>
              <p:nvSpPr>
                <p:cNvPr id="233" name="TextBox 232">
                  <a:extLst>
                    <a:ext uri="{FF2B5EF4-FFF2-40B4-BE49-F238E27FC236}">
                      <a16:creationId xmlns:a16="http://schemas.microsoft.com/office/drawing/2014/main" id="{62CAC3B5-1E4E-A14F-A404-06CD0F977367}"/>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4" name="TextBox 233">
                  <a:extLst>
                    <a:ext uri="{FF2B5EF4-FFF2-40B4-BE49-F238E27FC236}">
                      <a16:creationId xmlns:a16="http://schemas.microsoft.com/office/drawing/2014/main" id="{18D23044-CE07-E748-B4BE-5B77C3C82A88}"/>
                    </a:ext>
                  </a:extLst>
                </p:cNvPr>
                <p:cNvSpPr txBox="1"/>
                <p:nvPr/>
              </p:nvSpPr>
              <p:spPr>
                <a:xfrm>
                  <a:off x="8239742"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b="0" i="1" dirty="0" smtClean="0">
                                <a:solidFill>
                                  <a:schemeClr val="accent1"/>
                                </a:solidFill>
                                <a:latin typeface="Cambria Math" panose="02040503050406030204" pitchFamily="18" charset="0"/>
                              </a:rPr>
                              <m:t>𝑥</m:t>
                            </m:r>
                          </m:e>
                          <m:sub>
                            <m:r>
                              <a:rPr lang="en-US" b="0" i="1" dirty="0" smtClean="0">
                                <a:solidFill>
                                  <a:schemeClr val="accent1"/>
                                </a:solidFill>
                                <a:latin typeface="Cambria Math" panose="02040503050406030204" pitchFamily="18" charset="0"/>
                              </a:rPr>
                              <m:t>0</m:t>
                            </m:r>
                          </m:sub>
                        </m:sSub>
                      </m:oMath>
                    </m:oMathPara>
                  </a14:m>
                  <a:endParaRPr lang="en-US" dirty="0">
                    <a:solidFill>
                      <a:schemeClr val="accent1"/>
                    </a:solidFill>
                  </a:endParaRPr>
                </a:p>
              </p:txBody>
            </p:sp>
          </mc:Choice>
          <mc:Fallback xmlns="">
            <p:sp>
              <p:nvSpPr>
                <p:cNvPr id="234" name="TextBox 233">
                  <a:extLst>
                    <a:ext uri="{FF2B5EF4-FFF2-40B4-BE49-F238E27FC236}">
                      <a16:creationId xmlns:a16="http://schemas.microsoft.com/office/drawing/2014/main" id="{18D23044-CE07-E748-B4BE-5B77C3C82A88}"/>
                    </a:ext>
                  </a:extLst>
                </p:cNvPr>
                <p:cNvSpPr txBox="1">
                  <a:spLocks noRot="1" noChangeAspect="1" noMove="1" noResize="1" noEditPoints="1" noAdjustHandles="1" noChangeArrowheads="1" noChangeShapeType="1" noTextEdit="1"/>
                </p:cNvSpPr>
                <p:nvPr/>
              </p:nvSpPr>
              <p:spPr>
                <a:xfrm>
                  <a:off x="8239742" y="546600"/>
                  <a:ext cx="466090" cy="369332"/>
                </a:xfrm>
                <a:prstGeom prst="rect">
                  <a:avLst/>
                </a:prstGeom>
                <a:blipFill>
                  <a:blip r:embed="rId2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35" name="TextBox 234">
                <a:extLst>
                  <a:ext uri="{FF2B5EF4-FFF2-40B4-BE49-F238E27FC236}">
                    <a16:creationId xmlns:a16="http://schemas.microsoft.com/office/drawing/2014/main" id="{C941FFE1-5B47-DF4B-9F9C-A89607B8125C}"/>
                  </a:ext>
                </a:extLst>
              </p:cNvPr>
              <p:cNvSpPr txBox="1"/>
              <p:nvPr/>
            </p:nvSpPr>
            <p:spPr>
              <a:xfrm>
                <a:off x="10827102" y="3715932"/>
                <a:ext cx="6615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𝑠</m:t>
                      </m:r>
                      <m:r>
                        <a:rPr lang="en-US" b="0" i="1" dirty="0" smtClean="0">
                          <a:solidFill>
                            <a:schemeClr val="accent1"/>
                          </a:solidFill>
                          <a:latin typeface="Cambria Math" panose="02040503050406030204" pitchFamily="18" charset="0"/>
                        </a:rPr>
                        <m:t>𝑡𝑎𝑡</m:t>
                      </m:r>
                    </m:oMath>
                  </m:oMathPara>
                </a14:m>
                <a:endParaRPr lang="en-US" dirty="0">
                  <a:solidFill>
                    <a:schemeClr val="accent1"/>
                  </a:solidFill>
                </a:endParaRPr>
              </a:p>
            </p:txBody>
          </p:sp>
        </mc:Choice>
        <mc:Fallback xmlns="">
          <p:sp>
            <p:nvSpPr>
              <p:cNvPr id="235" name="TextBox 234">
                <a:extLst>
                  <a:ext uri="{FF2B5EF4-FFF2-40B4-BE49-F238E27FC236}">
                    <a16:creationId xmlns:a16="http://schemas.microsoft.com/office/drawing/2014/main" id="{C941FFE1-5B47-DF4B-9F9C-A89607B8125C}"/>
                  </a:ext>
                </a:extLst>
              </p:cNvPr>
              <p:cNvSpPr txBox="1">
                <a:spLocks noRot="1" noChangeAspect="1" noMove="1" noResize="1" noEditPoints="1" noAdjustHandles="1" noChangeArrowheads="1" noChangeShapeType="1" noTextEdit="1"/>
              </p:cNvSpPr>
              <p:nvPr/>
            </p:nvSpPr>
            <p:spPr>
              <a:xfrm>
                <a:off x="10827102" y="3715932"/>
                <a:ext cx="661591" cy="369332"/>
              </a:xfrm>
              <a:prstGeom prst="rect">
                <a:avLst/>
              </a:prstGeom>
              <a:blipFill>
                <a:blip r:embed="rId24"/>
                <a:stretch>
                  <a:fillRect/>
                </a:stretch>
              </a:blipFill>
            </p:spPr>
            <p:txBody>
              <a:bodyPr/>
              <a:lstStyle/>
              <a:p>
                <a:r>
                  <a:rPr lang="en-US">
                    <a:noFill/>
                  </a:rPr>
                  <a:t> </a:t>
                </a:r>
              </a:p>
            </p:txBody>
          </p:sp>
        </mc:Fallback>
      </mc:AlternateContent>
      <p:grpSp>
        <p:nvGrpSpPr>
          <p:cNvPr id="236" name="Group 235">
            <a:extLst>
              <a:ext uri="{FF2B5EF4-FFF2-40B4-BE49-F238E27FC236}">
                <a16:creationId xmlns:a16="http://schemas.microsoft.com/office/drawing/2014/main" id="{2550E764-7F63-414A-A80F-DD477B0F9EA3}"/>
              </a:ext>
            </a:extLst>
          </p:cNvPr>
          <p:cNvGrpSpPr/>
          <p:nvPr/>
        </p:nvGrpSpPr>
        <p:grpSpPr>
          <a:xfrm>
            <a:off x="5074022" y="4673009"/>
            <a:ext cx="4502340" cy="395979"/>
            <a:chOff x="5074022" y="546600"/>
            <a:chExt cx="4502340" cy="395979"/>
          </a:xfrm>
        </p:grpSpPr>
        <p:sp>
          <p:nvSpPr>
            <p:cNvPr id="237" name="Rectangle 236">
              <a:extLst>
                <a:ext uri="{FF2B5EF4-FFF2-40B4-BE49-F238E27FC236}">
                  <a16:creationId xmlns:a16="http://schemas.microsoft.com/office/drawing/2014/main" id="{4553FE9B-F00F-EE42-A40C-A5395468EA9B}"/>
                </a:ext>
              </a:extLst>
            </p:cNvPr>
            <p:cNvSpPr/>
            <p:nvPr/>
          </p:nvSpPr>
          <p:spPr>
            <a:xfrm>
              <a:off x="5127812" y="615846"/>
              <a:ext cx="4356847" cy="311842"/>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mc:AlternateContent xmlns:mc="http://schemas.openxmlformats.org/markup-compatibility/2006" xmlns:a14="http://schemas.microsoft.com/office/drawing/2010/main">
          <mc:Choice Requires="a14">
            <p:sp>
              <p:nvSpPr>
                <p:cNvPr id="238" name="TextBox 237">
                  <a:extLst>
                    <a:ext uri="{FF2B5EF4-FFF2-40B4-BE49-F238E27FC236}">
                      <a16:creationId xmlns:a16="http://schemas.microsoft.com/office/drawing/2014/main" id="{2E6E8988-61BA-8849-8C80-F35EF6734959}"/>
                    </a:ext>
                  </a:extLst>
                </p:cNvPr>
                <p:cNvSpPr txBox="1"/>
                <p:nvPr/>
              </p:nvSpPr>
              <p:spPr>
                <a:xfrm>
                  <a:off x="5074022"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00B050"/>
                                </a:solidFill>
                                <a:latin typeface="Cambria Math" panose="02040503050406030204" pitchFamily="18" charset="0"/>
                              </a:rPr>
                            </m:ctrlPr>
                          </m:sSubPr>
                          <m:e>
                            <m:r>
                              <a:rPr lang="en-US" b="0" i="1" dirty="0" smtClean="0">
                                <a:solidFill>
                                  <a:srgbClr val="00B050"/>
                                </a:solidFill>
                                <a:latin typeface="Cambria Math" panose="02040503050406030204" pitchFamily="18" charset="0"/>
                              </a:rPr>
                              <m:t>𝑥</m:t>
                            </m:r>
                          </m:e>
                          <m:sub>
                            <m:r>
                              <a:rPr lang="en-US" b="0" i="1" dirty="0" smtClean="0">
                                <a:solidFill>
                                  <a:srgbClr val="00B050"/>
                                </a:solidFill>
                                <a:latin typeface="Cambria Math" panose="02040503050406030204" pitchFamily="18" charset="0"/>
                              </a:rPr>
                              <m:t>0</m:t>
                            </m:r>
                          </m:sub>
                        </m:sSub>
                      </m:oMath>
                    </m:oMathPara>
                  </a14:m>
                  <a:endParaRPr lang="en-US" dirty="0">
                    <a:solidFill>
                      <a:srgbClr val="00B050"/>
                    </a:solidFill>
                  </a:endParaRPr>
                </a:p>
              </p:txBody>
            </p:sp>
          </mc:Choice>
          <mc:Fallback xmlns="">
            <p:sp>
              <p:nvSpPr>
                <p:cNvPr id="238" name="TextBox 237">
                  <a:extLst>
                    <a:ext uri="{FF2B5EF4-FFF2-40B4-BE49-F238E27FC236}">
                      <a16:creationId xmlns:a16="http://schemas.microsoft.com/office/drawing/2014/main" id="{2E6E8988-61BA-8849-8C80-F35EF6734959}"/>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9" name="TextBox 238">
                  <a:extLst>
                    <a:ext uri="{FF2B5EF4-FFF2-40B4-BE49-F238E27FC236}">
                      <a16:creationId xmlns:a16="http://schemas.microsoft.com/office/drawing/2014/main" id="{17E5F75F-B094-5B45-9133-A0F4AEB8F321}"/>
                    </a:ext>
                  </a:extLst>
                </p:cNvPr>
                <p:cNvSpPr txBox="1"/>
                <p:nvPr/>
              </p:nvSpPr>
              <p:spPr>
                <a:xfrm>
                  <a:off x="5424640"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00B050"/>
                                </a:solidFill>
                                <a:latin typeface="Cambria Math" panose="02040503050406030204" pitchFamily="18" charset="0"/>
                              </a:rPr>
                            </m:ctrlPr>
                          </m:sSubPr>
                          <m:e>
                            <m:r>
                              <a:rPr lang="en-US" b="0" i="1" dirty="0" smtClean="0">
                                <a:solidFill>
                                  <a:srgbClr val="00B050"/>
                                </a:solidFill>
                                <a:latin typeface="Cambria Math" panose="02040503050406030204" pitchFamily="18" charset="0"/>
                              </a:rPr>
                              <m:t>𝑥</m:t>
                            </m:r>
                          </m:e>
                          <m:sub>
                            <m:r>
                              <a:rPr lang="en-US" b="0" i="1" dirty="0" smtClean="0">
                                <a:solidFill>
                                  <a:srgbClr val="00B050"/>
                                </a:solidFill>
                                <a:latin typeface="Cambria Math" panose="02040503050406030204" pitchFamily="18" charset="0"/>
                              </a:rPr>
                              <m:t>1</m:t>
                            </m:r>
                          </m:sub>
                        </m:sSub>
                      </m:oMath>
                    </m:oMathPara>
                  </a14:m>
                  <a:endParaRPr lang="en-US" dirty="0">
                    <a:solidFill>
                      <a:srgbClr val="00B050"/>
                    </a:solidFill>
                  </a:endParaRPr>
                </a:p>
              </p:txBody>
            </p:sp>
          </mc:Choice>
          <mc:Fallback xmlns="">
            <p:sp>
              <p:nvSpPr>
                <p:cNvPr id="239" name="TextBox 238">
                  <a:extLst>
                    <a:ext uri="{FF2B5EF4-FFF2-40B4-BE49-F238E27FC236}">
                      <a16:creationId xmlns:a16="http://schemas.microsoft.com/office/drawing/2014/main" id="{17E5F75F-B094-5B45-9133-A0F4AEB8F321}"/>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0" name="TextBox 239">
                  <a:extLst>
                    <a:ext uri="{FF2B5EF4-FFF2-40B4-BE49-F238E27FC236}">
                      <a16:creationId xmlns:a16="http://schemas.microsoft.com/office/drawing/2014/main" id="{6B52095E-207F-0947-9C28-D53ADC87B63F}"/>
                    </a:ext>
                  </a:extLst>
                </p:cNvPr>
                <p:cNvSpPr txBox="1"/>
                <p:nvPr/>
              </p:nvSpPr>
              <p:spPr>
                <a:xfrm>
                  <a:off x="5775258"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00B050"/>
                                </a:solidFill>
                                <a:latin typeface="Cambria Math" panose="02040503050406030204" pitchFamily="18" charset="0"/>
                              </a:rPr>
                            </m:ctrlPr>
                          </m:sSubPr>
                          <m:e>
                            <m:r>
                              <a:rPr lang="en-US" b="0" i="1" dirty="0" smtClean="0">
                                <a:solidFill>
                                  <a:srgbClr val="00B050"/>
                                </a:solidFill>
                                <a:latin typeface="Cambria Math" panose="02040503050406030204" pitchFamily="18" charset="0"/>
                              </a:rPr>
                              <m:t>𝑥</m:t>
                            </m:r>
                          </m:e>
                          <m:sub>
                            <m:r>
                              <a:rPr lang="en-US" b="0" i="1" dirty="0" smtClean="0">
                                <a:solidFill>
                                  <a:srgbClr val="00B050"/>
                                </a:solidFill>
                                <a:latin typeface="Cambria Math" panose="02040503050406030204" pitchFamily="18" charset="0"/>
                              </a:rPr>
                              <m:t>2</m:t>
                            </m:r>
                          </m:sub>
                        </m:sSub>
                      </m:oMath>
                    </m:oMathPara>
                  </a14:m>
                  <a:endParaRPr lang="en-US" dirty="0">
                    <a:solidFill>
                      <a:srgbClr val="00B050"/>
                    </a:solidFill>
                  </a:endParaRPr>
                </a:p>
              </p:txBody>
            </p:sp>
          </mc:Choice>
          <mc:Fallback xmlns="">
            <p:sp>
              <p:nvSpPr>
                <p:cNvPr id="240" name="TextBox 239">
                  <a:extLst>
                    <a:ext uri="{FF2B5EF4-FFF2-40B4-BE49-F238E27FC236}">
                      <a16:creationId xmlns:a16="http://schemas.microsoft.com/office/drawing/2014/main" id="{6B52095E-207F-0947-9C28-D53ADC87B63F}"/>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1" name="TextBox 240">
                  <a:extLst>
                    <a:ext uri="{FF2B5EF4-FFF2-40B4-BE49-F238E27FC236}">
                      <a16:creationId xmlns:a16="http://schemas.microsoft.com/office/drawing/2014/main" id="{AE2B6BC5-47E3-954D-AB67-0554C9C85CE2}"/>
                    </a:ext>
                  </a:extLst>
                </p:cNvPr>
                <p:cNvSpPr txBox="1"/>
                <p:nvPr/>
              </p:nvSpPr>
              <p:spPr>
                <a:xfrm>
                  <a:off x="6125876"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00B050"/>
                                </a:solidFill>
                                <a:latin typeface="Cambria Math" panose="02040503050406030204" pitchFamily="18" charset="0"/>
                              </a:rPr>
                            </m:ctrlPr>
                          </m:sSubPr>
                          <m:e>
                            <m:r>
                              <a:rPr lang="en-US" b="0" i="1" dirty="0" smtClean="0">
                                <a:solidFill>
                                  <a:srgbClr val="00B050"/>
                                </a:solidFill>
                                <a:latin typeface="Cambria Math" panose="02040503050406030204" pitchFamily="18" charset="0"/>
                              </a:rPr>
                              <m:t>𝑥</m:t>
                            </m:r>
                          </m:e>
                          <m:sub>
                            <m:r>
                              <a:rPr lang="en-US" b="0" i="1" dirty="0" smtClean="0">
                                <a:solidFill>
                                  <a:srgbClr val="00B050"/>
                                </a:solidFill>
                                <a:latin typeface="Cambria Math" panose="02040503050406030204" pitchFamily="18" charset="0"/>
                              </a:rPr>
                              <m:t>3</m:t>
                            </m:r>
                          </m:sub>
                        </m:sSub>
                      </m:oMath>
                    </m:oMathPara>
                  </a14:m>
                  <a:endParaRPr lang="en-US" dirty="0">
                    <a:solidFill>
                      <a:srgbClr val="00B050"/>
                    </a:solidFill>
                  </a:endParaRPr>
                </a:p>
              </p:txBody>
            </p:sp>
          </mc:Choice>
          <mc:Fallback xmlns="">
            <p:sp>
              <p:nvSpPr>
                <p:cNvPr id="241" name="TextBox 240">
                  <a:extLst>
                    <a:ext uri="{FF2B5EF4-FFF2-40B4-BE49-F238E27FC236}">
                      <a16:creationId xmlns:a16="http://schemas.microsoft.com/office/drawing/2014/main" id="{AE2B6BC5-47E3-954D-AB67-0554C9C85CE2}"/>
                    </a:ext>
                  </a:extLst>
                </p:cNvPr>
                <p:cNvSpPr txBox="1">
                  <a:spLocks noRot="1" noChangeAspect="1" noMove="1" noResize="1" noEditPoints="1" noAdjustHandles="1" noChangeArrowheads="1" noChangeShapeType="1" noTextEdit="1"/>
                </p:cNvSpPr>
                <p:nvPr/>
              </p:nvSpPr>
              <p:spPr>
                <a:xfrm>
                  <a:off x="6125876" y="546600"/>
                  <a:ext cx="466090" cy="369332"/>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2" name="TextBox 241">
                  <a:extLst>
                    <a:ext uri="{FF2B5EF4-FFF2-40B4-BE49-F238E27FC236}">
                      <a16:creationId xmlns:a16="http://schemas.microsoft.com/office/drawing/2014/main" id="{809CB9D7-1320-3E4F-8707-653A46656529}"/>
                    </a:ext>
                  </a:extLst>
                </p:cNvPr>
                <p:cNvSpPr txBox="1"/>
                <p:nvPr/>
              </p:nvSpPr>
              <p:spPr>
                <a:xfrm>
                  <a:off x="8857896" y="546600"/>
                  <a:ext cx="7184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00B050"/>
                                </a:solidFill>
                                <a:latin typeface="Cambria Math" panose="02040503050406030204" pitchFamily="18" charset="0"/>
                              </a:rPr>
                            </m:ctrlPr>
                          </m:sSubPr>
                          <m:e>
                            <m:r>
                              <a:rPr lang="en-US" b="0" i="1" dirty="0" smtClean="0">
                                <a:solidFill>
                                  <a:srgbClr val="00B050"/>
                                </a:solidFill>
                                <a:latin typeface="Cambria Math" panose="02040503050406030204" pitchFamily="18" charset="0"/>
                              </a:rPr>
                              <m:t>𝑥</m:t>
                            </m:r>
                          </m:e>
                          <m:sub>
                            <m:r>
                              <a:rPr lang="en-US" b="0" i="1" dirty="0" smtClean="0">
                                <a:solidFill>
                                  <a:srgbClr val="00B050"/>
                                </a:solidFill>
                                <a:latin typeface="Cambria Math" panose="02040503050406030204" pitchFamily="18" charset="0"/>
                              </a:rPr>
                              <m:t>𝑁</m:t>
                            </m:r>
                            <m:r>
                              <a:rPr lang="en-US" b="0" i="1" dirty="0" smtClean="0">
                                <a:solidFill>
                                  <a:srgbClr val="00B050"/>
                                </a:solidFill>
                                <a:latin typeface="Cambria Math" panose="02040503050406030204" pitchFamily="18" charset="0"/>
                              </a:rPr>
                              <m:t>−1</m:t>
                            </m:r>
                          </m:sub>
                        </m:sSub>
                      </m:oMath>
                    </m:oMathPara>
                  </a14:m>
                  <a:endParaRPr lang="en-US" dirty="0">
                    <a:solidFill>
                      <a:srgbClr val="00B050"/>
                    </a:solidFill>
                  </a:endParaRPr>
                </a:p>
              </p:txBody>
            </p:sp>
          </mc:Choice>
          <mc:Fallback xmlns="">
            <p:sp>
              <p:nvSpPr>
                <p:cNvPr id="242" name="TextBox 241">
                  <a:extLst>
                    <a:ext uri="{FF2B5EF4-FFF2-40B4-BE49-F238E27FC236}">
                      <a16:creationId xmlns:a16="http://schemas.microsoft.com/office/drawing/2014/main" id="{809CB9D7-1320-3E4F-8707-653A46656529}"/>
                    </a:ext>
                  </a:extLst>
                </p:cNvPr>
                <p:cNvSpPr txBox="1">
                  <a:spLocks noRot="1" noChangeAspect="1" noMove="1" noResize="1" noEditPoints="1" noAdjustHandles="1" noChangeArrowheads="1" noChangeShapeType="1" noTextEdit="1"/>
                </p:cNvSpPr>
                <p:nvPr/>
              </p:nvSpPr>
              <p:spPr>
                <a:xfrm>
                  <a:off x="8857896" y="546600"/>
                  <a:ext cx="718466" cy="369332"/>
                </a:xfrm>
                <a:prstGeom prst="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3" name="TextBox 242">
                  <a:extLst>
                    <a:ext uri="{FF2B5EF4-FFF2-40B4-BE49-F238E27FC236}">
                      <a16:creationId xmlns:a16="http://schemas.microsoft.com/office/drawing/2014/main" id="{8D72D4B5-C60F-9B4A-B217-125268B07EB2}"/>
                    </a:ext>
                  </a:extLst>
                </p:cNvPr>
                <p:cNvSpPr txBox="1"/>
                <p:nvPr/>
              </p:nvSpPr>
              <p:spPr>
                <a:xfrm>
                  <a:off x="7198487" y="573247"/>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m:t>
                        </m:r>
                      </m:oMath>
                    </m:oMathPara>
                  </a14:m>
                  <a:endParaRPr lang="en-US" dirty="0">
                    <a:solidFill>
                      <a:srgbClr val="00B050"/>
                    </a:solidFill>
                  </a:endParaRPr>
                </a:p>
              </p:txBody>
            </p:sp>
          </mc:Choice>
          <mc:Fallback xmlns="">
            <p:sp>
              <p:nvSpPr>
                <p:cNvPr id="243" name="TextBox 242">
                  <a:extLst>
                    <a:ext uri="{FF2B5EF4-FFF2-40B4-BE49-F238E27FC236}">
                      <a16:creationId xmlns:a16="http://schemas.microsoft.com/office/drawing/2014/main" id="{8D72D4B5-C60F-9B4A-B217-125268B07EB2}"/>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4" name="TextBox 243">
                  <a:extLst>
                    <a:ext uri="{FF2B5EF4-FFF2-40B4-BE49-F238E27FC236}">
                      <a16:creationId xmlns:a16="http://schemas.microsoft.com/office/drawing/2014/main" id="{A91B68A2-5800-1649-99C5-83BC62FE016E}"/>
                    </a:ext>
                  </a:extLst>
                </p:cNvPr>
                <p:cNvSpPr txBox="1"/>
                <p:nvPr/>
              </p:nvSpPr>
              <p:spPr>
                <a:xfrm>
                  <a:off x="8239742" y="546600"/>
                  <a:ext cx="7184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00B050"/>
                                </a:solidFill>
                                <a:latin typeface="Cambria Math" panose="02040503050406030204" pitchFamily="18" charset="0"/>
                              </a:rPr>
                            </m:ctrlPr>
                          </m:sSubPr>
                          <m:e>
                            <m:r>
                              <a:rPr lang="en-US" b="0" i="1" dirty="0" smtClean="0">
                                <a:solidFill>
                                  <a:srgbClr val="00B050"/>
                                </a:solidFill>
                                <a:latin typeface="Cambria Math" panose="02040503050406030204" pitchFamily="18" charset="0"/>
                              </a:rPr>
                              <m:t>𝑥</m:t>
                            </m:r>
                          </m:e>
                          <m:sub>
                            <m:r>
                              <a:rPr lang="en-US" b="0" i="1" dirty="0" smtClean="0">
                                <a:solidFill>
                                  <a:srgbClr val="00B050"/>
                                </a:solidFill>
                                <a:latin typeface="Cambria Math" panose="02040503050406030204" pitchFamily="18" charset="0"/>
                              </a:rPr>
                              <m:t>𝑁</m:t>
                            </m:r>
                            <m:r>
                              <a:rPr lang="en-US" b="0" i="1" dirty="0" smtClean="0">
                                <a:solidFill>
                                  <a:srgbClr val="00B050"/>
                                </a:solidFill>
                                <a:latin typeface="Cambria Math" panose="02040503050406030204" pitchFamily="18" charset="0"/>
                              </a:rPr>
                              <m:t>−2</m:t>
                            </m:r>
                          </m:sub>
                        </m:sSub>
                      </m:oMath>
                    </m:oMathPara>
                  </a14:m>
                  <a:endParaRPr lang="en-US" dirty="0">
                    <a:solidFill>
                      <a:srgbClr val="00B050"/>
                    </a:solidFill>
                  </a:endParaRPr>
                </a:p>
              </p:txBody>
            </p:sp>
          </mc:Choice>
          <mc:Fallback xmlns="">
            <p:sp>
              <p:nvSpPr>
                <p:cNvPr id="244" name="TextBox 243">
                  <a:extLst>
                    <a:ext uri="{FF2B5EF4-FFF2-40B4-BE49-F238E27FC236}">
                      <a16:creationId xmlns:a16="http://schemas.microsoft.com/office/drawing/2014/main" id="{A91B68A2-5800-1649-99C5-83BC62FE016E}"/>
                    </a:ext>
                  </a:extLst>
                </p:cNvPr>
                <p:cNvSpPr txBox="1">
                  <a:spLocks noRot="1" noChangeAspect="1" noMove="1" noResize="1" noEditPoints="1" noAdjustHandles="1" noChangeArrowheads="1" noChangeShapeType="1" noTextEdit="1"/>
                </p:cNvSpPr>
                <p:nvPr/>
              </p:nvSpPr>
              <p:spPr>
                <a:xfrm>
                  <a:off x="8239742" y="546600"/>
                  <a:ext cx="718466" cy="369332"/>
                </a:xfrm>
                <a:prstGeom prst="rect">
                  <a:avLst/>
                </a:prstGeom>
                <a:blipFill>
                  <a:blip r:embed="rId31"/>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45" name="TextBox 244">
                <a:extLst>
                  <a:ext uri="{FF2B5EF4-FFF2-40B4-BE49-F238E27FC236}">
                    <a16:creationId xmlns:a16="http://schemas.microsoft.com/office/drawing/2014/main" id="{4957AFAD-977F-9E47-9D2A-5D3DAADD8F5C}"/>
                  </a:ext>
                </a:extLst>
              </p:cNvPr>
              <p:cNvSpPr txBox="1"/>
              <p:nvPr/>
            </p:nvSpPr>
            <p:spPr>
              <a:xfrm>
                <a:off x="10827102" y="4713510"/>
                <a:ext cx="6615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𝑠</m:t>
                      </m:r>
                      <m:r>
                        <a:rPr lang="en-US" b="0" i="1" dirty="0" smtClean="0">
                          <a:solidFill>
                            <a:srgbClr val="00B050"/>
                          </a:solidFill>
                          <a:latin typeface="Cambria Math" panose="02040503050406030204" pitchFamily="18" charset="0"/>
                        </a:rPr>
                        <m:t>𝑡𝑎𝑡</m:t>
                      </m:r>
                    </m:oMath>
                  </m:oMathPara>
                </a14:m>
                <a:endParaRPr lang="en-US" dirty="0">
                  <a:solidFill>
                    <a:srgbClr val="00B050"/>
                  </a:solidFill>
                </a:endParaRPr>
              </a:p>
            </p:txBody>
          </p:sp>
        </mc:Choice>
        <mc:Fallback xmlns="">
          <p:sp>
            <p:nvSpPr>
              <p:cNvPr id="245" name="TextBox 244">
                <a:extLst>
                  <a:ext uri="{FF2B5EF4-FFF2-40B4-BE49-F238E27FC236}">
                    <a16:creationId xmlns:a16="http://schemas.microsoft.com/office/drawing/2014/main" id="{4957AFAD-977F-9E47-9D2A-5D3DAADD8F5C}"/>
                  </a:ext>
                </a:extLst>
              </p:cNvPr>
              <p:cNvSpPr txBox="1">
                <a:spLocks noRot="1" noChangeAspect="1" noMove="1" noResize="1" noEditPoints="1" noAdjustHandles="1" noChangeArrowheads="1" noChangeShapeType="1" noTextEdit="1"/>
              </p:cNvSpPr>
              <p:nvPr/>
            </p:nvSpPr>
            <p:spPr>
              <a:xfrm>
                <a:off x="10827102" y="4713510"/>
                <a:ext cx="661591" cy="369332"/>
              </a:xfrm>
              <a:prstGeom prst="rect">
                <a:avLst/>
              </a:prstGeom>
              <a:blipFill>
                <a:blip r:embed="rId32"/>
                <a:stretch>
                  <a:fillRect/>
                </a:stretch>
              </a:blipFill>
            </p:spPr>
            <p:txBody>
              <a:bodyPr/>
              <a:lstStyle/>
              <a:p>
                <a:r>
                  <a:rPr lang="en-US">
                    <a:noFill/>
                  </a:rPr>
                  <a:t> </a:t>
                </a:r>
              </a:p>
            </p:txBody>
          </p:sp>
        </mc:Fallback>
      </mc:AlternateContent>
      <p:grpSp>
        <p:nvGrpSpPr>
          <p:cNvPr id="246" name="Group 245">
            <a:extLst>
              <a:ext uri="{FF2B5EF4-FFF2-40B4-BE49-F238E27FC236}">
                <a16:creationId xmlns:a16="http://schemas.microsoft.com/office/drawing/2014/main" id="{68B3FACD-E470-1E45-B57C-A95EDD7A2D3D}"/>
              </a:ext>
            </a:extLst>
          </p:cNvPr>
          <p:cNvGrpSpPr/>
          <p:nvPr/>
        </p:nvGrpSpPr>
        <p:grpSpPr>
          <a:xfrm>
            <a:off x="5074022" y="5665182"/>
            <a:ext cx="4410637" cy="395979"/>
            <a:chOff x="5074022" y="546600"/>
            <a:chExt cx="4410637" cy="395979"/>
          </a:xfrm>
        </p:grpSpPr>
        <p:sp>
          <p:nvSpPr>
            <p:cNvPr id="247" name="Rectangle 246">
              <a:extLst>
                <a:ext uri="{FF2B5EF4-FFF2-40B4-BE49-F238E27FC236}">
                  <a16:creationId xmlns:a16="http://schemas.microsoft.com/office/drawing/2014/main" id="{52E0BA95-719A-0740-977F-ADC2A65DAA61}"/>
                </a:ext>
              </a:extLst>
            </p:cNvPr>
            <p:cNvSpPr/>
            <p:nvPr/>
          </p:nvSpPr>
          <p:spPr>
            <a:xfrm>
              <a:off x="5127812" y="615846"/>
              <a:ext cx="4356847" cy="311842"/>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mc:AlternateContent xmlns:mc="http://schemas.openxmlformats.org/markup-compatibility/2006" xmlns:a14="http://schemas.microsoft.com/office/drawing/2010/main">
          <mc:Choice Requires="a14">
            <p:sp>
              <p:nvSpPr>
                <p:cNvPr id="248" name="TextBox 247">
                  <a:extLst>
                    <a:ext uri="{FF2B5EF4-FFF2-40B4-BE49-F238E27FC236}">
                      <a16:creationId xmlns:a16="http://schemas.microsoft.com/office/drawing/2014/main" id="{D6580279-637E-0645-AACD-DAB6B0F40191}"/>
                    </a:ext>
                  </a:extLst>
                </p:cNvPr>
                <p:cNvSpPr txBox="1"/>
                <p:nvPr/>
              </p:nvSpPr>
              <p:spPr>
                <a:xfrm>
                  <a:off x="5074022"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𝑥</m:t>
                            </m:r>
                          </m:e>
                          <m:sub>
                            <m:r>
                              <a:rPr lang="en-US" b="0" i="1" dirty="0" smtClean="0">
                                <a:solidFill>
                                  <a:schemeClr val="accent2"/>
                                </a:solidFill>
                                <a:latin typeface="Cambria Math" panose="02040503050406030204" pitchFamily="18" charset="0"/>
                              </a:rPr>
                              <m:t>1</m:t>
                            </m:r>
                          </m:sub>
                        </m:sSub>
                      </m:oMath>
                    </m:oMathPara>
                  </a14:m>
                  <a:endParaRPr lang="en-US" dirty="0">
                    <a:solidFill>
                      <a:schemeClr val="accent2"/>
                    </a:solidFill>
                  </a:endParaRPr>
                </a:p>
              </p:txBody>
            </p:sp>
          </mc:Choice>
          <mc:Fallback xmlns="">
            <p:sp>
              <p:nvSpPr>
                <p:cNvPr id="248" name="TextBox 247">
                  <a:extLst>
                    <a:ext uri="{FF2B5EF4-FFF2-40B4-BE49-F238E27FC236}">
                      <a16:creationId xmlns:a16="http://schemas.microsoft.com/office/drawing/2014/main" id="{D6580279-637E-0645-AACD-DAB6B0F40191}"/>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3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9" name="TextBox 248">
                  <a:extLst>
                    <a:ext uri="{FF2B5EF4-FFF2-40B4-BE49-F238E27FC236}">
                      <a16:creationId xmlns:a16="http://schemas.microsoft.com/office/drawing/2014/main" id="{2C47F859-6077-B64A-AF27-6CFADFD987A1}"/>
                    </a:ext>
                  </a:extLst>
                </p:cNvPr>
                <p:cNvSpPr txBox="1"/>
                <p:nvPr/>
              </p:nvSpPr>
              <p:spPr>
                <a:xfrm>
                  <a:off x="5424640"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𝑥</m:t>
                            </m:r>
                          </m:e>
                          <m:sub>
                            <m:r>
                              <a:rPr lang="en-US" b="0" i="1" dirty="0" smtClean="0">
                                <a:solidFill>
                                  <a:schemeClr val="accent2"/>
                                </a:solidFill>
                                <a:latin typeface="Cambria Math" panose="02040503050406030204" pitchFamily="18" charset="0"/>
                              </a:rPr>
                              <m:t>7</m:t>
                            </m:r>
                          </m:sub>
                        </m:sSub>
                      </m:oMath>
                    </m:oMathPara>
                  </a14:m>
                  <a:endParaRPr lang="en-US" dirty="0">
                    <a:solidFill>
                      <a:schemeClr val="accent2"/>
                    </a:solidFill>
                  </a:endParaRPr>
                </a:p>
              </p:txBody>
            </p:sp>
          </mc:Choice>
          <mc:Fallback xmlns="">
            <p:sp>
              <p:nvSpPr>
                <p:cNvPr id="249" name="TextBox 248">
                  <a:extLst>
                    <a:ext uri="{FF2B5EF4-FFF2-40B4-BE49-F238E27FC236}">
                      <a16:creationId xmlns:a16="http://schemas.microsoft.com/office/drawing/2014/main" id="{2C47F859-6077-B64A-AF27-6CFADFD987A1}"/>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0" name="TextBox 249">
                  <a:extLst>
                    <a:ext uri="{FF2B5EF4-FFF2-40B4-BE49-F238E27FC236}">
                      <a16:creationId xmlns:a16="http://schemas.microsoft.com/office/drawing/2014/main" id="{0BBD9216-5B70-AC4E-B9DA-D4D846229FA1}"/>
                    </a:ext>
                  </a:extLst>
                </p:cNvPr>
                <p:cNvSpPr txBox="1"/>
                <p:nvPr/>
              </p:nvSpPr>
              <p:spPr>
                <a:xfrm>
                  <a:off x="5775258"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𝑥</m:t>
                            </m:r>
                          </m:e>
                          <m:sub>
                            <m:r>
                              <a:rPr lang="en-US" b="0" i="1" dirty="0" smtClean="0">
                                <a:solidFill>
                                  <a:schemeClr val="accent2"/>
                                </a:solidFill>
                                <a:latin typeface="Cambria Math" panose="02040503050406030204" pitchFamily="18" charset="0"/>
                              </a:rPr>
                              <m:t>1</m:t>
                            </m:r>
                          </m:sub>
                        </m:sSub>
                      </m:oMath>
                    </m:oMathPara>
                  </a14:m>
                  <a:endParaRPr lang="en-US" dirty="0">
                    <a:solidFill>
                      <a:schemeClr val="accent2"/>
                    </a:solidFill>
                  </a:endParaRPr>
                </a:p>
              </p:txBody>
            </p:sp>
          </mc:Choice>
          <mc:Fallback xmlns="">
            <p:sp>
              <p:nvSpPr>
                <p:cNvPr id="250" name="TextBox 249">
                  <a:extLst>
                    <a:ext uri="{FF2B5EF4-FFF2-40B4-BE49-F238E27FC236}">
                      <a16:creationId xmlns:a16="http://schemas.microsoft.com/office/drawing/2014/main" id="{0BBD9216-5B70-AC4E-B9DA-D4D846229FA1}"/>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3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1" name="TextBox 250">
                  <a:extLst>
                    <a:ext uri="{FF2B5EF4-FFF2-40B4-BE49-F238E27FC236}">
                      <a16:creationId xmlns:a16="http://schemas.microsoft.com/office/drawing/2014/main" id="{BE2D5F4A-B47A-5A4E-9013-51CF834F4082}"/>
                    </a:ext>
                  </a:extLst>
                </p:cNvPr>
                <p:cNvSpPr txBox="1"/>
                <p:nvPr/>
              </p:nvSpPr>
              <p:spPr>
                <a:xfrm>
                  <a:off x="6125876"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𝑥</m:t>
                            </m:r>
                          </m:e>
                          <m:sub>
                            <m:r>
                              <a:rPr lang="en-US" b="0" i="1" dirty="0" smtClean="0">
                                <a:solidFill>
                                  <a:schemeClr val="accent2"/>
                                </a:solidFill>
                                <a:latin typeface="Cambria Math" panose="02040503050406030204" pitchFamily="18" charset="0"/>
                              </a:rPr>
                              <m:t>4</m:t>
                            </m:r>
                          </m:sub>
                        </m:sSub>
                      </m:oMath>
                    </m:oMathPara>
                  </a14:m>
                  <a:endParaRPr lang="en-US" dirty="0">
                    <a:solidFill>
                      <a:schemeClr val="accent2"/>
                    </a:solidFill>
                  </a:endParaRPr>
                </a:p>
              </p:txBody>
            </p:sp>
          </mc:Choice>
          <mc:Fallback xmlns="">
            <p:sp>
              <p:nvSpPr>
                <p:cNvPr id="251" name="TextBox 250">
                  <a:extLst>
                    <a:ext uri="{FF2B5EF4-FFF2-40B4-BE49-F238E27FC236}">
                      <a16:creationId xmlns:a16="http://schemas.microsoft.com/office/drawing/2014/main" id="{BE2D5F4A-B47A-5A4E-9013-51CF834F4082}"/>
                    </a:ext>
                  </a:extLst>
                </p:cNvPr>
                <p:cNvSpPr txBox="1">
                  <a:spLocks noRot="1" noChangeAspect="1" noMove="1" noResize="1" noEditPoints="1" noAdjustHandles="1" noChangeArrowheads="1" noChangeShapeType="1" noTextEdit="1"/>
                </p:cNvSpPr>
                <p:nvPr/>
              </p:nvSpPr>
              <p:spPr>
                <a:xfrm>
                  <a:off x="6125876" y="546600"/>
                  <a:ext cx="466090" cy="369332"/>
                </a:xfrm>
                <a:prstGeom prst="rect">
                  <a:avLst/>
                </a:prstGeom>
                <a:blipFill>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2" name="TextBox 251">
                  <a:extLst>
                    <a:ext uri="{FF2B5EF4-FFF2-40B4-BE49-F238E27FC236}">
                      <a16:creationId xmlns:a16="http://schemas.microsoft.com/office/drawing/2014/main" id="{A4F0F773-60EC-644E-A44A-52312244C21C}"/>
                    </a:ext>
                  </a:extLst>
                </p:cNvPr>
                <p:cNvSpPr txBox="1"/>
                <p:nvPr/>
              </p:nvSpPr>
              <p:spPr>
                <a:xfrm>
                  <a:off x="8857896" y="546600"/>
                  <a:ext cx="4607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𝑥</m:t>
                            </m:r>
                          </m:e>
                          <m:sub>
                            <m:r>
                              <a:rPr lang="en-US" b="0" i="1" dirty="0" smtClean="0">
                                <a:solidFill>
                                  <a:schemeClr val="accent2"/>
                                </a:solidFill>
                                <a:latin typeface="Cambria Math" panose="02040503050406030204" pitchFamily="18" charset="0"/>
                              </a:rPr>
                              <m:t>1</m:t>
                            </m:r>
                          </m:sub>
                        </m:sSub>
                      </m:oMath>
                    </m:oMathPara>
                  </a14:m>
                  <a:endParaRPr lang="en-US" dirty="0">
                    <a:solidFill>
                      <a:schemeClr val="accent2"/>
                    </a:solidFill>
                  </a:endParaRPr>
                </a:p>
              </p:txBody>
            </p:sp>
          </mc:Choice>
          <mc:Fallback xmlns="">
            <p:sp>
              <p:nvSpPr>
                <p:cNvPr id="252" name="TextBox 251">
                  <a:extLst>
                    <a:ext uri="{FF2B5EF4-FFF2-40B4-BE49-F238E27FC236}">
                      <a16:creationId xmlns:a16="http://schemas.microsoft.com/office/drawing/2014/main" id="{A4F0F773-60EC-644E-A44A-52312244C21C}"/>
                    </a:ext>
                  </a:extLst>
                </p:cNvPr>
                <p:cNvSpPr txBox="1">
                  <a:spLocks noRot="1" noChangeAspect="1" noMove="1" noResize="1" noEditPoints="1" noAdjustHandles="1" noChangeArrowheads="1" noChangeShapeType="1" noTextEdit="1"/>
                </p:cNvSpPr>
                <p:nvPr/>
              </p:nvSpPr>
              <p:spPr>
                <a:xfrm>
                  <a:off x="8857896" y="546600"/>
                  <a:ext cx="460767" cy="369332"/>
                </a:xfrm>
                <a:prstGeom prst="rect">
                  <a:avLst/>
                </a:prstGeom>
                <a:blipFill>
                  <a:blip r:embed="rId3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3" name="TextBox 252">
                  <a:extLst>
                    <a:ext uri="{FF2B5EF4-FFF2-40B4-BE49-F238E27FC236}">
                      <a16:creationId xmlns:a16="http://schemas.microsoft.com/office/drawing/2014/main" id="{197BD922-3F13-9644-A139-3781692D131B}"/>
                    </a:ext>
                  </a:extLst>
                </p:cNvPr>
                <p:cNvSpPr txBox="1"/>
                <p:nvPr/>
              </p:nvSpPr>
              <p:spPr>
                <a:xfrm>
                  <a:off x="7198487" y="573247"/>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m:t>
                        </m:r>
                      </m:oMath>
                    </m:oMathPara>
                  </a14:m>
                  <a:endParaRPr lang="en-US" dirty="0">
                    <a:solidFill>
                      <a:schemeClr val="accent2"/>
                    </a:solidFill>
                  </a:endParaRPr>
                </a:p>
              </p:txBody>
            </p:sp>
          </mc:Choice>
          <mc:Fallback xmlns="">
            <p:sp>
              <p:nvSpPr>
                <p:cNvPr id="253" name="TextBox 252">
                  <a:extLst>
                    <a:ext uri="{FF2B5EF4-FFF2-40B4-BE49-F238E27FC236}">
                      <a16:creationId xmlns:a16="http://schemas.microsoft.com/office/drawing/2014/main" id="{197BD922-3F13-9644-A139-3781692D131B}"/>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3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4" name="TextBox 253">
                  <a:extLst>
                    <a:ext uri="{FF2B5EF4-FFF2-40B4-BE49-F238E27FC236}">
                      <a16:creationId xmlns:a16="http://schemas.microsoft.com/office/drawing/2014/main" id="{016ED309-809C-1845-B8E9-6886460A6DB4}"/>
                    </a:ext>
                  </a:extLst>
                </p:cNvPr>
                <p:cNvSpPr txBox="1"/>
                <p:nvPr/>
              </p:nvSpPr>
              <p:spPr>
                <a:xfrm>
                  <a:off x="8239742" y="546600"/>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𝑥</m:t>
                            </m:r>
                          </m:e>
                          <m:sub>
                            <m:r>
                              <a:rPr lang="en-US" b="0" i="1" dirty="0" smtClean="0">
                                <a:solidFill>
                                  <a:schemeClr val="accent2"/>
                                </a:solidFill>
                                <a:latin typeface="Cambria Math" panose="02040503050406030204" pitchFamily="18" charset="0"/>
                              </a:rPr>
                              <m:t>7</m:t>
                            </m:r>
                          </m:sub>
                        </m:sSub>
                      </m:oMath>
                    </m:oMathPara>
                  </a14:m>
                  <a:endParaRPr lang="en-US" dirty="0">
                    <a:solidFill>
                      <a:schemeClr val="accent2"/>
                    </a:solidFill>
                  </a:endParaRPr>
                </a:p>
              </p:txBody>
            </p:sp>
          </mc:Choice>
          <mc:Fallback xmlns="">
            <p:sp>
              <p:nvSpPr>
                <p:cNvPr id="254" name="TextBox 253">
                  <a:extLst>
                    <a:ext uri="{FF2B5EF4-FFF2-40B4-BE49-F238E27FC236}">
                      <a16:creationId xmlns:a16="http://schemas.microsoft.com/office/drawing/2014/main" id="{016ED309-809C-1845-B8E9-6886460A6DB4}"/>
                    </a:ext>
                  </a:extLst>
                </p:cNvPr>
                <p:cNvSpPr txBox="1">
                  <a:spLocks noRot="1" noChangeAspect="1" noMove="1" noResize="1" noEditPoints="1" noAdjustHandles="1" noChangeArrowheads="1" noChangeShapeType="1" noTextEdit="1"/>
                </p:cNvSpPr>
                <p:nvPr/>
              </p:nvSpPr>
              <p:spPr>
                <a:xfrm>
                  <a:off x="8239742" y="546600"/>
                  <a:ext cx="466090" cy="369332"/>
                </a:xfrm>
                <a:prstGeom prst="rect">
                  <a:avLst/>
                </a:prstGeom>
                <a:blipFill>
                  <a:blip r:embed="rId39"/>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55" name="TextBox 254">
                <a:extLst>
                  <a:ext uri="{FF2B5EF4-FFF2-40B4-BE49-F238E27FC236}">
                    <a16:creationId xmlns:a16="http://schemas.microsoft.com/office/drawing/2014/main" id="{B919F1F1-A439-AC40-8D3D-E3C6985676B7}"/>
                  </a:ext>
                </a:extLst>
              </p:cNvPr>
              <p:cNvSpPr txBox="1"/>
              <p:nvPr/>
            </p:nvSpPr>
            <p:spPr>
              <a:xfrm>
                <a:off x="10827102" y="5705683"/>
                <a:ext cx="6615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𝑠</m:t>
                      </m:r>
                      <m:r>
                        <a:rPr lang="en-US" b="0" i="1" dirty="0" smtClean="0">
                          <a:solidFill>
                            <a:schemeClr val="accent2"/>
                          </a:solidFill>
                          <a:latin typeface="Cambria Math" panose="02040503050406030204" pitchFamily="18" charset="0"/>
                        </a:rPr>
                        <m:t>𝑡𝑎𝑡</m:t>
                      </m:r>
                    </m:oMath>
                  </m:oMathPara>
                </a14:m>
                <a:endParaRPr lang="en-US" dirty="0">
                  <a:solidFill>
                    <a:schemeClr val="accent2"/>
                  </a:solidFill>
                </a:endParaRPr>
              </a:p>
            </p:txBody>
          </p:sp>
        </mc:Choice>
        <mc:Fallback xmlns="">
          <p:sp>
            <p:nvSpPr>
              <p:cNvPr id="255" name="TextBox 254">
                <a:extLst>
                  <a:ext uri="{FF2B5EF4-FFF2-40B4-BE49-F238E27FC236}">
                    <a16:creationId xmlns:a16="http://schemas.microsoft.com/office/drawing/2014/main" id="{B919F1F1-A439-AC40-8D3D-E3C6985676B7}"/>
                  </a:ext>
                </a:extLst>
              </p:cNvPr>
              <p:cNvSpPr txBox="1">
                <a:spLocks noRot="1" noChangeAspect="1" noMove="1" noResize="1" noEditPoints="1" noAdjustHandles="1" noChangeArrowheads="1" noChangeShapeType="1" noTextEdit="1"/>
              </p:cNvSpPr>
              <p:nvPr/>
            </p:nvSpPr>
            <p:spPr>
              <a:xfrm>
                <a:off x="10827102" y="5705683"/>
                <a:ext cx="661591" cy="369332"/>
              </a:xfrm>
              <a:prstGeom prst="rect">
                <a:avLst/>
              </a:prstGeom>
              <a:blipFill>
                <a:blip r:embed="rId40"/>
                <a:stretch>
                  <a:fillRect/>
                </a:stretch>
              </a:blipFill>
            </p:spPr>
            <p:txBody>
              <a:bodyPr/>
              <a:lstStyle/>
              <a:p>
                <a:r>
                  <a:rPr lang="en-US">
                    <a:noFill/>
                  </a:rPr>
                  <a:t> </a:t>
                </a:r>
              </a:p>
            </p:txBody>
          </p:sp>
        </mc:Fallback>
      </mc:AlternateContent>
      <p:grpSp>
        <p:nvGrpSpPr>
          <p:cNvPr id="257" name="Group 256">
            <a:extLst>
              <a:ext uri="{FF2B5EF4-FFF2-40B4-BE49-F238E27FC236}">
                <a16:creationId xmlns:a16="http://schemas.microsoft.com/office/drawing/2014/main" id="{B8DBA52D-8E96-4247-8F94-3E3F00246C8E}"/>
              </a:ext>
            </a:extLst>
          </p:cNvPr>
          <p:cNvGrpSpPr/>
          <p:nvPr/>
        </p:nvGrpSpPr>
        <p:grpSpPr>
          <a:xfrm>
            <a:off x="587115" y="2464036"/>
            <a:ext cx="902492" cy="891304"/>
            <a:chOff x="2036652" y="1429407"/>
            <a:chExt cx="1665617" cy="1644971"/>
          </a:xfrm>
        </p:grpSpPr>
        <p:sp>
          <p:nvSpPr>
            <p:cNvPr id="258" name="TextBox 257">
              <a:extLst>
                <a:ext uri="{FF2B5EF4-FFF2-40B4-BE49-F238E27FC236}">
                  <a16:creationId xmlns:a16="http://schemas.microsoft.com/office/drawing/2014/main" id="{97599C8B-D23C-7147-9C09-1C3E6C31A1E4}"/>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259" name="TextBox 258">
              <a:extLst>
                <a:ext uri="{FF2B5EF4-FFF2-40B4-BE49-F238E27FC236}">
                  <a16:creationId xmlns:a16="http://schemas.microsoft.com/office/drawing/2014/main" id="{A62EC5F8-7491-DD44-BA0C-A12C7F0956C7}"/>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260" name="TextBox 259">
              <a:extLst>
                <a:ext uri="{FF2B5EF4-FFF2-40B4-BE49-F238E27FC236}">
                  <a16:creationId xmlns:a16="http://schemas.microsoft.com/office/drawing/2014/main" id="{69221685-AFD9-214E-8BF3-69091E29D4F8}"/>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261" name="TextBox 260">
              <a:extLst>
                <a:ext uri="{FF2B5EF4-FFF2-40B4-BE49-F238E27FC236}">
                  <a16:creationId xmlns:a16="http://schemas.microsoft.com/office/drawing/2014/main" id="{F59BC231-E905-D047-8601-D4150F4648DD}"/>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262" name="TextBox 261">
              <a:extLst>
                <a:ext uri="{FF2B5EF4-FFF2-40B4-BE49-F238E27FC236}">
                  <a16:creationId xmlns:a16="http://schemas.microsoft.com/office/drawing/2014/main" id="{BE60BF8E-9520-E74B-A758-6DEFD8C3B180}"/>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263" name="TextBox 262">
              <a:extLst>
                <a:ext uri="{FF2B5EF4-FFF2-40B4-BE49-F238E27FC236}">
                  <a16:creationId xmlns:a16="http://schemas.microsoft.com/office/drawing/2014/main" id="{14E74DE0-02DF-1E47-9F8E-AD78801E8DD0}"/>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264" name="TextBox 263">
              <a:extLst>
                <a:ext uri="{FF2B5EF4-FFF2-40B4-BE49-F238E27FC236}">
                  <a16:creationId xmlns:a16="http://schemas.microsoft.com/office/drawing/2014/main" id="{EC72C6F8-B151-6C4C-908B-CACEAD126B9B}"/>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265" name="TextBox 264">
              <a:extLst>
                <a:ext uri="{FF2B5EF4-FFF2-40B4-BE49-F238E27FC236}">
                  <a16:creationId xmlns:a16="http://schemas.microsoft.com/office/drawing/2014/main" id="{EB0D53EA-5CA9-1944-8F00-0BDECEF80B26}"/>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266" name="TextBox 265">
              <a:extLst>
                <a:ext uri="{FF2B5EF4-FFF2-40B4-BE49-F238E27FC236}">
                  <a16:creationId xmlns:a16="http://schemas.microsoft.com/office/drawing/2014/main" id="{A880E4A8-61AB-6448-87CC-F1F873D9C1AC}"/>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267" name="TextBox 266">
              <a:extLst>
                <a:ext uri="{FF2B5EF4-FFF2-40B4-BE49-F238E27FC236}">
                  <a16:creationId xmlns:a16="http://schemas.microsoft.com/office/drawing/2014/main" id="{9FB55934-6AE7-A847-AEFC-33E443F3683C}"/>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268" name="TextBox 267">
              <a:extLst>
                <a:ext uri="{FF2B5EF4-FFF2-40B4-BE49-F238E27FC236}">
                  <a16:creationId xmlns:a16="http://schemas.microsoft.com/office/drawing/2014/main" id="{7CC01DBD-D8F8-5C42-AD5B-C3E62F433360}"/>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269" name="TextBox 268">
              <a:extLst>
                <a:ext uri="{FF2B5EF4-FFF2-40B4-BE49-F238E27FC236}">
                  <a16:creationId xmlns:a16="http://schemas.microsoft.com/office/drawing/2014/main" id="{5B17103F-995E-3C4C-B8A7-7E2929B740FA}"/>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270" name="TextBox 269">
              <a:extLst>
                <a:ext uri="{FF2B5EF4-FFF2-40B4-BE49-F238E27FC236}">
                  <a16:creationId xmlns:a16="http://schemas.microsoft.com/office/drawing/2014/main" id="{2071EBC5-DFE3-474F-B634-A6E3FE5B2DEC}"/>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271" name="TextBox 270">
              <a:extLst>
                <a:ext uri="{FF2B5EF4-FFF2-40B4-BE49-F238E27FC236}">
                  <a16:creationId xmlns:a16="http://schemas.microsoft.com/office/drawing/2014/main" id="{CE8A0AC5-5112-EF45-B237-654DC1B88031}"/>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272" name="TextBox 271">
              <a:extLst>
                <a:ext uri="{FF2B5EF4-FFF2-40B4-BE49-F238E27FC236}">
                  <a16:creationId xmlns:a16="http://schemas.microsoft.com/office/drawing/2014/main" id="{2A7ED4BC-B669-7343-B8FE-785CAE149331}"/>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273" name="TextBox 272">
              <a:extLst>
                <a:ext uri="{FF2B5EF4-FFF2-40B4-BE49-F238E27FC236}">
                  <a16:creationId xmlns:a16="http://schemas.microsoft.com/office/drawing/2014/main" id="{6B5BD601-CAAD-9D4C-804F-9543A524468C}"/>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274" name="TextBox 273">
              <a:extLst>
                <a:ext uri="{FF2B5EF4-FFF2-40B4-BE49-F238E27FC236}">
                  <a16:creationId xmlns:a16="http://schemas.microsoft.com/office/drawing/2014/main" id="{7ECA4B80-F338-FE46-8D71-7E2D148C3B4C}"/>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275" name="TextBox 274">
              <a:extLst>
                <a:ext uri="{FF2B5EF4-FFF2-40B4-BE49-F238E27FC236}">
                  <a16:creationId xmlns:a16="http://schemas.microsoft.com/office/drawing/2014/main" id="{12AEDE2B-EEE7-1A4A-A14B-C8550CA10DF9}"/>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276" name="TextBox 275">
              <a:extLst>
                <a:ext uri="{FF2B5EF4-FFF2-40B4-BE49-F238E27FC236}">
                  <a16:creationId xmlns:a16="http://schemas.microsoft.com/office/drawing/2014/main" id="{602B4FC2-0108-674F-8975-3F1222685F4B}"/>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277" name="TextBox 276">
              <a:extLst>
                <a:ext uri="{FF2B5EF4-FFF2-40B4-BE49-F238E27FC236}">
                  <a16:creationId xmlns:a16="http://schemas.microsoft.com/office/drawing/2014/main" id="{A0D68C3B-D2F3-C64A-8949-08225F15E73C}"/>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278" name="TextBox 277">
              <a:extLst>
                <a:ext uri="{FF2B5EF4-FFF2-40B4-BE49-F238E27FC236}">
                  <a16:creationId xmlns:a16="http://schemas.microsoft.com/office/drawing/2014/main" id="{C7156090-3267-B14B-85E1-1C4A4B168F3B}"/>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279" name="TextBox 278">
              <a:extLst>
                <a:ext uri="{FF2B5EF4-FFF2-40B4-BE49-F238E27FC236}">
                  <a16:creationId xmlns:a16="http://schemas.microsoft.com/office/drawing/2014/main" id="{512D9AA4-DF57-AF45-A257-D181AB1025A4}"/>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280" name="Oval 279">
              <a:extLst>
                <a:ext uri="{FF2B5EF4-FFF2-40B4-BE49-F238E27FC236}">
                  <a16:creationId xmlns:a16="http://schemas.microsoft.com/office/drawing/2014/main" id="{3951A2C8-C8B9-2444-BC95-03B92B502D90}"/>
                </a:ext>
              </a:extLst>
            </p:cNvPr>
            <p:cNvSpPr/>
            <p:nvPr/>
          </p:nvSpPr>
          <p:spPr>
            <a:xfrm>
              <a:off x="2036652" y="14978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grpSp>
        <p:nvGrpSpPr>
          <p:cNvPr id="281" name="Group 280">
            <a:extLst>
              <a:ext uri="{FF2B5EF4-FFF2-40B4-BE49-F238E27FC236}">
                <a16:creationId xmlns:a16="http://schemas.microsoft.com/office/drawing/2014/main" id="{6FA477DB-F013-0948-9618-6546018FC19A}"/>
              </a:ext>
            </a:extLst>
          </p:cNvPr>
          <p:cNvGrpSpPr/>
          <p:nvPr/>
        </p:nvGrpSpPr>
        <p:grpSpPr>
          <a:xfrm>
            <a:off x="587116" y="3445846"/>
            <a:ext cx="948856" cy="923329"/>
            <a:chOff x="2036652" y="1429407"/>
            <a:chExt cx="1751185" cy="1704075"/>
          </a:xfrm>
        </p:grpSpPr>
        <p:sp>
          <p:nvSpPr>
            <p:cNvPr id="282" name="TextBox 281">
              <a:extLst>
                <a:ext uri="{FF2B5EF4-FFF2-40B4-BE49-F238E27FC236}">
                  <a16:creationId xmlns:a16="http://schemas.microsoft.com/office/drawing/2014/main" id="{2DDBB606-40D9-6841-ACD3-301891FDEFED}"/>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1"/>
                  </a:solidFill>
                </a:rPr>
                <a:t>x</a:t>
              </a:r>
            </a:p>
          </p:txBody>
        </p:sp>
        <p:sp>
          <p:nvSpPr>
            <p:cNvPr id="283" name="TextBox 282">
              <a:extLst>
                <a:ext uri="{FF2B5EF4-FFF2-40B4-BE49-F238E27FC236}">
                  <a16:creationId xmlns:a16="http://schemas.microsoft.com/office/drawing/2014/main" id="{1C51E8FE-5277-EE4F-9B46-EA834A2A9097}"/>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1"/>
                  </a:solidFill>
                </a:rPr>
                <a:t>x</a:t>
              </a:r>
            </a:p>
          </p:txBody>
        </p:sp>
        <p:sp>
          <p:nvSpPr>
            <p:cNvPr id="284" name="TextBox 283">
              <a:extLst>
                <a:ext uri="{FF2B5EF4-FFF2-40B4-BE49-F238E27FC236}">
                  <a16:creationId xmlns:a16="http://schemas.microsoft.com/office/drawing/2014/main" id="{A095CB52-D1EA-FF4C-A808-7E9778658751}"/>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1"/>
                  </a:solidFill>
                </a:rPr>
                <a:t>x</a:t>
              </a:r>
            </a:p>
          </p:txBody>
        </p:sp>
        <p:sp>
          <p:nvSpPr>
            <p:cNvPr id="285" name="TextBox 284">
              <a:extLst>
                <a:ext uri="{FF2B5EF4-FFF2-40B4-BE49-F238E27FC236}">
                  <a16:creationId xmlns:a16="http://schemas.microsoft.com/office/drawing/2014/main" id="{FF4BDDF6-7717-8B49-AECA-FC1899782445}"/>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1"/>
                  </a:solidFill>
                </a:rPr>
                <a:t>x</a:t>
              </a:r>
            </a:p>
          </p:txBody>
        </p:sp>
        <p:sp>
          <p:nvSpPr>
            <p:cNvPr id="286" name="TextBox 285">
              <a:extLst>
                <a:ext uri="{FF2B5EF4-FFF2-40B4-BE49-F238E27FC236}">
                  <a16:creationId xmlns:a16="http://schemas.microsoft.com/office/drawing/2014/main" id="{A4A0C55F-3345-0440-9A29-680E9CBEAF94}"/>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1"/>
                  </a:solidFill>
                </a:rPr>
                <a:t>x</a:t>
              </a:r>
            </a:p>
          </p:txBody>
        </p:sp>
        <p:sp>
          <p:nvSpPr>
            <p:cNvPr id="287" name="TextBox 286">
              <a:extLst>
                <a:ext uri="{FF2B5EF4-FFF2-40B4-BE49-F238E27FC236}">
                  <a16:creationId xmlns:a16="http://schemas.microsoft.com/office/drawing/2014/main" id="{D708B44A-C7D3-874F-AB87-46EC3DE829E1}"/>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1"/>
                  </a:solidFill>
                </a:rPr>
                <a:t>x</a:t>
              </a:r>
            </a:p>
          </p:txBody>
        </p:sp>
        <p:sp>
          <p:nvSpPr>
            <p:cNvPr id="288" name="TextBox 287">
              <a:extLst>
                <a:ext uri="{FF2B5EF4-FFF2-40B4-BE49-F238E27FC236}">
                  <a16:creationId xmlns:a16="http://schemas.microsoft.com/office/drawing/2014/main" id="{47B2F9FF-685A-7B47-8635-8238F599C816}"/>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1"/>
                  </a:solidFill>
                </a:rPr>
                <a:t>x</a:t>
              </a:r>
            </a:p>
          </p:txBody>
        </p:sp>
        <p:sp>
          <p:nvSpPr>
            <p:cNvPr id="289" name="TextBox 288">
              <a:extLst>
                <a:ext uri="{FF2B5EF4-FFF2-40B4-BE49-F238E27FC236}">
                  <a16:creationId xmlns:a16="http://schemas.microsoft.com/office/drawing/2014/main" id="{9126CC8E-5B90-154B-9C48-CA247FB9B143}"/>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1"/>
                  </a:solidFill>
                </a:rPr>
                <a:t>x</a:t>
              </a:r>
            </a:p>
          </p:txBody>
        </p:sp>
        <p:sp>
          <p:nvSpPr>
            <p:cNvPr id="290" name="TextBox 289">
              <a:extLst>
                <a:ext uri="{FF2B5EF4-FFF2-40B4-BE49-F238E27FC236}">
                  <a16:creationId xmlns:a16="http://schemas.microsoft.com/office/drawing/2014/main" id="{139B7417-BDCD-2045-B409-79BFCC7CE64C}"/>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1"/>
                  </a:solidFill>
                </a:rPr>
                <a:t>x</a:t>
              </a:r>
            </a:p>
          </p:txBody>
        </p:sp>
        <p:sp>
          <p:nvSpPr>
            <p:cNvPr id="291" name="TextBox 290">
              <a:extLst>
                <a:ext uri="{FF2B5EF4-FFF2-40B4-BE49-F238E27FC236}">
                  <a16:creationId xmlns:a16="http://schemas.microsoft.com/office/drawing/2014/main" id="{8D0B468A-AC38-3A4A-87D9-F4854B652AD3}"/>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1"/>
                  </a:solidFill>
                </a:rPr>
                <a:t>x</a:t>
              </a:r>
            </a:p>
          </p:txBody>
        </p:sp>
        <p:sp>
          <p:nvSpPr>
            <p:cNvPr id="292" name="TextBox 291">
              <a:extLst>
                <a:ext uri="{FF2B5EF4-FFF2-40B4-BE49-F238E27FC236}">
                  <a16:creationId xmlns:a16="http://schemas.microsoft.com/office/drawing/2014/main" id="{6A490F0B-E1C6-3946-871C-F2D075CE791E}"/>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1"/>
                  </a:solidFill>
                </a:rPr>
                <a:t>x</a:t>
              </a:r>
            </a:p>
          </p:txBody>
        </p:sp>
        <p:sp>
          <p:nvSpPr>
            <p:cNvPr id="293" name="TextBox 292">
              <a:extLst>
                <a:ext uri="{FF2B5EF4-FFF2-40B4-BE49-F238E27FC236}">
                  <a16:creationId xmlns:a16="http://schemas.microsoft.com/office/drawing/2014/main" id="{29199AB6-113B-3A41-A70D-F77C0B5B16BE}"/>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1"/>
                  </a:solidFill>
                </a:rPr>
                <a:t>x</a:t>
              </a:r>
            </a:p>
          </p:txBody>
        </p:sp>
        <p:sp>
          <p:nvSpPr>
            <p:cNvPr id="294" name="TextBox 293">
              <a:extLst>
                <a:ext uri="{FF2B5EF4-FFF2-40B4-BE49-F238E27FC236}">
                  <a16:creationId xmlns:a16="http://schemas.microsoft.com/office/drawing/2014/main" id="{440A94F1-F514-7048-95B1-335EAC0ED0D8}"/>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1"/>
                  </a:solidFill>
                </a:rPr>
                <a:t>x</a:t>
              </a:r>
            </a:p>
          </p:txBody>
        </p:sp>
        <p:sp>
          <p:nvSpPr>
            <p:cNvPr id="295" name="TextBox 294">
              <a:extLst>
                <a:ext uri="{FF2B5EF4-FFF2-40B4-BE49-F238E27FC236}">
                  <a16:creationId xmlns:a16="http://schemas.microsoft.com/office/drawing/2014/main" id="{B64EBADF-A3AD-E843-8DC4-BA372304A66C}"/>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1"/>
                  </a:solidFill>
                </a:rPr>
                <a:t>x</a:t>
              </a:r>
            </a:p>
          </p:txBody>
        </p:sp>
        <p:sp>
          <p:nvSpPr>
            <p:cNvPr id="296" name="TextBox 295">
              <a:extLst>
                <a:ext uri="{FF2B5EF4-FFF2-40B4-BE49-F238E27FC236}">
                  <a16:creationId xmlns:a16="http://schemas.microsoft.com/office/drawing/2014/main" id="{452DE55A-8B6E-D241-A779-2EFD9BDD5786}"/>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1"/>
                  </a:solidFill>
                </a:rPr>
                <a:t>x</a:t>
              </a:r>
            </a:p>
          </p:txBody>
        </p:sp>
        <p:sp>
          <p:nvSpPr>
            <p:cNvPr id="297" name="TextBox 296">
              <a:extLst>
                <a:ext uri="{FF2B5EF4-FFF2-40B4-BE49-F238E27FC236}">
                  <a16:creationId xmlns:a16="http://schemas.microsoft.com/office/drawing/2014/main" id="{017ACB3F-1569-634F-84AB-1F0DBBC3840F}"/>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1"/>
                  </a:solidFill>
                </a:rPr>
                <a:t>x</a:t>
              </a:r>
            </a:p>
          </p:txBody>
        </p:sp>
        <p:sp>
          <p:nvSpPr>
            <p:cNvPr id="298" name="TextBox 297">
              <a:extLst>
                <a:ext uri="{FF2B5EF4-FFF2-40B4-BE49-F238E27FC236}">
                  <a16:creationId xmlns:a16="http://schemas.microsoft.com/office/drawing/2014/main" id="{6176821E-A618-4F46-B217-7E2297291934}"/>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1"/>
                  </a:solidFill>
                </a:rPr>
                <a:t>x</a:t>
              </a:r>
            </a:p>
          </p:txBody>
        </p:sp>
        <p:sp>
          <p:nvSpPr>
            <p:cNvPr id="299" name="TextBox 298">
              <a:extLst>
                <a:ext uri="{FF2B5EF4-FFF2-40B4-BE49-F238E27FC236}">
                  <a16:creationId xmlns:a16="http://schemas.microsoft.com/office/drawing/2014/main" id="{A7789EE0-9D5C-684E-95E3-BA0F0547D8B7}"/>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1"/>
                  </a:solidFill>
                </a:rPr>
                <a:t>x</a:t>
              </a:r>
            </a:p>
          </p:txBody>
        </p:sp>
        <p:sp>
          <p:nvSpPr>
            <p:cNvPr id="300" name="TextBox 299">
              <a:extLst>
                <a:ext uri="{FF2B5EF4-FFF2-40B4-BE49-F238E27FC236}">
                  <a16:creationId xmlns:a16="http://schemas.microsoft.com/office/drawing/2014/main" id="{BFB7AB06-4113-3B4A-A68E-06FF2F7535CE}"/>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1"/>
                  </a:solidFill>
                </a:rPr>
                <a:t>x</a:t>
              </a:r>
            </a:p>
          </p:txBody>
        </p:sp>
        <p:sp>
          <p:nvSpPr>
            <p:cNvPr id="301" name="TextBox 300">
              <a:extLst>
                <a:ext uri="{FF2B5EF4-FFF2-40B4-BE49-F238E27FC236}">
                  <a16:creationId xmlns:a16="http://schemas.microsoft.com/office/drawing/2014/main" id="{8745D78D-BABD-5D4F-B4DE-6D7CE07BB340}"/>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1"/>
                  </a:solidFill>
                </a:rPr>
                <a:t>x</a:t>
              </a:r>
            </a:p>
          </p:txBody>
        </p:sp>
        <p:sp>
          <p:nvSpPr>
            <p:cNvPr id="302" name="TextBox 301">
              <a:extLst>
                <a:ext uri="{FF2B5EF4-FFF2-40B4-BE49-F238E27FC236}">
                  <a16:creationId xmlns:a16="http://schemas.microsoft.com/office/drawing/2014/main" id="{94DDA90D-118D-4B4B-972B-5603FB575168}"/>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1"/>
                  </a:solidFill>
                </a:rPr>
                <a:t>x</a:t>
              </a:r>
            </a:p>
          </p:txBody>
        </p:sp>
        <p:sp>
          <p:nvSpPr>
            <p:cNvPr id="303" name="TextBox 302">
              <a:extLst>
                <a:ext uri="{FF2B5EF4-FFF2-40B4-BE49-F238E27FC236}">
                  <a16:creationId xmlns:a16="http://schemas.microsoft.com/office/drawing/2014/main" id="{6430CEAF-A83C-514A-A1FC-6DCE5F6D663F}"/>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1"/>
                  </a:solidFill>
                </a:rPr>
                <a:t>x</a:t>
              </a:r>
            </a:p>
          </p:txBody>
        </p:sp>
        <p:sp>
          <p:nvSpPr>
            <p:cNvPr id="304" name="Oval 303">
              <a:extLst>
                <a:ext uri="{FF2B5EF4-FFF2-40B4-BE49-F238E27FC236}">
                  <a16:creationId xmlns:a16="http://schemas.microsoft.com/office/drawing/2014/main" id="{EC23DFF7-F4DF-B74A-8919-B273123D0926}"/>
                </a:ext>
              </a:extLst>
            </p:cNvPr>
            <p:cNvSpPr/>
            <p:nvPr/>
          </p:nvSpPr>
          <p:spPr>
            <a:xfrm>
              <a:off x="2036652" y="1497826"/>
              <a:ext cx="1665617" cy="157655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grpSp>
      <p:grpSp>
        <p:nvGrpSpPr>
          <p:cNvPr id="305" name="Group 304">
            <a:extLst>
              <a:ext uri="{FF2B5EF4-FFF2-40B4-BE49-F238E27FC236}">
                <a16:creationId xmlns:a16="http://schemas.microsoft.com/office/drawing/2014/main" id="{FC3F8869-883F-774A-8408-970031EDDE9D}"/>
              </a:ext>
            </a:extLst>
          </p:cNvPr>
          <p:cNvGrpSpPr/>
          <p:nvPr/>
        </p:nvGrpSpPr>
        <p:grpSpPr>
          <a:xfrm>
            <a:off x="602685" y="4436495"/>
            <a:ext cx="948856" cy="923329"/>
            <a:chOff x="2036652" y="1429407"/>
            <a:chExt cx="1751185" cy="1704075"/>
          </a:xfrm>
        </p:grpSpPr>
        <p:sp>
          <p:nvSpPr>
            <p:cNvPr id="306" name="TextBox 305">
              <a:extLst>
                <a:ext uri="{FF2B5EF4-FFF2-40B4-BE49-F238E27FC236}">
                  <a16:creationId xmlns:a16="http://schemas.microsoft.com/office/drawing/2014/main" id="{F8B742DE-268D-D941-B760-475BDC0B4EE7}"/>
                </a:ext>
              </a:extLst>
            </p:cNvPr>
            <p:cNvSpPr txBox="1"/>
            <p:nvPr/>
          </p:nvSpPr>
          <p:spPr>
            <a:xfrm>
              <a:off x="2448909" y="1429407"/>
              <a:ext cx="524239" cy="681631"/>
            </a:xfrm>
            <a:prstGeom prst="rect">
              <a:avLst/>
            </a:prstGeom>
            <a:noFill/>
          </p:spPr>
          <p:txBody>
            <a:bodyPr wrap="none" rtlCol="0">
              <a:spAutoFit/>
            </a:bodyPr>
            <a:lstStyle/>
            <a:p>
              <a:r>
                <a:rPr lang="en-US" dirty="0">
                  <a:solidFill>
                    <a:srgbClr val="00B050"/>
                  </a:solidFill>
                </a:rPr>
                <a:t>x</a:t>
              </a:r>
            </a:p>
          </p:txBody>
        </p:sp>
        <p:sp>
          <p:nvSpPr>
            <p:cNvPr id="307" name="TextBox 306">
              <a:extLst>
                <a:ext uri="{FF2B5EF4-FFF2-40B4-BE49-F238E27FC236}">
                  <a16:creationId xmlns:a16="http://schemas.microsoft.com/office/drawing/2014/main" id="{F167E521-1C1F-5345-9BD0-279B64084B5F}"/>
                </a:ext>
              </a:extLst>
            </p:cNvPr>
            <p:cNvSpPr txBox="1"/>
            <p:nvPr/>
          </p:nvSpPr>
          <p:spPr>
            <a:xfrm>
              <a:off x="2601309" y="1581807"/>
              <a:ext cx="524239" cy="681631"/>
            </a:xfrm>
            <a:prstGeom prst="rect">
              <a:avLst/>
            </a:prstGeom>
            <a:noFill/>
          </p:spPr>
          <p:txBody>
            <a:bodyPr wrap="none" rtlCol="0">
              <a:spAutoFit/>
            </a:bodyPr>
            <a:lstStyle/>
            <a:p>
              <a:r>
                <a:rPr lang="en-US" dirty="0">
                  <a:solidFill>
                    <a:srgbClr val="00B050"/>
                  </a:solidFill>
                </a:rPr>
                <a:t>x</a:t>
              </a:r>
            </a:p>
          </p:txBody>
        </p:sp>
        <p:sp>
          <p:nvSpPr>
            <p:cNvPr id="308" name="TextBox 307">
              <a:extLst>
                <a:ext uri="{FF2B5EF4-FFF2-40B4-BE49-F238E27FC236}">
                  <a16:creationId xmlns:a16="http://schemas.microsoft.com/office/drawing/2014/main" id="{FF9CD40E-953D-9347-863E-81EADC1C5AE9}"/>
                </a:ext>
              </a:extLst>
            </p:cNvPr>
            <p:cNvSpPr txBox="1"/>
            <p:nvPr/>
          </p:nvSpPr>
          <p:spPr>
            <a:xfrm>
              <a:off x="2753710" y="1734208"/>
              <a:ext cx="524239" cy="681631"/>
            </a:xfrm>
            <a:prstGeom prst="rect">
              <a:avLst/>
            </a:prstGeom>
            <a:noFill/>
          </p:spPr>
          <p:txBody>
            <a:bodyPr wrap="none" rtlCol="0">
              <a:spAutoFit/>
            </a:bodyPr>
            <a:lstStyle/>
            <a:p>
              <a:r>
                <a:rPr lang="en-US" dirty="0">
                  <a:solidFill>
                    <a:srgbClr val="00B050"/>
                  </a:solidFill>
                </a:rPr>
                <a:t>x</a:t>
              </a:r>
            </a:p>
          </p:txBody>
        </p:sp>
        <p:sp>
          <p:nvSpPr>
            <p:cNvPr id="309" name="TextBox 308">
              <a:extLst>
                <a:ext uri="{FF2B5EF4-FFF2-40B4-BE49-F238E27FC236}">
                  <a16:creationId xmlns:a16="http://schemas.microsoft.com/office/drawing/2014/main" id="{182C9FC0-EB24-B743-974E-A9F784D89849}"/>
                </a:ext>
              </a:extLst>
            </p:cNvPr>
            <p:cNvSpPr txBox="1"/>
            <p:nvPr/>
          </p:nvSpPr>
          <p:spPr>
            <a:xfrm>
              <a:off x="2948016" y="1822914"/>
              <a:ext cx="524239" cy="681631"/>
            </a:xfrm>
            <a:prstGeom prst="rect">
              <a:avLst/>
            </a:prstGeom>
            <a:noFill/>
          </p:spPr>
          <p:txBody>
            <a:bodyPr wrap="none" rtlCol="0">
              <a:spAutoFit/>
            </a:bodyPr>
            <a:lstStyle/>
            <a:p>
              <a:r>
                <a:rPr lang="en-US" dirty="0">
                  <a:solidFill>
                    <a:srgbClr val="00B050"/>
                  </a:solidFill>
                </a:rPr>
                <a:t>x</a:t>
              </a:r>
            </a:p>
          </p:txBody>
        </p:sp>
        <p:sp>
          <p:nvSpPr>
            <p:cNvPr id="310" name="TextBox 309">
              <a:extLst>
                <a:ext uri="{FF2B5EF4-FFF2-40B4-BE49-F238E27FC236}">
                  <a16:creationId xmlns:a16="http://schemas.microsoft.com/office/drawing/2014/main" id="{9A1AA564-BD27-DB49-A9F6-A6B9A72BA162}"/>
                </a:ext>
              </a:extLst>
            </p:cNvPr>
            <p:cNvSpPr txBox="1"/>
            <p:nvPr/>
          </p:nvSpPr>
          <p:spPr>
            <a:xfrm>
              <a:off x="3058510" y="2039007"/>
              <a:ext cx="524239" cy="681631"/>
            </a:xfrm>
            <a:prstGeom prst="rect">
              <a:avLst/>
            </a:prstGeom>
            <a:noFill/>
          </p:spPr>
          <p:txBody>
            <a:bodyPr wrap="none" rtlCol="0">
              <a:spAutoFit/>
            </a:bodyPr>
            <a:lstStyle/>
            <a:p>
              <a:r>
                <a:rPr lang="en-US" dirty="0">
                  <a:solidFill>
                    <a:srgbClr val="00B050"/>
                  </a:solidFill>
                </a:rPr>
                <a:t>x</a:t>
              </a:r>
            </a:p>
          </p:txBody>
        </p:sp>
        <p:sp>
          <p:nvSpPr>
            <p:cNvPr id="311" name="TextBox 310">
              <a:extLst>
                <a:ext uri="{FF2B5EF4-FFF2-40B4-BE49-F238E27FC236}">
                  <a16:creationId xmlns:a16="http://schemas.microsoft.com/office/drawing/2014/main" id="{FAEA729B-E79E-8F40-8F54-9509D9D8CFDD}"/>
                </a:ext>
              </a:extLst>
            </p:cNvPr>
            <p:cNvSpPr txBox="1"/>
            <p:nvPr/>
          </p:nvSpPr>
          <p:spPr>
            <a:xfrm>
              <a:off x="3210910" y="2191407"/>
              <a:ext cx="524239" cy="681631"/>
            </a:xfrm>
            <a:prstGeom prst="rect">
              <a:avLst/>
            </a:prstGeom>
            <a:noFill/>
          </p:spPr>
          <p:txBody>
            <a:bodyPr wrap="none" rtlCol="0">
              <a:spAutoFit/>
            </a:bodyPr>
            <a:lstStyle/>
            <a:p>
              <a:r>
                <a:rPr lang="en-US" dirty="0">
                  <a:solidFill>
                    <a:srgbClr val="00B050"/>
                  </a:solidFill>
                </a:rPr>
                <a:t>x</a:t>
              </a:r>
            </a:p>
          </p:txBody>
        </p:sp>
        <p:sp>
          <p:nvSpPr>
            <p:cNvPr id="312" name="TextBox 311">
              <a:extLst>
                <a:ext uri="{FF2B5EF4-FFF2-40B4-BE49-F238E27FC236}">
                  <a16:creationId xmlns:a16="http://schemas.microsoft.com/office/drawing/2014/main" id="{D4F39199-7071-314B-8F83-0165C4988003}"/>
                </a:ext>
              </a:extLst>
            </p:cNvPr>
            <p:cNvSpPr txBox="1"/>
            <p:nvPr/>
          </p:nvSpPr>
          <p:spPr>
            <a:xfrm>
              <a:off x="2543641" y="1930854"/>
              <a:ext cx="524239" cy="681631"/>
            </a:xfrm>
            <a:prstGeom prst="rect">
              <a:avLst/>
            </a:prstGeom>
            <a:noFill/>
          </p:spPr>
          <p:txBody>
            <a:bodyPr wrap="none" rtlCol="0">
              <a:spAutoFit/>
            </a:bodyPr>
            <a:lstStyle/>
            <a:p>
              <a:r>
                <a:rPr lang="en-US" dirty="0">
                  <a:solidFill>
                    <a:srgbClr val="00B050"/>
                  </a:solidFill>
                </a:rPr>
                <a:t>x</a:t>
              </a:r>
            </a:p>
          </p:txBody>
        </p:sp>
        <p:sp>
          <p:nvSpPr>
            <p:cNvPr id="313" name="TextBox 312">
              <a:extLst>
                <a:ext uri="{FF2B5EF4-FFF2-40B4-BE49-F238E27FC236}">
                  <a16:creationId xmlns:a16="http://schemas.microsoft.com/office/drawing/2014/main" id="{0649406A-511A-7445-8EC0-13E192445575}"/>
                </a:ext>
              </a:extLst>
            </p:cNvPr>
            <p:cNvSpPr txBox="1"/>
            <p:nvPr/>
          </p:nvSpPr>
          <p:spPr>
            <a:xfrm>
              <a:off x="2559677" y="2401192"/>
              <a:ext cx="524239" cy="681631"/>
            </a:xfrm>
            <a:prstGeom prst="rect">
              <a:avLst/>
            </a:prstGeom>
            <a:noFill/>
          </p:spPr>
          <p:txBody>
            <a:bodyPr wrap="none" rtlCol="0">
              <a:spAutoFit/>
            </a:bodyPr>
            <a:lstStyle/>
            <a:p>
              <a:r>
                <a:rPr lang="en-US" dirty="0">
                  <a:solidFill>
                    <a:srgbClr val="00B050"/>
                  </a:solidFill>
                </a:rPr>
                <a:t>x</a:t>
              </a:r>
            </a:p>
          </p:txBody>
        </p:sp>
        <p:sp>
          <p:nvSpPr>
            <p:cNvPr id="314" name="TextBox 313">
              <a:extLst>
                <a:ext uri="{FF2B5EF4-FFF2-40B4-BE49-F238E27FC236}">
                  <a16:creationId xmlns:a16="http://schemas.microsoft.com/office/drawing/2014/main" id="{B1970E64-BC75-A04E-ACBF-AB5CE8439D19}"/>
                </a:ext>
              </a:extLst>
            </p:cNvPr>
            <p:cNvSpPr txBox="1"/>
            <p:nvPr/>
          </p:nvSpPr>
          <p:spPr>
            <a:xfrm>
              <a:off x="2133803" y="1558684"/>
              <a:ext cx="294290" cy="681631"/>
            </a:xfrm>
            <a:prstGeom prst="rect">
              <a:avLst/>
            </a:prstGeom>
            <a:noFill/>
          </p:spPr>
          <p:txBody>
            <a:bodyPr wrap="square" rtlCol="0">
              <a:spAutoFit/>
            </a:bodyPr>
            <a:lstStyle/>
            <a:p>
              <a:r>
                <a:rPr lang="en-US" dirty="0">
                  <a:solidFill>
                    <a:srgbClr val="00B050"/>
                  </a:solidFill>
                </a:rPr>
                <a:t>x</a:t>
              </a:r>
            </a:p>
          </p:txBody>
        </p:sp>
        <p:sp>
          <p:nvSpPr>
            <p:cNvPr id="315" name="TextBox 314">
              <a:extLst>
                <a:ext uri="{FF2B5EF4-FFF2-40B4-BE49-F238E27FC236}">
                  <a16:creationId xmlns:a16="http://schemas.microsoft.com/office/drawing/2014/main" id="{5A155756-17C7-DE4C-97D0-A8C50B07A7A1}"/>
                </a:ext>
              </a:extLst>
            </p:cNvPr>
            <p:cNvSpPr txBox="1"/>
            <p:nvPr/>
          </p:nvSpPr>
          <p:spPr>
            <a:xfrm>
              <a:off x="2244298" y="1794219"/>
              <a:ext cx="294290" cy="681631"/>
            </a:xfrm>
            <a:prstGeom prst="rect">
              <a:avLst/>
            </a:prstGeom>
            <a:noFill/>
          </p:spPr>
          <p:txBody>
            <a:bodyPr wrap="square" rtlCol="0">
              <a:spAutoFit/>
            </a:bodyPr>
            <a:lstStyle/>
            <a:p>
              <a:r>
                <a:rPr lang="en-US" dirty="0">
                  <a:solidFill>
                    <a:srgbClr val="00B050"/>
                  </a:solidFill>
                </a:rPr>
                <a:t>x</a:t>
              </a:r>
            </a:p>
          </p:txBody>
        </p:sp>
        <p:sp>
          <p:nvSpPr>
            <p:cNvPr id="316" name="TextBox 315">
              <a:extLst>
                <a:ext uri="{FF2B5EF4-FFF2-40B4-BE49-F238E27FC236}">
                  <a16:creationId xmlns:a16="http://schemas.microsoft.com/office/drawing/2014/main" id="{C882B194-1CEB-314A-AA77-DF184643176B}"/>
                </a:ext>
              </a:extLst>
            </p:cNvPr>
            <p:cNvSpPr txBox="1"/>
            <p:nvPr/>
          </p:nvSpPr>
          <p:spPr>
            <a:xfrm>
              <a:off x="2428161" y="1798738"/>
              <a:ext cx="294290" cy="681631"/>
            </a:xfrm>
            <a:prstGeom prst="rect">
              <a:avLst/>
            </a:prstGeom>
            <a:noFill/>
          </p:spPr>
          <p:txBody>
            <a:bodyPr wrap="square" rtlCol="0">
              <a:spAutoFit/>
            </a:bodyPr>
            <a:lstStyle/>
            <a:p>
              <a:r>
                <a:rPr lang="en-US" dirty="0">
                  <a:solidFill>
                    <a:srgbClr val="00B050"/>
                  </a:solidFill>
                </a:rPr>
                <a:t>x</a:t>
              </a:r>
            </a:p>
          </p:txBody>
        </p:sp>
        <p:sp>
          <p:nvSpPr>
            <p:cNvPr id="317" name="TextBox 316">
              <a:extLst>
                <a:ext uri="{FF2B5EF4-FFF2-40B4-BE49-F238E27FC236}">
                  <a16:creationId xmlns:a16="http://schemas.microsoft.com/office/drawing/2014/main" id="{15F0C8D6-245C-714F-AC46-0EA4318149E2}"/>
                </a:ext>
              </a:extLst>
            </p:cNvPr>
            <p:cNvSpPr txBox="1"/>
            <p:nvPr/>
          </p:nvSpPr>
          <p:spPr>
            <a:xfrm>
              <a:off x="2464676" y="2140325"/>
              <a:ext cx="294290" cy="681631"/>
            </a:xfrm>
            <a:prstGeom prst="rect">
              <a:avLst/>
            </a:prstGeom>
            <a:noFill/>
          </p:spPr>
          <p:txBody>
            <a:bodyPr wrap="square" rtlCol="0">
              <a:spAutoFit/>
            </a:bodyPr>
            <a:lstStyle/>
            <a:p>
              <a:r>
                <a:rPr lang="en-US" dirty="0">
                  <a:solidFill>
                    <a:srgbClr val="00B050"/>
                  </a:solidFill>
                </a:rPr>
                <a:t>x</a:t>
              </a:r>
            </a:p>
          </p:txBody>
        </p:sp>
        <p:sp>
          <p:nvSpPr>
            <p:cNvPr id="318" name="TextBox 317">
              <a:extLst>
                <a:ext uri="{FF2B5EF4-FFF2-40B4-BE49-F238E27FC236}">
                  <a16:creationId xmlns:a16="http://schemas.microsoft.com/office/drawing/2014/main" id="{FB3B36E4-0AE0-2D48-92D2-240A555D6487}"/>
                </a:ext>
              </a:extLst>
            </p:cNvPr>
            <p:cNvSpPr txBox="1"/>
            <p:nvPr/>
          </p:nvSpPr>
          <p:spPr>
            <a:xfrm>
              <a:off x="2911366" y="2101437"/>
              <a:ext cx="294290" cy="681631"/>
            </a:xfrm>
            <a:prstGeom prst="rect">
              <a:avLst/>
            </a:prstGeom>
            <a:noFill/>
          </p:spPr>
          <p:txBody>
            <a:bodyPr wrap="square" rtlCol="0">
              <a:spAutoFit/>
            </a:bodyPr>
            <a:lstStyle/>
            <a:p>
              <a:r>
                <a:rPr lang="en-US" dirty="0">
                  <a:solidFill>
                    <a:srgbClr val="00B050"/>
                  </a:solidFill>
                </a:rPr>
                <a:t>x</a:t>
              </a:r>
            </a:p>
          </p:txBody>
        </p:sp>
        <p:sp>
          <p:nvSpPr>
            <p:cNvPr id="319" name="TextBox 318">
              <a:extLst>
                <a:ext uri="{FF2B5EF4-FFF2-40B4-BE49-F238E27FC236}">
                  <a16:creationId xmlns:a16="http://schemas.microsoft.com/office/drawing/2014/main" id="{0C72A9B4-7F67-B34D-B215-5ADD8FB00972}"/>
                </a:ext>
              </a:extLst>
            </p:cNvPr>
            <p:cNvSpPr txBox="1"/>
            <p:nvPr/>
          </p:nvSpPr>
          <p:spPr>
            <a:xfrm>
              <a:off x="2758318" y="2319946"/>
              <a:ext cx="294290" cy="681631"/>
            </a:xfrm>
            <a:prstGeom prst="rect">
              <a:avLst/>
            </a:prstGeom>
            <a:noFill/>
          </p:spPr>
          <p:txBody>
            <a:bodyPr wrap="square" rtlCol="0">
              <a:spAutoFit/>
            </a:bodyPr>
            <a:lstStyle/>
            <a:p>
              <a:r>
                <a:rPr lang="en-US" dirty="0">
                  <a:solidFill>
                    <a:srgbClr val="00B050"/>
                  </a:solidFill>
                </a:rPr>
                <a:t>x</a:t>
              </a:r>
            </a:p>
          </p:txBody>
        </p:sp>
        <p:sp>
          <p:nvSpPr>
            <p:cNvPr id="320" name="TextBox 319">
              <a:extLst>
                <a:ext uri="{FF2B5EF4-FFF2-40B4-BE49-F238E27FC236}">
                  <a16:creationId xmlns:a16="http://schemas.microsoft.com/office/drawing/2014/main" id="{E4EA9E41-A11A-4640-A105-40E419D0DD6C}"/>
                </a:ext>
              </a:extLst>
            </p:cNvPr>
            <p:cNvSpPr txBox="1"/>
            <p:nvPr/>
          </p:nvSpPr>
          <p:spPr>
            <a:xfrm>
              <a:off x="3037762" y="2408338"/>
              <a:ext cx="294290" cy="681631"/>
            </a:xfrm>
            <a:prstGeom prst="rect">
              <a:avLst/>
            </a:prstGeom>
            <a:noFill/>
          </p:spPr>
          <p:txBody>
            <a:bodyPr wrap="square" rtlCol="0">
              <a:spAutoFit/>
            </a:bodyPr>
            <a:lstStyle/>
            <a:p>
              <a:r>
                <a:rPr lang="en-US" dirty="0">
                  <a:solidFill>
                    <a:srgbClr val="00B050"/>
                  </a:solidFill>
                </a:rPr>
                <a:t>x</a:t>
              </a:r>
            </a:p>
          </p:txBody>
        </p:sp>
        <p:sp>
          <p:nvSpPr>
            <p:cNvPr id="321" name="TextBox 320">
              <a:extLst>
                <a:ext uri="{FF2B5EF4-FFF2-40B4-BE49-F238E27FC236}">
                  <a16:creationId xmlns:a16="http://schemas.microsoft.com/office/drawing/2014/main" id="{1CA169D3-BBFC-F549-ADD6-411BDAE152AF}"/>
                </a:ext>
              </a:extLst>
            </p:cNvPr>
            <p:cNvSpPr txBox="1"/>
            <p:nvPr/>
          </p:nvSpPr>
          <p:spPr>
            <a:xfrm>
              <a:off x="2055045" y="1872525"/>
              <a:ext cx="294290" cy="681631"/>
            </a:xfrm>
            <a:prstGeom prst="rect">
              <a:avLst/>
            </a:prstGeom>
            <a:noFill/>
          </p:spPr>
          <p:txBody>
            <a:bodyPr wrap="square" rtlCol="0">
              <a:spAutoFit/>
            </a:bodyPr>
            <a:lstStyle/>
            <a:p>
              <a:r>
                <a:rPr lang="en-US" dirty="0">
                  <a:solidFill>
                    <a:srgbClr val="00B050"/>
                  </a:solidFill>
                </a:rPr>
                <a:t>x</a:t>
              </a:r>
            </a:p>
          </p:txBody>
        </p:sp>
        <p:sp>
          <p:nvSpPr>
            <p:cNvPr id="322" name="TextBox 321">
              <a:extLst>
                <a:ext uri="{FF2B5EF4-FFF2-40B4-BE49-F238E27FC236}">
                  <a16:creationId xmlns:a16="http://schemas.microsoft.com/office/drawing/2014/main" id="{24F36EF1-DD0A-2A43-96FF-A3BFA9680238}"/>
                </a:ext>
              </a:extLst>
            </p:cNvPr>
            <p:cNvSpPr txBox="1"/>
            <p:nvPr/>
          </p:nvSpPr>
          <p:spPr>
            <a:xfrm>
              <a:off x="3232068" y="1918873"/>
              <a:ext cx="524239" cy="681631"/>
            </a:xfrm>
            <a:prstGeom prst="rect">
              <a:avLst/>
            </a:prstGeom>
            <a:noFill/>
          </p:spPr>
          <p:txBody>
            <a:bodyPr wrap="none" rtlCol="0">
              <a:spAutoFit/>
            </a:bodyPr>
            <a:lstStyle/>
            <a:p>
              <a:r>
                <a:rPr lang="en-US" dirty="0">
                  <a:solidFill>
                    <a:srgbClr val="00B050"/>
                  </a:solidFill>
                </a:rPr>
                <a:t>x</a:t>
              </a:r>
            </a:p>
          </p:txBody>
        </p:sp>
        <p:sp>
          <p:nvSpPr>
            <p:cNvPr id="323" name="TextBox 322">
              <a:extLst>
                <a:ext uri="{FF2B5EF4-FFF2-40B4-BE49-F238E27FC236}">
                  <a16:creationId xmlns:a16="http://schemas.microsoft.com/office/drawing/2014/main" id="{C6540EBA-A9BD-7548-B4C7-9C2BF8810602}"/>
                </a:ext>
              </a:extLst>
            </p:cNvPr>
            <p:cNvSpPr txBox="1"/>
            <p:nvPr/>
          </p:nvSpPr>
          <p:spPr>
            <a:xfrm>
              <a:off x="2927267" y="1483429"/>
              <a:ext cx="284052" cy="681631"/>
            </a:xfrm>
            <a:prstGeom prst="rect">
              <a:avLst/>
            </a:prstGeom>
            <a:noFill/>
          </p:spPr>
          <p:txBody>
            <a:bodyPr wrap="square" rtlCol="0">
              <a:spAutoFit/>
            </a:bodyPr>
            <a:lstStyle/>
            <a:p>
              <a:r>
                <a:rPr lang="en-US" dirty="0">
                  <a:solidFill>
                    <a:srgbClr val="00B050"/>
                  </a:solidFill>
                </a:rPr>
                <a:t>x</a:t>
              </a:r>
            </a:p>
          </p:txBody>
        </p:sp>
        <p:sp>
          <p:nvSpPr>
            <p:cNvPr id="324" name="TextBox 323">
              <a:extLst>
                <a:ext uri="{FF2B5EF4-FFF2-40B4-BE49-F238E27FC236}">
                  <a16:creationId xmlns:a16="http://schemas.microsoft.com/office/drawing/2014/main" id="{968A2A1B-18F4-0349-AADD-BD3C66BDD7AE}"/>
                </a:ext>
              </a:extLst>
            </p:cNvPr>
            <p:cNvSpPr txBox="1"/>
            <p:nvPr/>
          </p:nvSpPr>
          <p:spPr>
            <a:xfrm>
              <a:off x="3263598" y="1638247"/>
              <a:ext cx="524239" cy="681631"/>
            </a:xfrm>
            <a:prstGeom prst="rect">
              <a:avLst/>
            </a:prstGeom>
            <a:noFill/>
          </p:spPr>
          <p:txBody>
            <a:bodyPr wrap="none" rtlCol="0">
              <a:spAutoFit/>
            </a:bodyPr>
            <a:lstStyle/>
            <a:p>
              <a:r>
                <a:rPr lang="en-US" dirty="0">
                  <a:solidFill>
                    <a:srgbClr val="00B050"/>
                  </a:solidFill>
                </a:rPr>
                <a:t>x</a:t>
              </a:r>
            </a:p>
          </p:txBody>
        </p:sp>
        <p:sp>
          <p:nvSpPr>
            <p:cNvPr id="325" name="TextBox 324">
              <a:extLst>
                <a:ext uri="{FF2B5EF4-FFF2-40B4-BE49-F238E27FC236}">
                  <a16:creationId xmlns:a16="http://schemas.microsoft.com/office/drawing/2014/main" id="{55FA4A2B-6072-334E-947C-B4F9D57FEE6E}"/>
                </a:ext>
              </a:extLst>
            </p:cNvPr>
            <p:cNvSpPr txBox="1"/>
            <p:nvPr/>
          </p:nvSpPr>
          <p:spPr>
            <a:xfrm>
              <a:off x="2335515" y="2451851"/>
              <a:ext cx="524239" cy="681631"/>
            </a:xfrm>
            <a:prstGeom prst="rect">
              <a:avLst/>
            </a:prstGeom>
            <a:noFill/>
          </p:spPr>
          <p:txBody>
            <a:bodyPr wrap="none" rtlCol="0">
              <a:spAutoFit/>
            </a:bodyPr>
            <a:lstStyle/>
            <a:p>
              <a:r>
                <a:rPr lang="en-US" dirty="0">
                  <a:solidFill>
                    <a:srgbClr val="00B050"/>
                  </a:solidFill>
                </a:rPr>
                <a:t>x</a:t>
              </a:r>
            </a:p>
          </p:txBody>
        </p:sp>
        <p:sp>
          <p:nvSpPr>
            <p:cNvPr id="326" name="TextBox 325">
              <a:extLst>
                <a:ext uri="{FF2B5EF4-FFF2-40B4-BE49-F238E27FC236}">
                  <a16:creationId xmlns:a16="http://schemas.microsoft.com/office/drawing/2014/main" id="{11A19E4D-9D43-0A43-8001-F3C610EC0B36}"/>
                </a:ext>
              </a:extLst>
            </p:cNvPr>
            <p:cNvSpPr txBox="1"/>
            <p:nvPr/>
          </p:nvSpPr>
          <p:spPr>
            <a:xfrm>
              <a:off x="2727434" y="2028286"/>
              <a:ext cx="524239" cy="681631"/>
            </a:xfrm>
            <a:prstGeom prst="rect">
              <a:avLst/>
            </a:prstGeom>
            <a:noFill/>
          </p:spPr>
          <p:txBody>
            <a:bodyPr wrap="none" rtlCol="0">
              <a:spAutoFit/>
            </a:bodyPr>
            <a:lstStyle/>
            <a:p>
              <a:r>
                <a:rPr lang="en-US" dirty="0">
                  <a:solidFill>
                    <a:srgbClr val="00B050"/>
                  </a:solidFill>
                </a:rPr>
                <a:t>x</a:t>
              </a:r>
            </a:p>
          </p:txBody>
        </p:sp>
        <p:sp>
          <p:nvSpPr>
            <p:cNvPr id="327" name="TextBox 326">
              <a:extLst>
                <a:ext uri="{FF2B5EF4-FFF2-40B4-BE49-F238E27FC236}">
                  <a16:creationId xmlns:a16="http://schemas.microsoft.com/office/drawing/2014/main" id="{7B613854-15AE-5C4E-8F6C-ED39228319D6}"/>
                </a:ext>
              </a:extLst>
            </p:cNvPr>
            <p:cNvSpPr txBox="1"/>
            <p:nvPr/>
          </p:nvSpPr>
          <p:spPr>
            <a:xfrm>
              <a:off x="2181269" y="2138011"/>
              <a:ext cx="524239" cy="681631"/>
            </a:xfrm>
            <a:prstGeom prst="rect">
              <a:avLst/>
            </a:prstGeom>
            <a:noFill/>
          </p:spPr>
          <p:txBody>
            <a:bodyPr wrap="none" rtlCol="0">
              <a:spAutoFit/>
            </a:bodyPr>
            <a:lstStyle/>
            <a:p>
              <a:r>
                <a:rPr lang="en-US" dirty="0">
                  <a:solidFill>
                    <a:srgbClr val="00B050"/>
                  </a:solidFill>
                </a:rPr>
                <a:t>x</a:t>
              </a:r>
            </a:p>
          </p:txBody>
        </p:sp>
        <p:sp>
          <p:nvSpPr>
            <p:cNvPr id="328" name="Oval 327">
              <a:extLst>
                <a:ext uri="{FF2B5EF4-FFF2-40B4-BE49-F238E27FC236}">
                  <a16:creationId xmlns:a16="http://schemas.microsoft.com/office/drawing/2014/main" id="{EEB91B76-9FDF-1F4A-AD95-B5477DBF2257}"/>
                </a:ext>
              </a:extLst>
            </p:cNvPr>
            <p:cNvSpPr/>
            <p:nvPr/>
          </p:nvSpPr>
          <p:spPr>
            <a:xfrm>
              <a:off x="2036652" y="1497826"/>
              <a:ext cx="1665617" cy="157655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grpSp>
        <p:nvGrpSpPr>
          <p:cNvPr id="329" name="Group 328">
            <a:extLst>
              <a:ext uri="{FF2B5EF4-FFF2-40B4-BE49-F238E27FC236}">
                <a16:creationId xmlns:a16="http://schemas.microsoft.com/office/drawing/2014/main" id="{D7892EAD-BB90-5D48-B5FF-9F2C28989079}"/>
              </a:ext>
            </a:extLst>
          </p:cNvPr>
          <p:cNvGrpSpPr/>
          <p:nvPr/>
        </p:nvGrpSpPr>
        <p:grpSpPr>
          <a:xfrm>
            <a:off x="639756" y="5430956"/>
            <a:ext cx="948856" cy="923329"/>
            <a:chOff x="2036652" y="1429407"/>
            <a:chExt cx="1751185" cy="1704075"/>
          </a:xfrm>
        </p:grpSpPr>
        <p:sp>
          <p:nvSpPr>
            <p:cNvPr id="330" name="TextBox 329">
              <a:extLst>
                <a:ext uri="{FF2B5EF4-FFF2-40B4-BE49-F238E27FC236}">
                  <a16:creationId xmlns:a16="http://schemas.microsoft.com/office/drawing/2014/main" id="{0A08377C-30D8-1D42-B202-3ABCF7524700}"/>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2"/>
                  </a:solidFill>
                </a:rPr>
                <a:t>x</a:t>
              </a:r>
            </a:p>
          </p:txBody>
        </p:sp>
        <p:sp>
          <p:nvSpPr>
            <p:cNvPr id="331" name="TextBox 330">
              <a:extLst>
                <a:ext uri="{FF2B5EF4-FFF2-40B4-BE49-F238E27FC236}">
                  <a16:creationId xmlns:a16="http://schemas.microsoft.com/office/drawing/2014/main" id="{23D8B608-1EA4-2342-84EF-28234D50ABCF}"/>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2"/>
                  </a:solidFill>
                </a:rPr>
                <a:t>x</a:t>
              </a:r>
            </a:p>
          </p:txBody>
        </p:sp>
        <p:sp>
          <p:nvSpPr>
            <p:cNvPr id="332" name="TextBox 331">
              <a:extLst>
                <a:ext uri="{FF2B5EF4-FFF2-40B4-BE49-F238E27FC236}">
                  <a16:creationId xmlns:a16="http://schemas.microsoft.com/office/drawing/2014/main" id="{7EF36F24-D79E-3E4F-971C-9710EC1867BB}"/>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2"/>
                  </a:solidFill>
                </a:rPr>
                <a:t>x</a:t>
              </a:r>
            </a:p>
          </p:txBody>
        </p:sp>
        <p:sp>
          <p:nvSpPr>
            <p:cNvPr id="333" name="TextBox 332">
              <a:extLst>
                <a:ext uri="{FF2B5EF4-FFF2-40B4-BE49-F238E27FC236}">
                  <a16:creationId xmlns:a16="http://schemas.microsoft.com/office/drawing/2014/main" id="{49E95C96-6B4E-1A49-88AF-D5F88CB1B656}"/>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2"/>
                  </a:solidFill>
                </a:rPr>
                <a:t>x</a:t>
              </a:r>
            </a:p>
          </p:txBody>
        </p:sp>
        <p:sp>
          <p:nvSpPr>
            <p:cNvPr id="334" name="TextBox 333">
              <a:extLst>
                <a:ext uri="{FF2B5EF4-FFF2-40B4-BE49-F238E27FC236}">
                  <a16:creationId xmlns:a16="http://schemas.microsoft.com/office/drawing/2014/main" id="{C600A86B-B5FE-1343-91FE-FE2C1EDAB23C}"/>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2"/>
                  </a:solidFill>
                </a:rPr>
                <a:t>x</a:t>
              </a:r>
            </a:p>
          </p:txBody>
        </p:sp>
        <p:sp>
          <p:nvSpPr>
            <p:cNvPr id="335" name="TextBox 334">
              <a:extLst>
                <a:ext uri="{FF2B5EF4-FFF2-40B4-BE49-F238E27FC236}">
                  <a16:creationId xmlns:a16="http://schemas.microsoft.com/office/drawing/2014/main" id="{D00508B8-19D9-9246-9F37-FF5EBF9411A6}"/>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2"/>
                  </a:solidFill>
                </a:rPr>
                <a:t>x</a:t>
              </a:r>
            </a:p>
          </p:txBody>
        </p:sp>
        <p:sp>
          <p:nvSpPr>
            <p:cNvPr id="336" name="TextBox 335">
              <a:extLst>
                <a:ext uri="{FF2B5EF4-FFF2-40B4-BE49-F238E27FC236}">
                  <a16:creationId xmlns:a16="http://schemas.microsoft.com/office/drawing/2014/main" id="{B0B9E9EE-1AA4-9343-9F09-55D3740DC338}"/>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2"/>
                  </a:solidFill>
                </a:rPr>
                <a:t>x</a:t>
              </a:r>
            </a:p>
          </p:txBody>
        </p:sp>
        <p:sp>
          <p:nvSpPr>
            <p:cNvPr id="337" name="TextBox 336">
              <a:extLst>
                <a:ext uri="{FF2B5EF4-FFF2-40B4-BE49-F238E27FC236}">
                  <a16:creationId xmlns:a16="http://schemas.microsoft.com/office/drawing/2014/main" id="{04245E02-9EAB-0E4A-AE11-A935B92A918F}"/>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2"/>
                  </a:solidFill>
                </a:rPr>
                <a:t>x</a:t>
              </a:r>
            </a:p>
          </p:txBody>
        </p:sp>
        <p:sp>
          <p:nvSpPr>
            <p:cNvPr id="338" name="TextBox 337">
              <a:extLst>
                <a:ext uri="{FF2B5EF4-FFF2-40B4-BE49-F238E27FC236}">
                  <a16:creationId xmlns:a16="http://schemas.microsoft.com/office/drawing/2014/main" id="{C60C913D-71A8-CD44-A9A0-B032E03937D6}"/>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2"/>
                  </a:solidFill>
                </a:rPr>
                <a:t>x</a:t>
              </a:r>
            </a:p>
          </p:txBody>
        </p:sp>
        <p:sp>
          <p:nvSpPr>
            <p:cNvPr id="339" name="TextBox 338">
              <a:extLst>
                <a:ext uri="{FF2B5EF4-FFF2-40B4-BE49-F238E27FC236}">
                  <a16:creationId xmlns:a16="http://schemas.microsoft.com/office/drawing/2014/main" id="{81875CF0-CC06-EA45-9791-92ACBE921E7F}"/>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2"/>
                  </a:solidFill>
                </a:rPr>
                <a:t>x</a:t>
              </a:r>
            </a:p>
          </p:txBody>
        </p:sp>
        <p:sp>
          <p:nvSpPr>
            <p:cNvPr id="340" name="TextBox 339">
              <a:extLst>
                <a:ext uri="{FF2B5EF4-FFF2-40B4-BE49-F238E27FC236}">
                  <a16:creationId xmlns:a16="http://schemas.microsoft.com/office/drawing/2014/main" id="{9C3E6A83-7D08-D340-84B2-ADB958696053}"/>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2"/>
                  </a:solidFill>
                </a:rPr>
                <a:t>x</a:t>
              </a:r>
            </a:p>
          </p:txBody>
        </p:sp>
        <p:sp>
          <p:nvSpPr>
            <p:cNvPr id="341" name="TextBox 340">
              <a:extLst>
                <a:ext uri="{FF2B5EF4-FFF2-40B4-BE49-F238E27FC236}">
                  <a16:creationId xmlns:a16="http://schemas.microsoft.com/office/drawing/2014/main" id="{5168F5AD-2C03-7240-BC32-75DC8C9452DF}"/>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2"/>
                  </a:solidFill>
                </a:rPr>
                <a:t>x</a:t>
              </a:r>
            </a:p>
          </p:txBody>
        </p:sp>
        <p:sp>
          <p:nvSpPr>
            <p:cNvPr id="342" name="TextBox 341">
              <a:extLst>
                <a:ext uri="{FF2B5EF4-FFF2-40B4-BE49-F238E27FC236}">
                  <a16:creationId xmlns:a16="http://schemas.microsoft.com/office/drawing/2014/main" id="{FED8B098-ED4A-D545-B81D-78C919FD7FBC}"/>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2"/>
                  </a:solidFill>
                </a:rPr>
                <a:t>x</a:t>
              </a:r>
            </a:p>
          </p:txBody>
        </p:sp>
        <p:sp>
          <p:nvSpPr>
            <p:cNvPr id="343" name="TextBox 342">
              <a:extLst>
                <a:ext uri="{FF2B5EF4-FFF2-40B4-BE49-F238E27FC236}">
                  <a16:creationId xmlns:a16="http://schemas.microsoft.com/office/drawing/2014/main" id="{D82B702A-C28B-634D-9F84-3A2F68243605}"/>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2"/>
                  </a:solidFill>
                </a:rPr>
                <a:t>x</a:t>
              </a:r>
            </a:p>
          </p:txBody>
        </p:sp>
        <p:sp>
          <p:nvSpPr>
            <p:cNvPr id="344" name="TextBox 343">
              <a:extLst>
                <a:ext uri="{FF2B5EF4-FFF2-40B4-BE49-F238E27FC236}">
                  <a16:creationId xmlns:a16="http://schemas.microsoft.com/office/drawing/2014/main" id="{A62629BF-8DF0-154F-BC8A-C842A96CC18D}"/>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2"/>
                  </a:solidFill>
                </a:rPr>
                <a:t>x</a:t>
              </a:r>
            </a:p>
          </p:txBody>
        </p:sp>
        <p:sp>
          <p:nvSpPr>
            <p:cNvPr id="345" name="TextBox 344">
              <a:extLst>
                <a:ext uri="{FF2B5EF4-FFF2-40B4-BE49-F238E27FC236}">
                  <a16:creationId xmlns:a16="http://schemas.microsoft.com/office/drawing/2014/main" id="{83F73E7F-317D-9143-BE71-D8C47ABE0809}"/>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2"/>
                  </a:solidFill>
                </a:rPr>
                <a:t>x</a:t>
              </a:r>
            </a:p>
          </p:txBody>
        </p:sp>
        <p:sp>
          <p:nvSpPr>
            <p:cNvPr id="346" name="TextBox 345">
              <a:extLst>
                <a:ext uri="{FF2B5EF4-FFF2-40B4-BE49-F238E27FC236}">
                  <a16:creationId xmlns:a16="http://schemas.microsoft.com/office/drawing/2014/main" id="{7B32CCD1-EAD2-E149-AAD5-97890CDE88F1}"/>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2"/>
                  </a:solidFill>
                </a:rPr>
                <a:t>x</a:t>
              </a:r>
            </a:p>
          </p:txBody>
        </p:sp>
        <p:sp>
          <p:nvSpPr>
            <p:cNvPr id="347" name="TextBox 346">
              <a:extLst>
                <a:ext uri="{FF2B5EF4-FFF2-40B4-BE49-F238E27FC236}">
                  <a16:creationId xmlns:a16="http://schemas.microsoft.com/office/drawing/2014/main" id="{6D141229-4D4A-FD4D-8471-4EDB568B4A52}"/>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2"/>
                  </a:solidFill>
                </a:rPr>
                <a:t>x</a:t>
              </a:r>
            </a:p>
          </p:txBody>
        </p:sp>
        <p:sp>
          <p:nvSpPr>
            <p:cNvPr id="348" name="TextBox 347">
              <a:extLst>
                <a:ext uri="{FF2B5EF4-FFF2-40B4-BE49-F238E27FC236}">
                  <a16:creationId xmlns:a16="http://schemas.microsoft.com/office/drawing/2014/main" id="{31EE6960-9CDB-0C45-AE35-12256B2867F0}"/>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2"/>
                  </a:solidFill>
                </a:rPr>
                <a:t>x</a:t>
              </a:r>
            </a:p>
          </p:txBody>
        </p:sp>
        <p:sp>
          <p:nvSpPr>
            <p:cNvPr id="349" name="TextBox 348">
              <a:extLst>
                <a:ext uri="{FF2B5EF4-FFF2-40B4-BE49-F238E27FC236}">
                  <a16:creationId xmlns:a16="http://schemas.microsoft.com/office/drawing/2014/main" id="{BFC952F0-B5B1-AD4A-857A-AC0853D06212}"/>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2"/>
                  </a:solidFill>
                </a:rPr>
                <a:t>x</a:t>
              </a:r>
            </a:p>
          </p:txBody>
        </p:sp>
        <p:sp>
          <p:nvSpPr>
            <p:cNvPr id="350" name="TextBox 349">
              <a:extLst>
                <a:ext uri="{FF2B5EF4-FFF2-40B4-BE49-F238E27FC236}">
                  <a16:creationId xmlns:a16="http://schemas.microsoft.com/office/drawing/2014/main" id="{A9838F1E-C4BB-5349-8417-2BD3A1C8CE9D}"/>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2"/>
                  </a:solidFill>
                </a:rPr>
                <a:t>x</a:t>
              </a:r>
            </a:p>
          </p:txBody>
        </p:sp>
        <p:sp>
          <p:nvSpPr>
            <p:cNvPr id="351" name="TextBox 350">
              <a:extLst>
                <a:ext uri="{FF2B5EF4-FFF2-40B4-BE49-F238E27FC236}">
                  <a16:creationId xmlns:a16="http://schemas.microsoft.com/office/drawing/2014/main" id="{3A492B57-0AAE-A34E-9790-B91BF8AF3253}"/>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2"/>
                  </a:solidFill>
                </a:rPr>
                <a:t>x</a:t>
              </a:r>
            </a:p>
          </p:txBody>
        </p:sp>
        <p:sp>
          <p:nvSpPr>
            <p:cNvPr id="352" name="Oval 351">
              <a:extLst>
                <a:ext uri="{FF2B5EF4-FFF2-40B4-BE49-F238E27FC236}">
                  <a16:creationId xmlns:a16="http://schemas.microsoft.com/office/drawing/2014/main" id="{0A731A4A-AFFE-BB4D-819C-BC48E26C06D4}"/>
                </a:ext>
              </a:extLst>
            </p:cNvPr>
            <p:cNvSpPr/>
            <p:nvPr/>
          </p:nvSpPr>
          <p:spPr>
            <a:xfrm>
              <a:off x="2036652" y="1497826"/>
              <a:ext cx="1665617" cy="1576552"/>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353" name="Oval 352">
            <a:extLst>
              <a:ext uri="{FF2B5EF4-FFF2-40B4-BE49-F238E27FC236}">
                <a16:creationId xmlns:a16="http://schemas.microsoft.com/office/drawing/2014/main" id="{9754B78A-F108-3A47-8872-5AF6BB60BBD8}"/>
              </a:ext>
            </a:extLst>
          </p:cNvPr>
          <p:cNvSpPr/>
          <p:nvPr/>
        </p:nvSpPr>
        <p:spPr>
          <a:xfrm>
            <a:off x="1088361" y="63790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Oval 353">
            <a:extLst>
              <a:ext uri="{FF2B5EF4-FFF2-40B4-BE49-F238E27FC236}">
                <a16:creationId xmlns:a16="http://schemas.microsoft.com/office/drawing/2014/main" id="{5BD2E533-F968-E644-9D80-FE4753658795}"/>
              </a:ext>
            </a:extLst>
          </p:cNvPr>
          <p:cNvSpPr/>
          <p:nvPr/>
        </p:nvSpPr>
        <p:spPr>
          <a:xfrm>
            <a:off x="1092477" y="65314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Oval 354">
            <a:extLst>
              <a:ext uri="{FF2B5EF4-FFF2-40B4-BE49-F238E27FC236}">
                <a16:creationId xmlns:a16="http://schemas.microsoft.com/office/drawing/2014/main" id="{D061F6F6-016C-5044-BCB0-E8CC6031DD44}"/>
              </a:ext>
            </a:extLst>
          </p:cNvPr>
          <p:cNvSpPr/>
          <p:nvPr/>
        </p:nvSpPr>
        <p:spPr>
          <a:xfrm>
            <a:off x="1092477" y="6679744"/>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TextBox 355">
            <a:extLst>
              <a:ext uri="{FF2B5EF4-FFF2-40B4-BE49-F238E27FC236}">
                <a16:creationId xmlns:a16="http://schemas.microsoft.com/office/drawing/2014/main" id="{04E15588-7D8B-DC4D-85C5-F3457D0595FE}"/>
              </a:ext>
            </a:extLst>
          </p:cNvPr>
          <p:cNvSpPr txBox="1"/>
          <p:nvPr/>
        </p:nvSpPr>
        <p:spPr>
          <a:xfrm>
            <a:off x="235094" y="2019750"/>
            <a:ext cx="2352888" cy="369332"/>
          </a:xfrm>
          <a:prstGeom prst="rect">
            <a:avLst/>
          </a:prstGeom>
          <a:noFill/>
        </p:spPr>
        <p:txBody>
          <a:bodyPr wrap="none" rtlCol="0">
            <a:spAutoFit/>
          </a:bodyPr>
          <a:lstStyle/>
          <a:p>
            <a:r>
              <a:rPr lang="en-US" dirty="0"/>
              <a:t>Bootstrapped data sets</a:t>
            </a:r>
          </a:p>
        </p:txBody>
      </p:sp>
      <p:sp>
        <p:nvSpPr>
          <p:cNvPr id="357" name="TextBox 356">
            <a:extLst>
              <a:ext uri="{FF2B5EF4-FFF2-40B4-BE49-F238E27FC236}">
                <a16:creationId xmlns:a16="http://schemas.microsoft.com/office/drawing/2014/main" id="{EC046088-5B9B-1E40-9867-D0DF0B5F5C6B}"/>
              </a:ext>
            </a:extLst>
          </p:cNvPr>
          <p:cNvSpPr txBox="1"/>
          <p:nvPr/>
        </p:nvSpPr>
        <p:spPr>
          <a:xfrm>
            <a:off x="3333030" y="1381872"/>
            <a:ext cx="8733481" cy="738664"/>
          </a:xfrm>
          <a:prstGeom prst="rect">
            <a:avLst/>
          </a:prstGeom>
          <a:noFill/>
        </p:spPr>
        <p:txBody>
          <a:bodyPr wrap="none" rtlCol="0">
            <a:spAutoFit/>
          </a:bodyPr>
          <a:lstStyle/>
          <a:p>
            <a:r>
              <a:rPr lang="en-US" sz="1400" dirty="0">
                <a:latin typeface="Courier" pitchFamily="2" charset="0"/>
              </a:rPr>
              <a:t>for </a:t>
            </a:r>
            <a:r>
              <a:rPr lang="en-US" sz="1400" dirty="0" err="1">
                <a:latin typeface="Courier" pitchFamily="2" charset="0"/>
              </a:rPr>
              <a:t>i</a:t>
            </a:r>
            <a:r>
              <a:rPr lang="en-US" sz="1400" dirty="0">
                <a:latin typeface="Courier" pitchFamily="2" charset="0"/>
              </a:rPr>
              <a:t> in range(10000):</a:t>
            </a:r>
          </a:p>
          <a:p>
            <a:r>
              <a:rPr lang="en-US" sz="1400" dirty="0">
                <a:latin typeface="Courier" pitchFamily="2" charset="0"/>
              </a:rPr>
              <a:t>	 </a:t>
            </a:r>
            <a:r>
              <a:rPr lang="en-US" sz="1400" dirty="0" err="1">
                <a:latin typeface="Courier" pitchFamily="2" charset="0"/>
              </a:rPr>
              <a:t>bootstrap_samples</a:t>
            </a:r>
            <a:r>
              <a:rPr lang="en-US" sz="1400" dirty="0">
                <a:latin typeface="Courier" pitchFamily="2" charset="0"/>
              </a:rPr>
              <a:t>[</a:t>
            </a:r>
            <a:r>
              <a:rPr lang="en-US" sz="1400" dirty="0" err="1">
                <a:latin typeface="Courier" pitchFamily="2" charset="0"/>
              </a:rPr>
              <a:t>i</a:t>
            </a:r>
            <a:r>
              <a:rPr lang="en-US" sz="1400" dirty="0">
                <a:latin typeface="Courier" pitchFamily="2" charset="0"/>
              </a:rPr>
              <a:t>,:] = </a:t>
            </a:r>
            <a:r>
              <a:rPr lang="en-US" sz="1400" dirty="0" err="1">
                <a:latin typeface="Courier" pitchFamily="2" charset="0"/>
              </a:rPr>
              <a:t>np.random.choice</a:t>
            </a:r>
            <a:r>
              <a:rPr lang="en-US" sz="1400" dirty="0">
                <a:latin typeface="Courier" pitchFamily="2" charset="0"/>
              </a:rPr>
              <a:t>(data, size=N, replace=True)</a:t>
            </a:r>
          </a:p>
          <a:p>
            <a:r>
              <a:rPr lang="en-US" sz="1400" dirty="0">
                <a:latin typeface="Courier" pitchFamily="2" charset="0"/>
              </a:rPr>
              <a:t>	 </a:t>
            </a:r>
            <a:r>
              <a:rPr lang="en-US" sz="1400" dirty="0" err="1">
                <a:latin typeface="Courier" pitchFamily="2" charset="0"/>
              </a:rPr>
              <a:t>boostrap_statistics</a:t>
            </a:r>
            <a:r>
              <a:rPr lang="en-US" sz="1400" dirty="0">
                <a:latin typeface="Courier" pitchFamily="2" charset="0"/>
              </a:rPr>
              <a:t>[</a:t>
            </a:r>
            <a:r>
              <a:rPr lang="en-US" sz="1400" dirty="0" err="1">
                <a:latin typeface="Courier" pitchFamily="2" charset="0"/>
              </a:rPr>
              <a:t>i</a:t>
            </a:r>
            <a:r>
              <a:rPr lang="en-US" sz="1400" dirty="0">
                <a:latin typeface="Courier" pitchFamily="2" charset="0"/>
              </a:rPr>
              <a:t>] = … </a:t>
            </a:r>
            <a:r>
              <a:rPr lang="en-US" sz="1400" i="1" dirty="0">
                <a:latin typeface="Courier" pitchFamily="2" charset="0"/>
              </a:rPr>
              <a:t>get statistic from</a:t>
            </a:r>
            <a:r>
              <a:rPr lang="en-US" sz="1400" dirty="0">
                <a:latin typeface="Courier" pitchFamily="2" charset="0"/>
              </a:rPr>
              <a:t> </a:t>
            </a:r>
            <a:r>
              <a:rPr lang="en-US" sz="1400" dirty="0" err="1">
                <a:latin typeface="Courier" pitchFamily="2" charset="0"/>
              </a:rPr>
              <a:t>bootstrap_samples</a:t>
            </a:r>
            <a:r>
              <a:rPr lang="en-US" sz="1400" dirty="0">
                <a:latin typeface="Courier" pitchFamily="2" charset="0"/>
              </a:rPr>
              <a:t>[</a:t>
            </a:r>
            <a:r>
              <a:rPr lang="en-US" sz="1400" dirty="0" err="1">
                <a:latin typeface="Courier" pitchFamily="2" charset="0"/>
              </a:rPr>
              <a:t>i</a:t>
            </a:r>
            <a:r>
              <a:rPr lang="en-US" sz="1400" dirty="0">
                <a:latin typeface="Courier" pitchFamily="2" charset="0"/>
              </a:rPr>
              <a:t>,:]</a:t>
            </a:r>
          </a:p>
        </p:txBody>
      </p:sp>
      <p:sp>
        <p:nvSpPr>
          <p:cNvPr id="194" name="Down Arrow 193">
            <a:extLst>
              <a:ext uri="{FF2B5EF4-FFF2-40B4-BE49-F238E27FC236}">
                <a16:creationId xmlns:a16="http://schemas.microsoft.com/office/drawing/2014/main" id="{BDF8A65B-4F0E-AC48-BF6D-1A61FB6BA8D1}"/>
              </a:ext>
            </a:extLst>
          </p:cNvPr>
          <p:cNvSpPr/>
          <p:nvPr/>
        </p:nvSpPr>
        <p:spPr>
          <a:xfrm>
            <a:off x="6726620" y="961553"/>
            <a:ext cx="228006" cy="474118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TextBox 194">
            <a:extLst>
              <a:ext uri="{FF2B5EF4-FFF2-40B4-BE49-F238E27FC236}">
                <a16:creationId xmlns:a16="http://schemas.microsoft.com/office/drawing/2014/main" id="{B40FC9A2-DFAA-5B41-A261-89AF88661912}"/>
              </a:ext>
            </a:extLst>
          </p:cNvPr>
          <p:cNvSpPr txBox="1"/>
          <p:nvPr/>
        </p:nvSpPr>
        <p:spPr>
          <a:xfrm>
            <a:off x="6866903" y="1155267"/>
            <a:ext cx="3448123" cy="369332"/>
          </a:xfrm>
          <a:prstGeom prst="rect">
            <a:avLst/>
          </a:prstGeom>
          <a:noFill/>
        </p:spPr>
        <p:txBody>
          <a:bodyPr wrap="none" rtlCol="0">
            <a:spAutoFit/>
          </a:bodyPr>
          <a:lstStyle/>
          <a:p>
            <a:r>
              <a:rPr lang="en-US" dirty="0">
                <a:solidFill>
                  <a:schemeClr val="accent2"/>
                </a:solidFill>
              </a:rPr>
              <a:t>random samples with replacement</a:t>
            </a:r>
          </a:p>
        </p:txBody>
      </p:sp>
    </p:spTree>
    <p:extLst>
      <p:ext uri="{BB962C8B-B14F-4D97-AF65-F5344CB8AC3E}">
        <p14:creationId xmlns:p14="http://schemas.microsoft.com/office/powerpoint/2010/main" val="1597831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E29582F9-E8B7-3342-8C39-EA0E64271395}"/>
              </a:ext>
            </a:extLst>
          </p:cNvPr>
          <p:cNvGrpSpPr/>
          <p:nvPr/>
        </p:nvGrpSpPr>
        <p:grpSpPr>
          <a:xfrm>
            <a:off x="657172" y="914402"/>
            <a:ext cx="1665617" cy="1576552"/>
            <a:chOff x="1970964" y="1345326"/>
            <a:chExt cx="1665617" cy="1576552"/>
          </a:xfrm>
        </p:grpSpPr>
        <p:sp>
          <p:nvSpPr>
            <p:cNvPr id="2" name="TextBox 1">
              <a:extLst>
                <a:ext uri="{FF2B5EF4-FFF2-40B4-BE49-F238E27FC236}">
                  <a16:creationId xmlns:a16="http://schemas.microsoft.com/office/drawing/2014/main" id="{B19D19F1-3540-F64B-8DD6-3FC5DCD468C7}"/>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3" name="TextBox 2">
              <a:extLst>
                <a:ext uri="{FF2B5EF4-FFF2-40B4-BE49-F238E27FC236}">
                  <a16:creationId xmlns:a16="http://schemas.microsoft.com/office/drawing/2014/main" id="{8EB866E3-A519-3A46-8746-9A57767E1C44}"/>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4" name="TextBox 3">
              <a:extLst>
                <a:ext uri="{FF2B5EF4-FFF2-40B4-BE49-F238E27FC236}">
                  <a16:creationId xmlns:a16="http://schemas.microsoft.com/office/drawing/2014/main" id="{D967CD2A-6836-234C-ACEF-61B66FDDF511}"/>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5" name="TextBox 4">
              <a:extLst>
                <a:ext uri="{FF2B5EF4-FFF2-40B4-BE49-F238E27FC236}">
                  <a16:creationId xmlns:a16="http://schemas.microsoft.com/office/drawing/2014/main" id="{05CE58D2-B566-3449-95BE-27FAFB3122BE}"/>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6" name="TextBox 5">
              <a:extLst>
                <a:ext uri="{FF2B5EF4-FFF2-40B4-BE49-F238E27FC236}">
                  <a16:creationId xmlns:a16="http://schemas.microsoft.com/office/drawing/2014/main" id="{331F4696-1B56-3046-9251-1AEE804FEB64}"/>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 name="TextBox 6">
              <a:extLst>
                <a:ext uri="{FF2B5EF4-FFF2-40B4-BE49-F238E27FC236}">
                  <a16:creationId xmlns:a16="http://schemas.microsoft.com/office/drawing/2014/main" id="{2DA9B31B-ED3E-D84B-A790-2C58699286AB}"/>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8" name="TextBox 7">
              <a:extLst>
                <a:ext uri="{FF2B5EF4-FFF2-40B4-BE49-F238E27FC236}">
                  <a16:creationId xmlns:a16="http://schemas.microsoft.com/office/drawing/2014/main" id="{DEED48AE-6B22-4640-9EB6-BE334B1A8496}"/>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9" name="TextBox 8">
              <a:extLst>
                <a:ext uri="{FF2B5EF4-FFF2-40B4-BE49-F238E27FC236}">
                  <a16:creationId xmlns:a16="http://schemas.microsoft.com/office/drawing/2014/main" id="{56696378-DB22-1D42-9AFD-60E8F108B0AC}"/>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10" name="TextBox 9">
              <a:extLst>
                <a:ext uri="{FF2B5EF4-FFF2-40B4-BE49-F238E27FC236}">
                  <a16:creationId xmlns:a16="http://schemas.microsoft.com/office/drawing/2014/main" id="{2CBC3219-0402-464B-90E2-777BC8DE0141}"/>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11" name="TextBox 10">
              <a:extLst>
                <a:ext uri="{FF2B5EF4-FFF2-40B4-BE49-F238E27FC236}">
                  <a16:creationId xmlns:a16="http://schemas.microsoft.com/office/drawing/2014/main" id="{7F7C3371-DA65-324A-9032-F2E5F5B6E3E3}"/>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12" name="TextBox 11">
              <a:extLst>
                <a:ext uri="{FF2B5EF4-FFF2-40B4-BE49-F238E27FC236}">
                  <a16:creationId xmlns:a16="http://schemas.microsoft.com/office/drawing/2014/main" id="{BE8F95B0-5D50-344D-BF17-A014FBB0F39D}"/>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13" name="TextBox 12">
              <a:extLst>
                <a:ext uri="{FF2B5EF4-FFF2-40B4-BE49-F238E27FC236}">
                  <a16:creationId xmlns:a16="http://schemas.microsoft.com/office/drawing/2014/main" id="{7CCC66CA-49A8-8940-B416-BAE332843914}"/>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14" name="TextBox 13">
              <a:extLst>
                <a:ext uri="{FF2B5EF4-FFF2-40B4-BE49-F238E27FC236}">
                  <a16:creationId xmlns:a16="http://schemas.microsoft.com/office/drawing/2014/main" id="{1FB31936-3F1A-3741-B745-2B389083E59E}"/>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15" name="TextBox 14">
              <a:extLst>
                <a:ext uri="{FF2B5EF4-FFF2-40B4-BE49-F238E27FC236}">
                  <a16:creationId xmlns:a16="http://schemas.microsoft.com/office/drawing/2014/main" id="{F1D589A5-FBFF-7545-84EB-72705AEA8095}"/>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16" name="TextBox 15">
              <a:extLst>
                <a:ext uri="{FF2B5EF4-FFF2-40B4-BE49-F238E27FC236}">
                  <a16:creationId xmlns:a16="http://schemas.microsoft.com/office/drawing/2014/main" id="{507193EB-271E-D24B-91D9-7A8F4B0D130C}"/>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17" name="TextBox 16">
              <a:extLst>
                <a:ext uri="{FF2B5EF4-FFF2-40B4-BE49-F238E27FC236}">
                  <a16:creationId xmlns:a16="http://schemas.microsoft.com/office/drawing/2014/main" id="{FCC246CE-4A30-7441-8C37-434F6D3AAB88}"/>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18" name="TextBox 17">
              <a:extLst>
                <a:ext uri="{FF2B5EF4-FFF2-40B4-BE49-F238E27FC236}">
                  <a16:creationId xmlns:a16="http://schemas.microsoft.com/office/drawing/2014/main" id="{09212FB5-5044-314A-A61C-C341FDFFB65D}"/>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19" name="TextBox 18">
              <a:extLst>
                <a:ext uri="{FF2B5EF4-FFF2-40B4-BE49-F238E27FC236}">
                  <a16:creationId xmlns:a16="http://schemas.microsoft.com/office/drawing/2014/main" id="{65C702A7-EC65-D54C-9799-C81B8675FC71}"/>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20" name="TextBox 19">
              <a:extLst>
                <a:ext uri="{FF2B5EF4-FFF2-40B4-BE49-F238E27FC236}">
                  <a16:creationId xmlns:a16="http://schemas.microsoft.com/office/drawing/2014/main" id="{36DB8DB3-1A3D-4B4E-B33E-A4A2BE47AF86}"/>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21" name="TextBox 20">
              <a:extLst>
                <a:ext uri="{FF2B5EF4-FFF2-40B4-BE49-F238E27FC236}">
                  <a16:creationId xmlns:a16="http://schemas.microsoft.com/office/drawing/2014/main" id="{17C80AA5-DAC0-F64E-97CC-140C203B6353}"/>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22" name="TextBox 21">
              <a:extLst>
                <a:ext uri="{FF2B5EF4-FFF2-40B4-BE49-F238E27FC236}">
                  <a16:creationId xmlns:a16="http://schemas.microsoft.com/office/drawing/2014/main" id="{2AE7D2CC-E1FB-E845-8B31-51AA1E4D6F81}"/>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23" name="TextBox 22">
              <a:extLst>
                <a:ext uri="{FF2B5EF4-FFF2-40B4-BE49-F238E27FC236}">
                  <a16:creationId xmlns:a16="http://schemas.microsoft.com/office/drawing/2014/main" id="{1661CA62-E42A-6249-A18C-468D71BBDCA4}"/>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24" name="Oval 23">
              <a:extLst>
                <a:ext uri="{FF2B5EF4-FFF2-40B4-BE49-F238E27FC236}">
                  <a16:creationId xmlns:a16="http://schemas.microsoft.com/office/drawing/2014/main" id="{9766CE3E-1D5C-764F-A5A5-DBC353D1592B}"/>
                </a:ext>
              </a:extLst>
            </p:cNvPr>
            <p:cNvSpPr/>
            <p:nvPr/>
          </p:nvSpPr>
          <p:spPr>
            <a:xfrm>
              <a:off x="1970964" y="1345326"/>
              <a:ext cx="1665617" cy="157655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3C9843D-60AE-A94D-9182-94FFE5111230}"/>
                  </a:ext>
                </a:extLst>
              </p:cNvPr>
              <p:cNvSpPr txBox="1"/>
              <p:nvPr/>
            </p:nvSpPr>
            <p:spPr>
              <a:xfrm>
                <a:off x="657172" y="441436"/>
                <a:ext cx="1644104" cy="369332"/>
              </a:xfrm>
              <a:prstGeom prst="rect">
                <a:avLst/>
              </a:prstGeom>
              <a:noFill/>
            </p:spPr>
            <p:txBody>
              <a:bodyPr wrap="none" rtlCol="0">
                <a:spAutoFit/>
              </a:bodyPr>
              <a:lstStyle/>
              <a:p>
                <a14:m>
                  <m:oMath xmlns:m="http://schemas.openxmlformats.org/officeDocument/2006/math">
                    <m:r>
                      <a:rPr lang="en-US" i="1" dirty="0" smtClean="0">
                        <a:latin typeface="Cambria Math" panose="02040503050406030204" pitchFamily="18" charset="0"/>
                      </a:rPr>
                      <m:t>𝑁</m:t>
                    </m:r>
                  </m:oMath>
                </a14:m>
                <a:r>
                  <a:rPr lang="en-US" dirty="0"/>
                  <a:t> data samples</a:t>
                </a:r>
              </a:p>
            </p:txBody>
          </p:sp>
        </mc:Choice>
        <mc:Fallback xmlns="">
          <p:sp>
            <p:nvSpPr>
              <p:cNvPr id="27" name="TextBox 26">
                <a:extLst>
                  <a:ext uri="{FF2B5EF4-FFF2-40B4-BE49-F238E27FC236}">
                    <a16:creationId xmlns:a16="http://schemas.microsoft.com/office/drawing/2014/main" id="{23C9843D-60AE-A94D-9182-94FFE5111230}"/>
                  </a:ext>
                </a:extLst>
              </p:cNvPr>
              <p:cNvSpPr txBox="1">
                <a:spLocks noRot="1" noChangeAspect="1" noMove="1" noResize="1" noEditPoints="1" noAdjustHandles="1" noChangeArrowheads="1" noChangeShapeType="1" noTextEdit="1"/>
              </p:cNvSpPr>
              <p:nvPr/>
            </p:nvSpPr>
            <p:spPr>
              <a:xfrm>
                <a:off x="657172" y="441436"/>
                <a:ext cx="1644104" cy="369332"/>
              </a:xfrm>
              <a:prstGeom prst="rect">
                <a:avLst/>
              </a:prstGeom>
              <a:blipFill>
                <a:blip r:embed="rId2"/>
                <a:stretch>
                  <a:fillRect t="-6667" r="-1538" b="-23333"/>
                </a:stretch>
              </a:blipFill>
            </p:spPr>
            <p:txBody>
              <a:bodyPr/>
              <a:lstStyle/>
              <a:p>
                <a:r>
                  <a:rPr lang="en-US">
                    <a:noFill/>
                  </a:rPr>
                  <a:t> </a:t>
                </a:r>
              </a:p>
            </p:txBody>
          </p:sp>
        </mc:Fallback>
      </mc:AlternateContent>
    </p:spTree>
    <p:extLst>
      <p:ext uri="{BB962C8B-B14F-4D97-AF65-F5344CB8AC3E}">
        <p14:creationId xmlns:p14="http://schemas.microsoft.com/office/powerpoint/2010/main" val="3287810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20A24C0-1714-D145-8277-75379CED217F}"/>
              </a:ext>
            </a:extLst>
          </p:cNvPr>
          <p:cNvSpPr/>
          <p:nvPr/>
        </p:nvSpPr>
        <p:spPr>
          <a:xfrm>
            <a:off x="7521346" y="1289671"/>
            <a:ext cx="545307" cy="34467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3E55CD95-52A9-3349-B2BD-C8E847CB7EB9}"/>
              </a:ext>
            </a:extLst>
          </p:cNvPr>
          <p:cNvSpPr/>
          <p:nvPr/>
        </p:nvSpPr>
        <p:spPr>
          <a:xfrm>
            <a:off x="8116751" y="1383957"/>
            <a:ext cx="545307" cy="33524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a:extLst>
              <a:ext uri="{FF2B5EF4-FFF2-40B4-BE49-F238E27FC236}">
                <a16:creationId xmlns:a16="http://schemas.microsoft.com/office/drawing/2014/main" id="{1A052D45-C214-8547-AC9B-5A69646DDBBA}"/>
              </a:ext>
            </a:extLst>
          </p:cNvPr>
          <p:cNvSpPr/>
          <p:nvPr/>
        </p:nvSpPr>
        <p:spPr>
          <a:xfrm>
            <a:off x="8712156" y="2088291"/>
            <a:ext cx="545307" cy="26480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ABA34E61-925F-0447-8A30-5CCBDD13D007}"/>
              </a:ext>
            </a:extLst>
          </p:cNvPr>
          <p:cNvSpPr/>
          <p:nvPr/>
        </p:nvSpPr>
        <p:spPr>
          <a:xfrm>
            <a:off x="9307561" y="3299253"/>
            <a:ext cx="545307" cy="143713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a:extLst>
              <a:ext uri="{FF2B5EF4-FFF2-40B4-BE49-F238E27FC236}">
                <a16:creationId xmlns:a16="http://schemas.microsoft.com/office/drawing/2014/main" id="{1A5B4FA6-3A05-2649-B186-938E4E9D0FAB}"/>
              </a:ext>
            </a:extLst>
          </p:cNvPr>
          <p:cNvSpPr/>
          <p:nvPr/>
        </p:nvSpPr>
        <p:spPr>
          <a:xfrm>
            <a:off x="9902966" y="4252177"/>
            <a:ext cx="545307" cy="48420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940B80BF-9FEF-E141-92F5-E83ED85A5B5C}"/>
              </a:ext>
            </a:extLst>
          </p:cNvPr>
          <p:cNvSpPr/>
          <p:nvPr/>
        </p:nvSpPr>
        <p:spPr>
          <a:xfrm>
            <a:off x="10498372" y="4670217"/>
            <a:ext cx="545307" cy="6616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a:extLst>
              <a:ext uri="{FF2B5EF4-FFF2-40B4-BE49-F238E27FC236}">
                <a16:creationId xmlns:a16="http://schemas.microsoft.com/office/drawing/2014/main" id="{74F7CA2B-2B1B-2540-B9A7-55ADDA41DF6D}"/>
              </a:ext>
            </a:extLst>
          </p:cNvPr>
          <p:cNvSpPr/>
          <p:nvPr/>
        </p:nvSpPr>
        <p:spPr>
          <a:xfrm>
            <a:off x="6925941" y="2088292"/>
            <a:ext cx="545307" cy="26480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7B55A5B2-2ACF-9143-8586-27081D6866B1}"/>
              </a:ext>
            </a:extLst>
          </p:cNvPr>
          <p:cNvSpPr/>
          <p:nvPr/>
        </p:nvSpPr>
        <p:spPr>
          <a:xfrm>
            <a:off x="5735131" y="4151869"/>
            <a:ext cx="545307" cy="58451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E35819FD-CFD4-914E-AED4-B4572F761931}"/>
              </a:ext>
            </a:extLst>
          </p:cNvPr>
          <p:cNvSpPr/>
          <p:nvPr/>
        </p:nvSpPr>
        <p:spPr>
          <a:xfrm>
            <a:off x="6330536" y="3212757"/>
            <a:ext cx="545307" cy="15236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E60ABBE1-7A5F-EC4C-9DA1-682D5D2F841D}"/>
              </a:ext>
            </a:extLst>
          </p:cNvPr>
          <p:cNvSpPr/>
          <p:nvPr/>
        </p:nvSpPr>
        <p:spPr>
          <a:xfrm>
            <a:off x="5139726" y="4609633"/>
            <a:ext cx="545307" cy="12675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565D6EAF-E674-6B4E-87A3-3E76152DFBC8}"/>
              </a:ext>
            </a:extLst>
          </p:cNvPr>
          <p:cNvSpPr/>
          <p:nvPr/>
        </p:nvSpPr>
        <p:spPr>
          <a:xfrm>
            <a:off x="6420181"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BB24B709-FE68-7643-B41D-2114B0AD7649}"/>
              </a:ext>
            </a:extLst>
          </p:cNvPr>
          <p:cNvSpPr/>
          <p:nvPr/>
        </p:nvSpPr>
        <p:spPr>
          <a:xfrm>
            <a:off x="6664266"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0AAA61CA-42DC-284B-9170-1BE3A596CD3A}"/>
              </a:ext>
            </a:extLst>
          </p:cNvPr>
          <p:cNvSpPr/>
          <p:nvPr/>
        </p:nvSpPr>
        <p:spPr>
          <a:xfrm>
            <a:off x="7165739"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C10E46BD-5360-0348-8650-D78B61F7EEFA}"/>
              </a:ext>
            </a:extLst>
          </p:cNvPr>
          <p:cNvSpPr/>
          <p:nvPr/>
        </p:nvSpPr>
        <p:spPr>
          <a:xfrm>
            <a:off x="7516882"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55288757-8EB7-A648-B593-391D7B75E40C}"/>
              </a:ext>
            </a:extLst>
          </p:cNvPr>
          <p:cNvSpPr/>
          <p:nvPr/>
        </p:nvSpPr>
        <p:spPr>
          <a:xfrm>
            <a:off x="7352125"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B10E1E66-36DE-084B-BD1C-F31BBC56302A}"/>
              </a:ext>
            </a:extLst>
          </p:cNvPr>
          <p:cNvSpPr/>
          <p:nvPr/>
        </p:nvSpPr>
        <p:spPr>
          <a:xfrm>
            <a:off x="778028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0AC64AC5-5A65-FF41-8320-38BBFC22F12F}"/>
              </a:ext>
            </a:extLst>
          </p:cNvPr>
          <p:cNvSpPr/>
          <p:nvPr/>
        </p:nvSpPr>
        <p:spPr>
          <a:xfrm>
            <a:off x="764858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80D8CC3A-1969-8B43-A18E-011925029F90}"/>
              </a:ext>
            </a:extLst>
          </p:cNvPr>
          <p:cNvSpPr/>
          <p:nvPr/>
        </p:nvSpPr>
        <p:spPr>
          <a:xfrm>
            <a:off x="7948546"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F38B9416-EF15-894D-BB58-458978903972}"/>
              </a:ext>
            </a:extLst>
          </p:cNvPr>
          <p:cNvSpPr/>
          <p:nvPr/>
        </p:nvSpPr>
        <p:spPr>
          <a:xfrm>
            <a:off x="8062189"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356FFCD4-0100-6640-B221-07CF49196E5E}"/>
              </a:ext>
            </a:extLst>
          </p:cNvPr>
          <p:cNvSpPr/>
          <p:nvPr/>
        </p:nvSpPr>
        <p:spPr>
          <a:xfrm>
            <a:off x="8208441"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9EB9D8DE-7108-2543-86E2-3E8576AAEE30}"/>
              </a:ext>
            </a:extLst>
          </p:cNvPr>
          <p:cNvSpPr/>
          <p:nvPr/>
        </p:nvSpPr>
        <p:spPr>
          <a:xfrm>
            <a:off x="8331665"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B3962A91-7ABD-F441-A1DF-8D0D2237623E}"/>
              </a:ext>
            </a:extLst>
          </p:cNvPr>
          <p:cNvSpPr/>
          <p:nvPr/>
        </p:nvSpPr>
        <p:spPr>
          <a:xfrm>
            <a:off x="8715487"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E4B100BA-0CCE-814B-B43E-2B4D84B2B26B}"/>
              </a:ext>
            </a:extLst>
          </p:cNvPr>
          <p:cNvSpPr/>
          <p:nvPr/>
        </p:nvSpPr>
        <p:spPr>
          <a:xfrm>
            <a:off x="898496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A20A4796-2E98-2D40-BAB9-283DC0DED650}"/>
              </a:ext>
            </a:extLst>
          </p:cNvPr>
          <p:cNvSpPr/>
          <p:nvPr/>
        </p:nvSpPr>
        <p:spPr>
          <a:xfrm>
            <a:off x="957660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D843C1F7-D878-3A44-B5D9-CB766975AD00}"/>
              </a:ext>
            </a:extLst>
          </p:cNvPr>
          <p:cNvSpPr/>
          <p:nvPr/>
        </p:nvSpPr>
        <p:spPr>
          <a:xfrm>
            <a:off x="10898761"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C99A3EF7-4845-304A-B289-130DBA61766B}"/>
              </a:ext>
            </a:extLst>
          </p:cNvPr>
          <p:cNvSpPr/>
          <p:nvPr/>
        </p:nvSpPr>
        <p:spPr>
          <a:xfrm>
            <a:off x="5354330"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11F40FD6-0902-0449-85C3-004246CB273A}"/>
              </a:ext>
            </a:extLst>
          </p:cNvPr>
          <p:cNvGrpSpPr/>
          <p:nvPr/>
        </p:nvGrpSpPr>
        <p:grpSpPr>
          <a:xfrm>
            <a:off x="593997" y="320079"/>
            <a:ext cx="901216" cy="903376"/>
            <a:chOff x="2031861" y="1429407"/>
            <a:chExt cx="1665618" cy="1669609"/>
          </a:xfrm>
        </p:grpSpPr>
        <p:sp>
          <p:nvSpPr>
            <p:cNvPr id="69" name="TextBox 68">
              <a:extLst>
                <a:ext uri="{FF2B5EF4-FFF2-40B4-BE49-F238E27FC236}">
                  <a16:creationId xmlns:a16="http://schemas.microsoft.com/office/drawing/2014/main" id="{EAB303A1-D396-EC4B-91AD-165B73EF3282}"/>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70" name="TextBox 69">
              <a:extLst>
                <a:ext uri="{FF2B5EF4-FFF2-40B4-BE49-F238E27FC236}">
                  <a16:creationId xmlns:a16="http://schemas.microsoft.com/office/drawing/2014/main" id="{4FCEDF38-0502-BB48-87BC-3DAC194D1713}"/>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71" name="TextBox 70">
              <a:extLst>
                <a:ext uri="{FF2B5EF4-FFF2-40B4-BE49-F238E27FC236}">
                  <a16:creationId xmlns:a16="http://schemas.microsoft.com/office/drawing/2014/main" id="{5E45CF6F-E36E-BD4D-937B-176B8D034528}"/>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72" name="TextBox 71">
              <a:extLst>
                <a:ext uri="{FF2B5EF4-FFF2-40B4-BE49-F238E27FC236}">
                  <a16:creationId xmlns:a16="http://schemas.microsoft.com/office/drawing/2014/main" id="{663599D7-4205-6E49-943B-95CE5FFC1588}"/>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73" name="TextBox 72">
              <a:extLst>
                <a:ext uri="{FF2B5EF4-FFF2-40B4-BE49-F238E27FC236}">
                  <a16:creationId xmlns:a16="http://schemas.microsoft.com/office/drawing/2014/main" id="{F9BD6F75-A47E-4841-BDA6-F5EE714E7EFC}"/>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4" name="TextBox 73">
              <a:extLst>
                <a:ext uri="{FF2B5EF4-FFF2-40B4-BE49-F238E27FC236}">
                  <a16:creationId xmlns:a16="http://schemas.microsoft.com/office/drawing/2014/main" id="{76C19075-7BA1-4146-9FC2-6EF1A59E16DD}"/>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75" name="TextBox 74">
              <a:extLst>
                <a:ext uri="{FF2B5EF4-FFF2-40B4-BE49-F238E27FC236}">
                  <a16:creationId xmlns:a16="http://schemas.microsoft.com/office/drawing/2014/main" id="{C213F36C-01AE-4440-8B79-EAC7D84928A9}"/>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76" name="TextBox 75">
              <a:extLst>
                <a:ext uri="{FF2B5EF4-FFF2-40B4-BE49-F238E27FC236}">
                  <a16:creationId xmlns:a16="http://schemas.microsoft.com/office/drawing/2014/main" id="{6FB26555-49E8-9444-A2D4-7457C7898027}"/>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77" name="TextBox 76">
              <a:extLst>
                <a:ext uri="{FF2B5EF4-FFF2-40B4-BE49-F238E27FC236}">
                  <a16:creationId xmlns:a16="http://schemas.microsoft.com/office/drawing/2014/main" id="{9A837865-1721-5A4B-A732-87F15385CAE3}"/>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78" name="TextBox 77">
              <a:extLst>
                <a:ext uri="{FF2B5EF4-FFF2-40B4-BE49-F238E27FC236}">
                  <a16:creationId xmlns:a16="http://schemas.microsoft.com/office/drawing/2014/main" id="{D5A30810-CEC6-854E-A12E-7C4760E9B435}"/>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80" name="TextBox 79">
              <a:extLst>
                <a:ext uri="{FF2B5EF4-FFF2-40B4-BE49-F238E27FC236}">
                  <a16:creationId xmlns:a16="http://schemas.microsoft.com/office/drawing/2014/main" id="{BCB7A5F6-9D1C-7846-9853-FA2A41A0750F}"/>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81" name="TextBox 80">
              <a:extLst>
                <a:ext uri="{FF2B5EF4-FFF2-40B4-BE49-F238E27FC236}">
                  <a16:creationId xmlns:a16="http://schemas.microsoft.com/office/drawing/2014/main" id="{DB88D1EC-8363-D84C-88A4-92BDEFCF93D0}"/>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82" name="TextBox 81">
              <a:extLst>
                <a:ext uri="{FF2B5EF4-FFF2-40B4-BE49-F238E27FC236}">
                  <a16:creationId xmlns:a16="http://schemas.microsoft.com/office/drawing/2014/main" id="{D4226C93-8150-1448-9655-814BB5495D46}"/>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83" name="TextBox 82">
              <a:extLst>
                <a:ext uri="{FF2B5EF4-FFF2-40B4-BE49-F238E27FC236}">
                  <a16:creationId xmlns:a16="http://schemas.microsoft.com/office/drawing/2014/main" id="{E40DD03D-CD4F-0347-8844-39690B2645F7}"/>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84" name="TextBox 83">
              <a:extLst>
                <a:ext uri="{FF2B5EF4-FFF2-40B4-BE49-F238E27FC236}">
                  <a16:creationId xmlns:a16="http://schemas.microsoft.com/office/drawing/2014/main" id="{EB7F5786-3079-8542-979D-4DF1B3120954}"/>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85" name="TextBox 84">
              <a:extLst>
                <a:ext uri="{FF2B5EF4-FFF2-40B4-BE49-F238E27FC236}">
                  <a16:creationId xmlns:a16="http://schemas.microsoft.com/office/drawing/2014/main" id="{A2B0EA80-879C-1149-8A97-A6CBC6EDB16B}"/>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86" name="TextBox 85">
              <a:extLst>
                <a:ext uri="{FF2B5EF4-FFF2-40B4-BE49-F238E27FC236}">
                  <a16:creationId xmlns:a16="http://schemas.microsoft.com/office/drawing/2014/main" id="{B2C63A50-CE33-AE49-B717-5AE2B9444C37}"/>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87" name="TextBox 86">
              <a:extLst>
                <a:ext uri="{FF2B5EF4-FFF2-40B4-BE49-F238E27FC236}">
                  <a16:creationId xmlns:a16="http://schemas.microsoft.com/office/drawing/2014/main" id="{8521BA88-9509-5E42-BD91-EA4AD6466C7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88" name="TextBox 87">
              <a:extLst>
                <a:ext uri="{FF2B5EF4-FFF2-40B4-BE49-F238E27FC236}">
                  <a16:creationId xmlns:a16="http://schemas.microsoft.com/office/drawing/2014/main" id="{BECB8E5E-27A7-0948-85E9-1FABE31894A3}"/>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89" name="TextBox 88">
              <a:extLst>
                <a:ext uri="{FF2B5EF4-FFF2-40B4-BE49-F238E27FC236}">
                  <a16:creationId xmlns:a16="http://schemas.microsoft.com/office/drawing/2014/main" id="{889453C8-5953-014B-A7B9-2B583D29E085}"/>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90" name="TextBox 89">
              <a:extLst>
                <a:ext uri="{FF2B5EF4-FFF2-40B4-BE49-F238E27FC236}">
                  <a16:creationId xmlns:a16="http://schemas.microsoft.com/office/drawing/2014/main" id="{73ED5752-2B6D-4B42-959F-3402A92F4CF6}"/>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91" name="TextBox 90">
              <a:extLst>
                <a:ext uri="{FF2B5EF4-FFF2-40B4-BE49-F238E27FC236}">
                  <a16:creationId xmlns:a16="http://schemas.microsoft.com/office/drawing/2014/main" id="{F4F58295-30CC-8342-9977-037F3CE1D65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92" name="Oval 91">
              <a:extLst>
                <a:ext uri="{FF2B5EF4-FFF2-40B4-BE49-F238E27FC236}">
                  <a16:creationId xmlns:a16="http://schemas.microsoft.com/office/drawing/2014/main" id="{1841A285-7ADC-9A44-93A0-599A25A4CFD1}"/>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6" name="Straight Connector 5">
            <a:extLst>
              <a:ext uri="{FF2B5EF4-FFF2-40B4-BE49-F238E27FC236}">
                <a16:creationId xmlns:a16="http://schemas.microsoft.com/office/drawing/2014/main" id="{0A952B62-0138-AD4F-A8BD-64FA3F79978B}"/>
              </a:ext>
            </a:extLst>
          </p:cNvPr>
          <p:cNvCxnSpPr>
            <a:cxnSpLocks/>
          </p:cNvCxnSpPr>
          <p:nvPr/>
        </p:nvCxnSpPr>
        <p:spPr>
          <a:xfrm>
            <a:off x="5029200" y="4769708"/>
            <a:ext cx="6388443" cy="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3" name="Oval 202">
            <a:extLst>
              <a:ext uri="{FF2B5EF4-FFF2-40B4-BE49-F238E27FC236}">
                <a16:creationId xmlns:a16="http://schemas.microsoft.com/office/drawing/2014/main" id="{76B8BE20-004D-2A48-87EB-ADA8640ADA57}"/>
              </a:ext>
            </a:extLst>
          </p:cNvPr>
          <p:cNvSpPr/>
          <p:nvPr/>
        </p:nvSpPr>
        <p:spPr>
          <a:xfrm>
            <a:off x="7352125" y="4678268"/>
            <a:ext cx="182880" cy="18288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EEA4B707-090F-E84A-9C39-25F4E2A36FE7}"/>
              </a:ext>
            </a:extLst>
          </p:cNvPr>
          <p:cNvSpPr/>
          <p:nvPr/>
        </p:nvSpPr>
        <p:spPr>
          <a:xfrm>
            <a:off x="8921295" y="4678268"/>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F06BAAF3-C0C0-134F-82A6-E48A2726911E}"/>
              </a:ext>
            </a:extLst>
          </p:cNvPr>
          <p:cNvSpPr/>
          <p:nvPr/>
        </p:nvSpPr>
        <p:spPr>
          <a:xfrm>
            <a:off x="8333431" y="4678268"/>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820813C7-9A9F-184E-A7FC-8917AB5339F9}"/>
              </a:ext>
            </a:extLst>
          </p:cNvPr>
          <p:cNvSpPr/>
          <p:nvPr/>
        </p:nvSpPr>
        <p:spPr>
          <a:xfrm>
            <a:off x="6041384" y="4675429"/>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F97689C6-D10A-0E46-A093-6B1512F1BD64}"/>
              </a:ext>
            </a:extLst>
          </p:cNvPr>
          <p:cNvSpPr/>
          <p:nvPr/>
        </p:nvSpPr>
        <p:spPr>
          <a:xfrm>
            <a:off x="10033240" y="4681301"/>
            <a:ext cx="182880" cy="1828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3C59289E-1B0D-1D47-95CC-0680A24BB754}"/>
              </a:ext>
            </a:extLst>
          </p:cNvPr>
          <p:cNvCxnSpPr/>
          <p:nvPr/>
        </p:nvCxnSpPr>
        <p:spPr>
          <a:xfrm flipV="1">
            <a:off x="4930347" y="898943"/>
            <a:ext cx="0" cy="387076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5" name="TextBox 224">
            <a:extLst>
              <a:ext uri="{FF2B5EF4-FFF2-40B4-BE49-F238E27FC236}">
                <a16:creationId xmlns:a16="http://schemas.microsoft.com/office/drawing/2014/main" id="{B67D860E-22A0-6441-A36F-BC1E3CC51913}"/>
              </a:ext>
            </a:extLst>
          </p:cNvPr>
          <p:cNvSpPr txBox="1"/>
          <p:nvPr/>
        </p:nvSpPr>
        <p:spPr>
          <a:xfrm>
            <a:off x="4212894" y="462822"/>
            <a:ext cx="1485471" cy="369332"/>
          </a:xfrm>
          <a:prstGeom prst="rect">
            <a:avLst/>
          </a:prstGeom>
          <a:noFill/>
        </p:spPr>
        <p:txBody>
          <a:bodyPr wrap="none" rtlCol="0">
            <a:spAutoFit/>
          </a:bodyPr>
          <a:lstStyle/>
          <a:p>
            <a:r>
              <a:rPr lang="en-US" dirty="0"/>
              <a:t>counts or PDF</a:t>
            </a:r>
          </a:p>
        </p:txBody>
      </p:sp>
      <p:cxnSp>
        <p:nvCxnSpPr>
          <p:cNvPr id="12" name="Straight Connector 11">
            <a:extLst>
              <a:ext uri="{FF2B5EF4-FFF2-40B4-BE49-F238E27FC236}">
                <a16:creationId xmlns:a16="http://schemas.microsoft.com/office/drawing/2014/main" id="{32BFC454-44B1-E44D-B52A-2D7F9AA3F17C}"/>
              </a:ext>
            </a:extLst>
          </p:cNvPr>
          <p:cNvCxnSpPr>
            <a:cxnSpLocks/>
          </p:cNvCxnSpPr>
          <p:nvPr/>
        </p:nvCxnSpPr>
        <p:spPr>
          <a:xfrm>
            <a:off x="7963165" y="1030014"/>
            <a:ext cx="0" cy="425511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5CAEF94-718D-524B-BE4A-CFB743D82E89}"/>
              </a:ext>
            </a:extLst>
          </p:cNvPr>
          <p:cNvCxnSpPr>
            <a:cxnSpLocks/>
          </p:cNvCxnSpPr>
          <p:nvPr/>
        </p:nvCxnSpPr>
        <p:spPr>
          <a:xfrm>
            <a:off x="10054245" y="1030014"/>
            <a:ext cx="0" cy="5245797"/>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7CA6C9A3-9FC4-8E4E-B21D-A9CD4EC4723E}"/>
              </a:ext>
            </a:extLst>
          </p:cNvPr>
          <p:cNvCxnSpPr>
            <a:cxnSpLocks/>
          </p:cNvCxnSpPr>
          <p:nvPr/>
        </p:nvCxnSpPr>
        <p:spPr>
          <a:xfrm>
            <a:off x="6079559" y="1030014"/>
            <a:ext cx="1" cy="5245797"/>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2B14F15-93A6-4F43-970E-9BED79CF1F60}"/>
              </a:ext>
            </a:extLst>
          </p:cNvPr>
          <p:cNvCxnSpPr>
            <a:cxnSpLocks/>
          </p:cNvCxnSpPr>
          <p:nvPr/>
        </p:nvCxnSpPr>
        <p:spPr>
          <a:xfrm>
            <a:off x="6096000" y="6097140"/>
            <a:ext cx="3926730" cy="0"/>
          </a:xfrm>
          <a:prstGeom prst="straightConnector1">
            <a:avLst/>
          </a:prstGeom>
          <a:ln w="19050">
            <a:solidFill>
              <a:srgbClr val="C0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38" name="TextBox 237">
            <a:extLst>
              <a:ext uri="{FF2B5EF4-FFF2-40B4-BE49-F238E27FC236}">
                <a16:creationId xmlns:a16="http://schemas.microsoft.com/office/drawing/2014/main" id="{536D726C-268C-8044-A8AE-B55BED17A1C0}"/>
              </a:ext>
            </a:extLst>
          </p:cNvPr>
          <p:cNvSpPr txBox="1"/>
          <p:nvPr/>
        </p:nvSpPr>
        <p:spPr>
          <a:xfrm>
            <a:off x="6725647" y="5701443"/>
            <a:ext cx="2445797" cy="369332"/>
          </a:xfrm>
          <a:prstGeom prst="rect">
            <a:avLst/>
          </a:prstGeom>
          <a:noFill/>
        </p:spPr>
        <p:txBody>
          <a:bodyPr wrap="square" rtlCol="0">
            <a:spAutoFit/>
          </a:bodyPr>
          <a:lstStyle/>
          <a:p>
            <a:pPr algn="ctr"/>
            <a:r>
              <a:rPr lang="en-US" dirty="0">
                <a:solidFill>
                  <a:srgbClr val="C00000"/>
                </a:solidFill>
              </a:rPr>
              <a:t>95% confidence interval</a:t>
            </a:r>
          </a:p>
        </p:txBody>
      </p:sp>
      <p:sp>
        <p:nvSpPr>
          <p:cNvPr id="8" name="Down Arrow 7">
            <a:extLst>
              <a:ext uri="{FF2B5EF4-FFF2-40B4-BE49-F238E27FC236}">
                <a16:creationId xmlns:a16="http://schemas.microsoft.com/office/drawing/2014/main" id="{BDBEEEAF-6E56-9C47-B5B9-E109AE9321C3}"/>
              </a:ext>
            </a:extLst>
          </p:cNvPr>
          <p:cNvSpPr/>
          <p:nvPr/>
        </p:nvSpPr>
        <p:spPr>
          <a:xfrm>
            <a:off x="913622" y="1339933"/>
            <a:ext cx="285175" cy="46586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TextBox 183">
            <a:extLst>
              <a:ext uri="{FF2B5EF4-FFF2-40B4-BE49-F238E27FC236}">
                <a16:creationId xmlns:a16="http://schemas.microsoft.com/office/drawing/2014/main" id="{D752BB67-9C3E-6C49-8F04-09CDB6E0BC5A}"/>
              </a:ext>
            </a:extLst>
          </p:cNvPr>
          <p:cNvSpPr txBox="1"/>
          <p:nvPr/>
        </p:nvSpPr>
        <p:spPr>
          <a:xfrm>
            <a:off x="2616847" y="2045275"/>
            <a:ext cx="2225289" cy="307777"/>
          </a:xfrm>
          <a:prstGeom prst="rect">
            <a:avLst/>
          </a:prstGeom>
          <a:noFill/>
        </p:spPr>
        <p:txBody>
          <a:bodyPr wrap="none" rtlCol="0">
            <a:spAutoFit/>
          </a:bodyPr>
          <a:lstStyle/>
          <a:p>
            <a:r>
              <a:rPr lang="en-US" sz="1400" dirty="0" err="1">
                <a:latin typeface="Courier" pitchFamily="2" charset="0"/>
              </a:rPr>
              <a:t>boostrap_statistics</a:t>
            </a:r>
            <a:endParaRPr lang="en-US" sz="1400" dirty="0"/>
          </a:p>
        </p:txBody>
      </p:sp>
      <p:sp>
        <p:nvSpPr>
          <p:cNvPr id="186" name="Rectangle 185">
            <a:extLst>
              <a:ext uri="{FF2B5EF4-FFF2-40B4-BE49-F238E27FC236}">
                <a16:creationId xmlns:a16="http://schemas.microsoft.com/office/drawing/2014/main" id="{F8ABA866-B5DE-C340-A371-E4C559C5D75C}"/>
              </a:ext>
            </a:extLst>
          </p:cNvPr>
          <p:cNvSpPr/>
          <p:nvPr/>
        </p:nvSpPr>
        <p:spPr>
          <a:xfrm>
            <a:off x="3505487" y="2540350"/>
            <a:ext cx="720282" cy="41385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303CFF20-D79F-7440-B348-F82FC0617D04}"/>
              </a:ext>
            </a:extLst>
          </p:cNvPr>
          <p:cNvSpPr/>
          <p:nvPr/>
        </p:nvSpPr>
        <p:spPr>
          <a:xfrm>
            <a:off x="3816188" y="6194135"/>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DBB98DCC-6768-824E-94F8-25C62F5DDB9E}"/>
              </a:ext>
            </a:extLst>
          </p:cNvPr>
          <p:cNvSpPr/>
          <p:nvPr/>
        </p:nvSpPr>
        <p:spPr>
          <a:xfrm>
            <a:off x="3820304" y="6346535"/>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30D20A10-031A-5A40-BF42-B722083EB4F2}"/>
              </a:ext>
            </a:extLst>
          </p:cNvPr>
          <p:cNvSpPr/>
          <p:nvPr/>
        </p:nvSpPr>
        <p:spPr>
          <a:xfrm>
            <a:off x="3820304" y="6494819"/>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0" name="TextBox 189">
                <a:extLst>
                  <a:ext uri="{FF2B5EF4-FFF2-40B4-BE49-F238E27FC236}">
                    <a16:creationId xmlns:a16="http://schemas.microsoft.com/office/drawing/2014/main" id="{A9DBDAC8-8953-1041-BF73-E4AD88FD4179}"/>
                  </a:ext>
                </a:extLst>
              </p:cNvPr>
              <p:cNvSpPr txBox="1"/>
              <p:nvPr/>
            </p:nvSpPr>
            <p:spPr>
              <a:xfrm>
                <a:off x="3505486" y="2702791"/>
                <a:ext cx="6615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𝑠</m:t>
                      </m:r>
                      <m:r>
                        <a:rPr lang="en-US" b="0" i="1" dirty="0" smtClean="0">
                          <a:solidFill>
                            <a:srgbClr val="FF0000"/>
                          </a:solidFill>
                          <a:latin typeface="Cambria Math" panose="02040503050406030204" pitchFamily="18" charset="0"/>
                        </a:rPr>
                        <m:t>𝑡𝑎𝑡</m:t>
                      </m:r>
                    </m:oMath>
                  </m:oMathPara>
                </a14:m>
                <a:endParaRPr lang="en-US" dirty="0">
                  <a:solidFill>
                    <a:srgbClr val="FF0000"/>
                  </a:solidFill>
                </a:endParaRPr>
              </a:p>
            </p:txBody>
          </p:sp>
        </mc:Choice>
        <mc:Fallback xmlns="">
          <p:sp>
            <p:nvSpPr>
              <p:cNvPr id="190" name="TextBox 189">
                <a:extLst>
                  <a:ext uri="{FF2B5EF4-FFF2-40B4-BE49-F238E27FC236}">
                    <a16:creationId xmlns:a16="http://schemas.microsoft.com/office/drawing/2014/main" id="{A9DBDAC8-8953-1041-BF73-E4AD88FD4179}"/>
                  </a:ext>
                </a:extLst>
              </p:cNvPr>
              <p:cNvSpPr txBox="1">
                <a:spLocks noRot="1" noChangeAspect="1" noMove="1" noResize="1" noEditPoints="1" noAdjustHandles="1" noChangeArrowheads="1" noChangeShapeType="1" noTextEdit="1"/>
              </p:cNvSpPr>
              <p:nvPr/>
            </p:nvSpPr>
            <p:spPr>
              <a:xfrm>
                <a:off x="3505486" y="2702791"/>
                <a:ext cx="661591"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1" name="TextBox 190">
                <a:extLst>
                  <a:ext uri="{FF2B5EF4-FFF2-40B4-BE49-F238E27FC236}">
                    <a16:creationId xmlns:a16="http://schemas.microsoft.com/office/drawing/2014/main" id="{0F9011A1-5A4B-A747-BC91-73F82C9B12FB}"/>
                  </a:ext>
                </a:extLst>
              </p:cNvPr>
              <p:cNvSpPr txBox="1"/>
              <p:nvPr/>
            </p:nvSpPr>
            <p:spPr>
              <a:xfrm>
                <a:off x="3505486" y="3710307"/>
                <a:ext cx="6615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𝑠</m:t>
                      </m:r>
                      <m:r>
                        <a:rPr lang="en-US" b="0" i="1" dirty="0" smtClean="0">
                          <a:solidFill>
                            <a:schemeClr val="accent1"/>
                          </a:solidFill>
                          <a:latin typeface="Cambria Math" panose="02040503050406030204" pitchFamily="18" charset="0"/>
                        </a:rPr>
                        <m:t>𝑡𝑎𝑡</m:t>
                      </m:r>
                    </m:oMath>
                  </m:oMathPara>
                </a14:m>
                <a:endParaRPr lang="en-US" dirty="0">
                  <a:solidFill>
                    <a:schemeClr val="accent1"/>
                  </a:solidFill>
                </a:endParaRPr>
              </a:p>
            </p:txBody>
          </p:sp>
        </mc:Choice>
        <mc:Fallback xmlns="">
          <p:sp>
            <p:nvSpPr>
              <p:cNvPr id="191" name="TextBox 190">
                <a:extLst>
                  <a:ext uri="{FF2B5EF4-FFF2-40B4-BE49-F238E27FC236}">
                    <a16:creationId xmlns:a16="http://schemas.microsoft.com/office/drawing/2014/main" id="{0F9011A1-5A4B-A747-BC91-73F82C9B12FB}"/>
                  </a:ext>
                </a:extLst>
              </p:cNvPr>
              <p:cNvSpPr txBox="1">
                <a:spLocks noRot="1" noChangeAspect="1" noMove="1" noResize="1" noEditPoints="1" noAdjustHandles="1" noChangeArrowheads="1" noChangeShapeType="1" noTextEdit="1"/>
              </p:cNvSpPr>
              <p:nvPr/>
            </p:nvSpPr>
            <p:spPr>
              <a:xfrm>
                <a:off x="3505486" y="3710307"/>
                <a:ext cx="661591"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id="{1CF3C39D-EE48-A54C-95ED-5160B4C92613}"/>
                  </a:ext>
                </a:extLst>
              </p:cNvPr>
              <p:cNvSpPr txBox="1"/>
              <p:nvPr/>
            </p:nvSpPr>
            <p:spPr>
              <a:xfrm>
                <a:off x="3505486" y="4707885"/>
                <a:ext cx="6615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𝑠</m:t>
                      </m:r>
                      <m:r>
                        <a:rPr lang="en-US" b="0" i="1" dirty="0" smtClean="0">
                          <a:solidFill>
                            <a:srgbClr val="00B050"/>
                          </a:solidFill>
                          <a:latin typeface="Cambria Math" panose="02040503050406030204" pitchFamily="18" charset="0"/>
                        </a:rPr>
                        <m:t>𝑡𝑎𝑡</m:t>
                      </m:r>
                    </m:oMath>
                  </m:oMathPara>
                </a14:m>
                <a:endParaRPr lang="en-US" dirty="0">
                  <a:solidFill>
                    <a:srgbClr val="00B050"/>
                  </a:solidFill>
                </a:endParaRPr>
              </a:p>
            </p:txBody>
          </p:sp>
        </mc:Choice>
        <mc:Fallback xmlns="">
          <p:sp>
            <p:nvSpPr>
              <p:cNvPr id="192" name="TextBox 191">
                <a:extLst>
                  <a:ext uri="{FF2B5EF4-FFF2-40B4-BE49-F238E27FC236}">
                    <a16:creationId xmlns:a16="http://schemas.microsoft.com/office/drawing/2014/main" id="{1CF3C39D-EE48-A54C-95ED-5160B4C92613}"/>
                  </a:ext>
                </a:extLst>
              </p:cNvPr>
              <p:cNvSpPr txBox="1">
                <a:spLocks noRot="1" noChangeAspect="1" noMove="1" noResize="1" noEditPoints="1" noAdjustHandles="1" noChangeArrowheads="1" noChangeShapeType="1" noTextEdit="1"/>
              </p:cNvSpPr>
              <p:nvPr/>
            </p:nvSpPr>
            <p:spPr>
              <a:xfrm>
                <a:off x="3505486" y="4707885"/>
                <a:ext cx="661591"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3" name="TextBox 192">
                <a:extLst>
                  <a:ext uri="{FF2B5EF4-FFF2-40B4-BE49-F238E27FC236}">
                    <a16:creationId xmlns:a16="http://schemas.microsoft.com/office/drawing/2014/main" id="{438561B7-3752-1E43-A0E2-171A162FBB07}"/>
                  </a:ext>
                </a:extLst>
              </p:cNvPr>
              <p:cNvSpPr txBox="1"/>
              <p:nvPr/>
            </p:nvSpPr>
            <p:spPr>
              <a:xfrm>
                <a:off x="3505486" y="5700058"/>
                <a:ext cx="6615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𝑠</m:t>
                      </m:r>
                      <m:r>
                        <a:rPr lang="en-US" b="0" i="1" dirty="0" smtClean="0">
                          <a:solidFill>
                            <a:schemeClr val="accent2"/>
                          </a:solidFill>
                          <a:latin typeface="Cambria Math" panose="02040503050406030204" pitchFamily="18" charset="0"/>
                        </a:rPr>
                        <m:t>𝑡𝑎𝑡</m:t>
                      </m:r>
                    </m:oMath>
                  </m:oMathPara>
                </a14:m>
                <a:endParaRPr lang="en-US" dirty="0">
                  <a:solidFill>
                    <a:schemeClr val="accent2"/>
                  </a:solidFill>
                </a:endParaRPr>
              </a:p>
            </p:txBody>
          </p:sp>
        </mc:Choice>
        <mc:Fallback xmlns="">
          <p:sp>
            <p:nvSpPr>
              <p:cNvPr id="193" name="TextBox 192">
                <a:extLst>
                  <a:ext uri="{FF2B5EF4-FFF2-40B4-BE49-F238E27FC236}">
                    <a16:creationId xmlns:a16="http://schemas.microsoft.com/office/drawing/2014/main" id="{438561B7-3752-1E43-A0E2-171A162FBB07}"/>
                  </a:ext>
                </a:extLst>
              </p:cNvPr>
              <p:cNvSpPr txBox="1">
                <a:spLocks noRot="1" noChangeAspect="1" noMove="1" noResize="1" noEditPoints="1" noAdjustHandles="1" noChangeArrowheads="1" noChangeShapeType="1" noTextEdit="1"/>
              </p:cNvSpPr>
              <p:nvPr/>
            </p:nvSpPr>
            <p:spPr>
              <a:xfrm>
                <a:off x="3505486" y="5700058"/>
                <a:ext cx="661591"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4" name="TextBox 193">
                <a:extLst>
                  <a:ext uri="{FF2B5EF4-FFF2-40B4-BE49-F238E27FC236}">
                    <a16:creationId xmlns:a16="http://schemas.microsoft.com/office/drawing/2014/main" id="{E393B83C-22D4-7B40-A9D5-090E737168FC}"/>
                  </a:ext>
                </a:extLst>
              </p:cNvPr>
              <p:cNvSpPr txBox="1"/>
              <p:nvPr/>
            </p:nvSpPr>
            <p:spPr>
              <a:xfrm>
                <a:off x="6459996" y="5257800"/>
                <a:ext cx="3499612" cy="312521"/>
              </a:xfrm>
              <a:prstGeom prst="rect">
                <a:avLst/>
              </a:prstGeom>
              <a:noFill/>
            </p:spPr>
            <p:txBody>
              <a:bodyPr wrap="none" rtlCol="0">
                <a:spAutoFit/>
              </a:bodyPr>
              <a:lstStyle/>
              <a:p>
                <a14:m>
                  <m:oMath xmlns:m="http://schemas.openxmlformats.org/officeDocument/2006/math">
                    <m:acc>
                      <m:accPr>
                        <m:chr m:val="̅"/>
                        <m:ctrlPr>
                          <a:rPr lang="en-US" sz="1400" i="1" dirty="0" smtClean="0">
                            <a:latin typeface="Cambria Math" panose="02040503050406030204" pitchFamily="18" charset="0"/>
                          </a:rPr>
                        </m:ctrlPr>
                      </m:accPr>
                      <m:e>
                        <m:r>
                          <a:rPr lang="en-US" sz="1400" b="0" i="1" dirty="0" smtClean="0">
                            <a:latin typeface="Cambria Math" panose="02040503050406030204" pitchFamily="18" charset="0"/>
                          </a:rPr>
                          <m:t>𝑏</m:t>
                        </m:r>
                      </m:e>
                    </m:acc>
                  </m:oMath>
                </a14:m>
                <a:r>
                  <a:rPr lang="en-US" sz="1400" dirty="0">
                    <a:latin typeface="Courier" pitchFamily="2" charset="0"/>
                  </a:rPr>
                  <a:t> = </a:t>
                </a:r>
                <a:r>
                  <a:rPr lang="en-US" sz="1400" dirty="0" err="1">
                    <a:latin typeface="Courier" pitchFamily="2" charset="0"/>
                  </a:rPr>
                  <a:t>boostrap_statistics.mean</a:t>
                </a:r>
                <a:r>
                  <a:rPr lang="en-US" sz="1400" dirty="0">
                    <a:latin typeface="Courier" pitchFamily="2" charset="0"/>
                  </a:rPr>
                  <a:t>()</a:t>
                </a:r>
                <a:endParaRPr lang="en-US" sz="1400" dirty="0"/>
              </a:p>
            </p:txBody>
          </p:sp>
        </mc:Choice>
        <mc:Fallback xmlns="">
          <p:sp>
            <p:nvSpPr>
              <p:cNvPr id="194" name="TextBox 193">
                <a:extLst>
                  <a:ext uri="{FF2B5EF4-FFF2-40B4-BE49-F238E27FC236}">
                    <a16:creationId xmlns:a16="http://schemas.microsoft.com/office/drawing/2014/main" id="{E393B83C-22D4-7B40-A9D5-090E737168FC}"/>
                  </a:ext>
                </a:extLst>
              </p:cNvPr>
              <p:cNvSpPr txBox="1">
                <a:spLocks noRot="1" noChangeAspect="1" noMove="1" noResize="1" noEditPoints="1" noAdjustHandles="1" noChangeArrowheads="1" noChangeShapeType="1" noTextEdit="1"/>
              </p:cNvSpPr>
              <p:nvPr/>
            </p:nvSpPr>
            <p:spPr>
              <a:xfrm>
                <a:off x="6459996" y="5257800"/>
                <a:ext cx="3499612" cy="312521"/>
              </a:xfrm>
              <a:prstGeom prst="rect">
                <a:avLst/>
              </a:prstGeom>
              <a:blipFill>
                <a:blip r:embed="rId6"/>
                <a:stretch>
                  <a:fillRect b="-15385"/>
                </a:stretch>
              </a:blipFill>
            </p:spPr>
            <p:txBody>
              <a:bodyPr/>
              <a:lstStyle/>
              <a:p>
                <a:r>
                  <a:rPr lang="en-US">
                    <a:noFill/>
                  </a:rPr>
                  <a:t> </a:t>
                </a:r>
              </a:p>
            </p:txBody>
          </p:sp>
        </mc:Fallback>
      </mc:AlternateContent>
      <p:sp>
        <p:nvSpPr>
          <p:cNvPr id="195" name="TextBox 194">
            <a:extLst>
              <a:ext uri="{FF2B5EF4-FFF2-40B4-BE49-F238E27FC236}">
                <a16:creationId xmlns:a16="http://schemas.microsoft.com/office/drawing/2014/main" id="{09E419E1-DC59-9346-9F03-E1204B1BDCCF}"/>
              </a:ext>
            </a:extLst>
          </p:cNvPr>
          <p:cNvSpPr txBox="1"/>
          <p:nvPr/>
        </p:nvSpPr>
        <p:spPr>
          <a:xfrm>
            <a:off x="5000361" y="6227691"/>
            <a:ext cx="6306535" cy="307777"/>
          </a:xfrm>
          <a:prstGeom prst="rect">
            <a:avLst/>
          </a:prstGeom>
          <a:noFill/>
        </p:spPr>
        <p:txBody>
          <a:bodyPr wrap="none" rtlCol="0">
            <a:spAutoFit/>
          </a:bodyPr>
          <a:lstStyle/>
          <a:p>
            <a:r>
              <a:rPr lang="en-US" sz="1400" dirty="0" err="1">
                <a:latin typeface="Courier" pitchFamily="2" charset="0"/>
              </a:rPr>
              <a:t>lb</a:t>
            </a:r>
            <a:r>
              <a:rPr lang="en-US" sz="1400" dirty="0">
                <a:latin typeface="Courier" pitchFamily="2" charset="0"/>
              </a:rPr>
              <a:t>, </a:t>
            </a:r>
            <a:r>
              <a:rPr lang="en-US" sz="1400" dirty="0" err="1">
                <a:latin typeface="Courier" pitchFamily="2" charset="0"/>
              </a:rPr>
              <a:t>ub</a:t>
            </a:r>
            <a:r>
              <a:rPr lang="en-US" sz="1400" dirty="0">
                <a:latin typeface="Courier" pitchFamily="2" charset="0"/>
              </a:rPr>
              <a:t> = </a:t>
            </a:r>
            <a:r>
              <a:rPr lang="en-US" sz="1400" dirty="0" err="1">
                <a:latin typeface="Courier" pitchFamily="2" charset="0"/>
              </a:rPr>
              <a:t>np.quantile</a:t>
            </a:r>
            <a:r>
              <a:rPr lang="en-US" sz="1400" dirty="0">
                <a:latin typeface="Courier" pitchFamily="2" charset="0"/>
              </a:rPr>
              <a:t>(</a:t>
            </a:r>
            <a:r>
              <a:rPr lang="en-US" sz="1400" dirty="0" err="1">
                <a:latin typeface="Courier" pitchFamily="2" charset="0"/>
              </a:rPr>
              <a:t>boostrap_statistics</a:t>
            </a:r>
            <a:r>
              <a:rPr lang="en-US" sz="1400" dirty="0">
                <a:latin typeface="Courier" pitchFamily="2" charset="0"/>
              </a:rPr>
              <a:t>, [0.025, 0.975])</a:t>
            </a:r>
            <a:endParaRPr lang="en-US" sz="1400" dirty="0"/>
          </a:p>
        </p:txBody>
      </p:sp>
      <p:sp>
        <p:nvSpPr>
          <p:cNvPr id="196" name="TextBox 195">
            <a:extLst>
              <a:ext uri="{FF2B5EF4-FFF2-40B4-BE49-F238E27FC236}">
                <a16:creationId xmlns:a16="http://schemas.microsoft.com/office/drawing/2014/main" id="{313C3065-A20B-C641-8EDE-CA09ED975F19}"/>
              </a:ext>
            </a:extLst>
          </p:cNvPr>
          <p:cNvSpPr txBox="1"/>
          <p:nvPr/>
        </p:nvSpPr>
        <p:spPr>
          <a:xfrm>
            <a:off x="8404594" y="207637"/>
            <a:ext cx="3299301" cy="307777"/>
          </a:xfrm>
          <a:prstGeom prst="rect">
            <a:avLst/>
          </a:prstGeom>
          <a:noFill/>
        </p:spPr>
        <p:txBody>
          <a:bodyPr wrap="none" rtlCol="0">
            <a:spAutoFit/>
          </a:bodyPr>
          <a:lstStyle/>
          <a:p>
            <a:r>
              <a:rPr lang="en-US" sz="1400" dirty="0" err="1">
                <a:latin typeface="Courier" pitchFamily="2" charset="0"/>
              </a:rPr>
              <a:t>plt.hist</a:t>
            </a:r>
            <a:r>
              <a:rPr lang="en-US" sz="1400" dirty="0">
                <a:latin typeface="Courier" pitchFamily="2" charset="0"/>
              </a:rPr>
              <a:t>(</a:t>
            </a:r>
            <a:r>
              <a:rPr lang="en-US" sz="1400" dirty="0" err="1">
                <a:latin typeface="Courier" pitchFamily="2" charset="0"/>
              </a:rPr>
              <a:t>boostrap_statistics</a:t>
            </a:r>
            <a:r>
              <a:rPr lang="en-US" sz="1400" dirty="0">
                <a:latin typeface="Courier" pitchFamily="2" charset="0"/>
              </a:rPr>
              <a:t>)</a:t>
            </a:r>
            <a:endParaRPr lang="en-US" sz="1400" dirty="0"/>
          </a:p>
        </p:txBody>
      </p:sp>
      <p:sp>
        <p:nvSpPr>
          <p:cNvPr id="197" name="TextBox 196">
            <a:extLst>
              <a:ext uri="{FF2B5EF4-FFF2-40B4-BE49-F238E27FC236}">
                <a16:creationId xmlns:a16="http://schemas.microsoft.com/office/drawing/2014/main" id="{F80E6FAB-E8AF-7C41-90E7-FDC25D59D981}"/>
              </a:ext>
            </a:extLst>
          </p:cNvPr>
          <p:cNvSpPr txBox="1"/>
          <p:nvPr/>
        </p:nvSpPr>
        <p:spPr>
          <a:xfrm>
            <a:off x="5866296" y="647488"/>
            <a:ext cx="399468" cy="307777"/>
          </a:xfrm>
          <a:prstGeom prst="rect">
            <a:avLst/>
          </a:prstGeom>
          <a:noFill/>
        </p:spPr>
        <p:txBody>
          <a:bodyPr wrap="none" rtlCol="0">
            <a:spAutoFit/>
          </a:bodyPr>
          <a:lstStyle/>
          <a:p>
            <a:r>
              <a:rPr lang="en-US" sz="1400" dirty="0" err="1">
                <a:latin typeface="Courier" pitchFamily="2" charset="0"/>
              </a:rPr>
              <a:t>lb</a:t>
            </a:r>
            <a:endParaRPr lang="en-US" sz="1400" dirty="0"/>
          </a:p>
        </p:txBody>
      </p:sp>
      <p:sp>
        <p:nvSpPr>
          <p:cNvPr id="199" name="TextBox 198">
            <a:extLst>
              <a:ext uri="{FF2B5EF4-FFF2-40B4-BE49-F238E27FC236}">
                <a16:creationId xmlns:a16="http://schemas.microsoft.com/office/drawing/2014/main" id="{FCD6D8A3-E266-D94F-ACCD-BEE6674DD52D}"/>
              </a:ext>
            </a:extLst>
          </p:cNvPr>
          <p:cNvSpPr txBox="1"/>
          <p:nvPr/>
        </p:nvSpPr>
        <p:spPr>
          <a:xfrm>
            <a:off x="9860295" y="647488"/>
            <a:ext cx="399468" cy="307777"/>
          </a:xfrm>
          <a:prstGeom prst="rect">
            <a:avLst/>
          </a:prstGeom>
          <a:noFill/>
        </p:spPr>
        <p:txBody>
          <a:bodyPr wrap="none" rtlCol="0">
            <a:spAutoFit/>
          </a:bodyPr>
          <a:lstStyle/>
          <a:p>
            <a:r>
              <a:rPr lang="en-US" sz="1400" dirty="0" err="1">
                <a:latin typeface="Courier" pitchFamily="2" charset="0"/>
              </a:rPr>
              <a:t>ub</a:t>
            </a:r>
            <a:endParaRPr lang="en-US" sz="1400" dirty="0"/>
          </a:p>
        </p:txBody>
      </p:sp>
      <p:grpSp>
        <p:nvGrpSpPr>
          <p:cNvPr id="202" name="Group 201">
            <a:extLst>
              <a:ext uri="{FF2B5EF4-FFF2-40B4-BE49-F238E27FC236}">
                <a16:creationId xmlns:a16="http://schemas.microsoft.com/office/drawing/2014/main" id="{D7B83467-A26C-BA4D-9074-DA2A7D90C39D}"/>
              </a:ext>
            </a:extLst>
          </p:cNvPr>
          <p:cNvGrpSpPr/>
          <p:nvPr/>
        </p:nvGrpSpPr>
        <p:grpSpPr>
          <a:xfrm>
            <a:off x="587115" y="2464036"/>
            <a:ext cx="902492" cy="891304"/>
            <a:chOff x="2036652" y="1429407"/>
            <a:chExt cx="1665617" cy="1644971"/>
          </a:xfrm>
        </p:grpSpPr>
        <p:sp>
          <p:nvSpPr>
            <p:cNvPr id="204" name="TextBox 203">
              <a:extLst>
                <a:ext uri="{FF2B5EF4-FFF2-40B4-BE49-F238E27FC236}">
                  <a16:creationId xmlns:a16="http://schemas.microsoft.com/office/drawing/2014/main" id="{E5937EF9-201B-634A-AB6F-1D62C434F52C}"/>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232" name="TextBox 231">
              <a:extLst>
                <a:ext uri="{FF2B5EF4-FFF2-40B4-BE49-F238E27FC236}">
                  <a16:creationId xmlns:a16="http://schemas.microsoft.com/office/drawing/2014/main" id="{65D2EDA6-49C1-AA43-B5A5-218401E7FF6D}"/>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239" name="TextBox 238">
              <a:extLst>
                <a:ext uri="{FF2B5EF4-FFF2-40B4-BE49-F238E27FC236}">
                  <a16:creationId xmlns:a16="http://schemas.microsoft.com/office/drawing/2014/main" id="{D617A56E-C04E-B042-869C-75845584F750}"/>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240" name="TextBox 239">
              <a:extLst>
                <a:ext uri="{FF2B5EF4-FFF2-40B4-BE49-F238E27FC236}">
                  <a16:creationId xmlns:a16="http://schemas.microsoft.com/office/drawing/2014/main" id="{6FADC0DF-EA53-BA44-B246-DF08D5891E1C}"/>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245" name="TextBox 244">
              <a:extLst>
                <a:ext uri="{FF2B5EF4-FFF2-40B4-BE49-F238E27FC236}">
                  <a16:creationId xmlns:a16="http://schemas.microsoft.com/office/drawing/2014/main" id="{A16E7230-81D4-EB41-B301-C27C718B5C69}"/>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246" name="TextBox 245">
              <a:extLst>
                <a:ext uri="{FF2B5EF4-FFF2-40B4-BE49-F238E27FC236}">
                  <a16:creationId xmlns:a16="http://schemas.microsoft.com/office/drawing/2014/main" id="{CDBD241E-E938-964D-9031-3D9CBC0A83FF}"/>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247" name="TextBox 246">
              <a:extLst>
                <a:ext uri="{FF2B5EF4-FFF2-40B4-BE49-F238E27FC236}">
                  <a16:creationId xmlns:a16="http://schemas.microsoft.com/office/drawing/2014/main" id="{930BE24B-8454-AA43-BCD8-F898104B7881}"/>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248" name="TextBox 247">
              <a:extLst>
                <a:ext uri="{FF2B5EF4-FFF2-40B4-BE49-F238E27FC236}">
                  <a16:creationId xmlns:a16="http://schemas.microsoft.com/office/drawing/2014/main" id="{E5A594F9-E587-B24C-A3BF-58FB384C32A9}"/>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249" name="TextBox 248">
              <a:extLst>
                <a:ext uri="{FF2B5EF4-FFF2-40B4-BE49-F238E27FC236}">
                  <a16:creationId xmlns:a16="http://schemas.microsoft.com/office/drawing/2014/main" id="{74B3FDC0-E347-174C-B084-1B2BA352E8B7}"/>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250" name="TextBox 249">
              <a:extLst>
                <a:ext uri="{FF2B5EF4-FFF2-40B4-BE49-F238E27FC236}">
                  <a16:creationId xmlns:a16="http://schemas.microsoft.com/office/drawing/2014/main" id="{F9E1315A-938B-6F44-98BD-B2C92ABEB6D5}"/>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251" name="TextBox 250">
              <a:extLst>
                <a:ext uri="{FF2B5EF4-FFF2-40B4-BE49-F238E27FC236}">
                  <a16:creationId xmlns:a16="http://schemas.microsoft.com/office/drawing/2014/main" id="{3BDBB1F0-AAE2-EF41-95E0-035D1FFAC405}"/>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252" name="TextBox 251">
              <a:extLst>
                <a:ext uri="{FF2B5EF4-FFF2-40B4-BE49-F238E27FC236}">
                  <a16:creationId xmlns:a16="http://schemas.microsoft.com/office/drawing/2014/main" id="{CB40F4FC-3058-2F41-9031-5D83715ABDA1}"/>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253" name="TextBox 252">
              <a:extLst>
                <a:ext uri="{FF2B5EF4-FFF2-40B4-BE49-F238E27FC236}">
                  <a16:creationId xmlns:a16="http://schemas.microsoft.com/office/drawing/2014/main" id="{3D539BD1-3FC9-264A-8803-99259469DC85}"/>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254" name="TextBox 253">
              <a:extLst>
                <a:ext uri="{FF2B5EF4-FFF2-40B4-BE49-F238E27FC236}">
                  <a16:creationId xmlns:a16="http://schemas.microsoft.com/office/drawing/2014/main" id="{08DAD166-328D-2D4B-9F65-3D8E88062ECC}"/>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255" name="TextBox 254">
              <a:extLst>
                <a:ext uri="{FF2B5EF4-FFF2-40B4-BE49-F238E27FC236}">
                  <a16:creationId xmlns:a16="http://schemas.microsoft.com/office/drawing/2014/main" id="{3B9CDEBF-94B8-644F-8C5E-AABC857B0A3B}"/>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256" name="TextBox 255">
              <a:extLst>
                <a:ext uri="{FF2B5EF4-FFF2-40B4-BE49-F238E27FC236}">
                  <a16:creationId xmlns:a16="http://schemas.microsoft.com/office/drawing/2014/main" id="{52C00B96-329B-DA42-8AD7-7410627916F5}"/>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257" name="TextBox 256">
              <a:extLst>
                <a:ext uri="{FF2B5EF4-FFF2-40B4-BE49-F238E27FC236}">
                  <a16:creationId xmlns:a16="http://schemas.microsoft.com/office/drawing/2014/main" id="{4DF8AC6D-B92F-D940-9C1D-B171E25DB4EB}"/>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258" name="TextBox 257">
              <a:extLst>
                <a:ext uri="{FF2B5EF4-FFF2-40B4-BE49-F238E27FC236}">
                  <a16:creationId xmlns:a16="http://schemas.microsoft.com/office/drawing/2014/main" id="{36F8F803-F19B-5B4C-99B8-25FFC796F706}"/>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259" name="TextBox 258">
              <a:extLst>
                <a:ext uri="{FF2B5EF4-FFF2-40B4-BE49-F238E27FC236}">
                  <a16:creationId xmlns:a16="http://schemas.microsoft.com/office/drawing/2014/main" id="{8AE89FF5-9F9E-784E-969F-0354C23E6ED3}"/>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260" name="TextBox 259">
              <a:extLst>
                <a:ext uri="{FF2B5EF4-FFF2-40B4-BE49-F238E27FC236}">
                  <a16:creationId xmlns:a16="http://schemas.microsoft.com/office/drawing/2014/main" id="{709D2E3B-FAFB-1B45-AC0A-6F8207BF8D97}"/>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261" name="TextBox 260">
              <a:extLst>
                <a:ext uri="{FF2B5EF4-FFF2-40B4-BE49-F238E27FC236}">
                  <a16:creationId xmlns:a16="http://schemas.microsoft.com/office/drawing/2014/main" id="{E69C8E46-6F83-E940-9181-D409FED0612C}"/>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262" name="TextBox 261">
              <a:extLst>
                <a:ext uri="{FF2B5EF4-FFF2-40B4-BE49-F238E27FC236}">
                  <a16:creationId xmlns:a16="http://schemas.microsoft.com/office/drawing/2014/main" id="{BE6ED053-88BF-9547-BE61-BD07104D5FFC}"/>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263" name="Oval 262">
              <a:extLst>
                <a:ext uri="{FF2B5EF4-FFF2-40B4-BE49-F238E27FC236}">
                  <a16:creationId xmlns:a16="http://schemas.microsoft.com/office/drawing/2014/main" id="{31FB86C2-265C-6048-A487-1A62CAD9EC03}"/>
                </a:ext>
              </a:extLst>
            </p:cNvPr>
            <p:cNvSpPr/>
            <p:nvPr/>
          </p:nvSpPr>
          <p:spPr>
            <a:xfrm>
              <a:off x="2036652" y="14978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grpSp>
        <p:nvGrpSpPr>
          <p:cNvPr id="264" name="Group 263">
            <a:extLst>
              <a:ext uri="{FF2B5EF4-FFF2-40B4-BE49-F238E27FC236}">
                <a16:creationId xmlns:a16="http://schemas.microsoft.com/office/drawing/2014/main" id="{46ED222A-ACEF-4A4C-8347-E3FE438DAF07}"/>
              </a:ext>
            </a:extLst>
          </p:cNvPr>
          <p:cNvGrpSpPr/>
          <p:nvPr/>
        </p:nvGrpSpPr>
        <p:grpSpPr>
          <a:xfrm>
            <a:off x="587116" y="3445846"/>
            <a:ext cx="948856" cy="923329"/>
            <a:chOff x="2036652" y="1429407"/>
            <a:chExt cx="1751185" cy="1704075"/>
          </a:xfrm>
        </p:grpSpPr>
        <p:sp>
          <p:nvSpPr>
            <p:cNvPr id="265" name="TextBox 264">
              <a:extLst>
                <a:ext uri="{FF2B5EF4-FFF2-40B4-BE49-F238E27FC236}">
                  <a16:creationId xmlns:a16="http://schemas.microsoft.com/office/drawing/2014/main" id="{55CB63F2-30C5-964B-AE0C-1A34C1F4A85E}"/>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1"/>
                  </a:solidFill>
                </a:rPr>
                <a:t>x</a:t>
              </a:r>
            </a:p>
          </p:txBody>
        </p:sp>
        <p:sp>
          <p:nvSpPr>
            <p:cNvPr id="266" name="TextBox 265">
              <a:extLst>
                <a:ext uri="{FF2B5EF4-FFF2-40B4-BE49-F238E27FC236}">
                  <a16:creationId xmlns:a16="http://schemas.microsoft.com/office/drawing/2014/main" id="{BC4BB215-D8A9-394F-88B4-CA253FA68C4B}"/>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1"/>
                  </a:solidFill>
                </a:rPr>
                <a:t>x</a:t>
              </a:r>
            </a:p>
          </p:txBody>
        </p:sp>
        <p:sp>
          <p:nvSpPr>
            <p:cNvPr id="267" name="TextBox 266">
              <a:extLst>
                <a:ext uri="{FF2B5EF4-FFF2-40B4-BE49-F238E27FC236}">
                  <a16:creationId xmlns:a16="http://schemas.microsoft.com/office/drawing/2014/main" id="{9D201772-0075-444E-9258-47E39AC3A9C5}"/>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1"/>
                  </a:solidFill>
                </a:rPr>
                <a:t>x</a:t>
              </a:r>
            </a:p>
          </p:txBody>
        </p:sp>
        <p:sp>
          <p:nvSpPr>
            <p:cNvPr id="268" name="TextBox 267">
              <a:extLst>
                <a:ext uri="{FF2B5EF4-FFF2-40B4-BE49-F238E27FC236}">
                  <a16:creationId xmlns:a16="http://schemas.microsoft.com/office/drawing/2014/main" id="{84184F99-96B2-6B47-BD9D-55C6FC10E506}"/>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1"/>
                  </a:solidFill>
                </a:rPr>
                <a:t>x</a:t>
              </a:r>
            </a:p>
          </p:txBody>
        </p:sp>
        <p:sp>
          <p:nvSpPr>
            <p:cNvPr id="269" name="TextBox 268">
              <a:extLst>
                <a:ext uri="{FF2B5EF4-FFF2-40B4-BE49-F238E27FC236}">
                  <a16:creationId xmlns:a16="http://schemas.microsoft.com/office/drawing/2014/main" id="{51E94227-271E-5144-B343-4DA2227D7616}"/>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1"/>
                  </a:solidFill>
                </a:rPr>
                <a:t>x</a:t>
              </a:r>
            </a:p>
          </p:txBody>
        </p:sp>
        <p:sp>
          <p:nvSpPr>
            <p:cNvPr id="270" name="TextBox 269">
              <a:extLst>
                <a:ext uri="{FF2B5EF4-FFF2-40B4-BE49-F238E27FC236}">
                  <a16:creationId xmlns:a16="http://schemas.microsoft.com/office/drawing/2014/main" id="{CF580C8A-A9FC-2048-8BEB-B06C2EF70CBB}"/>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1"/>
                  </a:solidFill>
                </a:rPr>
                <a:t>x</a:t>
              </a:r>
            </a:p>
          </p:txBody>
        </p:sp>
        <p:sp>
          <p:nvSpPr>
            <p:cNvPr id="271" name="TextBox 270">
              <a:extLst>
                <a:ext uri="{FF2B5EF4-FFF2-40B4-BE49-F238E27FC236}">
                  <a16:creationId xmlns:a16="http://schemas.microsoft.com/office/drawing/2014/main" id="{354AA487-C3FD-BC4D-9909-5B0204FA579E}"/>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1"/>
                  </a:solidFill>
                </a:rPr>
                <a:t>x</a:t>
              </a:r>
            </a:p>
          </p:txBody>
        </p:sp>
        <p:sp>
          <p:nvSpPr>
            <p:cNvPr id="272" name="TextBox 271">
              <a:extLst>
                <a:ext uri="{FF2B5EF4-FFF2-40B4-BE49-F238E27FC236}">
                  <a16:creationId xmlns:a16="http://schemas.microsoft.com/office/drawing/2014/main" id="{AB1E1B1A-92D8-7C47-83EE-298BAEA347DE}"/>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1"/>
                  </a:solidFill>
                </a:rPr>
                <a:t>x</a:t>
              </a:r>
            </a:p>
          </p:txBody>
        </p:sp>
        <p:sp>
          <p:nvSpPr>
            <p:cNvPr id="273" name="TextBox 272">
              <a:extLst>
                <a:ext uri="{FF2B5EF4-FFF2-40B4-BE49-F238E27FC236}">
                  <a16:creationId xmlns:a16="http://schemas.microsoft.com/office/drawing/2014/main" id="{36030844-481E-8642-84C3-951096CF432B}"/>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1"/>
                  </a:solidFill>
                </a:rPr>
                <a:t>x</a:t>
              </a:r>
            </a:p>
          </p:txBody>
        </p:sp>
        <p:sp>
          <p:nvSpPr>
            <p:cNvPr id="274" name="TextBox 273">
              <a:extLst>
                <a:ext uri="{FF2B5EF4-FFF2-40B4-BE49-F238E27FC236}">
                  <a16:creationId xmlns:a16="http://schemas.microsoft.com/office/drawing/2014/main" id="{3DD05BFB-3CEB-BD4F-9A1A-11647B2AB2D1}"/>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1"/>
                  </a:solidFill>
                </a:rPr>
                <a:t>x</a:t>
              </a:r>
            </a:p>
          </p:txBody>
        </p:sp>
        <p:sp>
          <p:nvSpPr>
            <p:cNvPr id="275" name="TextBox 274">
              <a:extLst>
                <a:ext uri="{FF2B5EF4-FFF2-40B4-BE49-F238E27FC236}">
                  <a16:creationId xmlns:a16="http://schemas.microsoft.com/office/drawing/2014/main" id="{0208F46C-0B6B-5443-95B0-88DAC1AB227E}"/>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1"/>
                  </a:solidFill>
                </a:rPr>
                <a:t>x</a:t>
              </a:r>
            </a:p>
          </p:txBody>
        </p:sp>
        <p:sp>
          <p:nvSpPr>
            <p:cNvPr id="276" name="TextBox 275">
              <a:extLst>
                <a:ext uri="{FF2B5EF4-FFF2-40B4-BE49-F238E27FC236}">
                  <a16:creationId xmlns:a16="http://schemas.microsoft.com/office/drawing/2014/main" id="{54D968B9-0B78-8248-B025-A710A5E3D065}"/>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1"/>
                  </a:solidFill>
                </a:rPr>
                <a:t>x</a:t>
              </a:r>
            </a:p>
          </p:txBody>
        </p:sp>
        <p:sp>
          <p:nvSpPr>
            <p:cNvPr id="277" name="TextBox 276">
              <a:extLst>
                <a:ext uri="{FF2B5EF4-FFF2-40B4-BE49-F238E27FC236}">
                  <a16:creationId xmlns:a16="http://schemas.microsoft.com/office/drawing/2014/main" id="{9D77618B-54BF-5C47-93C6-B7B6A18F60CD}"/>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1"/>
                  </a:solidFill>
                </a:rPr>
                <a:t>x</a:t>
              </a:r>
            </a:p>
          </p:txBody>
        </p:sp>
        <p:sp>
          <p:nvSpPr>
            <p:cNvPr id="278" name="TextBox 277">
              <a:extLst>
                <a:ext uri="{FF2B5EF4-FFF2-40B4-BE49-F238E27FC236}">
                  <a16:creationId xmlns:a16="http://schemas.microsoft.com/office/drawing/2014/main" id="{4251D918-5CA5-D64D-9B81-6858398FDB67}"/>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1"/>
                  </a:solidFill>
                </a:rPr>
                <a:t>x</a:t>
              </a:r>
            </a:p>
          </p:txBody>
        </p:sp>
        <p:sp>
          <p:nvSpPr>
            <p:cNvPr id="279" name="TextBox 278">
              <a:extLst>
                <a:ext uri="{FF2B5EF4-FFF2-40B4-BE49-F238E27FC236}">
                  <a16:creationId xmlns:a16="http://schemas.microsoft.com/office/drawing/2014/main" id="{0DB0F737-6994-004A-9AE8-DC06E89EEDA0}"/>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1"/>
                  </a:solidFill>
                </a:rPr>
                <a:t>x</a:t>
              </a:r>
            </a:p>
          </p:txBody>
        </p:sp>
        <p:sp>
          <p:nvSpPr>
            <p:cNvPr id="280" name="TextBox 279">
              <a:extLst>
                <a:ext uri="{FF2B5EF4-FFF2-40B4-BE49-F238E27FC236}">
                  <a16:creationId xmlns:a16="http://schemas.microsoft.com/office/drawing/2014/main" id="{78EEBA1A-1931-204E-8FC4-7AE9D223A240}"/>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1"/>
                  </a:solidFill>
                </a:rPr>
                <a:t>x</a:t>
              </a:r>
            </a:p>
          </p:txBody>
        </p:sp>
        <p:sp>
          <p:nvSpPr>
            <p:cNvPr id="281" name="TextBox 280">
              <a:extLst>
                <a:ext uri="{FF2B5EF4-FFF2-40B4-BE49-F238E27FC236}">
                  <a16:creationId xmlns:a16="http://schemas.microsoft.com/office/drawing/2014/main" id="{4773B6BD-0C06-D847-8720-259900ABF271}"/>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1"/>
                  </a:solidFill>
                </a:rPr>
                <a:t>x</a:t>
              </a:r>
            </a:p>
          </p:txBody>
        </p:sp>
        <p:sp>
          <p:nvSpPr>
            <p:cNvPr id="282" name="TextBox 281">
              <a:extLst>
                <a:ext uri="{FF2B5EF4-FFF2-40B4-BE49-F238E27FC236}">
                  <a16:creationId xmlns:a16="http://schemas.microsoft.com/office/drawing/2014/main" id="{18C3167A-5F99-A840-A154-6ECD29984F39}"/>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1"/>
                  </a:solidFill>
                </a:rPr>
                <a:t>x</a:t>
              </a:r>
            </a:p>
          </p:txBody>
        </p:sp>
        <p:sp>
          <p:nvSpPr>
            <p:cNvPr id="283" name="TextBox 282">
              <a:extLst>
                <a:ext uri="{FF2B5EF4-FFF2-40B4-BE49-F238E27FC236}">
                  <a16:creationId xmlns:a16="http://schemas.microsoft.com/office/drawing/2014/main" id="{555A166D-1967-5E43-ADFC-0884D5D2F0DB}"/>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1"/>
                  </a:solidFill>
                </a:rPr>
                <a:t>x</a:t>
              </a:r>
            </a:p>
          </p:txBody>
        </p:sp>
        <p:sp>
          <p:nvSpPr>
            <p:cNvPr id="284" name="TextBox 283">
              <a:extLst>
                <a:ext uri="{FF2B5EF4-FFF2-40B4-BE49-F238E27FC236}">
                  <a16:creationId xmlns:a16="http://schemas.microsoft.com/office/drawing/2014/main" id="{1478942B-7D60-254A-B529-D8ED57CC74DB}"/>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1"/>
                  </a:solidFill>
                </a:rPr>
                <a:t>x</a:t>
              </a:r>
            </a:p>
          </p:txBody>
        </p:sp>
        <p:sp>
          <p:nvSpPr>
            <p:cNvPr id="285" name="TextBox 284">
              <a:extLst>
                <a:ext uri="{FF2B5EF4-FFF2-40B4-BE49-F238E27FC236}">
                  <a16:creationId xmlns:a16="http://schemas.microsoft.com/office/drawing/2014/main" id="{04B51D48-F88D-8346-979D-C2A14202B965}"/>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1"/>
                  </a:solidFill>
                </a:rPr>
                <a:t>x</a:t>
              </a:r>
            </a:p>
          </p:txBody>
        </p:sp>
        <p:sp>
          <p:nvSpPr>
            <p:cNvPr id="286" name="TextBox 285">
              <a:extLst>
                <a:ext uri="{FF2B5EF4-FFF2-40B4-BE49-F238E27FC236}">
                  <a16:creationId xmlns:a16="http://schemas.microsoft.com/office/drawing/2014/main" id="{B8708840-7499-8641-A0A0-8FD9E1110169}"/>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1"/>
                  </a:solidFill>
                </a:rPr>
                <a:t>x</a:t>
              </a:r>
            </a:p>
          </p:txBody>
        </p:sp>
        <p:sp>
          <p:nvSpPr>
            <p:cNvPr id="287" name="Oval 286">
              <a:extLst>
                <a:ext uri="{FF2B5EF4-FFF2-40B4-BE49-F238E27FC236}">
                  <a16:creationId xmlns:a16="http://schemas.microsoft.com/office/drawing/2014/main" id="{109F19C9-502D-3B4B-AABC-F5030D12BAF9}"/>
                </a:ext>
              </a:extLst>
            </p:cNvPr>
            <p:cNvSpPr/>
            <p:nvPr/>
          </p:nvSpPr>
          <p:spPr>
            <a:xfrm>
              <a:off x="2036652" y="1497826"/>
              <a:ext cx="1665617" cy="157655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grpSp>
      <p:grpSp>
        <p:nvGrpSpPr>
          <p:cNvPr id="288" name="Group 287">
            <a:extLst>
              <a:ext uri="{FF2B5EF4-FFF2-40B4-BE49-F238E27FC236}">
                <a16:creationId xmlns:a16="http://schemas.microsoft.com/office/drawing/2014/main" id="{4793E592-9B8F-1D44-B826-86394BC77ABF}"/>
              </a:ext>
            </a:extLst>
          </p:cNvPr>
          <p:cNvGrpSpPr/>
          <p:nvPr/>
        </p:nvGrpSpPr>
        <p:grpSpPr>
          <a:xfrm>
            <a:off x="602685" y="4436495"/>
            <a:ext cx="948856" cy="923329"/>
            <a:chOff x="2036652" y="1429407"/>
            <a:chExt cx="1751185" cy="1704075"/>
          </a:xfrm>
        </p:grpSpPr>
        <p:sp>
          <p:nvSpPr>
            <p:cNvPr id="289" name="TextBox 288">
              <a:extLst>
                <a:ext uri="{FF2B5EF4-FFF2-40B4-BE49-F238E27FC236}">
                  <a16:creationId xmlns:a16="http://schemas.microsoft.com/office/drawing/2014/main" id="{B0366949-CABB-C74C-A712-411C058A1C3C}"/>
                </a:ext>
              </a:extLst>
            </p:cNvPr>
            <p:cNvSpPr txBox="1"/>
            <p:nvPr/>
          </p:nvSpPr>
          <p:spPr>
            <a:xfrm>
              <a:off x="2448909" y="1429407"/>
              <a:ext cx="524239" cy="681631"/>
            </a:xfrm>
            <a:prstGeom prst="rect">
              <a:avLst/>
            </a:prstGeom>
            <a:noFill/>
          </p:spPr>
          <p:txBody>
            <a:bodyPr wrap="none" rtlCol="0">
              <a:spAutoFit/>
            </a:bodyPr>
            <a:lstStyle/>
            <a:p>
              <a:r>
                <a:rPr lang="en-US" dirty="0">
                  <a:solidFill>
                    <a:srgbClr val="00B050"/>
                  </a:solidFill>
                </a:rPr>
                <a:t>x</a:t>
              </a:r>
            </a:p>
          </p:txBody>
        </p:sp>
        <p:sp>
          <p:nvSpPr>
            <p:cNvPr id="290" name="TextBox 289">
              <a:extLst>
                <a:ext uri="{FF2B5EF4-FFF2-40B4-BE49-F238E27FC236}">
                  <a16:creationId xmlns:a16="http://schemas.microsoft.com/office/drawing/2014/main" id="{C03F6AEC-0533-2844-A8AE-2C7CBFFF8B0C}"/>
                </a:ext>
              </a:extLst>
            </p:cNvPr>
            <p:cNvSpPr txBox="1"/>
            <p:nvPr/>
          </p:nvSpPr>
          <p:spPr>
            <a:xfrm>
              <a:off x="2601309" y="1581807"/>
              <a:ext cx="524239" cy="681631"/>
            </a:xfrm>
            <a:prstGeom prst="rect">
              <a:avLst/>
            </a:prstGeom>
            <a:noFill/>
          </p:spPr>
          <p:txBody>
            <a:bodyPr wrap="none" rtlCol="0">
              <a:spAutoFit/>
            </a:bodyPr>
            <a:lstStyle/>
            <a:p>
              <a:r>
                <a:rPr lang="en-US" dirty="0">
                  <a:solidFill>
                    <a:srgbClr val="00B050"/>
                  </a:solidFill>
                </a:rPr>
                <a:t>x</a:t>
              </a:r>
            </a:p>
          </p:txBody>
        </p:sp>
        <p:sp>
          <p:nvSpPr>
            <p:cNvPr id="291" name="TextBox 290">
              <a:extLst>
                <a:ext uri="{FF2B5EF4-FFF2-40B4-BE49-F238E27FC236}">
                  <a16:creationId xmlns:a16="http://schemas.microsoft.com/office/drawing/2014/main" id="{372DD8E3-2097-5D4B-8D9A-4D4CBEDB4BBE}"/>
                </a:ext>
              </a:extLst>
            </p:cNvPr>
            <p:cNvSpPr txBox="1"/>
            <p:nvPr/>
          </p:nvSpPr>
          <p:spPr>
            <a:xfrm>
              <a:off x="2753710" y="1734208"/>
              <a:ext cx="524239" cy="681631"/>
            </a:xfrm>
            <a:prstGeom prst="rect">
              <a:avLst/>
            </a:prstGeom>
            <a:noFill/>
          </p:spPr>
          <p:txBody>
            <a:bodyPr wrap="none" rtlCol="0">
              <a:spAutoFit/>
            </a:bodyPr>
            <a:lstStyle/>
            <a:p>
              <a:r>
                <a:rPr lang="en-US" dirty="0">
                  <a:solidFill>
                    <a:srgbClr val="00B050"/>
                  </a:solidFill>
                </a:rPr>
                <a:t>x</a:t>
              </a:r>
            </a:p>
          </p:txBody>
        </p:sp>
        <p:sp>
          <p:nvSpPr>
            <p:cNvPr id="292" name="TextBox 291">
              <a:extLst>
                <a:ext uri="{FF2B5EF4-FFF2-40B4-BE49-F238E27FC236}">
                  <a16:creationId xmlns:a16="http://schemas.microsoft.com/office/drawing/2014/main" id="{074855F8-137D-2440-83F4-FF15E0AFEEF0}"/>
                </a:ext>
              </a:extLst>
            </p:cNvPr>
            <p:cNvSpPr txBox="1"/>
            <p:nvPr/>
          </p:nvSpPr>
          <p:spPr>
            <a:xfrm>
              <a:off x="2948016" y="1822914"/>
              <a:ext cx="524239" cy="681631"/>
            </a:xfrm>
            <a:prstGeom prst="rect">
              <a:avLst/>
            </a:prstGeom>
            <a:noFill/>
          </p:spPr>
          <p:txBody>
            <a:bodyPr wrap="none" rtlCol="0">
              <a:spAutoFit/>
            </a:bodyPr>
            <a:lstStyle/>
            <a:p>
              <a:r>
                <a:rPr lang="en-US" dirty="0">
                  <a:solidFill>
                    <a:srgbClr val="00B050"/>
                  </a:solidFill>
                </a:rPr>
                <a:t>x</a:t>
              </a:r>
            </a:p>
          </p:txBody>
        </p:sp>
        <p:sp>
          <p:nvSpPr>
            <p:cNvPr id="293" name="TextBox 292">
              <a:extLst>
                <a:ext uri="{FF2B5EF4-FFF2-40B4-BE49-F238E27FC236}">
                  <a16:creationId xmlns:a16="http://schemas.microsoft.com/office/drawing/2014/main" id="{77EB965B-087B-B34D-A7EC-2765E119A003}"/>
                </a:ext>
              </a:extLst>
            </p:cNvPr>
            <p:cNvSpPr txBox="1"/>
            <p:nvPr/>
          </p:nvSpPr>
          <p:spPr>
            <a:xfrm>
              <a:off x="3058510" y="2039007"/>
              <a:ext cx="524239" cy="681631"/>
            </a:xfrm>
            <a:prstGeom prst="rect">
              <a:avLst/>
            </a:prstGeom>
            <a:noFill/>
          </p:spPr>
          <p:txBody>
            <a:bodyPr wrap="none" rtlCol="0">
              <a:spAutoFit/>
            </a:bodyPr>
            <a:lstStyle/>
            <a:p>
              <a:r>
                <a:rPr lang="en-US" dirty="0">
                  <a:solidFill>
                    <a:srgbClr val="00B050"/>
                  </a:solidFill>
                </a:rPr>
                <a:t>x</a:t>
              </a:r>
            </a:p>
          </p:txBody>
        </p:sp>
        <p:sp>
          <p:nvSpPr>
            <p:cNvPr id="294" name="TextBox 293">
              <a:extLst>
                <a:ext uri="{FF2B5EF4-FFF2-40B4-BE49-F238E27FC236}">
                  <a16:creationId xmlns:a16="http://schemas.microsoft.com/office/drawing/2014/main" id="{0A79C71F-1AD5-EC49-8227-2BA07C81C13D}"/>
                </a:ext>
              </a:extLst>
            </p:cNvPr>
            <p:cNvSpPr txBox="1"/>
            <p:nvPr/>
          </p:nvSpPr>
          <p:spPr>
            <a:xfrm>
              <a:off x="3210910" y="2191407"/>
              <a:ext cx="524239" cy="681631"/>
            </a:xfrm>
            <a:prstGeom prst="rect">
              <a:avLst/>
            </a:prstGeom>
            <a:noFill/>
          </p:spPr>
          <p:txBody>
            <a:bodyPr wrap="none" rtlCol="0">
              <a:spAutoFit/>
            </a:bodyPr>
            <a:lstStyle/>
            <a:p>
              <a:r>
                <a:rPr lang="en-US" dirty="0">
                  <a:solidFill>
                    <a:srgbClr val="00B050"/>
                  </a:solidFill>
                </a:rPr>
                <a:t>x</a:t>
              </a:r>
            </a:p>
          </p:txBody>
        </p:sp>
        <p:sp>
          <p:nvSpPr>
            <p:cNvPr id="295" name="TextBox 294">
              <a:extLst>
                <a:ext uri="{FF2B5EF4-FFF2-40B4-BE49-F238E27FC236}">
                  <a16:creationId xmlns:a16="http://schemas.microsoft.com/office/drawing/2014/main" id="{ABCAF22E-1884-0443-8C10-112E2FE90D08}"/>
                </a:ext>
              </a:extLst>
            </p:cNvPr>
            <p:cNvSpPr txBox="1"/>
            <p:nvPr/>
          </p:nvSpPr>
          <p:spPr>
            <a:xfrm>
              <a:off x="2543641" y="1930854"/>
              <a:ext cx="524239" cy="681631"/>
            </a:xfrm>
            <a:prstGeom prst="rect">
              <a:avLst/>
            </a:prstGeom>
            <a:noFill/>
          </p:spPr>
          <p:txBody>
            <a:bodyPr wrap="none" rtlCol="0">
              <a:spAutoFit/>
            </a:bodyPr>
            <a:lstStyle/>
            <a:p>
              <a:r>
                <a:rPr lang="en-US" dirty="0">
                  <a:solidFill>
                    <a:srgbClr val="00B050"/>
                  </a:solidFill>
                </a:rPr>
                <a:t>x</a:t>
              </a:r>
            </a:p>
          </p:txBody>
        </p:sp>
        <p:sp>
          <p:nvSpPr>
            <p:cNvPr id="296" name="TextBox 295">
              <a:extLst>
                <a:ext uri="{FF2B5EF4-FFF2-40B4-BE49-F238E27FC236}">
                  <a16:creationId xmlns:a16="http://schemas.microsoft.com/office/drawing/2014/main" id="{8D768B9D-651B-B643-AD18-ED05B2F96317}"/>
                </a:ext>
              </a:extLst>
            </p:cNvPr>
            <p:cNvSpPr txBox="1"/>
            <p:nvPr/>
          </p:nvSpPr>
          <p:spPr>
            <a:xfrm>
              <a:off x="2559677" y="2401192"/>
              <a:ext cx="524239" cy="681631"/>
            </a:xfrm>
            <a:prstGeom prst="rect">
              <a:avLst/>
            </a:prstGeom>
            <a:noFill/>
          </p:spPr>
          <p:txBody>
            <a:bodyPr wrap="none" rtlCol="0">
              <a:spAutoFit/>
            </a:bodyPr>
            <a:lstStyle/>
            <a:p>
              <a:r>
                <a:rPr lang="en-US" dirty="0">
                  <a:solidFill>
                    <a:srgbClr val="00B050"/>
                  </a:solidFill>
                </a:rPr>
                <a:t>x</a:t>
              </a:r>
            </a:p>
          </p:txBody>
        </p:sp>
        <p:sp>
          <p:nvSpPr>
            <p:cNvPr id="297" name="TextBox 296">
              <a:extLst>
                <a:ext uri="{FF2B5EF4-FFF2-40B4-BE49-F238E27FC236}">
                  <a16:creationId xmlns:a16="http://schemas.microsoft.com/office/drawing/2014/main" id="{31507F56-B6B9-6C45-87FB-88E2A3117E38}"/>
                </a:ext>
              </a:extLst>
            </p:cNvPr>
            <p:cNvSpPr txBox="1"/>
            <p:nvPr/>
          </p:nvSpPr>
          <p:spPr>
            <a:xfrm>
              <a:off x="2133803" y="1558684"/>
              <a:ext cx="294290" cy="681631"/>
            </a:xfrm>
            <a:prstGeom prst="rect">
              <a:avLst/>
            </a:prstGeom>
            <a:noFill/>
          </p:spPr>
          <p:txBody>
            <a:bodyPr wrap="square" rtlCol="0">
              <a:spAutoFit/>
            </a:bodyPr>
            <a:lstStyle/>
            <a:p>
              <a:r>
                <a:rPr lang="en-US" dirty="0">
                  <a:solidFill>
                    <a:srgbClr val="00B050"/>
                  </a:solidFill>
                </a:rPr>
                <a:t>x</a:t>
              </a:r>
            </a:p>
          </p:txBody>
        </p:sp>
        <p:sp>
          <p:nvSpPr>
            <p:cNvPr id="298" name="TextBox 297">
              <a:extLst>
                <a:ext uri="{FF2B5EF4-FFF2-40B4-BE49-F238E27FC236}">
                  <a16:creationId xmlns:a16="http://schemas.microsoft.com/office/drawing/2014/main" id="{D7F1BED9-8C94-4644-9FC2-FF391A470115}"/>
                </a:ext>
              </a:extLst>
            </p:cNvPr>
            <p:cNvSpPr txBox="1"/>
            <p:nvPr/>
          </p:nvSpPr>
          <p:spPr>
            <a:xfrm>
              <a:off x="2244298" y="1794219"/>
              <a:ext cx="294290" cy="681631"/>
            </a:xfrm>
            <a:prstGeom prst="rect">
              <a:avLst/>
            </a:prstGeom>
            <a:noFill/>
          </p:spPr>
          <p:txBody>
            <a:bodyPr wrap="square" rtlCol="0">
              <a:spAutoFit/>
            </a:bodyPr>
            <a:lstStyle/>
            <a:p>
              <a:r>
                <a:rPr lang="en-US" dirty="0">
                  <a:solidFill>
                    <a:srgbClr val="00B050"/>
                  </a:solidFill>
                </a:rPr>
                <a:t>x</a:t>
              </a:r>
            </a:p>
          </p:txBody>
        </p:sp>
        <p:sp>
          <p:nvSpPr>
            <p:cNvPr id="299" name="TextBox 298">
              <a:extLst>
                <a:ext uri="{FF2B5EF4-FFF2-40B4-BE49-F238E27FC236}">
                  <a16:creationId xmlns:a16="http://schemas.microsoft.com/office/drawing/2014/main" id="{A04B599F-E9D8-3A48-94CB-A5B3825D2850}"/>
                </a:ext>
              </a:extLst>
            </p:cNvPr>
            <p:cNvSpPr txBox="1"/>
            <p:nvPr/>
          </p:nvSpPr>
          <p:spPr>
            <a:xfrm>
              <a:off x="2428161" y="1798738"/>
              <a:ext cx="294290" cy="681631"/>
            </a:xfrm>
            <a:prstGeom prst="rect">
              <a:avLst/>
            </a:prstGeom>
            <a:noFill/>
          </p:spPr>
          <p:txBody>
            <a:bodyPr wrap="square" rtlCol="0">
              <a:spAutoFit/>
            </a:bodyPr>
            <a:lstStyle/>
            <a:p>
              <a:r>
                <a:rPr lang="en-US" dirty="0">
                  <a:solidFill>
                    <a:srgbClr val="00B050"/>
                  </a:solidFill>
                </a:rPr>
                <a:t>x</a:t>
              </a:r>
            </a:p>
          </p:txBody>
        </p:sp>
        <p:sp>
          <p:nvSpPr>
            <p:cNvPr id="300" name="TextBox 299">
              <a:extLst>
                <a:ext uri="{FF2B5EF4-FFF2-40B4-BE49-F238E27FC236}">
                  <a16:creationId xmlns:a16="http://schemas.microsoft.com/office/drawing/2014/main" id="{57D78FC1-C171-5642-83D9-2D9707128C64}"/>
                </a:ext>
              </a:extLst>
            </p:cNvPr>
            <p:cNvSpPr txBox="1"/>
            <p:nvPr/>
          </p:nvSpPr>
          <p:spPr>
            <a:xfrm>
              <a:off x="2464676" y="2140325"/>
              <a:ext cx="294290" cy="681631"/>
            </a:xfrm>
            <a:prstGeom prst="rect">
              <a:avLst/>
            </a:prstGeom>
            <a:noFill/>
          </p:spPr>
          <p:txBody>
            <a:bodyPr wrap="square" rtlCol="0">
              <a:spAutoFit/>
            </a:bodyPr>
            <a:lstStyle/>
            <a:p>
              <a:r>
                <a:rPr lang="en-US" dirty="0">
                  <a:solidFill>
                    <a:srgbClr val="00B050"/>
                  </a:solidFill>
                </a:rPr>
                <a:t>x</a:t>
              </a:r>
            </a:p>
          </p:txBody>
        </p:sp>
        <p:sp>
          <p:nvSpPr>
            <p:cNvPr id="301" name="TextBox 300">
              <a:extLst>
                <a:ext uri="{FF2B5EF4-FFF2-40B4-BE49-F238E27FC236}">
                  <a16:creationId xmlns:a16="http://schemas.microsoft.com/office/drawing/2014/main" id="{4F1CB750-6CEF-FB4F-8882-19F23D2AD4ED}"/>
                </a:ext>
              </a:extLst>
            </p:cNvPr>
            <p:cNvSpPr txBox="1"/>
            <p:nvPr/>
          </p:nvSpPr>
          <p:spPr>
            <a:xfrm>
              <a:off x="2911366" y="2101437"/>
              <a:ext cx="294290" cy="681631"/>
            </a:xfrm>
            <a:prstGeom prst="rect">
              <a:avLst/>
            </a:prstGeom>
            <a:noFill/>
          </p:spPr>
          <p:txBody>
            <a:bodyPr wrap="square" rtlCol="0">
              <a:spAutoFit/>
            </a:bodyPr>
            <a:lstStyle/>
            <a:p>
              <a:r>
                <a:rPr lang="en-US" dirty="0">
                  <a:solidFill>
                    <a:srgbClr val="00B050"/>
                  </a:solidFill>
                </a:rPr>
                <a:t>x</a:t>
              </a:r>
            </a:p>
          </p:txBody>
        </p:sp>
        <p:sp>
          <p:nvSpPr>
            <p:cNvPr id="302" name="TextBox 301">
              <a:extLst>
                <a:ext uri="{FF2B5EF4-FFF2-40B4-BE49-F238E27FC236}">
                  <a16:creationId xmlns:a16="http://schemas.microsoft.com/office/drawing/2014/main" id="{DFAA2AA7-4F1D-9D46-AC7B-C126264A14F6}"/>
                </a:ext>
              </a:extLst>
            </p:cNvPr>
            <p:cNvSpPr txBox="1"/>
            <p:nvPr/>
          </p:nvSpPr>
          <p:spPr>
            <a:xfrm>
              <a:off x="2758318" y="2319946"/>
              <a:ext cx="294290" cy="681631"/>
            </a:xfrm>
            <a:prstGeom prst="rect">
              <a:avLst/>
            </a:prstGeom>
            <a:noFill/>
          </p:spPr>
          <p:txBody>
            <a:bodyPr wrap="square" rtlCol="0">
              <a:spAutoFit/>
            </a:bodyPr>
            <a:lstStyle/>
            <a:p>
              <a:r>
                <a:rPr lang="en-US" dirty="0">
                  <a:solidFill>
                    <a:srgbClr val="00B050"/>
                  </a:solidFill>
                </a:rPr>
                <a:t>x</a:t>
              </a:r>
            </a:p>
          </p:txBody>
        </p:sp>
        <p:sp>
          <p:nvSpPr>
            <p:cNvPr id="303" name="TextBox 302">
              <a:extLst>
                <a:ext uri="{FF2B5EF4-FFF2-40B4-BE49-F238E27FC236}">
                  <a16:creationId xmlns:a16="http://schemas.microsoft.com/office/drawing/2014/main" id="{78E8D764-183E-9144-9649-B08A6D33FCDF}"/>
                </a:ext>
              </a:extLst>
            </p:cNvPr>
            <p:cNvSpPr txBox="1"/>
            <p:nvPr/>
          </p:nvSpPr>
          <p:spPr>
            <a:xfrm>
              <a:off x="3037762" y="2408338"/>
              <a:ext cx="294290" cy="681631"/>
            </a:xfrm>
            <a:prstGeom prst="rect">
              <a:avLst/>
            </a:prstGeom>
            <a:noFill/>
          </p:spPr>
          <p:txBody>
            <a:bodyPr wrap="square" rtlCol="0">
              <a:spAutoFit/>
            </a:bodyPr>
            <a:lstStyle/>
            <a:p>
              <a:r>
                <a:rPr lang="en-US" dirty="0">
                  <a:solidFill>
                    <a:srgbClr val="00B050"/>
                  </a:solidFill>
                </a:rPr>
                <a:t>x</a:t>
              </a:r>
            </a:p>
          </p:txBody>
        </p:sp>
        <p:sp>
          <p:nvSpPr>
            <p:cNvPr id="304" name="TextBox 303">
              <a:extLst>
                <a:ext uri="{FF2B5EF4-FFF2-40B4-BE49-F238E27FC236}">
                  <a16:creationId xmlns:a16="http://schemas.microsoft.com/office/drawing/2014/main" id="{C3175248-D172-2849-BAB0-9176B120FABD}"/>
                </a:ext>
              </a:extLst>
            </p:cNvPr>
            <p:cNvSpPr txBox="1"/>
            <p:nvPr/>
          </p:nvSpPr>
          <p:spPr>
            <a:xfrm>
              <a:off x="2055045" y="1872525"/>
              <a:ext cx="294290" cy="681631"/>
            </a:xfrm>
            <a:prstGeom prst="rect">
              <a:avLst/>
            </a:prstGeom>
            <a:noFill/>
          </p:spPr>
          <p:txBody>
            <a:bodyPr wrap="square" rtlCol="0">
              <a:spAutoFit/>
            </a:bodyPr>
            <a:lstStyle/>
            <a:p>
              <a:r>
                <a:rPr lang="en-US" dirty="0">
                  <a:solidFill>
                    <a:srgbClr val="00B050"/>
                  </a:solidFill>
                </a:rPr>
                <a:t>x</a:t>
              </a:r>
            </a:p>
          </p:txBody>
        </p:sp>
        <p:sp>
          <p:nvSpPr>
            <p:cNvPr id="305" name="TextBox 304">
              <a:extLst>
                <a:ext uri="{FF2B5EF4-FFF2-40B4-BE49-F238E27FC236}">
                  <a16:creationId xmlns:a16="http://schemas.microsoft.com/office/drawing/2014/main" id="{69996119-A714-2748-82BC-493E12C415D0}"/>
                </a:ext>
              </a:extLst>
            </p:cNvPr>
            <p:cNvSpPr txBox="1"/>
            <p:nvPr/>
          </p:nvSpPr>
          <p:spPr>
            <a:xfrm>
              <a:off x="3232068" y="1918873"/>
              <a:ext cx="524239" cy="681631"/>
            </a:xfrm>
            <a:prstGeom prst="rect">
              <a:avLst/>
            </a:prstGeom>
            <a:noFill/>
          </p:spPr>
          <p:txBody>
            <a:bodyPr wrap="none" rtlCol="0">
              <a:spAutoFit/>
            </a:bodyPr>
            <a:lstStyle/>
            <a:p>
              <a:r>
                <a:rPr lang="en-US" dirty="0">
                  <a:solidFill>
                    <a:srgbClr val="00B050"/>
                  </a:solidFill>
                </a:rPr>
                <a:t>x</a:t>
              </a:r>
            </a:p>
          </p:txBody>
        </p:sp>
        <p:sp>
          <p:nvSpPr>
            <p:cNvPr id="306" name="TextBox 305">
              <a:extLst>
                <a:ext uri="{FF2B5EF4-FFF2-40B4-BE49-F238E27FC236}">
                  <a16:creationId xmlns:a16="http://schemas.microsoft.com/office/drawing/2014/main" id="{40F02FBB-2C7F-E044-8047-A6AAB7DA6E8D}"/>
                </a:ext>
              </a:extLst>
            </p:cNvPr>
            <p:cNvSpPr txBox="1"/>
            <p:nvPr/>
          </p:nvSpPr>
          <p:spPr>
            <a:xfrm>
              <a:off x="2927267" y="1483429"/>
              <a:ext cx="284052" cy="681631"/>
            </a:xfrm>
            <a:prstGeom prst="rect">
              <a:avLst/>
            </a:prstGeom>
            <a:noFill/>
          </p:spPr>
          <p:txBody>
            <a:bodyPr wrap="square" rtlCol="0">
              <a:spAutoFit/>
            </a:bodyPr>
            <a:lstStyle/>
            <a:p>
              <a:r>
                <a:rPr lang="en-US" dirty="0">
                  <a:solidFill>
                    <a:srgbClr val="00B050"/>
                  </a:solidFill>
                </a:rPr>
                <a:t>x</a:t>
              </a:r>
            </a:p>
          </p:txBody>
        </p:sp>
        <p:sp>
          <p:nvSpPr>
            <p:cNvPr id="307" name="TextBox 306">
              <a:extLst>
                <a:ext uri="{FF2B5EF4-FFF2-40B4-BE49-F238E27FC236}">
                  <a16:creationId xmlns:a16="http://schemas.microsoft.com/office/drawing/2014/main" id="{FBA8DD0C-7E15-C64D-BAED-F49DC59F5598}"/>
                </a:ext>
              </a:extLst>
            </p:cNvPr>
            <p:cNvSpPr txBox="1"/>
            <p:nvPr/>
          </p:nvSpPr>
          <p:spPr>
            <a:xfrm>
              <a:off x="3263598" y="1638247"/>
              <a:ext cx="524239" cy="681631"/>
            </a:xfrm>
            <a:prstGeom prst="rect">
              <a:avLst/>
            </a:prstGeom>
            <a:noFill/>
          </p:spPr>
          <p:txBody>
            <a:bodyPr wrap="none" rtlCol="0">
              <a:spAutoFit/>
            </a:bodyPr>
            <a:lstStyle/>
            <a:p>
              <a:r>
                <a:rPr lang="en-US" dirty="0">
                  <a:solidFill>
                    <a:srgbClr val="00B050"/>
                  </a:solidFill>
                </a:rPr>
                <a:t>x</a:t>
              </a:r>
            </a:p>
          </p:txBody>
        </p:sp>
        <p:sp>
          <p:nvSpPr>
            <p:cNvPr id="308" name="TextBox 307">
              <a:extLst>
                <a:ext uri="{FF2B5EF4-FFF2-40B4-BE49-F238E27FC236}">
                  <a16:creationId xmlns:a16="http://schemas.microsoft.com/office/drawing/2014/main" id="{3612F443-FF26-4F47-AEB9-D1178ACDBB48}"/>
                </a:ext>
              </a:extLst>
            </p:cNvPr>
            <p:cNvSpPr txBox="1"/>
            <p:nvPr/>
          </p:nvSpPr>
          <p:spPr>
            <a:xfrm>
              <a:off x="2335515" y="2451851"/>
              <a:ext cx="524239" cy="681631"/>
            </a:xfrm>
            <a:prstGeom prst="rect">
              <a:avLst/>
            </a:prstGeom>
            <a:noFill/>
          </p:spPr>
          <p:txBody>
            <a:bodyPr wrap="none" rtlCol="0">
              <a:spAutoFit/>
            </a:bodyPr>
            <a:lstStyle/>
            <a:p>
              <a:r>
                <a:rPr lang="en-US" dirty="0">
                  <a:solidFill>
                    <a:srgbClr val="00B050"/>
                  </a:solidFill>
                </a:rPr>
                <a:t>x</a:t>
              </a:r>
            </a:p>
          </p:txBody>
        </p:sp>
        <p:sp>
          <p:nvSpPr>
            <p:cNvPr id="309" name="TextBox 308">
              <a:extLst>
                <a:ext uri="{FF2B5EF4-FFF2-40B4-BE49-F238E27FC236}">
                  <a16:creationId xmlns:a16="http://schemas.microsoft.com/office/drawing/2014/main" id="{DF78827B-A63C-6448-AE36-040130D03CBB}"/>
                </a:ext>
              </a:extLst>
            </p:cNvPr>
            <p:cNvSpPr txBox="1"/>
            <p:nvPr/>
          </p:nvSpPr>
          <p:spPr>
            <a:xfrm>
              <a:off x="2727434" y="2028286"/>
              <a:ext cx="524239" cy="681631"/>
            </a:xfrm>
            <a:prstGeom prst="rect">
              <a:avLst/>
            </a:prstGeom>
            <a:noFill/>
          </p:spPr>
          <p:txBody>
            <a:bodyPr wrap="none" rtlCol="0">
              <a:spAutoFit/>
            </a:bodyPr>
            <a:lstStyle/>
            <a:p>
              <a:r>
                <a:rPr lang="en-US" dirty="0">
                  <a:solidFill>
                    <a:srgbClr val="00B050"/>
                  </a:solidFill>
                </a:rPr>
                <a:t>x</a:t>
              </a:r>
            </a:p>
          </p:txBody>
        </p:sp>
        <p:sp>
          <p:nvSpPr>
            <p:cNvPr id="310" name="TextBox 309">
              <a:extLst>
                <a:ext uri="{FF2B5EF4-FFF2-40B4-BE49-F238E27FC236}">
                  <a16:creationId xmlns:a16="http://schemas.microsoft.com/office/drawing/2014/main" id="{7B23AC47-46F2-0847-873A-06D9B9056A95}"/>
                </a:ext>
              </a:extLst>
            </p:cNvPr>
            <p:cNvSpPr txBox="1"/>
            <p:nvPr/>
          </p:nvSpPr>
          <p:spPr>
            <a:xfrm>
              <a:off x="2181269" y="2138011"/>
              <a:ext cx="524239" cy="681631"/>
            </a:xfrm>
            <a:prstGeom prst="rect">
              <a:avLst/>
            </a:prstGeom>
            <a:noFill/>
          </p:spPr>
          <p:txBody>
            <a:bodyPr wrap="none" rtlCol="0">
              <a:spAutoFit/>
            </a:bodyPr>
            <a:lstStyle/>
            <a:p>
              <a:r>
                <a:rPr lang="en-US" dirty="0">
                  <a:solidFill>
                    <a:srgbClr val="00B050"/>
                  </a:solidFill>
                </a:rPr>
                <a:t>x</a:t>
              </a:r>
            </a:p>
          </p:txBody>
        </p:sp>
        <p:sp>
          <p:nvSpPr>
            <p:cNvPr id="311" name="Oval 310">
              <a:extLst>
                <a:ext uri="{FF2B5EF4-FFF2-40B4-BE49-F238E27FC236}">
                  <a16:creationId xmlns:a16="http://schemas.microsoft.com/office/drawing/2014/main" id="{3B9D37AB-8957-8047-A709-25F8E4FAAD97}"/>
                </a:ext>
              </a:extLst>
            </p:cNvPr>
            <p:cNvSpPr/>
            <p:nvPr/>
          </p:nvSpPr>
          <p:spPr>
            <a:xfrm>
              <a:off x="2036652" y="1497826"/>
              <a:ext cx="1665617" cy="157655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grpSp>
        <p:nvGrpSpPr>
          <p:cNvPr id="312" name="Group 311">
            <a:extLst>
              <a:ext uri="{FF2B5EF4-FFF2-40B4-BE49-F238E27FC236}">
                <a16:creationId xmlns:a16="http://schemas.microsoft.com/office/drawing/2014/main" id="{B4967F46-67D3-D342-94D3-BD91D8F1DA1A}"/>
              </a:ext>
            </a:extLst>
          </p:cNvPr>
          <p:cNvGrpSpPr/>
          <p:nvPr/>
        </p:nvGrpSpPr>
        <p:grpSpPr>
          <a:xfrm>
            <a:off x="639756" y="5430956"/>
            <a:ext cx="948856" cy="923329"/>
            <a:chOff x="2036652" y="1429407"/>
            <a:chExt cx="1751185" cy="1704075"/>
          </a:xfrm>
        </p:grpSpPr>
        <p:sp>
          <p:nvSpPr>
            <p:cNvPr id="313" name="TextBox 312">
              <a:extLst>
                <a:ext uri="{FF2B5EF4-FFF2-40B4-BE49-F238E27FC236}">
                  <a16:creationId xmlns:a16="http://schemas.microsoft.com/office/drawing/2014/main" id="{52E1E5F3-82BF-5541-A931-6B5840361297}"/>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2"/>
                  </a:solidFill>
                </a:rPr>
                <a:t>x</a:t>
              </a:r>
            </a:p>
          </p:txBody>
        </p:sp>
        <p:sp>
          <p:nvSpPr>
            <p:cNvPr id="314" name="TextBox 313">
              <a:extLst>
                <a:ext uri="{FF2B5EF4-FFF2-40B4-BE49-F238E27FC236}">
                  <a16:creationId xmlns:a16="http://schemas.microsoft.com/office/drawing/2014/main" id="{917C0AF3-6FB3-B548-B402-6F7CE0ECE4A7}"/>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2"/>
                  </a:solidFill>
                </a:rPr>
                <a:t>x</a:t>
              </a:r>
            </a:p>
          </p:txBody>
        </p:sp>
        <p:sp>
          <p:nvSpPr>
            <p:cNvPr id="315" name="TextBox 314">
              <a:extLst>
                <a:ext uri="{FF2B5EF4-FFF2-40B4-BE49-F238E27FC236}">
                  <a16:creationId xmlns:a16="http://schemas.microsoft.com/office/drawing/2014/main" id="{5FA8CFFB-264A-B147-9915-C8CD867FF393}"/>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2"/>
                  </a:solidFill>
                </a:rPr>
                <a:t>x</a:t>
              </a:r>
            </a:p>
          </p:txBody>
        </p:sp>
        <p:sp>
          <p:nvSpPr>
            <p:cNvPr id="316" name="TextBox 315">
              <a:extLst>
                <a:ext uri="{FF2B5EF4-FFF2-40B4-BE49-F238E27FC236}">
                  <a16:creationId xmlns:a16="http://schemas.microsoft.com/office/drawing/2014/main" id="{F9D2A242-1417-CE47-B4A1-9B3B5A42B469}"/>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2"/>
                  </a:solidFill>
                </a:rPr>
                <a:t>x</a:t>
              </a:r>
            </a:p>
          </p:txBody>
        </p:sp>
        <p:sp>
          <p:nvSpPr>
            <p:cNvPr id="317" name="TextBox 316">
              <a:extLst>
                <a:ext uri="{FF2B5EF4-FFF2-40B4-BE49-F238E27FC236}">
                  <a16:creationId xmlns:a16="http://schemas.microsoft.com/office/drawing/2014/main" id="{6EEFE12D-4503-1E4A-86C8-6CF362C486A9}"/>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2"/>
                  </a:solidFill>
                </a:rPr>
                <a:t>x</a:t>
              </a:r>
            </a:p>
          </p:txBody>
        </p:sp>
        <p:sp>
          <p:nvSpPr>
            <p:cNvPr id="318" name="TextBox 317">
              <a:extLst>
                <a:ext uri="{FF2B5EF4-FFF2-40B4-BE49-F238E27FC236}">
                  <a16:creationId xmlns:a16="http://schemas.microsoft.com/office/drawing/2014/main" id="{260F884E-1452-A04C-85F4-9A985C708F27}"/>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2"/>
                  </a:solidFill>
                </a:rPr>
                <a:t>x</a:t>
              </a:r>
            </a:p>
          </p:txBody>
        </p:sp>
        <p:sp>
          <p:nvSpPr>
            <p:cNvPr id="319" name="TextBox 318">
              <a:extLst>
                <a:ext uri="{FF2B5EF4-FFF2-40B4-BE49-F238E27FC236}">
                  <a16:creationId xmlns:a16="http://schemas.microsoft.com/office/drawing/2014/main" id="{85933BB4-29AE-024E-B7B8-6DD87768FF22}"/>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2"/>
                  </a:solidFill>
                </a:rPr>
                <a:t>x</a:t>
              </a:r>
            </a:p>
          </p:txBody>
        </p:sp>
        <p:sp>
          <p:nvSpPr>
            <p:cNvPr id="320" name="TextBox 319">
              <a:extLst>
                <a:ext uri="{FF2B5EF4-FFF2-40B4-BE49-F238E27FC236}">
                  <a16:creationId xmlns:a16="http://schemas.microsoft.com/office/drawing/2014/main" id="{FEFAF74D-9B90-7946-925C-8560CB03142B}"/>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2"/>
                  </a:solidFill>
                </a:rPr>
                <a:t>x</a:t>
              </a:r>
            </a:p>
          </p:txBody>
        </p:sp>
        <p:sp>
          <p:nvSpPr>
            <p:cNvPr id="321" name="TextBox 320">
              <a:extLst>
                <a:ext uri="{FF2B5EF4-FFF2-40B4-BE49-F238E27FC236}">
                  <a16:creationId xmlns:a16="http://schemas.microsoft.com/office/drawing/2014/main" id="{FCA36F1A-CD99-E94E-8DF4-ABB02CD5B3CE}"/>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2"/>
                  </a:solidFill>
                </a:rPr>
                <a:t>x</a:t>
              </a:r>
            </a:p>
          </p:txBody>
        </p:sp>
        <p:sp>
          <p:nvSpPr>
            <p:cNvPr id="322" name="TextBox 321">
              <a:extLst>
                <a:ext uri="{FF2B5EF4-FFF2-40B4-BE49-F238E27FC236}">
                  <a16:creationId xmlns:a16="http://schemas.microsoft.com/office/drawing/2014/main" id="{ED84B0AE-B438-C64E-9B7E-9A953855D7A4}"/>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2"/>
                  </a:solidFill>
                </a:rPr>
                <a:t>x</a:t>
              </a:r>
            </a:p>
          </p:txBody>
        </p:sp>
        <p:sp>
          <p:nvSpPr>
            <p:cNvPr id="323" name="TextBox 322">
              <a:extLst>
                <a:ext uri="{FF2B5EF4-FFF2-40B4-BE49-F238E27FC236}">
                  <a16:creationId xmlns:a16="http://schemas.microsoft.com/office/drawing/2014/main" id="{CAEE4FC3-30C3-6C47-BC3B-56853B7C3799}"/>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2"/>
                  </a:solidFill>
                </a:rPr>
                <a:t>x</a:t>
              </a:r>
            </a:p>
          </p:txBody>
        </p:sp>
        <p:sp>
          <p:nvSpPr>
            <p:cNvPr id="324" name="TextBox 323">
              <a:extLst>
                <a:ext uri="{FF2B5EF4-FFF2-40B4-BE49-F238E27FC236}">
                  <a16:creationId xmlns:a16="http://schemas.microsoft.com/office/drawing/2014/main" id="{D74D03B9-5991-E940-9E19-CF8C4A2CB445}"/>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2"/>
                  </a:solidFill>
                </a:rPr>
                <a:t>x</a:t>
              </a:r>
            </a:p>
          </p:txBody>
        </p:sp>
        <p:sp>
          <p:nvSpPr>
            <p:cNvPr id="325" name="TextBox 324">
              <a:extLst>
                <a:ext uri="{FF2B5EF4-FFF2-40B4-BE49-F238E27FC236}">
                  <a16:creationId xmlns:a16="http://schemas.microsoft.com/office/drawing/2014/main" id="{656AEAF1-58A0-274C-9552-EA998BD5D794}"/>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2"/>
                  </a:solidFill>
                </a:rPr>
                <a:t>x</a:t>
              </a:r>
            </a:p>
          </p:txBody>
        </p:sp>
        <p:sp>
          <p:nvSpPr>
            <p:cNvPr id="326" name="TextBox 325">
              <a:extLst>
                <a:ext uri="{FF2B5EF4-FFF2-40B4-BE49-F238E27FC236}">
                  <a16:creationId xmlns:a16="http://schemas.microsoft.com/office/drawing/2014/main" id="{7DF5B05A-EC07-1541-AD8B-A4EF64EC0C53}"/>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2"/>
                  </a:solidFill>
                </a:rPr>
                <a:t>x</a:t>
              </a:r>
            </a:p>
          </p:txBody>
        </p:sp>
        <p:sp>
          <p:nvSpPr>
            <p:cNvPr id="327" name="TextBox 326">
              <a:extLst>
                <a:ext uri="{FF2B5EF4-FFF2-40B4-BE49-F238E27FC236}">
                  <a16:creationId xmlns:a16="http://schemas.microsoft.com/office/drawing/2014/main" id="{467C7F02-34AB-AA45-B768-A2AC117D3F5A}"/>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2"/>
                  </a:solidFill>
                </a:rPr>
                <a:t>x</a:t>
              </a:r>
            </a:p>
          </p:txBody>
        </p:sp>
        <p:sp>
          <p:nvSpPr>
            <p:cNvPr id="328" name="TextBox 327">
              <a:extLst>
                <a:ext uri="{FF2B5EF4-FFF2-40B4-BE49-F238E27FC236}">
                  <a16:creationId xmlns:a16="http://schemas.microsoft.com/office/drawing/2014/main" id="{D8457ADA-99B1-8249-AFCA-99710C8E3446}"/>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2"/>
                  </a:solidFill>
                </a:rPr>
                <a:t>x</a:t>
              </a:r>
            </a:p>
          </p:txBody>
        </p:sp>
        <p:sp>
          <p:nvSpPr>
            <p:cNvPr id="329" name="TextBox 328">
              <a:extLst>
                <a:ext uri="{FF2B5EF4-FFF2-40B4-BE49-F238E27FC236}">
                  <a16:creationId xmlns:a16="http://schemas.microsoft.com/office/drawing/2014/main" id="{D041E6B2-A683-8A4D-B9AF-56D1A761FFB6}"/>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2"/>
                  </a:solidFill>
                </a:rPr>
                <a:t>x</a:t>
              </a:r>
            </a:p>
          </p:txBody>
        </p:sp>
        <p:sp>
          <p:nvSpPr>
            <p:cNvPr id="330" name="TextBox 329">
              <a:extLst>
                <a:ext uri="{FF2B5EF4-FFF2-40B4-BE49-F238E27FC236}">
                  <a16:creationId xmlns:a16="http://schemas.microsoft.com/office/drawing/2014/main" id="{B12AE98F-2586-6749-BB32-BEA7AFF0D5E4}"/>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2"/>
                  </a:solidFill>
                </a:rPr>
                <a:t>x</a:t>
              </a:r>
            </a:p>
          </p:txBody>
        </p:sp>
        <p:sp>
          <p:nvSpPr>
            <p:cNvPr id="331" name="TextBox 330">
              <a:extLst>
                <a:ext uri="{FF2B5EF4-FFF2-40B4-BE49-F238E27FC236}">
                  <a16:creationId xmlns:a16="http://schemas.microsoft.com/office/drawing/2014/main" id="{47AF7317-5EF1-B74D-9759-AABF2D224656}"/>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2"/>
                  </a:solidFill>
                </a:rPr>
                <a:t>x</a:t>
              </a:r>
            </a:p>
          </p:txBody>
        </p:sp>
        <p:sp>
          <p:nvSpPr>
            <p:cNvPr id="332" name="TextBox 331">
              <a:extLst>
                <a:ext uri="{FF2B5EF4-FFF2-40B4-BE49-F238E27FC236}">
                  <a16:creationId xmlns:a16="http://schemas.microsoft.com/office/drawing/2014/main" id="{555CB3B4-A7DA-FE41-97A7-BD8F9E063627}"/>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2"/>
                  </a:solidFill>
                </a:rPr>
                <a:t>x</a:t>
              </a:r>
            </a:p>
          </p:txBody>
        </p:sp>
        <p:sp>
          <p:nvSpPr>
            <p:cNvPr id="333" name="TextBox 332">
              <a:extLst>
                <a:ext uri="{FF2B5EF4-FFF2-40B4-BE49-F238E27FC236}">
                  <a16:creationId xmlns:a16="http://schemas.microsoft.com/office/drawing/2014/main" id="{F09A51FF-4CDD-3A40-8F24-C565BD44C0F8}"/>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2"/>
                  </a:solidFill>
                </a:rPr>
                <a:t>x</a:t>
              </a:r>
            </a:p>
          </p:txBody>
        </p:sp>
        <p:sp>
          <p:nvSpPr>
            <p:cNvPr id="334" name="TextBox 333">
              <a:extLst>
                <a:ext uri="{FF2B5EF4-FFF2-40B4-BE49-F238E27FC236}">
                  <a16:creationId xmlns:a16="http://schemas.microsoft.com/office/drawing/2014/main" id="{9CAF5F32-FA2D-D54F-8C18-29581E4224C4}"/>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2"/>
                  </a:solidFill>
                </a:rPr>
                <a:t>x</a:t>
              </a:r>
            </a:p>
          </p:txBody>
        </p:sp>
        <p:sp>
          <p:nvSpPr>
            <p:cNvPr id="335" name="Oval 334">
              <a:extLst>
                <a:ext uri="{FF2B5EF4-FFF2-40B4-BE49-F238E27FC236}">
                  <a16:creationId xmlns:a16="http://schemas.microsoft.com/office/drawing/2014/main" id="{2A56AB2D-1314-2D42-94B9-5543D088BB89}"/>
                </a:ext>
              </a:extLst>
            </p:cNvPr>
            <p:cNvSpPr/>
            <p:nvPr/>
          </p:nvSpPr>
          <p:spPr>
            <a:xfrm>
              <a:off x="2036652" y="1497826"/>
              <a:ext cx="1665617" cy="1576552"/>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336" name="Oval 335">
            <a:extLst>
              <a:ext uri="{FF2B5EF4-FFF2-40B4-BE49-F238E27FC236}">
                <a16:creationId xmlns:a16="http://schemas.microsoft.com/office/drawing/2014/main" id="{E529183E-6584-A949-B040-DD3E48693FEB}"/>
              </a:ext>
            </a:extLst>
          </p:cNvPr>
          <p:cNvSpPr/>
          <p:nvPr/>
        </p:nvSpPr>
        <p:spPr>
          <a:xfrm>
            <a:off x="1088361" y="63790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Oval 336">
            <a:extLst>
              <a:ext uri="{FF2B5EF4-FFF2-40B4-BE49-F238E27FC236}">
                <a16:creationId xmlns:a16="http://schemas.microsoft.com/office/drawing/2014/main" id="{F7D5FD1C-FA35-C644-BA78-3F48E10AF7F5}"/>
              </a:ext>
            </a:extLst>
          </p:cNvPr>
          <p:cNvSpPr/>
          <p:nvPr/>
        </p:nvSpPr>
        <p:spPr>
          <a:xfrm>
            <a:off x="1092477" y="65314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Oval 337">
            <a:extLst>
              <a:ext uri="{FF2B5EF4-FFF2-40B4-BE49-F238E27FC236}">
                <a16:creationId xmlns:a16="http://schemas.microsoft.com/office/drawing/2014/main" id="{DA560D6D-ADF2-E64B-9B56-BC59F5380C8B}"/>
              </a:ext>
            </a:extLst>
          </p:cNvPr>
          <p:cNvSpPr/>
          <p:nvPr/>
        </p:nvSpPr>
        <p:spPr>
          <a:xfrm>
            <a:off x="1092477" y="6679744"/>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TextBox 338">
            <a:extLst>
              <a:ext uri="{FF2B5EF4-FFF2-40B4-BE49-F238E27FC236}">
                <a16:creationId xmlns:a16="http://schemas.microsoft.com/office/drawing/2014/main" id="{3C0AE632-EAD4-B44D-AEA6-120237EAD195}"/>
              </a:ext>
            </a:extLst>
          </p:cNvPr>
          <p:cNvSpPr txBox="1"/>
          <p:nvPr/>
        </p:nvSpPr>
        <p:spPr>
          <a:xfrm>
            <a:off x="235094" y="2019750"/>
            <a:ext cx="2352888" cy="369332"/>
          </a:xfrm>
          <a:prstGeom prst="rect">
            <a:avLst/>
          </a:prstGeom>
          <a:noFill/>
        </p:spPr>
        <p:txBody>
          <a:bodyPr wrap="none" rtlCol="0">
            <a:spAutoFit/>
          </a:bodyPr>
          <a:lstStyle/>
          <a:p>
            <a:r>
              <a:rPr lang="en-US" dirty="0"/>
              <a:t>Bootstrapped data sets</a:t>
            </a:r>
          </a:p>
        </p:txBody>
      </p:sp>
      <p:sp>
        <p:nvSpPr>
          <p:cNvPr id="340" name="Right Arrow 339">
            <a:extLst>
              <a:ext uri="{FF2B5EF4-FFF2-40B4-BE49-F238E27FC236}">
                <a16:creationId xmlns:a16="http://schemas.microsoft.com/office/drawing/2014/main" id="{A82EA65F-920D-6848-854E-9AC23334810A}"/>
              </a:ext>
            </a:extLst>
          </p:cNvPr>
          <p:cNvSpPr/>
          <p:nvPr/>
        </p:nvSpPr>
        <p:spPr>
          <a:xfrm>
            <a:off x="1772834" y="428573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85" name="TextBox 184">
                <a:extLst>
                  <a:ext uri="{FF2B5EF4-FFF2-40B4-BE49-F238E27FC236}">
                    <a16:creationId xmlns:a16="http://schemas.microsoft.com/office/drawing/2014/main" id="{78D6DA06-A0B6-2A48-A6B3-564C1446CCF5}"/>
                  </a:ext>
                </a:extLst>
              </p:cNvPr>
              <p:cNvSpPr txBox="1"/>
              <p:nvPr/>
            </p:nvSpPr>
            <p:spPr>
              <a:xfrm>
                <a:off x="7800714" y="694410"/>
                <a:ext cx="324897" cy="31252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lang="en-US" sz="1400" i="1" dirty="0" smtClean="0">
                              <a:latin typeface="Cambria Math" panose="02040503050406030204" pitchFamily="18" charset="0"/>
                            </a:rPr>
                          </m:ctrlPr>
                        </m:accPr>
                        <m:e>
                          <m:r>
                            <a:rPr lang="en-US" sz="1400" b="0" i="1" dirty="0" smtClean="0">
                              <a:latin typeface="Cambria Math" panose="02040503050406030204" pitchFamily="18" charset="0"/>
                            </a:rPr>
                            <m:t>𝑏</m:t>
                          </m:r>
                        </m:e>
                      </m:acc>
                    </m:oMath>
                  </m:oMathPara>
                </a14:m>
                <a:endParaRPr lang="en-US" sz="1400" dirty="0"/>
              </a:p>
            </p:txBody>
          </p:sp>
        </mc:Choice>
        <mc:Fallback>
          <p:sp>
            <p:nvSpPr>
              <p:cNvPr id="185" name="TextBox 184">
                <a:extLst>
                  <a:ext uri="{FF2B5EF4-FFF2-40B4-BE49-F238E27FC236}">
                    <a16:creationId xmlns:a16="http://schemas.microsoft.com/office/drawing/2014/main" id="{78D6DA06-A0B6-2A48-A6B3-564C1446CCF5}"/>
                  </a:ext>
                </a:extLst>
              </p:cNvPr>
              <p:cNvSpPr txBox="1">
                <a:spLocks noRot="1" noChangeAspect="1" noMove="1" noResize="1" noEditPoints="1" noAdjustHandles="1" noChangeArrowheads="1" noChangeShapeType="1" noTextEdit="1"/>
              </p:cNvSpPr>
              <p:nvPr/>
            </p:nvSpPr>
            <p:spPr>
              <a:xfrm>
                <a:off x="7800714" y="694410"/>
                <a:ext cx="324897" cy="312521"/>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74613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E29582F9-E8B7-3342-8C39-EA0E64271395}"/>
              </a:ext>
            </a:extLst>
          </p:cNvPr>
          <p:cNvGrpSpPr/>
          <p:nvPr/>
        </p:nvGrpSpPr>
        <p:grpSpPr>
          <a:xfrm>
            <a:off x="657172" y="914402"/>
            <a:ext cx="1665617" cy="1576552"/>
            <a:chOff x="1970964" y="1345326"/>
            <a:chExt cx="1665617" cy="1576552"/>
          </a:xfrm>
        </p:grpSpPr>
        <p:sp>
          <p:nvSpPr>
            <p:cNvPr id="2" name="TextBox 1">
              <a:extLst>
                <a:ext uri="{FF2B5EF4-FFF2-40B4-BE49-F238E27FC236}">
                  <a16:creationId xmlns:a16="http://schemas.microsoft.com/office/drawing/2014/main" id="{B19D19F1-3540-F64B-8DD6-3FC5DCD468C7}"/>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3" name="TextBox 2">
              <a:extLst>
                <a:ext uri="{FF2B5EF4-FFF2-40B4-BE49-F238E27FC236}">
                  <a16:creationId xmlns:a16="http://schemas.microsoft.com/office/drawing/2014/main" id="{8EB866E3-A519-3A46-8746-9A57767E1C44}"/>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4" name="TextBox 3">
              <a:extLst>
                <a:ext uri="{FF2B5EF4-FFF2-40B4-BE49-F238E27FC236}">
                  <a16:creationId xmlns:a16="http://schemas.microsoft.com/office/drawing/2014/main" id="{D967CD2A-6836-234C-ACEF-61B66FDDF511}"/>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5" name="TextBox 4">
              <a:extLst>
                <a:ext uri="{FF2B5EF4-FFF2-40B4-BE49-F238E27FC236}">
                  <a16:creationId xmlns:a16="http://schemas.microsoft.com/office/drawing/2014/main" id="{05CE58D2-B566-3449-95BE-27FAFB3122BE}"/>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6" name="TextBox 5">
              <a:extLst>
                <a:ext uri="{FF2B5EF4-FFF2-40B4-BE49-F238E27FC236}">
                  <a16:creationId xmlns:a16="http://schemas.microsoft.com/office/drawing/2014/main" id="{331F4696-1B56-3046-9251-1AEE804FEB64}"/>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 name="TextBox 6">
              <a:extLst>
                <a:ext uri="{FF2B5EF4-FFF2-40B4-BE49-F238E27FC236}">
                  <a16:creationId xmlns:a16="http://schemas.microsoft.com/office/drawing/2014/main" id="{2DA9B31B-ED3E-D84B-A790-2C58699286AB}"/>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8" name="TextBox 7">
              <a:extLst>
                <a:ext uri="{FF2B5EF4-FFF2-40B4-BE49-F238E27FC236}">
                  <a16:creationId xmlns:a16="http://schemas.microsoft.com/office/drawing/2014/main" id="{DEED48AE-6B22-4640-9EB6-BE334B1A8496}"/>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9" name="TextBox 8">
              <a:extLst>
                <a:ext uri="{FF2B5EF4-FFF2-40B4-BE49-F238E27FC236}">
                  <a16:creationId xmlns:a16="http://schemas.microsoft.com/office/drawing/2014/main" id="{56696378-DB22-1D42-9AFD-60E8F108B0AC}"/>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10" name="TextBox 9">
              <a:extLst>
                <a:ext uri="{FF2B5EF4-FFF2-40B4-BE49-F238E27FC236}">
                  <a16:creationId xmlns:a16="http://schemas.microsoft.com/office/drawing/2014/main" id="{2CBC3219-0402-464B-90E2-777BC8DE0141}"/>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11" name="TextBox 10">
              <a:extLst>
                <a:ext uri="{FF2B5EF4-FFF2-40B4-BE49-F238E27FC236}">
                  <a16:creationId xmlns:a16="http://schemas.microsoft.com/office/drawing/2014/main" id="{7F7C3371-DA65-324A-9032-F2E5F5B6E3E3}"/>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12" name="TextBox 11">
              <a:extLst>
                <a:ext uri="{FF2B5EF4-FFF2-40B4-BE49-F238E27FC236}">
                  <a16:creationId xmlns:a16="http://schemas.microsoft.com/office/drawing/2014/main" id="{BE8F95B0-5D50-344D-BF17-A014FBB0F39D}"/>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13" name="TextBox 12">
              <a:extLst>
                <a:ext uri="{FF2B5EF4-FFF2-40B4-BE49-F238E27FC236}">
                  <a16:creationId xmlns:a16="http://schemas.microsoft.com/office/drawing/2014/main" id="{7CCC66CA-49A8-8940-B416-BAE332843914}"/>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14" name="TextBox 13">
              <a:extLst>
                <a:ext uri="{FF2B5EF4-FFF2-40B4-BE49-F238E27FC236}">
                  <a16:creationId xmlns:a16="http://schemas.microsoft.com/office/drawing/2014/main" id="{1FB31936-3F1A-3741-B745-2B389083E59E}"/>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15" name="TextBox 14">
              <a:extLst>
                <a:ext uri="{FF2B5EF4-FFF2-40B4-BE49-F238E27FC236}">
                  <a16:creationId xmlns:a16="http://schemas.microsoft.com/office/drawing/2014/main" id="{F1D589A5-FBFF-7545-84EB-72705AEA8095}"/>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16" name="TextBox 15">
              <a:extLst>
                <a:ext uri="{FF2B5EF4-FFF2-40B4-BE49-F238E27FC236}">
                  <a16:creationId xmlns:a16="http://schemas.microsoft.com/office/drawing/2014/main" id="{507193EB-271E-D24B-91D9-7A8F4B0D130C}"/>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17" name="TextBox 16">
              <a:extLst>
                <a:ext uri="{FF2B5EF4-FFF2-40B4-BE49-F238E27FC236}">
                  <a16:creationId xmlns:a16="http://schemas.microsoft.com/office/drawing/2014/main" id="{FCC246CE-4A30-7441-8C37-434F6D3AAB88}"/>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18" name="TextBox 17">
              <a:extLst>
                <a:ext uri="{FF2B5EF4-FFF2-40B4-BE49-F238E27FC236}">
                  <a16:creationId xmlns:a16="http://schemas.microsoft.com/office/drawing/2014/main" id="{09212FB5-5044-314A-A61C-C341FDFFB65D}"/>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19" name="TextBox 18">
              <a:extLst>
                <a:ext uri="{FF2B5EF4-FFF2-40B4-BE49-F238E27FC236}">
                  <a16:creationId xmlns:a16="http://schemas.microsoft.com/office/drawing/2014/main" id="{65C702A7-EC65-D54C-9799-C81B8675FC71}"/>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20" name="TextBox 19">
              <a:extLst>
                <a:ext uri="{FF2B5EF4-FFF2-40B4-BE49-F238E27FC236}">
                  <a16:creationId xmlns:a16="http://schemas.microsoft.com/office/drawing/2014/main" id="{36DB8DB3-1A3D-4B4E-B33E-A4A2BE47AF86}"/>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21" name="TextBox 20">
              <a:extLst>
                <a:ext uri="{FF2B5EF4-FFF2-40B4-BE49-F238E27FC236}">
                  <a16:creationId xmlns:a16="http://schemas.microsoft.com/office/drawing/2014/main" id="{17C80AA5-DAC0-F64E-97CC-140C203B6353}"/>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22" name="TextBox 21">
              <a:extLst>
                <a:ext uri="{FF2B5EF4-FFF2-40B4-BE49-F238E27FC236}">
                  <a16:creationId xmlns:a16="http://schemas.microsoft.com/office/drawing/2014/main" id="{2AE7D2CC-E1FB-E845-8B31-51AA1E4D6F81}"/>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23" name="TextBox 22">
              <a:extLst>
                <a:ext uri="{FF2B5EF4-FFF2-40B4-BE49-F238E27FC236}">
                  <a16:creationId xmlns:a16="http://schemas.microsoft.com/office/drawing/2014/main" id="{1661CA62-E42A-6249-A18C-468D71BBDCA4}"/>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24" name="Oval 23">
              <a:extLst>
                <a:ext uri="{FF2B5EF4-FFF2-40B4-BE49-F238E27FC236}">
                  <a16:creationId xmlns:a16="http://schemas.microsoft.com/office/drawing/2014/main" id="{9766CE3E-1D5C-764F-A5A5-DBC353D1592B}"/>
                </a:ext>
              </a:extLst>
            </p:cNvPr>
            <p:cNvSpPr/>
            <p:nvPr/>
          </p:nvSpPr>
          <p:spPr>
            <a:xfrm>
              <a:off x="1970964" y="1345326"/>
              <a:ext cx="1665617" cy="157655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8315D108-DC4A-9A45-9C7C-283CBEC4071C}"/>
              </a:ext>
            </a:extLst>
          </p:cNvPr>
          <p:cNvSpPr txBox="1"/>
          <p:nvPr/>
        </p:nvSpPr>
        <p:spPr>
          <a:xfrm>
            <a:off x="2501732" y="1195130"/>
            <a:ext cx="1408399" cy="369332"/>
          </a:xfrm>
          <a:prstGeom prst="rect">
            <a:avLst/>
          </a:prstGeom>
          <a:noFill/>
        </p:spPr>
        <p:txBody>
          <a:bodyPr wrap="none" rtlCol="0">
            <a:spAutoFit/>
          </a:bodyPr>
          <a:lstStyle/>
          <a:p>
            <a:r>
              <a:rPr lang="en-US" b="1" dirty="0"/>
              <a:t>distribution?</a:t>
            </a:r>
          </a:p>
        </p:txBody>
      </p:sp>
      <p:sp>
        <p:nvSpPr>
          <p:cNvPr id="28" name="Right Arrow 27">
            <a:extLst>
              <a:ext uri="{FF2B5EF4-FFF2-40B4-BE49-F238E27FC236}">
                <a16:creationId xmlns:a16="http://schemas.microsoft.com/office/drawing/2014/main" id="{BBC7CFDC-98C4-7A48-A440-0DC444DAF449}"/>
              </a:ext>
            </a:extLst>
          </p:cNvPr>
          <p:cNvSpPr/>
          <p:nvPr/>
        </p:nvSpPr>
        <p:spPr>
          <a:xfrm>
            <a:off x="2533095" y="1560258"/>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7CDD9D3-7583-214A-A969-F9BAA0F21CE1}"/>
              </a:ext>
            </a:extLst>
          </p:cNvPr>
          <p:cNvSpPr txBox="1"/>
          <p:nvPr/>
        </p:nvSpPr>
        <p:spPr>
          <a:xfrm>
            <a:off x="3941313" y="668933"/>
            <a:ext cx="1289969" cy="2862322"/>
          </a:xfrm>
          <a:prstGeom prst="rect">
            <a:avLst/>
          </a:prstGeom>
          <a:noFill/>
        </p:spPr>
        <p:txBody>
          <a:bodyPr wrap="none" rtlCol="0">
            <a:spAutoFit/>
          </a:bodyPr>
          <a:lstStyle/>
          <a:p>
            <a:r>
              <a:rPr lang="en-US" i="1" u="sng" dirty="0"/>
              <a:t>discrete</a:t>
            </a:r>
            <a:r>
              <a:rPr lang="en-US" u="sng" dirty="0"/>
              <a:t>:</a:t>
            </a:r>
          </a:p>
          <a:p>
            <a:r>
              <a:rPr lang="en-US" dirty="0"/>
              <a:t>binomial</a:t>
            </a:r>
          </a:p>
          <a:p>
            <a:r>
              <a:rPr lang="en-US" dirty="0" err="1"/>
              <a:t>poisson</a:t>
            </a:r>
            <a:endParaRPr lang="en-US" dirty="0"/>
          </a:p>
          <a:p>
            <a:endParaRPr lang="en-US" dirty="0"/>
          </a:p>
          <a:p>
            <a:r>
              <a:rPr lang="en-US" i="1" u="sng" dirty="0"/>
              <a:t>continuous</a:t>
            </a:r>
            <a:r>
              <a:rPr lang="en-US" u="sng" dirty="0"/>
              <a:t>:</a:t>
            </a:r>
          </a:p>
          <a:p>
            <a:r>
              <a:rPr lang="en-US" dirty="0"/>
              <a:t>uniform</a:t>
            </a:r>
          </a:p>
          <a:p>
            <a:r>
              <a:rPr lang="en-US" dirty="0"/>
              <a:t>normal</a:t>
            </a:r>
          </a:p>
          <a:p>
            <a:r>
              <a:rPr lang="en-US" dirty="0"/>
              <a:t>exponential</a:t>
            </a:r>
          </a:p>
          <a:p>
            <a:endParaRPr lang="en-US" dirty="0"/>
          </a:p>
          <a:p>
            <a:r>
              <a:rPr lang="en-US" i="1" dirty="0"/>
              <a:t>anything</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6C55BC1-6AA4-614E-B551-107D972EB0C4}"/>
                  </a:ext>
                </a:extLst>
              </p:cNvPr>
              <p:cNvSpPr txBox="1"/>
              <p:nvPr/>
            </p:nvSpPr>
            <p:spPr>
              <a:xfrm>
                <a:off x="657172" y="441436"/>
                <a:ext cx="1644104" cy="369332"/>
              </a:xfrm>
              <a:prstGeom prst="rect">
                <a:avLst/>
              </a:prstGeom>
              <a:noFill/>
            </p:spPr>
            <p:txBody>
              <a:bodyPr wrap="none" rtlCol="0">
                <a:spAutoFit/>
              </a:bodyPr>
              <a:lstStyle/>
              <a:p>
                <a14:m>
                  <m:oMath xmlns:m="http://schemas.openxmlformats.org/officeDocument/2006/math">
                    <m:r>
                      <a:rPr lang="en-US" i="1" dirty="0">
                        <a:latin typeface="Cambria Math" panose="02040503050406030204" pitchFamily="18" charset="0"/>
                      </a:rPr>
                      <m:t>𝑁</m:t>
                    </m:r>
                  </m:oMath>
                </a14:m>
                <a:r>
                  <a:rPr lang="en-US" dirty="0"/>
                  <a:t> data samples</a:t>
                </a:r>
              </a:p>
            </p:txBody>
          </p:sp>
        </mc:Choice>
        <mc:Fallback xmlns="">
          <p:sp>
            <p:nvSpPr>
              <p:cNvPr id="31" name="TextBox 30">
                <a:extLst>
                  <a:ext uri="{FF2B5EF4-FFF2-40B4-BE49-F238E27FC236}">
                    <a16:creationId xmlns:a16="http://schemas.microsoft.com/office/drawing/2014/main" id="{86C55BC1-6AA4-614E-B551-107D972EB0C4}"/>
                  </a:ext>
                </a:extLst>
              </p:cNvPr>
              <p:cNvSpPr txBox="1">
                <a:spLocks noRot="1" noChangeAspect="1" noMove="1" noResize="1" noEditPoints="1" noAdjustHandles="1" noChangeArrowheads="1" noChangeShapeType="1" noTextEdit="1"/>
              </p:cNvSpPr>
              <p:nvPr/>
            </p:nvSpPr>
            <p:spPr>
              <a:xfrm>
                <a:off x="657172" y="441436"/>
                <a:ext cx="1644104" cy="369332"/>
              </a:xfrm>
              <a:prstGeom prst="rect">
                <a:avLst/>
              </a:prstGeom>
              <a:blipFill>
                <a:blip r:embed="rId2"/>
                <a:stretch>
                  <a:fillRect t="-6667" r="-1538" b="-23333"/>
                </a:stretch>
              </a:blipFill>
            </p:spPr>
            <p:txBody>
              <a:bodyPr/>
              <a:lstStyle/>
              <a:p>
                <a:r>
                  <a:rPr lang="en-US">
                    <a:noFill/>
                  </a:rPr>
                  <a:t> </a:t>
                </a:r>
              </a:p>
            </p:txBody>
          </p:sp>
        </mc:Fallback>
      </mc:AlternateContent>
    </p:spTree>
    <p:extLst>
      <p:ext uri="{BB962C8B-B14F-4D97-AF65-F5344CB8AC3E}">
        <p14:creationId xmlns:p14="http://schemas.microsoft.com/office/powerpoint/2010/main" val="3560439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E29582F9-E8B7-3342-8C39-EA0E64271395}"/>
              </a:ext>
            </a:extLst>
          </p:cNvPr>
          <p:cNvGrpSpPr/>
          <p:nvPr/>
        </p:nvGrpSpPr>
        <p:grpSpPr>
          <a:xfrm>
            <a:off x="657172" y="914402"/>
            <a:ext cx="1665617" cy="1576552"/>
            <a:chOff x="1970964" y="1345326"/>
            <a:chExt cx="1665617" cy="1576552"/>
          </a:xfrm>
        </p:grpSpPr>
        <p:sp>
          <p:nvSpPr>
            <p:cNvPr id="2" name="TextBox 1">
              <a:extLst>
                <a:ext uri="{FF2B5EF4-FFF2-40B4-BE49-F238E27FC236}">
                  <a16:creationId xmlns:a16="http://schemas.microsoft.com/office/drawing/2014/main" id="{B19D19F1-3540-F64B-8DD6-3FC5DCD468C7}"/>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3" name="TextBox 2">
              <a:extLst>
                <a:ext uri="{FF2B5EF4-FFF2-40B4-BE49-F238E27FC236}">
                  <a16:creationId xmlns:a16="http://schemas.microsoft.com/office/drawing/2014/main" id="{8EB866E3-A519-3A46-8746-9A57767E1C44}"/>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4" name="TextBox 3">
              <a:extLst>
                <a:ext uri="{FF2B5EF4-FFF2-40B4-BE49-F238E27FC236}">
                  <a16:creationId xmlns:a16="http://schemas.microsoft.com/office/drawing/2014/main" id="{D967CD2A-6836-234C-ACEF-61B66FDDF511}"/>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5" name="TextBox 4">
              <a:extLst>
                <a:ext uri="{FF2B5EF4-FFF2-40B4-BE49-F238E27FC236}">
                  <a16:creationId xmlns:a16="http://schemas.microsoft.com/office/drawing/2014/main" id="{05CE58D2-B566-3449-95BE-27FAFB3122BE}"/>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6" name="TextBox 5">
              <a:extLst>
                <a:ext uri="{FF2B5EF4-FFF2-40B4-BE49-F238E27FC236}">
                  <a16:creationId xmlns:a16="http://schemas.microsoft.com/office/drawing/2014/main" id="{331F4696-1B56-3046-9251-1AEE804FEB64}"/>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 name="TextBox 6">
              <a:extLst>
                <a:ext uri="{FF2B5EF4-FFF2-40B4-BE49-F238E27FC236}">
                  <a16:creationId xmlns:a16="http://schemas.microsoft.com/office/drawing/2014/main" id="{2DA9B31B-ED3E-D84B-A790-2C58699286AB}"/>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8" name="TextBox 7">
              <a:extLst>
                <a:ext uri="{FF2B5EF4-FFF2-40B4-BE49-F238E27FC236}">
                  <a16:creationId xmlns:a16="http://schemas.microsoft.com/office/drawing/2014/main" id="{DEED48AE-6B22-4640-9EB6-BE334B1A8496}"/>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9" name="TextBox 8">
              <a:extLst>
                <a:ext uri="{FF2B5EF4-FFF2-40B4-BE49-F238E27FC236}">
                  <a16:creationId xmlns:a16="http://schemas.microsoft.com/office/drawing/2014/main" id="{56696378-DB22-1D42-9AFD-60E8F108B0AC}"/>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10" name="TextBox 9">
              <a:extLst>
                <a:ext uri="{FF2B5EF4-FFF2-40B4-BE49-F238E27FC236}">
                  <a16:creationId xmlns:a16="http://schemas.microsoft.com/office/drawing/2014/main" id="{2CBC3219-0402-464B-90E2-777BC8DE0141}"/>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11" name="TextBox 10">
              <a:extLst>
                <a:ext uri="{FF2B5EF4-FFF2-40B4-BE49-F238E27FC236}">
                  <a16:creationId xmlns:a16="http://schemas.microsoft.com/office/drawing/2014/main" id="{7F7C3371-DA65-324A-9032-F2E5F5B6E3E3}"/>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12" name="TextBox 11">
              <a:extLst>
                <a:ext uri="{FF2B5EF4-FFF2-40B4-BE49-F238E27FC236}">
                  <a16:creationId xmlns:a16="http://schemas.microsoft.com/office/drawing/2014/main" id="{BE8F95B0-5D50-344D-BF17-A014FBB0F39D}"/>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13" name="TextBox 12">
              <a:extLst>
                <a:ext uri="{FF2B5EF4-FFF2-40B4-BE49-F238E27FC236}">
                  <a16:creationId xmlns:a16="http://schemas.microsoft.com/office/drawing/2014/main" id="{7CCC66CA-49A8-8940-B416-BAE332843914}"/>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14" name="TextBox 13">
              <a:extLst>
                <a:ext uri="{FF2B5EF4-FFF2-40B4-BE49-F238E27FC236}">
                  <a16:creationId xmlns:a16="http://schemas.microsoft.com/office/drawing/2014/main" id="{1FB31936-3F1A-3741-B745-2B389083E59E}"/>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15" name="TextBox 14">
              <a:extLst>
                <a:ext uri="{FF2B5EF4-FFF2-40B4-BE49-F238E27FC236}">
                  <a16:creationId xmlns:a16="http://schemas.microsoft.com/office/drawing/2014/main" id="{F1D589A5-FBFF-7545-84EB-72705AEA8095}"/>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16" name="TextBox 15">
              <a:extLst>
                <a:ext uri="{FF2B5EF4-FFF2-40B4-BE49-F238E27FC236}">
                  <a16:creationId xmlns:a16="http://schemas.microsoft.com/office/drawing/2014/main" id="{507193EB-271E-D24B-91D9-7A8F4B0D130C}"/>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17" name="TextBox 16">
              <a:extLst>
                <a:ext uri="{FF2B5EF4-FFF2-40B4-BE49-F238E27FC236}">
                  <a16:creationId xmlns:a16="http://schemas.microsoft.com/office/drawing/2014/main" id="{FCC246CE-4A30-7441-8C37-434F6D3AAB88}"/>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18" name="TextBox 17">
              <a:extLst>
                <a:ext uri="{FF2B5EF4-FFF2-40B4-BE49-F238E27FC236}">
                  <a16:creationId xmlns:a16="http://schemas.microsoft.com/office/drawing/2014/main" id="{09212FB5-5044-314A-A61C-C341FDFFB65D}"/>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19" name="TextBox 18">
              <a:extLst>
                <a:ext uri="{FF2B5EF4-FFF2-40B4-BE49-F238E27FC236}">
                  <a16:creationId xmlns:a16="http://schemas.microsoft.com/office/drawing/2014/main" id="{65C702A7-EC65-D54C-9799-C81B8675FC71}"/>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20" name="TextBox 19">
              <a:extLst>
                <a:ext uri="{FF2B5EF4-FFF2-40B4-BE49-F238E27FC236}">
                  <a16:creationId xmlns:a16="http://schemas.microsoft.com/office/drawing/2014/main" id="{36DB8DB3-1A3D-4B4E-B33E-A4A2BE47AF86}"/>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21" name="TextBox 20">
              <a:extLst>
                <a:ext uri="{FF2B5EF4-FFF2-40B4-BE49-F238E27FC236}">
                  <a16:creationId xmlns:a16="http://schemas.microsoft.com/office/drawing/2014/main" id="{17C80AA5-DAC0-F64E-97CC-140C203B6353}"/>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22" name="TextBox 21">
              <a:extLst>
                <a:ext uri="{FF2B5EF4-FFF2-40B4-BE49-F238E27FC236}">
                  <a16:creationId xmlns:a16="http://schemas.microsoft.com/office/drawing/2014/main" id="{2AE7D2CC-E1FB-E845-8B31-51AA1E4D6F81}"/>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23" name="TextBox 22">
              <a:extLst>
                <a:ext uri="{FF2B5EF4-FFF2-40B4-BE49-F238E27FC236}">
                  <a16:creationId xmlns:a16="http://schemas.microsoft.com/office/drawing/2014/main" id="{1661CA62-E42A-6249-A18C-468D71BBDCA4}"/>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24" name="Oval 23">
              <a:extLst>
                <a:ext uri="{FF2B5EF4-FFF2-40B4-BE49-F238E27FC236}">
                  <a16:creationId xmlns:a16="http://schemas.microsoft.com/office/drawing/2014/main" id="{9766CE3E-1D5C-764F-A5A5-DBC353D1592B}"/>
                </a:ext>
              </a:extLst>
            </p:cNvPr>
            <p:cNvSpPr/>
            <p:nvPr/>
          </p:nvSpPr>
          <p:spPr>
            <a:xfrm>
              <a:off x="1970964" y="1345326"/>
              <a:ext cx="1665617" cy="157655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8315D108-DC4A-9A45-9C7C-283CBEC4071C}"/>
              </a:ext>
            </a:extLst>
          </p:cNvPr>
          <p:cNvSpPr txBox="1"/>
          <p:nvPr/>
        </p:nvSpPr>
        <p:spPr>
          <a:xfrm>
            <a:off x="2501732" y="1195130"/>
            <a:ext cx="1408399" cy="369332"/>
          </a:xfrm>
          <a:prstGeom prst="rect">
            <a:avLst/>
          </a:prstGeom>
          <a:noFill/>
        </p:spPr>
        <p:txBody>
          <a:bodyPr wrap="none" rtlCol="0">
            <a:spAutoFit/>
          </a:bodyPr>
          <a:lstStyle/>
          <a:p>
            <a:r>
              <a:rPr lang="en-US" b="1" dirty="0"/>
              <a:t>distribution?</a:t>
            </a:r>
          </a:p>
        </p:txBody>
      </p:sp>
      <p:sp>
        <p:nvSpPr>
          <p:cNvPr id="28" name="Right Arrow 27">
            <a:extLst>
              <a:ext uri="{FF2B5EF4-FFF2-40B4-BE49-F238E27FC236}">
                <a16:creationId xmlns:a16="http://schemas.microsoft.com/office/drawing/2014/main" id="{BBC7CFDC-98C4-7A48-A440-0DC444DAF449}"/>
              </a:ext>
            </a:extLst>
          </p:cNvPr>
          <p:cNvSpPr/>
          <p:nvPr/>
        </p:nvSpPr>
        <p:spPr>
          <a:xfrm>
            <a:off x="2533095" y="1560258"/>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7CDD9D3-7583-214A-A969-F9BAA0F21CE1}"/>
              </a:ext>
            </a:extLst>
          </p:cNvPr>
          <p:cNvSpPr txBox="1"/>
          <p:nvPr/>
        </p:nvSpPr>
        <p:spPr>
          <a:xfrm>
            <a:off x="3941313" y="668933"/>
            <a:ext cx="1289969" cy="2862322"/>
          </a:xfrm>
          <a:prstGeom prst="rect">
            <a:avLst/>
          </a:prstGeom>
          <a:noFill/>
        </p:spPr>
        <p:txBody>
          <a:bodyPr wrap="none" rtlCol="0">
            <a:spAutoFit/>
          </a:bodyPr>
          <a:lstStyle/>
          <a:p>
            <a:r>
              <a:rPr lang="en-US" i="1" u="sng" dirty="0"/>
              <a:t>discrete</a:t>
            </a:r>
            <a:r>
              <a:rPr lang="en-US" u="sng" dirty="0"/>
              <a:t>:</a:t>
            </a:r>
          </a:p>
          <a:p>
            <a:r>
              <a:rPr lang="en-US" dirty="0"/>
              <a:t>binomial</a:t>
            </a:r>
          </a:p>
          <a:p>
            <a:r>
              <a:rPr lang="en-US" dirty="0" err="1"/>
              <a:t>poisson</a:t>
            </a:r>
            <a:endParaRPr lang="en-US" dirty="0"/>
          </a:p>
          <a:p>
            <a:endParaRPr lang="en-US" dirty="0"/>
          </a:p>
          <a:p>
            <a:r>
              <a:rPr lang="en-US" i="1" u="sng" dirty="0"/>
              <a:t>continuous</a:t>
            </a:r>
            <a:r>
              <a:rPr lang="en-US" u="sng" dirty="0"/>
              <a:t>:</a:t>
            </a:r>
          </a:p>
          <a:p>
            <a:r>
              <a:rPr lang="en-US" dirty="0"/>
              <a:t>uniform</a:t>
            </a:r>
          </a:p>
          <a:p>
            <a:r>
              <a:rPr lang="en-US" dirty="0"/>
              <a:t>normal</a:t>
            </a:r>
          </a:p>
          <a:p>
            <a:r>
              <a:rPr lang="en-US" dirty="0"/>
              <a:t>exponential</a:t>
            </a:r>
          </a:p>
          <a:p>
            <a:endParaRPr lang="en-US" dirty="0"/>
          </a:p>
          <a:p>
            <a:r>
              <a:rPr lang="en-US" i="1" dirty="0"/>
              <a:t>anything</a:t>
            </a:r>
          </a:p>
        </p:txBody>
      </p:sp>
      <p:sp>
        <p:nvSpPr>
          <p:cNvPr id="33" name="Right Arrow 32">
            <a:extLst>
              <a:ext uri="{FF2B5EF4-FFF2-40B4-BE49-F238E27FC236}">
                <a16:creationId xmlns:a16="http://schemas.microsoft.com/office/drawing/2014/main" id="{E7783210-DA36-7F46-AC21-574600E2D4D5}"/>
              </a:ext>
            </a:extLst>
          </p:cNvPr>
          <p:cNvSpPr/>
          <p:nvPr/>
        </p:nvSpPr>
        <p:spPr>
          <a:xfrm>
            <a:off x="5297417" y="99848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a:extLst>
              <a:ext uri="{FF2B5EF4-FFF2-40B4-BE49-F238E27FC236}">
                <a16:creationId xmlns:a16="http://schemas.microsoft.com/office/drawing/2014/main" id="{7F36AD8F-C8BC-6C43-9558-2A8C246FC75B}"/>
              </a:ext>
            </a:extLst>
          </p:cNvPr>
          <p:cNvSpPr/>
          <p:nvPr/>
        </p:nvSpPr>
        <p:spPr>
          <a:xfrm>
            <a:off x="5297416" y="130328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a:extLst>
              <a:ext uri="{FF2B5EF4-FFF2-40B4-BE49-F238E27FC236}">
                <a16:creationId xmlns:a16="http://schemas.microsoft.com/office/drawing/2014/main" id="{47294771-1707-CE46-814D-DB1277C92097}"/>
              </a:ext>
            </a:extLst>
          </p:cNvPr>
          <p:cNvSpPr/>
          <p:nvPr/>
        </p:nvSpPr>
        <p:spPr>
          <a:xfrm>
            <a:off x="5297416" y="235780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a:extLst>
              <a:ext uri="{FF2B5EF4-FFF2-40B4-BE49-F238E27FC236}">
                <a16:creationId xmlns:a16="http://schemas.microsoft.com/office/drawing/2014/main" id="{33408E80-FFBD-EE40-8884-238E1176EBE8}"/>
              </a:ext>
            </a:extLst>
          </p:cNvPr>
          <p:cNvSpPr/>
          <p:nvPr/>
        </p:nvSpPr>
        <p:spPr>
          <a:xfrm>
            <a:off x="5293198" y="2662452"/>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EEB6551E-C788-D644-92DD-DE84DE28E6AB}"/>
              </a:ext>
            </a:extLst>
          </p:cNvPr>
          <p:cNvSpPr txBox="1"/>
          <p:nvPr/>
        </p:nvSpPr>
        <p:spPr>
          <a:xfrm>
            <a:off x="5449333" y="639165"/>
            <a:ext cx="1027974" cy="369332"/>
          </a:xfrm>
          <a:prstGeom prst="rect">
            <a:avLst/>
          </a:prstGeom>
          <a:noFill/>
        </p:spPr>
        <p:txBody>
          <a:bodyPr wrap="none" rtlCol="0">
            <a:spAutoFit/>
          </a:bodyPr>
          <a:lstStyle/>
          <a:p>
            <a:r>
              <a:rPr lang="en-US" b="1" dirty="0"/>
              <a:t>statistic?</a:t>
            </a:r>
          </a:p>
        </p:txBody>
      </p:sp>
      <p:sp>
        <p:nvSpPr>
          <p:cNvPr id="42" name="Right Arrow 41">
            <a:extLst>
              <a:ext uri="{FF2B5EF4-FFF2-40B4-BE49-F238E27FC236}">
                <a16:creationId xmlns:a16="http://schemas.microsoft.com/office/drawing/2014/main" id="{2E5FA0EE-A9B7-E147-9E5E-982374CA3E77}"/>
              </a:ext>
            </a:extLst>
          </p:cNvPr>
          <p:cNvSpPr/>
          <p:nvPr/>
        </p:nvSpPr>
        <p:spPr>
          <a:xfrm>
            <a:off x="5293198" y="3225284"/>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a:extLst>
              <a:ext uri="{FF2B5EF4-FFF2-40B4-BE49-F238E27FC236}">
                <a16:creationId xmlns:a16="http://schemas.microsoft.com/office/drawing/2014/main" id="{C0AB1F7F-88B9-584F-AE23-43DC0AF347B6}"/>
              </a:ext>
            </a:extLst>
          </p:cNvPr>
          <p:cNvSpPr/>
          <p:nvPr/>
        </p:nvSpPr>
        <p:spPr>
          <a:xfrm>
            <a:off x="5293198" y="2057560"/>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5DA0E144-BD3E-FE41-9FD8-65C881A52A72}"/>
                  </a:ext>
                </a:extLst>
              </p:cNvPr>
              <p:cNvSpPr txBox="1"/>
              <p:nvPr/>
            </p:nvSpPr>
            <p:spPr>
              <a:xfrm>
                <a:off x="6810906" y="877827"/>
                <a:ext cx="4153188" cy="369332"/>
              </a:xfrm>
              <a:prstGeom prst="rect">
                <a:avLst/>
              </a:prstGeom>
              <a:noFill/>
            </p:spPr>
            <p:txBody>
              <a:bodyPr wrap="none" rtlCol="0">
                <a:spAutoFit/>
              </a:bodyPr>
              <a:lstStyle/>
              <a:p>
                <a:r>
                  <a:rPr lang="en-US" dirty="0"/>
                  <a:t>probability </a:t>
                </a:r>
                <a14:m>
                  <m:oMath xmlns:m="http://schemas.openxmlformats.org/officeDocument/2006/math">
                    <m:r>
                      <a:rPr lang="en-US" b="1" i="1" dirty="0" smtClean="0">
                        <a:solidFill>
                          <a:srgbClr val="C00000"/>
                        </a:solidFill>
                        <a:latin typeface="Cambria Math" panose="02040503050406030204" pitchFamily="18" charset="0"/>
                      </a:rPr>
                      <m:t>𝒑</m:t>
                    </m:r>
                  </m:oMath>
                </a14:m>
                <a:r>
                  <a:rPr lang="en-US" dirty="0"/>
                  <a:t> of success on each of </a:t>
                </a:r>
                <a14:m>
                  <m:oMath xmlns:m="http://schemas.openxmlformats.org/officeDocument/2006/math">
                    <m:r>
                      <a:rPr lang="en-US" b="1" i="1" dirty="0" smtClean="0">
                        <a:solidFill>
                          <a:srgbClr val="C00000"/>
                        </a:solidFill>
                        <a:latin typeface="Cambria Math" panose="02040503050406030204" pitchFamily="18" charset="0"/>
                      </a:rPr>
                      <m:t>𝒏</m:t>
                    </m:r>
                  </m:oMath>
                </a14:m>
                <a:r>
                  <a:rPr lang="en-US" dirty="0"/>
                  <a:t> trials</a:t>
                </a:r>
              </a:p>
            </p:txBody>
          </p:sp>
        </mc:Choice>
        <mc:Fallback xmlns="">
          <p:sp>
            <p:nvSpPr>
              <p:cNvPr id="46" name="TextBox 45">
                <a:extLst>
                  <a:ext uri="{FF2B5EF4-FFF2-40B4-BE49-F238E27FC236}">
                    <a16:creationId xmlns:a16="http://schemas.microsoft.com/office/drawing/2014/main" id="{5DA0E144-BD3E-FE41-9FD8-65C881A52A72}"/>
                  </a:ext>
                </a:extLst>
              </p:cNvPr>
              <p:cNvSpPr txBox="1">
                <a:spLocks noRot="1" noChangeAspect="1" noMove="1" noResize="1" noEditPoints="1" noAdjustHandles="1" noChangeArrowheads="1" noChangeShapeType="1" noTextEdit="1"/>
              </p:cNvSpPr>
              <p:nvPr/>
            </p:nvSpPr>
            <p:spPr>
              <a:xfrm>
                <a:off x="6810906" y="877827"/>
                <a:ext cx="4153188" cy="369332"/>
              </a:xfrm>
              <a:prstGeom prst="rect">
                <a:avLst/>
              </a:prstGeom>
              <a:blipFill>
                <a:blip r:embed="rId2"/>
                <a:stretch>
                  <a:fillRect l="-915" t="-3333" r="-305"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F4BA525-D195-EE4D-8B79-ADB35C8FB333}"/>
                  </a:ext>
                </a:extLst>
              </p:cNvPr>
              <p:cNvSpPr txBox="1"/>
              <p:nvPr/>
            </p:nvSpPr>
            <p:spPr>
              <a:xfrm>
                <a:off x="6808964" y="1230970"/>
                <a:ext cx="4314514" cy="369332"/>
              </a:xfrm>
              <a:prstGeom prst="rect">
                <a:avLst/>
              </a:prstGeom>
              <a:noFill/>
            </p:spPr>
            <p:txBody>
              <a:bodyPr wrap="none" rtlCol="0">
                <a:spAutoFit/>
              </a:bodyPr>
              <a:lstStyle/>
              <a:p>
                <a:r>
                  <a:rPr lang="en-US" dirty="0"/>
                  <a:t>mean number </a:t>
                </a:r>
                <a14:m>
                  <m:oMath xmlns:m="http://schemas.openxmlformats.org/officeDocument/2006/math">
                    <m:acc>
                      <m:accPr>
                        <m:chr m:val="̅"/>
                        <m:ctrlPr>
                          <a:rPr lang="en-US" b="1" i="1" dirty="0" smtClean="0">
                            <a:solidFill>
                              <a:srgbClr val="C00000"/>
                            </a:solidFill>
                            <a:latin typeface="Cambria Math" panose="02040503050406030204" pitchFamily="18" charset="0"/>
                            <a:ea typeface="Cambria Math" panose="02040503050406030204" pitchFamily="18" charset="0"/>
                          </a:rPr>
                        </m:ctrlPr>
                      </m:accPr>
                      <m:e>
                        <m:r>
                          <a:rPr lang="en-US" b="1" i="1" dirty="0">
                            <a:solidFill>
                              <a:srgbClr val="C00000"/>
                            </a:solidFill>
                            <a:latin typeface="Cambria Math" panose="02040503050406030204" pitchFamily="18" charset="0"/>
                            <a:ea typeface="Cambria Math" panose="02040503050406030204" pitchFamily="18" charset="0"/>
                          </a:rPr>
                          <m:t>𝒙</m:t>
                        </m:r>
                      </m:e>
                    </m:acc>
                  </m:oMath>
                </a14:m>
                <a:r>
                  <a:rPr lang="en-US" dirty="0">
                    <a:solidFill>
                      <a:srgbClr val="C00000"/>
                    </a:solidFill>
                  </a:rPr>
                  <a:t> </a:t>
                </a:r>
                <a:r>
                  <a:rPr lang="en-US" dirty="0"/>
                  <a:t>per interval (time or space)</a:t>
                </a:r>
              </a:p>
            </p:txBody>
          </p:sp>
        </mc:Choice>
        <mc:Fallback xmlns="">
          <p:sp>
            <p:nvSpPr>
              <p:cNvPr id="47" name="TextBox 46">
                <a:extLst>
                  <a:ext uri="{FF2B5EF4-FFF2-40B4-BE49-F238E27FC236}">
                    <a16:creationId xmlns:a16="http://schemas.microsoft.com/office/drawing/2014/main" id="{BF4BA525-D195-EE4D-8B79-ADB35C8FB333}"/>
                  </a:ext>
                </a:extLst>
              </p:cNvPr>
              <p:cNvSpPr txBox="1">
                <a:spLocks noRot="1" noChangeAspect="1" noMove="1" noResize="1" noEditPoints="1" noAdjustHandles="1" noChangeArrowheads="1" noChangeShapeType="1" noTextEdit="1"/>
              </p:cNvSpPr>
              <p:nvPr/>
            </p:nvSpPr>
            <p:spPr>
              <a:xfrm>
                <a:off x="6808964" y="1230970"/>
                <a:ext cx="4314514" cy="369332"/>
              </a:xfrm>
              <a:prstGeom prst="rect">
                <a:avLst/>
              </a:prstGeom>
              <a:blipFill>
                <a:blip r:embed="rId3"/>
                <a:stretch>
                  <a:fillRect l="-880" t="-6667"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201E446D-25A2-564E-95BD-441F5D9BACA2}"/>
                  </a:ext>
                </a:extLst>
              </p:cNvPr>
              <p:cNvSpPr txBox="1"/>
              <p:nvPr/>
            </p:nvSpPr>
            <p:spPr>
              <a:xfrm>
                <a:off x="6792927" y="2271622"/>
                <a:ext cx="4622547" cy="375552"/>
              </a:xfrm>
              <a:prstGeom prst="rect">
                <a:avLst/>
              </a:prstGeom>
              <a:noFill/>
            </p:spPr>
            <p:txBody>
              <a:bodyPr wrap="none" rtlCol="0">
                <a:spAutoFit/>
              </a:bodyPr>
              <a:lstStyle/>
              <a:p>
                <a:r>
                  <a:rPr lang="en-US" dirty="0"/>
                  <a:t>mean </a:t>
                </a:r>
                <a14:m>
                  <m:oMath xmlns:m="http://schemas.openxmlformats.org/officeDocument/2006/math">
                    <m:acc>
                      <m:accPr>
                        <m:chr m:val="̅"/>
                        <m:ctrlPr>
                          <a:rPr lang="en-US" b="1" i="1" dirty="0" smtClean="0">
                            <a:solidFill>
                              <a:srgbClr val="C00000"/>
                            </a:solidFill>
                            <a:latin typeface="Cambria Math" panose="02040503050406030204" pitchFamily="18" charset="0"/>
                            <a:ea typeface="Cambria Math" panose="02040503050406030204" pitchFamily="18" charset="0"/>
                          </a:rPr>
                        </m:ctrlPr>
                      </m:accPr>
                      <m:e>
                        <m:r>
                          <a:rPr lang="en-US" b="1" i="1" dirty="0">
                            <a:solidFill>
                              <a:srgbClr val="C00000"/>
                            </a:solidFill>
                            <a:latin typeface="Cambria Math" panose="02040503050406030204" pitchFamily="18" charset="0"/>
                            <a:ea typeface="Cambria Math" panose="02040503050406030204" pitchFamily="18" charset="0"/>
                          </a:rPr>
                          <m:t>𝒙</m:t>
                        </m:r>
                      </m:e>
                    </m:acc>
                  </m:oMath>
                </a14:m>
                <a:r>
                  <a:rPr lang="en-US" dirty="0">
                    <a:solidFill>
                      <a:srgbClr val="C00000"/>
                    </a:solidFill>
                  </a:rPr>
                  <a:t> </a:t>
                </a:r>
                <a:r>
                  <a:rPr lang="en-US" dirty="0"/>
                  <a:t>and standard deviation </a:t>
                </a:r>
                <a14:m>
                  <m:oMath xmlns:m="http://schemas.openxmlformats.org/officeDocument/2006/math">
                    <m:r>
                      <a:rPr lang="en-US" b="1" i="1" dirty="0" smtClean="0">
                        <a:solidFill>
                          <a:srgbClr val="C00000"/>
                        </a:solidFill>
                        <a:latin typeface="Cambria Math" panose="02040503050406030204" pitchFamily="18" charset="0"/>
                        <a:ea typeface="Cambria Math" panose="02040503050406030204" pitchFamily="18" charset="0"/>
                      </a:rPr>
                      <m:t>𝒔</m:t>
                    </m:r>
                  </m:oMath>
                </a14:m>
                <a:r>
                  <a:rPr lang="en-US" dirty="0"/>
                  <a:t> (variance </a:t>
                </a:r>
                <a14:m>
                  <m:oMath xmlns:m="http://schemas.openxmlformats.org/officeDocument/2006/math">
                    <m:sSup>
                      <m:sSupPr>
                        <m:ctrlPr>
                          <a:rPr lang="en-US" b="1" i="1" dirty="0" smtClean="0">
                            <a:latin typeface="Cambria Math" panose="02040503050406030204" pitchFamily="18" charset="0"/>
                            <a:ea typeface="Cambria Math" panose="02040503050406030204" pitchFamily="18" charset="0"/>
                          </a:rPr>
                        </m:ctrlPr>
                      </m:sSupPr>
                      <m:e>
                        <m:r>
                          <a:rPr lang="en-US" b="1" i="1" dirty="0" smtClean="0">
                            <a:latin typeface="Cambria Math" panose="02040503050406030204" pitchFamily="18" charset="0"/>
                            <a:ea typeface="Cambria Math" panose="02040503050406030204" pitchFamily="18" charset="0"/>
                          </a:rPr>
                          <m:t>𝒔</m:t>
                        </m:r>
                      </m:e>
                      <m:sup>
                        <m:r>
                          <a:rPr lang="en-US" b="1" i="1" dirty="0" smtClean="0">
                            <a:latin typeface="Cambria Math" panose="02040503050406030204" pitchFamily="18" charset="0"/>
                            <a:ea typeface="Cambria Math" panose="02040503050406030204" pitchFamily="18" charset="0"/>
                          </a:rPr>
                          <m:t>𝟐</m:t>
                        </m:r>
                      </m:sup>
                    </m:sSup>
                  </m:oMath>
                </a14:m>
                <a:r>
                  <a:rPr lang="en-US" dirty="0"/>
                  <a:t>)</a:t>
                </a:r>
              </a:p>
            </p:txBody>
          </p:sp>
        </mc:Choice>
        <mc:Fallback xmlns="">
          <p:sp>
            <p:nvSpPr>
              <p:cNvPr id="48" name="TextBox 47">
                <a:extLst>
                  <a:ext uri="{FF2B5EF4-FFF2-40B4-BE49-F238E27FC236}">
                    <a16:creationId xmlns:a16="http://schemas.microsoft.com/office/drawing/2014/main" id="{201E446D-25A2-564E-95BD-441F5D9BACA2}"/>
                  </a:ext>
                </a:extLst>
              </p:cNvPr>
              <p:cNvSpPr txBox="1">
                <a:spLocks noRot="1" noChangeAspect="1" noMove="1" noResize="1" noEditPoints="1" noAdjustHandles="1" noChangeArrowheads="1" noChangeShapeType="1" noTextEdit="1"/>
              </p:cNvSpPr>
              <p:nvPr/>
            </p:nvSpPr>
            <p:spPr>
              <a:xfrm>
                <a:off x="6792927" y="2271622"/>
                <a:ext cx="4622547" cy="375552"/>
              </a:xfrm>
              <a:prstGeom prst="rect">
                <a:avLst/>
              </a:prstGeom>
              <a:blipFill>
                <a:blip r:embed="rId4"/>
                <a:stretch>
                  <a:fillRect l="-1096" t="-6667"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40601F80-E3D8-6B43-985A-BF723487DBE0}"/>
                  </a:ext>
                </a:extLst>
              </p:cNvPr>
              <p:cNvSpPr txBox="1"/>
              <p:nvPr/>
            </p:nvSpPr>
            <p:spPr>
              <a:xfrm>
                <a:off x="6792927" y="2595975"/>
                <a:ext cx="4317592" cy="373885"/>
              </a:xfrm>
              <a:prstGeom prst="rect">
                <a:avLst/>
              </a:prstGeom>
              <a:noFill/>
            </p:spPr>
            <p:txBody>
              <a:bodyPr wrap="none" rtlCol="0">
                <a:spAutoFit/>
              </a:bodyPr>
              <a:lstStyle/>
              <a:p>
                <a:r>
                  <a:rPr lang="en-US" dirty="0"/>
                  <a:t>rate </a:t>
                </a:r>
                <a14:m>
                  <m:oMath xmlns:m="http://schemas.openxmlformats.org/officeDocument/2006/math">
                    <m:r>
                      <a:rPr lang="en-US" b="1" i="1" dirty="0" smtClean="0">
                        <a:solidFill>
                          <a:srgbClr val="C00000"/>
                        </a:solidFill>
                        <a:latin typeface="Cambria Math" panose="02040503050406030204" pitchFamily="18" charset="0"/>
                        <a:ea typeface="Cambria Math" panose="02040503050406030204" pitchFamily="18" charset="0"/>
                      </a:rPr>
                      <m:t>𝒌</m:t>
                    </m:r>
                  </m:oMath>
                </a14:m>
                <a:r>
                  <a:rPr lang="en-US" dirty="0"/>
                  <a:t> (or time constant </a:t>
                </a:r>
                <a14:m>
                  <m:oMath xmlns:m="http://schemas.openxmlformats.org/officeDocument/2006/math">
                    <m:r>
                      <a:rPr lang="en-US" b="1" i="1" dirty="0" smtClean="0">
                        <a:latin typeface="Cambria Math" panose="02040503050406030204" pitchFamily="18" charset="0"/>
                        <a:ea typeface="Cambria Math" panose="02040503050406030204" pitchFamily="18" charset="0"/>
                      </a:rPr>
                      <m:t>𝝉</m:t>
                    </m:r>
                    <m:r>
                      <a:rPr lang="en-US" b="1" i="1" dirty="0" smtClean="0">
                        <a:latin typeface="Cambria Math" panose="02040503050406030204" pitchFamily="18" charset="0"/>
                        <a:ea typeface="Cambria Math" panose="02040503050406030204" pitchFamily="18" charset="0"/>
                      </a:rPr>
                      <m:t>=</m:t>
                    </m:r>
                    <m:f>
                      <m:fPr>
                        <m:type m:val="skw"/>
                        <m:ctrlPr>
                          <a:rPr lang="en-US" b="1" i="1" dirty="0" smtClean="0">
                            <a:latin typeface="Cambria Math" panose="02040503050406030204" pitchFamily="18" charset="0"/>
                            <a:ea typeface="Cambria Math" panose="02040503050406030204" pitchFamily="18" charset="0"/>
                          </a:rPr>
                        </m:ctrlPr>
                      </m:fPr>
                      <m:num>
                        <m:r>
                          <a:rPr lang="en-US" b="1" i="1" dirty="0" smtClean="0">
                            <a:latin typeface="Cambria Math" panose="02040503050406030204" pitchFamily="18" charset="0"/>
                            <a:ea typeface="Cambria Math" panose="02040503050406030204" pitchFamily="18" charset="0"/>
                          </a:rPr>
                          <m:t>𝟏</m:t>
                        </m:r>
                      </m:num>
                      <m:den>
                        <m:r>
                          <a:rPr lang="en-US" b="1" i="1" dirty="0" smtClean="0">
                            <a:latin typeface="Cambria Math" panose="02040503050406030204" pitchFamily="18" charset="0"/>
                            <a:ea typeface="Cambria Math" panose="02040503050406030204" pitchFamily="18" charset="0"/>
                          </a:rPr>
                          <m:t>𝒌</m:t>
                        </m:r>
                      </m:den>
                    </m:f>
                    <m:r>
                      <a:rPr lang="en-US" b="1" i="1" dirty="0" smtClean="0">
                        <a:latin typeface="Cambria Math" panose="02040503050406030204" pitchFamily="18" charset="0"/>
                        <a:ea typeface="Cambria Math" panose="02040503050406030204" pitchFamily="18" charset="0"/>
                      </a:rPr>
                      <m:t>=</m:t>
                    </m:r>
                  </m:oMath>
                </a14:m>
                <a:r>
                  <a:rPr lang="en-US" dirty="0"/>
                  <a:t> mean </a:t>
                </a:r>
                <a14:m>
                  <m:oMath xmlns:m="http://schemas.openxmlformats.org/officeDocument/2006/math">
                    <m:acc>
                      <m:accPr>
                        <m:chr m:val="̅"/>
                        <m:ctrlPr>
                          <a:rPr lang="en-US" b="1" i="1" dirty="0">
                            <a:latin typeface="Cambria Math" panose="02040503050406030204" pitchFamily="18" charset="0"/>
                            <a:ea typeface="Cambria Math" panose="02040503050406030204" pitchFamily="18" charset="0"/>
                          </a:rPr>
                        </m:ctrlPr>
                      </m:accPr>
                      <m:e>
                        <m:r>
                          <a:rPr lang="en-US" b="1" i="1" dirty="0">
                            <a:latin typeface="Cambria Math" panose="02040503050406030204" pitchFamily="18" charset="0"/>
                            <a:ea typeface="Cambria Math" panose="02040503050406030204" pitchFamily="18" charset="0"/>
                          </a:rPr>
                          <m:t>𝒙</m:t>
                        </m:r>
                      </m:e>
                    </m:acc>
                  </m:oMath>
                </a14:m>
                <a:r>
                  <a:rPr lang="en-US" dirty="0"/>
                  <a:t> )</a:t>
                </a:r>
              </a:p>
            </p:txBody>
          </p:sp>
        </mc:Choice>
        <mc:Fallback xmlns="">
          <p:sp>
            <p:nvSpPr>
              <p:cNvPr id="49" name="TextBox 48">
                <a:extLst>
                  <a:ext uri="{FF2B5EF4-FFF2-40B4-BE49-F238E27FC236}">
                    <a16:creationId xmlns:a16="http://schemas.microsoft.com/office/drawing/2014/main" id="{40601F80-E3D8-6B43-985A-BF723487DBE0}"/>
                  </a:ext>
                </a:extLst>
              </p:cNvPr>
              <p:cNvSpPr txBox="1">
                <a:spLocks noRot="1" noChangeAspect="1" noMove="1" noResize="1" noEditPoints="1" noAdjustHandles="1" noChangeArrowheads="1" noChangeShapeType="1" noTextEdit="1"/>
              </p:cNvSpPr>
              <p:nvPr/>
            </p:nvSpPr>
            <p:spPr>
              <a:xfrm>
                <a:off x="6792927" y="2595975"/>
                <a:ext cx="4317592" cy="373885"/>
              </a:xfrm>
              <a:prstGeom prst="rect">
                <a:avLst/>
              </a:prstGeom>
              <a:blipFill>
                <a:blip r:embed="rId5"/>
                <a:stretch>
                  <a:fillRect l="-1173" t="-110000" b="-16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1919980D-56B1-8A4B-BDD8-08E3E1DC1609}"/>
                  </a:ext>
                </a:extLst>
              </p:cNvPr>
              <p:cNvSpPr txBox="1"/>
              <p:nvPr/>
            </p:nvSpPr>
            <p:spPr>
              <a:xfrm>
                <a:off x="6788709" y="3139099"/>
                <a:ext cx="4622547" cy="375552"/>
              </a:xfrm>
              <a:prstGeom prst="rect">
                <a:avLst/>
              </a:prstGeom>
              <a:noFill/>
            </p:spPr>
            <p:txBody>
              <a:bodyPr wrap="none" rtlCol="0">
                <a:spAutoFit/>
              </a:bodyPr>
              <a:lstStyle/>
              <a:p>
                <a:r>
                  <a:rPr lang="en-US" dirty="0"/>
                  <a:t>mean </a:t>
                </a:r>
                <a14:m>
                  <m:oMath xmlns:m="http://schemas.openxmlformats.org/officeDocument/2006/math">
                    <m:acc>
                      <m:accPr>
                        <m:chr m:val="̅"/>
                        <m:ctrlPr>
                          <a:rPr lang="en-US" b="1" i="1" dirty="0" smtClean="0">
                            <a:solidFill>
                              <a:srgbClr val="C00000"/>
                            </a:solidFill>
                            <a:latin typeface="Cambria Math" panose="02040503050406030204" pitchFamily="18" charset="0"/>
                            <a:ea typeface="Cambria Math" panose="02040503050406030204" pitchFamily="18" charset="0"/>
                          </a:rPr>
                        </m:ctrlPr>
                      </m:accPr>
                      <m:e>
                        <m:r>
                          <a:rPr lang="en-US" b="1" i="1" dirty="0">
                            <a:solidFill>
                              <a:srgbClr val="C00000"/>
                            </a:solidFill>
                            <a:latin typeface="Cambria Math" panose="02040503050406030204" pitchFamily="18" charset="0"/>
                            <a:ea typeface="Cambria Math" panose="02040503050406030204" pitchFamily="18" charset="0"/>
                          </a:rPr>
                          <m:t>𝒙</m:t>
                        </m:r>
                      </m:e>
                    </m:acc>
                  </m:oMath>
                </a14:m>
                <a:r>
                  <a:rPr lang="en-US" dirty="0">
                    <a:solidFill>
                      <a:srgbClr val="C00000"/>
                    </a:solidFill>
                  </a:rPr>
                  <a:t> </a:t>
                </a:r>
                <a:r>
                  <a:rPr lang="en-US" dirty="0"/>
                  <a:t>and standard deviation </a:t>
                </a:r>
                <a14:m>
                  <m:oMath xmlns:m="http://schemas.openxmlformats.org/officeDocument/2006/math">
                    <m:r>
                      <a:rPr lang="en-US" b="1" i="1" dirty="0" smtClean="0">
                        <a:solidFill>
                          <a:srgbClr val="C00000"/>
                        </a:solidFill>
                        <a:latin typeface="Cambria Math" panose="02040503050406030204" pitchFamily="18" charset="0"/>
                        <a:ea typeface="Cambria Math" panose="02040503050406030204" pitchFamily="18" charset="0"/>
                      </a:rPr>
                      <m:t>𝒔</m:t>
                    </m:r>
                  </m:oMath>
                </a14:m>
                <a:r>
                  <a:rPr lang="en-US" dirty="0"/>
                  <a:t> (variance </a:t>
                </a:r>
                <a14:m>
                  <m:oMath xmlns:m="http://schemas.openxmlformats.org/officeDocument/2006/math">
                    <m:sSup>
                      <m:sSupPr>
                        <m:ctrlPr>
                          <a:rPr lang="en-US" b="1" i="1" dirty="0">
                            <a:latin typeface="Cambria Math" panose="02040503050406030204" pitchFamily="18" charset="0"/>
                            <a:ea typeface="Cambria Math" panose="02040503050406030204" pitchFamily="18" charset="0"/>
                          </a:rPr>
                        </m:ctrlPr>
                      </m:sSupPr>
                      <m:e>
                        <m:r>
                          <a:rPr lang="en-US" b="1" i="1" dirty="0" smtClean="0">
                            <a:latin typeface="Cambria Math" panose="02040503050406030204" pitchFamily="18" charset="0"/>
                            <a:ea typeface="Cambria Math" panose="02040503050406030204" pitchFamily="18" charset="0"/>
                          </a:rPr>
                          <m:t>𝒔</m:t>
                        </m:r>
                      </m:e>
                      <m:sup>
                        <m:r>
                          <a:rPr lang="en-US" b="1" i="1" dirty="0">
                            <a:latin typeface="Cambria Math" panose="02040503050406030204" pitchFamily="18" charset="0"/>
                            <a:ea typeface="Cambria Math" panose="02040503050406030204" pitchFamily="18" charset="0"/>
                          </a:rPr>
                          <m:t>𝟐</m:t>
                        </m:r>
                      </m:sup>
                    </m:sSup>
                  </m:oMath>
                </a14:m>
                <a:r>
                  <a:rPr lang="en-US" dirty="0"/>
                  <a:t>)</a:t>
                </a:r>
              </a:p>
            </p:txBody>
          </p:sp>
        </mc:Choice>
        <mc:Fallback xmlns="">
          <p:sp>
            <p:nvSpPr>
              <p:cNvPr id="50" name="TextBox 49">
                <a:extLst>
                  <a:ext uri="{FF2B5EF4-FFF2-40B4-BE49-F238E27FC236}">
                    <a16:creationId xmlns:a16="http://schemas.microsoft.com/office/drawing/2014/main" id="{1919980D-56B1-8A4B-BDD8-08E3E1DC1609}"/>
                  </a:ext>
                </a:extLst>
              </p:cNvPr>
              <p:cNvSpPr txBox="1">
                <a:spLocks noRot="1" noChangeAspect="1" noMove="1" noResize="1" noEditPoints="1" noAdjustHandles="1" noChangeArrowheads="1" noChangeShapeType="1" noTextEdit="1"/>
              </p:cNvSpPr>
              <p:nvPr/>
            </p:nvSpPr>
            <p:spPr>
              <a:xfrm>
                <a:off x="6788709" y="3139099"/>
                <a:ext cx="4622547" cy="375552"/>
              </a:xfrm>
              <a:prstGeom prst="rect">
                <a:avLst/>
              </a:prstGeom>
              <a:blipFill>
                <a:blip r:embed="rId6"/>
                <a:stretch>
                  <a:fillRect l="-1096" t="-6452" b="-22581"/>
                </a:stretch>
              </a:blipFill>
            </p:spPr>
            <p:txBody>
              <a:bodyPr/>
              <a:lstStyle/>
              <a:p>
                <a:r>
                  <a:rPr lang="en-US">
                    <a:noFill/>
                  </a:rPr>
                  <a:t> </a:t>
                </a:r>
              </a:p>
            </p:txBody>
          </p:sp>
        </mc:Fallback>
      </mc:AlternateContent>
      <p:sp>
        <p:nvSpPr>
          <p:cNvPr id="51" name="TextBox 50">
            <a:extLst>
              <a:ext uri="{FF2B5EF4-FFF2-40B4-BE49-F238E27FC236}">
                <a16:creationId xmlns:a16="http://schemas.microsoft.com/office/drawing/2014/main" id="{6145970C-78D9-5140-BAB6-3686C759F141}"/>
              </a:ext>
            </a:extLst>
          </p:cNvPr>
          <p:cNvSpPr txBox="1"/>
          <p:nvPr/>
        </p:nvSpPr>
        <p:spPr>
          <a:xfrm>
            <a:off x="6788709" y="1971375"/>
            <a:ext cx="2490041" cy="369332"/>
          </a:xfrm>
          <a:prstGeom prst="rect">
            <a:avLst/>
          </a:prstGeom>
          <a:noFill/>
        </p:spPr>
        <p:txBody>
          <a:bodyPr wrap="none" rtlCol="0">
            <a:spAutoFit/>
          </a:bodyPr>
          <a:lstStyle/>
          <a:p>
            <a:r>
              <a:rPr lang="en-US" dirty="0"/>
              <a:t>lower and upper bounds</a:t>
            </a: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173CA4CB-3117-D449-831B-8FBBC245DC4E}"/>
                  </a:ext>
                </a:extLst>
              </p:cNvPr>
              <p:cNvSpPr txBox="1"/>
              <p:nvPr/>
            </p:nvSpPr>
            <p:spPr>
              <a:xfrm>
                <a:off x="657172" y="441436"/>
                <a:ext cx="1644104" cy="369332"/>
              </a:xfrm>
              <a:prstGeom prst="rect">
                <a:avLst/>
              </a:prstGeom>
              <a:noFill/>
            </p:spPr>
            <p:txBody>
              <a:bodyPr wrap="none" rtlCol="0">
                <a:spAutoFit/>
              </a:bodyPr>
              <a:lstStyle/>
              <a:p>
                <a14:m>
                  <m:oMath xmlns:m="http://schemas.openxmlformats.org/officeDocument/2006/math">
                    <m:r>
                      <a:rPr lang="en-US" i="1" dirty="0">
                        <a:latin typeface="Cambria Math" panose="02040503050406030204" pitchFamily="18" charset="0"/>
                      </a:rPr>
                      <m:t>𝑁</m:t>
                    </m:r>
                  </m:oMath>
                </a14:m>
                <a:r>
                  <a:rPr lang="en-US" dirty="0"/>
                  <a:t> data samples</a:t>
                </a:r>
              </a:p>
            </p:txBody>
          </p:sp>
        </mc:Choice>
        <mc:Fallback xmlns="">
          <p:sp>
            <p:nvSpPr>
              <p:cNvPr id="52" name="TextBox 51">
                <a:extLst>
                  <a:ext uri="{FF2B5EF4-FFF2-40B4-BE49-F238E27FC236}">
                    <a16:creationId xmlns:a16="http://schemas.microsoft.com/office/drawing/2014/main" id="{173CA4CB-3117-D449-831B-8FBBC245DC4E}"/>
                  </a:ext>
                </a:extLst>
              </p:cNvPr>
              <p:cNvSpPr txBox="1">
                <a:spLocks noRot="1" noChangeAspect="1" noMove="1" noResize="1" noEditPoints="1" noAdjustHandles="1" noChangeArrowheads="1" noChangeShapeType="1" noTextEdit="1"/>
              </p:cNvSpPr>
              <p:nvPr/>
            </p:nvSpPr>
            <p:spPr>
              <a:xfrm>
                <a:off x="657172" y="441436"/>
                <a:ext cx="1644104" cy="369332"/>
              </a:xfrm>
              <a:prstGeom prst="rect">
                <a:avLst/>
              </a:prstGeom>
              <a:blipFill>
                <a:blip r:embed="rId7"/>
                <a:stretch>
                  <a:fillRect t="-6667" r="-1538" b="-23333"/>
                </a:stretch>
              </a:blipFill>
            </p:spPr>
            <p:txBody>
              <a:bodyPr/>
              <a:lstStyle/>
              <a:p>
                <a:r>
                  <a:rPr lang="en-US">
                    <a:noFill/>
                  </a:rPr>
                  <a:t> </a:t>
                </a:r>
              </a:p>
            </p:txBody>
          </p:sp>
        </mc:Fallback>
      </mc:AlternateContent>
    </p:spTree>
    <p:extLst>
      <p:ext uri="{BB962C8B-B14F-4D97-AF65-F5344CB8AC3E}">
        <p14:creationId xmlns:p14="http://schemas.microsoft.com/office/powerpoint/2010/main" val="2684102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E29582F9-E8B7-3342-8C39-EA0E64271395}"/>
              </a:ext>
            </a:extLst>
          </p:cNvPr>
          <p:cNvGrpSpPr/>
          <p:nvPr/>
        </p:nvGrpSpPr>
        <p:grpSpPr>
          <a:xfrm>
            <a:off x="657172" y="914402"/>
            <a:ext cx="1665617" cy="1576552"/>
            <a:chOff x="1970964" y="1345326"/>
            <a:chExt cx="1665617" cy="1576552"/>
          </a:xfrm>
        </p:grpSpPr>
        <p:sp>
          <p:nvSpPr>
            <p:cNvPr id="2" name="TextBox 1">
              <a:extLst>
                <a:ext uri="{FF2B5EF4-FFF2-40B4-BE49-F238E27FC236}">
                  <a16:creationId xmlns:a16="http://schemas.microsoft.com/office/drawing/2014/main" id="{B19D19F1-3540-F64B-8DD6-3FC5DCD468C7}"/>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3" name="TextBox 2">
              <a:extLst>
                <a:ext uri="{FF2B5EF4-FFF2-40B4-BE49-F238E27FC236}">
                  <a16:creationId xmlns:a16="http://schemas.microsoft.com/office/drawing/2014/main" id="{8EB866E3-A519-3A46-8746-9A57767E1C44}"/>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4" name="TextBox 3">
              <a:extLst>
                <a:ext uri="{FF2B5EF4-FFF2-40B4-BE49-F238E27FC236}">
                  <a16:creationId xmlns:a16="http://schemas.microsoft.com/office/drawing/2014/main" id="{D967CD2A-6836-234C-ACEF-61B66FDDF511}"/>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5" name="TextBox 4">
              <a:extLst>
                <a:ext uri="{FF2B5EF4-FFF2-40B4-BE49-F238E27FC236}">
                  <a16:creationId xmlns:a16="http://schemas.microsoft.com/office/drawing/2014/main" id="{05CE58D2-B566-3449-95BE-27FAFB3122BE}"/>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6" name="TextBox 5">
              <a:extLst>
                <a:ext uri="{FF2B5EF4-FFF2-40B4-BE49-F238E27FC236}">
                  <a16:creationId xmlns:a16="http://schemas.microsoft.com/office/drawing/2014/main" id="{331F4696-1B56-3046-9251-1AEE804FEB64}"/>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 name="TextBox 6">
              <a:extLst>
                <a:ext uri="{FF2B5EF4-FFF2-40B4-BE49-F238E27FC236}">
                  <a16:creationId xmlns:a16="http://schemas.microsoft.com/office/drawing/2014/main" id="{2DA9B31B-ED3E-D84B-A790-2C58699286AB}"/>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8" name="TextBox 7">
              <a:extLst>
                <a:ext uri="{FF2B5EF4-FFF2-40B4-BE49-F238E27FC236}">
                  <a16:creationId xmlns:a16="http://schemas.microsoft.com/office/drawing/2014/main" id="{DEED48AE-6B22-4640-9EB6-BE334B1A8496}"/>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9" name="TextBox 8">
              <a:extLst>
                <a:ext uri="{FF2B5EF4-FFF2-40B4-BE49-F238E27FC236}">
                  <a16:creationId xmlns:a16="http://schemas.microsoft.com/office/drawing/2014/main" id="{56696378-DB22-1D42-9AFD-60E8F108B0AC}"/>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10" name="TextBox 9">
              <a:extLst>
                <a:ext uri="{FF2B5EF4-FFF2-40B4-BE49-F238E27FC236}">
                  <a16:creationId xmlns:a16="http://schemas.microsoft.com/office/drawing/2014/main" id="{2CBC3219-0402-464B-90E2-777BC8DE0141}"/>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11" name="TextBox 10">
              <a:extLst>
                <a:ext uri="{FF2B5EF4-FFF2-40B4-BE49-F238E27FC236}">
                  <a16:creationId xmlns:a16="http://schemas.microsoft.com/office/drawing/2014/main" id="{7F7C3371-DA65-324A-9032-F2E5F5B6E3E3}"/>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12" name="TextBox 11">
              <a:extLst>
                <a:ext uri="{FF2B5EF4-FFF2-40B4-BE49-F238E27FC236}">
                  <a16:creationId xmlns:a16="http://schemas.microsoft.com/office/drawing/2014/main" id="{BE8F95B0-5D50-344D-BF17-A014FBB0F39D}"/>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13" name="TextBox 12">
              <a:extLst>
                <a:ext uri="{FF2B5EF4-FFF2-40B4-BE49-F238E27FC236}">
                  <a16:creationId xmlns:a16="http://schemas.microsoft.com/office/drawing/2014/main" id="{7CCC66CA-49A8-8940-B416-BAE332843914}"/>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14" name="TextBox 13">
              <a:extLst>
                <a:ext uri="{FF2B5EF4-FFF2-40B4-BE49-F238E27FC236}">
                  <a16:creationId xmlns:a16="http://schemas.microsoft.com/office/drawing/2014/main" id="{1FB31936-3F1A-3741-B745-2B389083E59E}"/>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15" name="TextBox 14">
              <a:extLst>
                <a:ext uri="{FF2B5EF4-FFF2-40B4-BE49-F238E27FC236}">
                  <a16:creationId xmlns:a16="http://schemas.microsoft.com/office/drawing/2014/main" id="{F1D589A5-FBFF-7545-84EB-72705AEA8095}"/>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16" name="TextBox 15">
              <a:extLst>
                <a:ext uri="{FF2B5EF4-FFF2-40B4-BE49-F238E27FC236}">
                  <a16:creationId xmlns:a16="http://schemas.microsoft.com/office/drawing/2014/main" id="{507193EB-271E-D24B-91D9-7A8F4B0D130C}"/>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17" name="TextBox 16">
              <a:extLst>
                <a:ext uri="{FF2B5EF4-FFF2-40B4-BE49-F238E27FC236}">
                  <a16:creationId xmlns:a16="http://schemas.microsoft.com/office/drawing/2014/main" id="{FCC246CE-4A30-7441-8C37-434F6D3AAB88}"/>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18" name="TextBox 17">
              <a:extLst>
                <a:ext uri="{FF2B5EF4-FFF2-40B4-BE49-F238E27FC236}">
                  <a16:creationId xmlns:a16="http://schemas.microsoft.com/office/drawing/2014/main" id="{09212FB5-5044-314A-A61C-C341FDFFB65D}"/>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19" name="TextBox 18">
              <a:extLst>
                <a:ext uri="{FF2B5EF4-FFF2-40B4-BE49-F238E27FC236}">
                  <a16:creationId xmlns:a16="http://schemas.microsoft.com/office/drawing/2014/main" id="{65C702A7-EC65-D54C-9799-C81B8675FC71}"/>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20" name="TextBox 19">
              <a:extLst>
                <a:ext uri="{FF2B5EF4-FFF2-40B4-BE49-F238E27FC236}">
                  <a16:creationId xmlns:a16="http://schemas.microsoft.com/office/drawing/2014/main" id="{36DB8DB3-1A3D-4B4E-B33E-A4A2BE47AF86}"/>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21" name="TextBox 20">
              <a:extLst>
                <a:ext uri="{FF2B5EF4-FFF2-40B4-BE49-F238E27FC236}">
                  <a16:creationId xmlns:a16="http://schemas.microsoft.com/office/drawing/2014/main" id="{17C80AA5-DAC0-F64E-97CC-140C203B6353}"/>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22" name="TextBox 21">
              <a:extLst>
                <a:ext uri="{FF2B5EF4-FFF2-40B4-BE49-F238E27FC236}">
                  <a16:creationId xmlns:a16="http://schemas.microsoft.com/office/drawing/2014/main" id="{2AE7D2CC-E1FB-E845-8B31-51AA1E4D6F81}"/>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23" name="TextBox 22">
              <a:extLst>
                <a:ext uri="{FF2B5EF4-FFF2-40B4-BE49-F238E27FC236}">
                  <a16:creationId xmlns:a16="http://schemas.microsoft.com/office/drawing/2014/main" id="{1661CA62-E42A-6249-A18C-468D71BBDCA4}"/>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24" name="Oval 23">
              <a:extLst>
                <a:ext uri="{FF2B5EF4-FFF2-40B4-BE49-F238E27FC236}">
                  <a16:creationId xmlns:a16="http://schemas.microsoft.com/office/drawing/2014/main" id="{9766CE3E-1D5C-764F-A5A5-DBC353D1592B}"/>
                </a:ext>
              </a:extLst>
            </p:cNvPr>
            <p:cNvSpPr/>
            <p:nvPr/>
          </p:nvSpPr>
          <p:spPr>
            <a:xfrm>
              <a:off x="1970964" y="1345326"/>
              <a:ext cx="1665617" cy="157655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Box 25">
            <a:extLst>
              <a:ext uri="{FF2B5EF4-FFF2-40B4-BE49-F238E27FC236}">
                <a16:creationId xmlns:a16="http://schemas.microsoft.com/office/drawing/2014/main" id="{BCDBAF8B-2E37-D24D-9F8E-9F3FA35DEB25}"/>
              </a:ext>
            </a:extLst>
          </p:cNvPr>
          <p:cNvSpPr txBox="1"/>
          <p:nvPr/>
        </p:nvSpPr>
        <p:spPr>
          <a:xfrm>
            <a:off x="746918" y="441436"/>
            <a:ext cx="1417247" cy="369332"/>
          </a:xfrm>
          <a:prstGeom prst="rect">
            <a:avLst/>
          </a:prstGeom>
          <a:noFill/>
        </p:spPr>
        <p:txBody>
          <a:bodyPr wrap="none" rtlCol="0">
            <a:spAutoFit/>
          </a:bodyPr>
          <a:lstStyle/>
          <a:p>
            <a:r>
              <a:rPr lang="en-US" dirty="0"/>
              <a:t>data samples</a:t>
            </a:r>
          </a:p>
        </p:txBody>
      </p:sp>
      <p:sp>
        <p:nvSpPr>
          <p:cNvPr id="27" name="TextBox 26">
            <a:extLst>
              <a:ext uri="{FF2B5EF4-FFF2-40B4-BE49-F238E27FC236}">
                <a16:creationId xmlns:a16="http://schemas.microsoft.com/office/drawing/2014/main" id="{8315D108-DC4A-9A45-9C7C-283CBEC4071C}"/>
              </a:ext>
            </a:extLst>
          </p:cNvPr>
          <p:cNvSpPr txBox="1"/>
          <p:nvPr/>
        </p:nvSpPr>
        <p:spPr>
          <a:xfrm>
            <a:off x="2501732" y="1195130"/>
            <a:ext cx="1408399" cy="369332"/>
          </a:xfrm>
          <a:prstGeom prst="rect">
            <a:avLst/>
          </a:prstGeom>
          <a:noFill/>
        </p:spPr>
        <p:txBody>
          <a:bodyPr wrap="none" rtlCol="0">
            <a:spAutoFit/>
          </a:bodyPr>
          <a:lstStyle/>
          <a:p>
            <a:r>
              <a:rPr lang="en-US" b="1" dirty="0"/>
              <a:t>distribution?</a:t>
            </a:r>
          </a:p>
        </p:txBody>
      </p:sp>
      <p:sp>
        <p:nvSpPr>
          <p:cNvPr id="28" name="Right Arrow 27">
            <a:extLst>
              <a:ext uri="{FF2B5EF4-FFF2-40B4-BE49-F238E27FC236}">
                <a16:creationId xmlns:a16="http://schemas.microsoft.com/office/drawing/2014/main" id="{BBC7CFDC-98C4-7A48-A440-0DC444DAF449}"/>
              </a:ext>
            </a:extLst>
          </p:cNvPr>
          <p:cNvSpPr/>
          <p:nvPr/>
        </p:nvSpPr>
        <p:spPr>
          <a:xfrm>
            <a:off x="2533095" y="1560258"/>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4297350E-68DA-E740-8556-A06FDB3E1F66}"/>
              </a:ext>
            </a:extLst>
          </p:cNvPr>
          <p:cNvGrpSpPr/>
          <p:nvPr/>
        </p:nvGrpSpPr>
        <p:grpSpPr>
          <a:xfrm>
            <a:off x="657172" y="3952925"/>
            <a:ext cx="1665617" cy="1576552"/>
            <a:chOff x="1970964" y="1345326"/>
            <a:chExt cx="1665617" cy="1576552"/>
          </a:xfrm>
        </p:grpSpPr>
        <p:sp>
          <p:nvSpPr>
            <p:cNvPr id="43" name="TextBox 42">
              <a:extLst>
                <a:ext uri="{FF2B5EF4-FFF2-40B4-BE49-F238E27FC236}">
                  <a16:creationId xmlns:a16="http://schemas.microsoft.com/office/drawing/2014/main" id="{702E6250-0AA6-944B-A06B-DCD143F25D8A}"/>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44" name="TextBox 43">
              <a:extLst>
                <a:ext uri="{FF2B5EF4-FFF2-40B4-BE49-F238E27FC236}">
                  <a16:creationId xmlns:a16="http://schemas.microsoft.com/office/drawing/2014/main" id="{4892B5C4-A111-0942-8472-453A4C4F7102}"/>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45" name="TextBox 44">
              <a:extLst>
                <a:ext uri="{FF2B5EF4-FFF2-40B4-BE49-F238E27FC236}">
                  <a16:creationId xmlns:a16="http://schemas.microsoft.com/office/drawing/2014/main" id="{3EF44738-F0BF-7E42-BC18-F4523E34FA9F}"/>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46" name="TextBox 45">
              <a:extLst>
                <a:ext uri="{FF2B5EF4-FFF2-40B4-BE49-F238E27FC236}">
                  <a16:creationId xmlns:a16="http://schemas.microsoft.com/office/drawing/2014/main" id="{93558024-198A-D249-B4ED-F96B13429F23}"/>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47" name="TextBox 46">
              <a:extLst>
                <a:ext uri="{FF2B5EF4-FFF2-40B4-BE49-F238E27FC236}">
                  <a16:creationId xmlns:a16="http://schemas.microsoft.com/office/drawing/2014/main" id="{FF0C725F-3F59-9F48-BFAE-811927C32CFD}"/>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48" name="TextBox 47">
              <a:extLst>
                <a:ext uri="{FF2B5EF4-FFF2-40B4-BE49-F238E27FC236}">
                  <a16:creationId xmlns:a16="http://schemas.microsoft.com/office/drawing/2014/main" id="{329081BD-A48F-9941-AE50-82E25C090B2D}"/>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49" name="TextBox 48">
              <a:extLst>
                <a:ext uri="{FF2B5EF4-FFF2-40B4-BE49-F238E27FC236}">
                  <a16:creationId xmlns:a16="http://schemas.microsoft.com/office/drawing/2014/main" id="{495363D2-FA1F-7446-ABE4-8E8F62A3A67E}"/>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50" name="TextBox 49">
              <a:extLst>
                <a:ext uri="{FF2B5EF4-FFF2-40B4-BE49-F238E27FC236}">
                  <a16:creationId xmlns:a16="http://schemas.microsoft.com/office/drawing/2014/main" id="{8762F3A8-2692-F74D-8FD8-6B5E563396FE}"/>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51" name="TextBox 50">
              <a:extLst>
                <a:ext uri="{FF2B5EF4-FFF2-40B4-BE49-F238E27FC236}">
                  <a16:creationId xmlns:a16="http://schemas.microsoft.com/office/drawing/2014/main" id="{EFF8BA0B-B713-9F45-8D5D-69612A810FDF}"/>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52" name="TextBox 51">
              <a:extLst>
                <a:ext uri="{FF2B5EF4-FFF2-40B4-BE49-F238E27FC236}">
                  <a16:creationId xmlns:a16="http://schemas.microsoft.com/office/drawing/2014/main" id="{A0AF22AA-DC61-504B-B88A-AD1A9A3E482F}"/>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53" name="TextBox 52">
              <a:extLst>
                <a:ext uri="{FF2B5EF4-FFF2-40B4-BE49-F238E27FC236}">
                  <a16:creationId xmlns:a16="http://schemas.microsoft.com/office/drawing/2014/main" id="{E7A4014D-0D90-CC46-B6B8-5CBE6F8379CD}"/>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54" name="TextBox 53">
              <a:extLst>
                <a:ext uri="{FF2B5EF4-FFF2-40B4-BE49-F238E27FC236}">
                  <a16:creationId xmlns:a16="http://schemas.microsoft.com/office/drawing/2014/main" id="{60F450E7-2451-8C47-9826-5E252BAAEABD}"/>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55" name="TextBox 54">
              <a:extLst>
                <a:ext uri="{FF2B5EF4-FFF2-40B4-BE49-F238E27FC236}">
                  <a16:creationId xmlns:a16="http://schemas.microsoft.com/office/drawing/2014/main" id="{E6F46BB7-6F1F-FE4A-AA24-8740874F492B}"/>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56" name="TextBox 55">
              <a:extLst>
                <a:ext uri="{FF2B5EF4-FFF2-40B4-BE49-F238E27FC236}">
                  <a16:creationId xmlns:a16="http://schemas.microsoft.com/office/drawing/2014/main" id="{E00545A0-2E05-CB48-B20B-BE2C0E10FBC2}"/>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57" name="TextBox 56">
              <a:extLst>
                <a:ext uri="{FF2B5EF4-FFF2-40B4-BE49-F238E27FC236}">
                  <a16:creationId xmlns:a16="http://schemas.microsoft.com/office/drawing/2014/main" id="{E2987426-D5F8-8D47-B23F-A89416486AAE}"/>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58" name="TextBox 57">
              <a:extLst>
                <a:ext uri="{FF2B5EF4-FFF2-40B4-BE49-F238E27FC236}">
                  <a16:creationId xmlns:a16="http://schemas.microsoft.com/office/drawing/2014/main" id="{F8C6CC97-882A-314E-B13E-6AE7069B5479}"/>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59" name="TextBox 58">
              <a:extLst>
                <a:ext uri="{FF2B5EF4-FFF2-40B4-BE49-F238E27FC236}">
                  <a16:creationId xmlns:a16="http://schemas.microsoft.com/office/drawing/2014/main" id="{DD988350-D6B9-F644-90B5-6185B85E6FF0}"/>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60" name="TextBox 59">
              <a:extLst>
                <a:ext uri="{FF2B5EF4-FFF2-40B4-BE49-F238E27FC236}">
                  <a16:creationId xmlns:a16="http://schemas.microsoft.com/office/drawing/2014/main" id="{66E6C7B2-80E3-414D-A6F7-B81697528A1B}"/>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61" name="TextBox 60">
              <a:extLst>
                <a:ext uri="{FF2B5EF4-FFF2-40B4-BE49-F238E27FC236}">
                  <a16:creationId xmlns:a16="http://schemas.microsoft.com/office/drawing/2014/main" id="{FC394EF7-900F-6944-AEB7-4027A2BEDB75}"/>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62" name="TextBox 61">
              <a:extLst>
                <a:ext uri="{FF2B5EF4-FFF2-40B4-BE49-F238E27FC236}">
                  <a16:creationId xmlns:a16="http://schemas.microsoft.com/office/drawing/2014/main" id="{7857719E-2C66-0A4D-B53A-3D0BC979E656}"/>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63" name="TextBox 62">
              <a:extLst>
                <a:ext uri="{FF2B5EF4-FFF2-40B4-BE49-F238E27FC236}">
                  <a16:creationId xmlns:a16="http://schemas.microsoft.com/office/drawing/2014/main" id="{2E2E2069-92EB-E547-97AB-AC37BCD0BFFB}"/>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64" name="TextBox 63">
              <a:extLst>
                <a:ext uri="{FF2B5EF4-FFF2-40B4-BE49-F238E27FC236}">
                  <a16:creationId xmlns:a16="http://schemas.microsoft.com/office/drawing/2014/main" id="{352FD9B8-C9A8-D148-8079-816A1E997B29}"/>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65" name="Oval 64">
              <a:extLst>
                <a:ext uri="{FF2B5EF4-FFF2-40B4-BE49-F238E27FC236}">
                  <a16:creationId xmlns:a16="http://schemas.microsoft.com/office/drawing/2014/main" id="{5688C068-C228-2C4D-9EAB-F2B93C92FB3B}"/>
                </a:ext>
              </a:extLst>
            </p:cNvPr>
            <p:cNvSpPr/>
            <p:nvPr/>
          </p:nvSpPr>
          <p:spPr>
            <a:xfrm>
              <a:off x="1970964" y="1345326"/>
              <a:ext cx="1665617" cy="157655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TextBox 65">
            <a:extLst>
              <a:ext uri="{FF2B5EF4-FFF2-40B4-BE49-F238E27FC236}">
                <a16:creationId xmlns:a16="http://schemas.microsoft.com/office/drawing/2014/main" id="{F1593799-5791-FF40-A60D-8577236B36EF}"/>
              </a:ext>
            </a:extLst>
          </p:cNvPr>
          <p:cNvSpPr txBox="1"/>
          <p:nvPr/>
        </p:nvSpPr>
        <p:spPr>
          <a:xfrm>
            <a:off x="746918" y="3479959"/>
            <a:ext cx="1417247" cy="369332"/>
          </a:xfrm>
          <a:prstGeom prst="rect">
            <a:avLst/>
          </a:prstGeom>
          <a:noFill/>
        </p:spPr>
        <p:txBody>
          <a:bodyPr wrap="none" rtlCol="0">
            <a:spAutoFit/>
          </a:bodyPr>
          <a:lstStyle/>
          <a:p>
            <a:r>
              <a:rPr lang="en-US" dirty="0"/>
              <a:t>data samples</a:t>
            </a:r>
          </a:p>
        </p:txBody>
      </p:sp>
      <p:sp>
        <p:nvSpPr>
          <p:cNvPr id="68" name="Right Arrow 67">
            <a:extLst>
              <a:ext uri="{FF2B5EF4-FFF2-40B4-BE49-F238E27FC236}">
                <a16:creationId xmlns:a16="http://schemas.microsoft.com/office/drawing/2014/main" id="{D9F67D3E-39E9-C44E-8555-81ED17C7128C}"/>
              </a:ext>
            </a:extLst>
          </p:cNvPr>
          <p:cNvSpPr/>
          <p:nvPr/>
        </p:nvSpPr>
        <p:spPr>
          <a:xfrm>
            <a:off x="2533095" y="4598781"/>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C77EF1F1-FCE4-3646-8FEB-31B400FA1294}"/>
              </a:ext>
            </a:extLst>
          </p:cNvPr>
          <p:cNvSpPr txBox="1"/>
          <p:nvPr/>
        </p:nvSpPr>
        <p:spPr>
          <a:xfrm>
            <a:off x="4120530" y="4535615"/>
            <a:ext cx="899157" cy="369332"/>
          </a:xfrm>
          <a:prstGeom prst="rect">
            <a:avLst/>
          </a:prstGeom>
          <a:noFill/>
        </p:spPr>
        <p:txBody>
          <a:bodyPr wrap="none" rtlCol="0">
            <a:spAutoFit/>
          </a:bodyPr>
          <a:lstStyle/>
          <a:p>
            <a:r>
              <a:rPr lang="en-US" dirty="0"/>
              <a:t>statistic</a:t>
            </a:r>
          </a:p>
        </p:txBody>
      </p:sp>
      <p:sp>
        <p:nvSpPr>
          <p:cNvPr id="71" name="TextBox 70">
            <a:extLst>
              <a:ext uri="{FF2B5EF4-FFF2-40B4-BE49-F238E27FC236}">
                <a16:creationId xmlns:a16="http://schemas.microsoft.com/office/drawing/2014/main" id="{6D718004-A4C3-0846-B605-98016C6FEADF}"/>
              </a:ext>
            </a:extLst>
          </p:cNvPr>
          <p:cNvSpPr txBox="1"/>
          <p:nvPr/>
        </p:nvSpPr>
        <p:spPr>
          <a:xfrm>
            <a:off x="3941313" y="668933"/>
            <a:ext cx="1289969" cy="2862322"/>
          </a:xfrm>
          <a:prstGeom prst="rect">
            <a:avLst/>
          </a:prstGeom>
          <a:noFill/>
        </p:spPr>
        <p:txBody>
          <a:bodyPr wrap="none" rtlCol="0">
            <a:spAutoFit/>
          </a:bodyPr>
          <a:lstStyle/>
          <a:p>
            <a:r>
              <a:rPr lang="en-US" i="1" u="sng" dirty="0"/>
              <a:t>discrete</a:t>
            </a:r>
            <a:r>
              <a:rPr lang="en-US" u="sng" dirty="0"/>
              <a:t>:</a:t>
            </a:r>
          </a:p>
          <a:p>
            <a:r>
              <a:rPr lang="en-US" dirty="0"/>
              <a:t>binomial</a:t>
            </a:r>
          </a:p>
          <a:p>
            <a:r>
              <a:rPr lang="en-US" dirty="0" err="1"/>
              <a:t>poisson</a:t>
            </a:r>
            <a:endParaRPr lang="en-US" dirty="0"/>
          </a:p>
          <a:p>
            <a:endParaRPr lang="en-US" dirty="0"/>
          </a:p>
          <a:p>
            <a:r>
              <a:rPr lang="en-US" i="1" u="sng" dirty="0"/>
              <a:t>continuous</a:t>
            </a:r>
            <a:r>
              <a:rPr lang="en-US" u="sng" dirty="0"/>
              <a:t>:</a:t>
            </a:r>
          </a:p>
          <a:p>
            <a:r>
              <a:rPr lang="en-US" dirty="0"/>
              <a:t>uniform</a:t>
            </a:r>
          </a:p>
          <a:p>
            <a:r>
              <a:rPr lang="en-US" dirty="0"/>
              <a:t>normal</a:t>
            </a:r>
          </a:p>
          <a:p>
            <a:r>
              <a:rPr lang="en-US" dirty="0"/>
              <a:t>exponential</a:t>
            </a:r>
          </a:p>
          <a:p>
            <a:endParaRPr lang="en-US" dirty="0"/>
          </a:p>
          <a:p>
            <a:r>
              <a:rPr lang="en-US" i="1" dirty="0"/>
              <a:t>anything</a:t>
            </a:r>
          </a:p>
        </p:txBody>
      </p:sp>
      <p:sp>
        <p:nvSpPr>
          <p:cNvPr id="72" name="Right Arrow 71">
            <a:extLst>
              <a:ext uri="{FF2B5EF4-FFF2-40B4-BE49-F238E27FC236}">
                <a16:creationId xmlns:a16="http://schemas.microsoft.com/office/drawing/2014/main" id="{18A40E71-6A5E-324E-A215-DC63FFA92CFC}"/>
              </a:ext>
            </a:extLst>
          </p:cNvPr>
          <p:cNvSpPr/>
          <p:nvPr/>
        </p:nvSpPr>
        <p:spPr>
          <a:xfrm>
            <a:off x="5297417" y="99848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ight Arrow 72">
            <a:extLst>
              <a:ext uri="{FF2B5EF4-FFF2-40B4-BE49-F238E27FC236}">
                <a16:creationId xmlns:a16="http://schemas.microsoft.com/office/drawing/2014/main" id="{DA9BBA04-5453-724B-BDEE-ABFB49A34CBC}"/>
              </a:ext>
            </a:extLst>
          </p:cNvPr>
          <p:cNvSpPr/>
          <p:nvPr/>
        </p:nvSpPr>
        <p:spPr>
          <a:xfrm>
            <a:off x="5297416" y="130328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ight Arrow 73">
            <a:extLst>
              <a:ext uri="{FF2B5EF4-FFF2-40B4-BE49-F238E27FC236}">
                <a16:creationId xmlns:a16="http://schemas.microsoft.com/office/drawing/2014/main" id="{9E236A88-BBCE-F844-B41F-655930D9A15B}"/>
              </a:ext>
            </a:extLst>
          </p:cNvPr>
          <p:cNvSpPr/>
          <p:nvPr/>
        </p:nvSpPr>
        <p:spPr>
          <a:xfrm>
            <a:off x="5297416" y="235780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ight Arrow 74">
            <a:extLst>
              <a:ext uri="{FF2B5EF4-FFF2-40B4-BE49-F238E27FC236}">
                <a16:creationId xmlns:a16="http://schemas.microsoft.com/office/drawing/2014/main" id="{4334DCBD-1149-9743-AC6A-563EBE37A4E8}"/>
              </a:ext>
            </a:extLst>
          </p:cNvPr>
          <p:cNvSpPr/>
          <p:nvPr/>
        </p:nvSpPr>
        <p:spPr>
          <a:xfrm>
            <a:off x="5293198" y="2662452"/>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2F8D1173-962C-7E41-9FA9-77DA3EC43F3B}"/>
              </a:ext>
            </a:extLst>
          </p:cNvPr>
          <p:cNvSpPr txBox="1"/>
          <p:nvPr/>
        </p:nvSpPr>
        <p:spPr>
          <a:xfrm>
            <a:off x="5449333" y="639165"/>
            <a:ext cx="1027974" cy="369332"/>
          </a:xfrm>
          <a:prstGeom prst="rect">
            <a:avLst/>
          </a:prstGeom>
          <a:noFill/>
        </p:spPr>
        <p:txBody>
          <a:bodyPr wrap="none" rtlCol="0">
            <a:spAutoFit/>
          </a:bodyPr>
          <a:lstStyle/>
          <a:p>
            <a:r>
              <a:rPr lang="en-US" b="1" dirty="0"/>
              <a:t>statistic?</a:t>
            </a:r>
          </a:p>
        </p:txBody>
      </p:sp>
      <p:sp>
        <p:nvSpPr>
          <p:cNvPr id="82" name="Right Arrow 81">
            <a:extLst>
              <a:ext uri="{FF2B5EF4-FFF2-40B4-BE49-F238E27FC236}">
                <a16:creationId xmlns:a16="http://schemas.microsoft.com/office/drawing/2014/main" id="{AF67ADCD-F0B2-984F-A129-777D345A3C5B}"/>
              </a:ext>
            </a:extLst>
          </p:cNvPr>
          <p:cNvSpPr/>
          <p:nvPr/>
        </p:nvSpPr>
        <p:spPr>
          <a:xfrm>
            <a:off x="5293198" y="3225284"/>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ight Arrow 83">
            <a:extLst>
              <a:ext uri="{FF2B5EF4-FFF2-40B4-BE49-F238E27FC236}">
                <a16:creationId xmlns:a16="http://schemas.microsoft.com/office/drawing/2014/main" id="{25D3CE2E-2FD3-C142-A714-78FEEA9FF04E}"/>
              </a:ext>
            </a:extLst>
          </p:cNvPr>
          <p:cNvSpPr/>
          <p:nvPr/>
        </p:nvSpPr>
        <p:spPr>
          <a:xfrm>
            <a:off x="5293198" y="2057560"/>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BD39FE3F-850C-9C46-A155-7862F1EDBA54}"/>
                  </a:ext>
                </a:extLst>
              </p:cNvPr>
              <p:cNvSpPr txBox="1"/>
              <p:nvPr/>
            </p:nvSpPr>
            <p:spPr>
              <a:xfrm>
                <a:off x="6810906" y="877827"/>
                <a:ext cx="4153188" cy="369332"/>
              </a:xfrm>
              <a:prstGeom prst="rect">
                <a:avLst/>
              </a:prstGeom>
              <a:noFill/>
            </p:spPr>
            <p:txBody>
              <a:bodyPr wrap="none" rtlCol="0">
                <a:spAutoFit/>
              </a:bodyPr>
              <a:lstStyle/>
              <a:p>
                <a:r>
                  <a:rPr lang="en-US" dirty="0"/>
                  <a:t>probability </a:t>
                </a:r>
                <a14:m>
                  <m:oMath xmlns:m="http://schemas.openxmlformats.org/officeDocument/2006/math">
                    <m:r>
                      <a:rPr lang="en-US" b="1" i="1" dirty="0" smtClean="0">
                        <a:solidFill>
                          <a:srgbClr val="C00000"/>
                        </a:solidFill>
                        <a:latin typeface="Cambria Math" panose="02040503050406030204" pitchFamily="18" charset="0"/>
                      </a:rPr>
                      <m:t>𝒑</m:t>
                    </m:r>
                  </m:oMath>
                </a14:m>
                <a:r>
                  <a:rPr lang="en-US" dirty="0"/>
                  <a:t> of success on each of </a:t>
                </a:r>
                <a14:m>
                  <m:oMath xmlns:m="http://schemas.openxmlformats.org/officeDocument/2006/math">
                    <m:r>
                      <a:rPr lang="en-US" b="1" i="1" dirty="0" smtClean="0">
                        <a:solidFill>
                          <a:srgbClr val="C00000"/>
                        </a:solidFill>
                        <a:latin typeface="Cambria Math" panose="02040503050406030204" pitchFamily="18" charset="0"/>
                      </a:rPr>
                      <m:t>𝒏</m:t>
                    </m:r>
                  </m:oMath>
                </a14:m>
                <a:r>
                  <a:rPr lang="en-US" dirty="0"/>
                  <a:t> trials</a:t>
                </a:r>
              </a:p>
            </p:txBody>
          </p:sp>
        </mc:Choice>
        <mc:Fallback xmlns="">
          <p:sp>
            <p:nvSpPr>
              <p:cNvPr id="86" name="TextBox 85">
                <a:extLst>
                  <a:ext uri="{FF2B5EF4-FFF2-40B4-BE49-F238E27FC236}">
                    <a16:creationId xmlns:a16="http://schemas.microsoft.com/office/drawing/2014/main" id="{BD39FE3F-850C-9C46-A155-7862F1EDBA54}"/>
                  </a:ext>
                </a:extLst>
              </p:cNvPr>
              <p:cNvSpPr txBox="1">
                <a:spLocks noRot="1" noChangeAspect="1" noMove="1" noResize="1" noEditPoints="1" noAdjustHandles="1" noChangeArrowheads="1" noChangeShapeType="1" noTextEdit="1"/>
              </p:cNvSpPr>
              <p:nvPr/>
            </p:nvSpPr>
            <p:spPr>
              <a:xfrm>
                <a:off x="6810906" y="877827"/>
                <a:ext cx="4153188" cy="369332"/>
              </a:xfrm>
              <a:prstGeom prst="rect">
                <a:avLst/>
              </a:prstGeom>
              <a:blipFill>
                <a:blip r:embed="rId2"/>
                <a:stretch>
                  <a:fillRect l="-915" t="-3333" r="-305"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9D84F0B4-D357-8742-B610-62532DE1AD89}"/>
                  </a:ext>
                </a:extLst>
              </p:cNvPr>
              <p:cNvSpPr txBox="1"/>
              <p:nvPr/>
            </p:nvSpPr>
            <p:spPr>
              <a:xfrm>
                <a:off x="6808964" y="1230970"/>
                <a:ext cx="4314514" cy="369332"/>
              </a:xfrm>
              <a:prstGeom prst="rect">
                <a:avLst/>
              </a:prstGeom>
              <a:noFill/>
            </p:spPr>
            <p:txBody>
              <a:bodyPr wrap="none" rtlCol="0">
                <a:spAutoFit/>
              </a:bodyPr>
              <a:lstStyle/>
              <a:p>
                <a:r>
                  <a:rPr lang="en-US" dirty="0"/>
                  <a:t>mean number </a:t>
                </a:r>
                <a14:m>
                  <m:oMath xmlns:m="http://schemas.openxmlformats.org/officeDocument/2006/math">
                    <m:acc>
                      <m:accPr>
                        <m:chr m:val="̅"/>
                        <m:ctrlPr>
                          <a:rPr lang="en-US" b="1" i="1" dirty="0" smtClean="0">
                            <a:solidFill>
                              <a:srgbClr val="C00000"/>
                            </a:solidFill>
                            <a:latin typeface="Cambria Math" panose="02040503050406030204" pitchFamily="18" charset="0"/>
                            <a:ea typeface="Cambria Math" panose="02040503050406030204" pitchFamily="18" charset="0"/>
                          </a:rPr>
                        </m:ctrlPr>
                      </m:accPr>
                      <m:e>
                        <m:r>
                          <a:rPr lang="en-US" b="1" i="1" dirty="0">
                            <a:solidFill>
                              <a:srgbClr val="C00000"/>
                            </a:solidFill>
                            <a:latin typeface="Cambria Math" panose="02040503050406030204" pitchFamily="18" charset="0"/>
                            <a:ea typeface="Cambria Math" panose="02040503050406030204" pitchFamily="18" charset="0"/>
                          </a:rPr>
                          <m:t>𝒙</m:t>
                        </m:r>
                      </m:e>
                    </m:acc>
                  </m:oMath>
                </a14:m>
                <a:r>
                  <a:rPr lang="en-US" dirty="0">
                    <a:solidFill>
                      <a:srgbClr val="C00000"/>
                    </a:solidFill>
                  </a:rPr>
                  <a:t> </a:t>
                </a:r>
                <a:r>
                  <a:rPr lang="en-US" dirty="0"/>
                  <a:t>per interval (time or space)</a:t>
                </a:r>
              </a:p>
            </p:txBody>
          </p:sp>
        </mc:Choice>
        <mc:Fallback xmlns="">
          <p:sp>
            <p:nvSpPr>
              <p:cNvPr id="87" name="TextBox 86">
                <a:extLst>
                  <a:ext uri="{FF2B5EF4-FFF2-40B4-BE49-F238E27FC236}">
                    <a16:creationId xmlns:a16="http://schemas.microsoft.com/office/drawing/2014/main" id="{9D84F0B4-D357-8742-B610-62532DE1AD89}"/>
                  </a:ext>
                </a:extLst>
              </p:cNvPr>
              <p:cNvSpPr txBox="1">
                <a:spLocks noRot="1" noChangeAspect="1" noMove="1" noResize="1" noEditPoints="1" noAdjustHandles="1" noChangeArrowheads="1" noChangeShapeType="1" noTextEdit="1"/>
              </p:cNvSpPr>
              <p:nvPr/>
            </p:nvSpPr>
            <p:spPr>
              <a:xfrm>
                <a:off x="6808964" y="1230970"/>
                <a:ext cx="4314514" cy="369332"/>
              </a:xfrm>
              <a:prstGeom prst="rect">
                <a:avLst/>
              </a:prstGeom>
              <a:blipFill>
                <a:blip r:embed="rId3"/>
                <a:stretch>
                  <a:fillRect l="-880" t="-6667"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AFAEBCAF-B299-3649-8DD0-B277AC3A01F0}"/>
                  </a:ext>
                </a:extLst>
              </p:cNvPr>
              <p:cNvSpPr txBox="1"/>
              <p:nvPr/>
            </p:nvSpPr>
            <p:spPr>
              <a:xfrm>
                <a:off x="6788709" y="3139099"/>
                <a:ext cx="4622547" cy="375552"/>
              </a:xfrm>
              <a:prstGeom prst="rect">
                <a:avLst/>
              </a:prstGeom>
              <a:noFill/>
            </p:spPr>
            <p:txBody>
              <a:bodyPr wrap="none" rtlCol="0">
                <a:spAutoFit/>
              </a:bodyPr>
              <a:lstStyle/>
              <a:p>
                <a:r>
                  <a:rPr lang="en-US" dirty="0"/>
                  <a:t>mean </a:t>
                </a:r>
                <a14:m>
                  <m:oMath xmlns:m="http://schemas.openxmlformats.org/officeDocument/2006/math">
                    <m:acc>
                      <m:accPr>
                        <m:chr m:val="̅"/>
                        <m:ctrlPr>
                          <a:rPr lang="en-US" b="1" i="1" dirty="0" smtClean="0">
                            <a:solidFill>
                              <a:srgbClr val="C00000"/>
                            </a:solidFill>
                            <a:latin typeface="Cambria Math" panose="02040503050406030204" pitchFamily="18" charset="0"/>
                            <a:ea typeface="Cambria Math" panose="02040503050406030204" pitchFamily="18" charset="0"/>
                          </a:rPr>
                        </m:ctrlPr>
                      </m:accPr>
                      <m:e>
                        <m:r>
                          <a:rPr lang="en-US" b="1" i="1" dirty="0">
                            <a:solidFill>
                              <a:srgbClr val="C00000"/>
                            </a:solidFill>
                            <a:latin typeface="Cambria Math" panose="02040503050406030204" pitchFamily="18" charset="0"/>
                            <a:ea typeface="Cambria Math" panose="02040503050406030204" pitchFamily="18" charset="0"/>
                          </a:rPr>
                          <m:t>𝒙</m:t>
                        </m:r>
                      </m:e>
                    </m:acc>
                  </m:oMath>
                </a14:m>
                <a:r>
                  <a:rPr lang="en-US" dirty="0">
                    <a:solidFill>
                      <a:srgbClr val="C00000"/>
                    </a:solidFill>
                  </a:rPr>
                  <a:t> </a:t>
                </a:r>
                <a:r>
                  <a:rPr lang="en-US" dirty="0"/>
                  <a:t>and standard deviation </a:t>
                </a:r>
                <a14:m>
                  <m:oMath xmlns:m="http://schemas.openxmlformats.org/officeDocument/2006/math">
                    <m:r>
                      <a:rPr lang="en-US" b="1" i="1" dirty="0" smtClean="0">
                        <a:solidFill>
                          <a:srgbClr val="C00000"/>
                        </a:solidFill>
                        <a:latin typeface="Cambria Math" panose="02040503050406030204" pitchFamily="18" charset="0"/>
                        <a:ea typeface="Cambria Math" panose="02040503050406030204" pitchFamily="18" charset="0"/>
                      </a:rPr>
                      <m:t>𝒔</m:t>
                    </m:r>
                  </m:oMath>
                </a14:m>
                <a:r>
                  <a:rPr lang="en-US" dirty="0"/>
                  <a:t> (variance </a:t>
                </a:r>
                <a14:m>
                  <m:oMath xmlns:m="http://schemas.openxmlformats.org/officeDocument/2006/math">
                    <m:sSup>
                      <m:sSupPr>
                        <m:ctrlPr>
                          <a:rPr lang="en-US" b="1" i="1" dirty="0">
                            <a:latin typeface="Cambria Math" panose="02040503050406030204" pitchFamily="18" charset="0"/>
                            <a:ea typeface="Cambria Math" panose="02040503050406030204" pitchFamily="18" charset="0"/>
                          </a:rPr>
                        </m:ctrlPr>
                      </m:sSupPr>
                      <m:e>
                        <m:r>
                          <a:rPr lang="en-US" b="1" i="1" dirty="0" smtClean="0">
                            <a:latin typeface="Cambria Math" panose="02040503050406030204" pitchFamily="18" charset="0"/>
                            <a:ea typeface="Cambria Math" panose="02040503050406030204" pitchFamily="18" charset="0"/>
                          </a:rPr>
                          <m:t>𝒔</m:t>
                        </m:r>
                      </m:e>
                      <m:sup>
                        <m:r>
                          <a:rPr lang="en-US" b="1" i="1" dirty="0">
                            <a:latin typeface="Cambria Math" panose="02040503050406030204" pitchFamily="18" charset="0"/>
                            <a:ea typeface="Cambria Math" panose="02040503050406030204" pitchFamily="18" charset="0"/>
                          </a:rPr>
                          <m:t>𝟐</m:t>
                        </m:r>
                      </m:sup>
                    </m:sSup>
                  </m:oMath>
                </a14:m>
                <a:r>
                  <a:rPr lang="en-US" dirty="0"/>
                  <a:t>)</a:t>
                </a:r>
              </a:p>
            </p:txBody>
          </p:sp>
        </mc:Choice>
        <mc:Fallback xmlns="">
          <p:sp>
            <p:nvSpPr>
              <p:cNvPr id="90" name="TextBox 89">
                <a:extLst>
                  <a:ext uri="{FF2B5EF4-FFF2-40B4-BE49-F238E27FC236}">
                    <a16:creationId xmlns:a16="http://schemas.microsoft.com/office/drawing/2014/main" id="{AFAEBCAF-B299-3649-8DD0-B277AC3A01F0}"/>
                  </a:ext>
                </a:extLst>
              </p:cNvPr>
              <p:cNvSpPr txBox="1">
                <a:spLocks noRot="1" noChangeAspect="1" noMove="1" noResize="1" noEditPoints="1" noAdjustHandles="1" noChangeArrowheads="1" noChangeShapeType="1" noTextEdit="1"/>
              </p:cNvSpPr>
              <p:nvPr/>
            </p:nvSpPr>
            <p:spPr>
              <a:xfrm>
                <a:off x="6788709" y="3139099"/>
                <a:ext cx="4622547" cy="375552"/>
              </a:xfrm>
              <a:prstGeom prst="rect">
                <a:avLst/>
              </a:prstGeom>
              <a:blipFill>
                <a:blip r:embed="rId4"/>
                <a:stretch>
                  <a:fillRect l="-1096" t="-6452" b="-22581"/>
                </a:stretch>
              </a:blipFill>
            </p:spPr>
            <p:txBody>
              <a:bodyPr/>
              <a:lstStyle/>
              <a:p>
                <a:r>
                  <a:rPr lang="en-US">
                    <a:noFill/>
                  </a:rPr>
                  <a:t> </a:t>
                </a:r>
              </a:p>
            </p:txBody>
          </p:sp>
        </mc:Fallback>
      </mc:AlternateContent>
      <p:sp>
        <p:nvSpPr>
          <p:cNvPr id="91" name="TextBox 90">
            <a:extLst>
              <a:ext uri="{FF2B5EF4-FFF2-40B4-BE49-F238E27FC236}">
                <a16:creationId xmlns:a16="http://schemas.microsoft.com/office/drawing/2014/main" id="{72360A6D-56CD-D445-91C4-A9A4D273ECAF}"/>
              </a:ext>
            </a:extLst>
          </p:cNvPr>
          <p:cNvSpPr txBox="1"/>
          <p:nvPr/>
        </p:nvSpPr>
        <p:spPr>
          <a:xfrm>
            <a:off x="6788709" y="1971375"/>
            <a:ext cx="2490041" cy="369332"/>
          </a:xfrm>
          <a:prstGeom prst="rect">
            <a:avLst/>
          </a:prstGeom>
          <a:noFill/>
        </p:spPr>
        <p:txBody>
          <a:bodyPr wrap="none" rtlCol="0">
            <a:spAutoFit/>
          </a:bodyPr>
          <a:lstStyle/>
          <a:p>
            <a:r>
              <a:rPr lang="en-US" dirty="0"/>
              <a:t>lower and upper bounds</a:t>
            </a:r>
          </a:p>
        </p:txBody>
      </p:sp>
      <p:sp>
        <p:nvSpPr>
          <p:cNvPr id="92" name="TextBox 91">
            <a:extLst>
              <a:ext uri="{FF2B5EF4-FFF2-40B4-BE49-F238E27FC236}">
                <a16:creationId xmlns:a16="http://schemas.microsoft.com/office/drawing/2014/main" id="{36D50104-5DA1-6840-BD80-F82143990E91}"/>
              </a:ext>
            </a:extLst>
          </p:cNvPr>
          <p:cNvSpPr txBox="1"/>
          <p:nvPr/>
        </p:nvSpPr>
        <p:spPr>
          <a:xfrm>
            <a:off x="6288713" y="4182433"/>
            <a:ext cx="4788917" cy="646331"/>
          </a:xfrm>
          <a:prstGeom prst="rect">
            <a:avLst/>
          </a:prstGeom>
          <a:noFill/>
        </p:spPr>
        <p:txBody>
          <a:bodyPr wrap="square" rtlCol="0">
            <a:spAutoFit/>
          </a:bodyPr>
          <a:lstStyle/>
          <a:p>
            <a:r>
              <a:rPr lang="en-US" dirty="0">
                <a:solidFill>
                  <a:schemeClr val="accent1"/>
                </a:solidFill>
              </a:rPr>
              <a:t>Maximum likelihood estimate</a:t>
            </a:r>
          </a:p>
          <a:p>
            <a:r>
              <a:rPr lang="en-US" dirty="0">
                <a:solidFill>
                  <a:schemeClr val="accent1"/>
                </a:solidFill>
              </a:rPr>
              <a:t>of model parameters (i.e. statistic)</a:t>
            </a:r>
          </a:p>
        </p:txBody>
      </p:sp>
      <p:cxnSp>
        <p:nvCxnSpPr>
          <p:cNvPr id="93" name="Straight Arrow Connector 92">
            <a:extLst>
              <a:ext uri="{FF2B5EF4-FFF2-40B4-BE49-F238E27FC236}">
                <a16:creationId xmlns:a16="http://schemas.microsoft.com/office/drawing/2014/main" id="{5DC6AEE1-2B4F-7C4F-9355-E66FCA45B4C5}"/>
              </a:ext>
            </a:extLst>
          </p:cNvPr>
          <p:cNvCxnSpPr>
            <a:cxnSpLocks/>
          </p:cNvCxnSpPr>
          <p:nvPr/>
        </p:nvCxnSpPr>
        <p:spPr>
          <a:xfrm flipH="1">
            <a:off x="5107625" y="4401818"/>
            <a:ext cx="1072402" cy="318463"/>
          </a:xfrm>
          <a:prstGeom prst="straightConnector1">
            <a:avLst/>
          </a:prstGeom>
          <a:ln w="1905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AADD6CAB-BFF7-D545-B9CC-4ABAA34715B6}"/>
                  </a:ext>
                </a:extLst>
              </p:cNvPr>
              <p:cNvSpPr txBox="1"/>
              <p:nvPr/>
            </p:nvSpPr>
            <p:spPr>
              <a:xfrm>
                <a:off x="6792927" y="2271622"/>
                <a:ext cx="3084883" cy="369332"/>
              </a:xfrm>
              <a:prstGeom prst="rect">
                <a:avLst/>
              </a:prstGeom>
              <a:noFill/>
            </p:spPr>
            <p:txBody>
              <a:bodyPr wrap="none" rtlCol="0">
                <a:spAutoFit/>
              </a:bodyPr>
              <a:lstStyle/>
              <a:p>
                <a14:m>
                  <m:oMath xmlns:m="http://schemas.openxmlformats.org/officeDocument/2006/math">
                    <m:acc>
                      <m:accPr>
                        <m:chr m:val="̅"/>
                        <m:ctrlPr>
                          <a:rPr lang="en-US" b="1" i="1" dirty="0" smtClean="0">
                            <a:solidFill>
                              <a:srgbClr val="C00000"/>
                            </a:solidFill>
                            <a:latin typeface="Cambria Math" panose="02040503050406030204" pitchFamily="18" charset="0"/>
                            <a:ea typeface="Cambria Math" panose="02040503050406030204" pitchFamily="18" charset="0"/>
                          </a:rPr>
                        </m:ctrlPr>
                      </m:accPr>
                      <m:e>
                        <m:r>
                          <a:rPr lang="en-US" b="1" i="1" dirty="0">
                            <a:solidFill>
                              <a:srgbClr val="C00000"/>
                            </a:solidFill>
                            <a:latin typeface="Cambria Math" panose="02040503050406030204" pitchFamily="18" charset="0"/>
                            <a:ea typeface="Cambria Math" panose="02040503050406030204" pitchFamily="18" charset="0"/>
                          </a:rPr>
                          <m:t>𝒙</m:t>
                        </m:r>
                      </m:e>
                    </m:acc>
                  </m:oMath>
                </a14:m>
                <a:r>
                  <a:rPr lang="en-US" dirty="0"/>
                  <a:t>, </a:t>
                </a:r>
                <a14:m>
                  <m:oMath xmlns:m="http://schemas.openxmlformats.org/officeDocument/2006/math">
                    <m:r>
                      <a:rPr lang="en-US" b="1" i="1" dirty="0" smtClean="0">
                        <a:solidFill>
                          <a:srgbClr val="C00000"/>
                        </a:solidFill>
                        <a:latin typeface="Cambria Math" panose="02040503050406030204" pitchFamily="18" charset="0"/>
                        <a:ea typeface="Cambria Math" panose="02040503050406030204" pitchFamily="18" charset="0"/>
                      </a:rPr>
                      <m:t>𝒔</m:t>
                    </m:r>
                  </m:oMath>
                </a14:m>
                <a:r>
                  <a:rPr lang="en-US" dirty="0"/>
                  <a:t> = </a:t>
                </a:r>
                <a:r>
                  <a:rPr lang="en-US" dirty="0" err="1"/>
                  <a:t>scipy.stats.norm.fit</a:t>
                </a:r>
                <a:r>
                  <a:rPr lang="en-US" dirty="0"/>
                  <a:t>(data)</a:t>
                </a:r>
              </a:p>
            </p:txBody>
          </p:sp>
        </mc:Choice>
        <mc:Fallback xmlns="">
          <p:sp>
            <p:nvSpPr>
              <p:cNvPr id="77" name="TextBox 76">
                <a:extLst>
                  <a:ext uri="{FF2B5EF4-FFF2-40B4-BE49-F238E27FC236}">
                    <a16:creationId xmlns:a16="http://schemas.microsoft.com/office/drawing/2014/main" id="{AADD6CAB-BFF7-D545-B9CC-4ABAA34715B6}"/>
                  </a:ext>
                </a:extLst>
              </p:cNvPr>
              <p:cNvSpPr txBox="1">
                <a:spLocks noRot="1" noChangeAspect="1" noMove="1" noResize="1" noEditPoints="1" noAdjustHandles="1" noChangeArrowheads="1" noChangeShapeType="1" noTextEdit="1"/>
              </p:cNvSpPr>
              <p:nvPr/>
            </p:nvSpPr>
            <p:spPr>
              <a:xfrm>
                <a:off x="6792927" y="2271622"/>
                <a:ext cx="3084883" cy="369332"/>
              </a:xfrm>
              <a:prstGeom prst="rect">
                <a:avLst/>
              </a:prstGeom>
              <a:blipFill>
                <a:blip r:embed="rId5"/>
                <a:stretch>
                  <a:fillRect t="-6667" r="-410"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1660C843-23C4-6E43-AAE6-A11382E4AA5D}"/>
                  </a:ext>
                </a:extLst>
              </p:cNvPr>
              <p:cNvSpPr txBox="1"/>
              <p:nvPr/>
            </p:nvSpPr>
            <p:spPr>
              <a:xfrm>
                <a:off x="6792927" y="2595975"/>
                <a:ext cx="3825214" cy="369332"/>
              </a:xfrm>
              <a:prstGeom prst="rect">
                <a:avLst/>
              </a:prstGeom>
              <a:noFill/>
            </p:spPr>
            <p:txBody>
              <a:bodyPr wrap="none" rtlCol="0">
                <a:spAutoFit/>
              </a:bodyPr>
              <a:lstStyle/>
              <a:p>
                <a:r>
                  <a:rPr lang="en-US" dirty="0"/>
                  <a:t>0, </a:t>
                </a:r>
                <a14:m>
                  <m:oMath xmlns:m="http://schemas.openxmlformats.org/officeDocument/2006/math">
                    <m:r>
                      <a:rPr lang="en-US" b="1" i="1" dirty="0" smtClean="0">
                        <a:solidFill>
                          <a:srgbClr val="C00000"/>
                        </a:solidFill>
                        <a:latin typeface="Cambria Math" panose="02040503050406030204" pitchFamily="18" charset="0"/>
                        <a:ea typeface="Cambria Math" panose="02040503050406030204" pitchFamily="18" charset="0"/>
                      </a:rPr>
                      <m:t>𝝉</m:t>
                    </m:r>
                  </m:oMath>
                </a14:m>
                <a:r>
                  <a:rPr lang="en-US" dirty="0"/>
                  <a:t> = </a:t>
                </a:r>
                <a:r>
                  <a:rPr lang="en-US" dirty="0" err="1"/>
                  <a:t>scipy.stats.expon.fit</a:t>
                </a:r>
                <a:r>
                  <a:rPr lang="en-US" dirty="0"/>
                  <a:t>(data, floc=0)</a:t>
                </a:r>
              </a:p>
            </p:txBody>
          </p:sp>
        </mc:Choice>
        <mc:Fallback xmlns="">
          <p:sp>
            <p:nvSpPr>
              <p:cNvPr id="78" name="TextBox 77">
                <a:extLst>
                  <a:ext uri="{FF2B5EF4-FFF2-40B4-BE49-F238E27FC236}">
                    <a16:creationId xmlns:a16="http://schemas.microsoft.com/office/drawing/2014/main" id="{1660C843-23C4-6E43-AAE6-A11382E4AA5D}"/>
                  </a:ext>
                </a:extLst>
              </p:cNvPr>
              <p:cNvSpPr txBox="1">
                <a:spLocks noRot="1" noChangeAspect="1" noMove="1" noResize="1" noEditPoints="1" noAdjustHandles="1" noChangeArrowheads="1" noChangeShapeType="1" noTextEdit="1"/>
              </p:cNvSpPr>
              <p:nvPr/>
            </p:nvSpPr>
            <p:spPr>
              <a:xfrm>
                <a:off x="6792927" y="2595975"/>
                <a:ext cx="3825214" cy="369332"/>
              </a:xfrm>
              <a:prstGeom prst="rect">
                <a:avLst/>
              </a:prstGeom>
              <a:blipFill>
                <a:blip r:embed="rId6"/>
                <a:stretch>
                  <a:fillRect l="-1325" t="-6897" r="-331" b="-27586"/>
                </a:stretch>
              </a:blipFill>
            </p:spPr>
            <p:txBody>
              <a:bodyPr/>
              <a:lstStyle/>
              <a:p>
                <a:r>
                  <a:rPr lang="en-US">
                    <a:noFill/>
                  </a:rPr>
                  <a:t> </a:t>
                </a:r>
              </a:p>
            </p:txBody>
          </p:sp>
        </mc:Fallback>
      </mc:AlternateContent>
    </p:spTree>
    <p:extLst>
      <p:ext uri="{BB962C8B-B14F-4D97-AF65-F5344CB8AC3E}">
        <p14:creationId xmlns:p14="http://schemas.microsoft.com/office/powerpoint/2010/main" val="579413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E29582F9-E8B7-3342-8C39-EA0E64271395}"/>
              </a:ext>
            </a:extLst>
          </p:cNvPr>
          <p:cNvGrpSpPr/>
          <p:nvPr/>
        </p:nvGrpSpPr>
        <p:grpSpPr>
          <a:xfrm>
            <a:off x="657172" y="914402"/>
            <a:ext cx="1665617" cy="1576552"/>
            <a:chOff x="1970964" y="1345326"/>
            <a:chExt cx="1665617" cy="1576552"/>
          </a:xfrm>
        </p:grpSpPr>
        <p:sp>
          <p:nvSpPr>
            <p:cNvPr id="2" name="TextBox 1">
              <a:extLst>
                <a:ext uri="{FF2B5EF4-FFF2-40B4-BE49-F238E27FC236}">
                  <a16:creationId xmlns:a16="http://schemas.microsoft.com/office/drawing/2014/main" id="{B19D19F1-3540-F64B-8DD6-3FC5DCD468C7}"/>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3" name="TextBox 2">
              <a:extLst>
                <a:ext uri="{FF2B5EF4-FFF2-40B4-BE49-F238E27FC236}">
                  <a16:creationId xmlns:a16="http://schemas.microsoft.com/office/drawing/2014/main" id="{8EB866E3-A519-3A46-8746-9A57767E1C44}"/>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4" name="TextBox 3">
              <a:extLst>
                <a:ext uri="{FF2B5EF4-FFF2-40B4-BE49-F238E27FC236}">
                  <a16:creationId xmlns:a16="http://schemas.microsoft.com/office/drawing/2014/main" id="{D967CD2A-6836-234C-ACEF-61B66FDDF511}"/>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5" name="TextBox 4">
              <a:extLst>
                <a:ext uri="{FF2B5EF4-FFF2-40B4-BE49-F238E27FC236}">
                  <a16:creationId xmlns:a16="http://schemas.microsoft.com/office/drawing/2014/main" id="{05CE58D2-B566-3449-95BE-27FAFB3122BE}"/>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6" name="TextBox 5">
              <a:extLst>
                <a:ext uri="{FF2B5EF4-FFF2-40B4-BE49-F238E27FC236}">
                  <a16:creationId xmlns:a16="http://schemas.microsoft.com/office/drawing/2014/main" id="{331F4696-1B56-3046-9251-1AEE804FEB64}"/>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 name="TextBox 6">
              <a:extLst>
                <a:ext uri="{FF2B5EF4-FFF2-40B4-BE49-F238E27FC236}">
                  <a16:creationId xmlns:a16="http://schemas.microsoft.com/office/drawing/2014/main" id="{2DA9B31B-ED3E-D84B-A790-2C58699286AB}"/>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8" name="TextBox 7">
              <a:extLst>
                <a:ext uri="{FF2B5EF4-FFF2-40B4-BE49-F238E27FC236}">
                  <a16:creationId xmlns:a16="http://schemas.microsoft.com/office/drawing/2014/main" id="{DEED48AE-6B22-4640-9EB6-BE334B1A8496}"/>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9" name="TextBox 8">
              <a:extLst>
                <a:ext uri="{FF2B5EF4-FFF2-40B4-BE49-F238E27FC236}">
                  <a16:creationId xmlns:a16="http://schemas.microsoft.com/office/drawing/2014/main" id="{56696378-DB22-1D42-9AFD-60E8F108B0AC}"/>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10" name="TextBox 9">
              <a:extLst>
                <a:ext uri="{FF2B5EF4-FFF2-40B4-BE49-F238E27FC236}">
                  <a16:creationId xmlns:a16="http://schemas.microsoft.com/office/drawing/2014/main" id="{2CBC3219-0402-464B-90E2-777BC8DE0141}"/>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11" name="TextBox 10">
              <a:extLst>
                <a:ext uri="{FF2B5EF4-FFF2-40B4-BE49-F238E27FC236}">
                  <a16:creationId xmlns:a16="http://schemas.microsoft.com/office/drawing/2014/main" id="{7F7C3371-DA65-324A-9032-F2E5F5B6E3E3}"/>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12" name="TextBox 11">
              <a:extLst>
                <a:ext uri="{FF2B5EF4-FFF2-40B4-BE49-F238E27FC236}">
                  <a16:creationId xmlns:a16="http://schemas.microsoft.com/office/drawing/2014/main" id="{BE8F95B0-5D50-344D-BF17-A014FBB0F39D}"/>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13" name="TextBox 12">
              <a:extLst>
                <a:ext uri="{FF2B5EF4-FFF2-40B4-BE49-F238E27FC236}">
                  <a16:creationId xmlns:a16="http://schemas.microsoft.com/office/drawing/2014/main" id="{7CCC66CA-49A8-8940-B416-BAE332843914}"/>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14" name="TextBox 13">
              <a:extLst>
                <a:ext uri="{FF2B5EF4-FFF2-40B4-BE49-F238E27FC236}">
                  <a16:creationId xmlns:a16="http://schemas.microsoft.com/office/drawing/2014/main" id="{1FB31936-3F1A-3741-B745-2B389083E59E}"/>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15" name="TextBox 14">
              <a:extLst>
                <a:ext uri="{FF2B5EF4-FFF2-40B4-BE49-F238E27FC236}">
                  <a16:creationId xmlns:a16="http://schemas.microsoft.com/office/drawing/2014/main" id="{F1D589A5-FBFF-7545-84EB-72705AEA8095}"/>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16" name="TextBox 15">
              <a:extLst>
                <a:ext uri="{FF2B5EF4-FFF2-40B4-BE49-F238E27FC236}">
                  <a16:creationId xmlns:a16="http://schemas.microsoft.com/office/drawing/2014/main" id="{507193EB-271E-D24B-91D9-7A8F4B0D130C}"/>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17" name="TextBox 16">
              <a:extLst>
                <a:ext uri="{FF2B5EF4-FFF2-40B4-BE49-F238E27FC236}">
                  <a16:creationId xmlns:a16="http://schemas.microsoft.com/office/drawing/2014/main" id="{FCC246CE-4A30-7441-8C37-434F6D3AAB88}"/>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18" name="TextBox 17">
              <a:extLst>
                <a:ext uri="{FF2B5EF4-FFF2-40B4-BE49-F238E27FC236}">
                  <a16:creationId xmlns:a16="http://schemas.microsoft.com/office/drawing/2014/main" id="{09212FB5-5044-314A-A61C-C341FDFFB65D}"/>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19" name="TextBox 18">
              <a:extLst>
                <a:ext uri="{FF2B5EF4-FFF2-40B4-BE49-F238E27FC236}">
                  <a16:creationId xmlns:a16="http://schemas.microsoft.com/office/drawing/2014/main" id="{65C702A7-EC65-D54C-9799-C81B8675FC71}"/>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20" name="TextBox 19">
              <a:extLst>
                <a:ext uri="{FF2B5EF4-FFF2-40B4-BE49-F238E27FC236}">
                  <a16:creationId xmlns:a16="http://schemas.microsoft.com/office/drawing/2014/main" id="{36DB8DB3-1A3D-4B4E-B33E-A4A2BE47AF86}"/>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21" name="TextBox 20">
              <a:extLst>
                <a:ext uri="{FF2B5EF4-FFF2-40B4-BE49-F238E27FC236}">
                  <a16:creationId xmlns:a16="http://schemas.microsoft.com/office/drawing/2014/main" id="{17C80AA5-DAC0-F64E-97CC-140C203B6353}"/>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22" name="TextBox 21">
              <a:extLst>
                <a:ext uri="{FF2B5EF4-FFF2-40B4-BE49-F238E27FC236}">
                  <a16:creationId xmlns:a16="http://schemas.microsoft.com/office/drawing/2014/main" id="{2AE7D2CC-E1FB-E845-8B31-51AA1E4D6F81}"/>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23" name="TextBox 22">
              <a:extLst>
                <a:ext uri="{FF2B5EF4-FFF2-40B4-BE49-F238E27FC236}">
                  <a16:creationId xmlns:a16="http://schemas.microsoft.com/office/drawing/2014/main" id="{1661CA62-E42A-6249-A18C-468D71BBDCA4}"/>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24" name="Oval 23">
              <a:extLst>
                <a:ext uri="{FF2B5EF4-FFF2-40B4-BE49-F238E27FC236}">
                  <a16:creationId xmlns:a16="http://schemas.microsoft.com/office/drawing/2014/main" id="{9766CE3E-1D5C-764F-A5A5-DBC353D1592B}"/>
                </a:ext>
              </a:extLst>
            </p:cNvPr>
            <p:cNvSpPr/>
            <p:nvPr/>
          </p:nvSpPr>
          <p:spPr>
            <a:xfrm>
              <a:off x="1970964" y="1345326"/>
              <a:ext cx="1665617" cy="157655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Box 25">
            <a:extLst>
              <a:ext uri="{FF2B5EF4-FFF2-40B4-BE49-F238E27FC236}">
                <a16:creationId xmlns:a16="http://schemas.microsoft.com/office/drawing/2014/main" id="{BCDBAF8B-2E37-D24D-9F8E-9F3FA35DEB25}"/>
              </a:ext>
            </a:extLst>
          </p:cNvPr>
          <p:cNvSpPr txBox="1"/>
          <p:nvPr/>
        </p:nvSpPr>
        <p:spPr>
          <a:xfrm>
            <a:off x="746918" y="441436"/>
            <a:ext cx="1417247" cy="369332"/>
          </a:xfrm>
          <a:prstGeom prst="rect">
            <a:avLst/>
          </a:prstGeom>
          <a:noFill/>
        </p:spPr>
        <p:txBody>
          <a:bodyPr wrap="none" rtlCol="0">
            <a:spAutoFit/>
          </a:bodyPr>
          <a:lstStyle/>
          <a:p>
            <a:r>
              <a:rPr lang="en-US" dirty="0"/>
              <a:t>data samples</a:t>
            </a:r>
          </a:p>
        </p:txBody>
      </p:sp>
      <p:sp>
        <p:nvSpPr>
          <p:cNvPr id="27" name="TextBox 26">
            <a:extLst>
              <a:ext uri="{FF2B5EF4-FFF2-40B4-BE49-F238E27FC236}">
                <a16:creationId xmlns:a16="http://schemas.microsoft.com/office/drawing/2014/main" id="{8315D108-DC4A-9A45-9C7C-283CBEC4071C}"/>
              </a:ext>
            </a:extLst>
          </p:cNvPr>
          <p:cNvSpPr txBox="1"/>
          <p:nvPr/>
        </p:nvSpPr>
        <p:spPr>
          <a:xfrm>
            <a:off x="2501732" y="1195130"/>
            <a:ext cx="1408399" cy="369332"/>
          </a:xfrm>
          <a:prstGeom prst="rect">
            <a:avLst/>
          </a:prstGeom>
          <a:noFill/>
        </p:spPr>
        <p:txBody>
          <a:bodyPr wrap="none" rtlCol="0">
            <a:spAutoFit/>
          </a:bodyPr>
          <a:lstStyle/>
          <a:p>
            <a:r>
              <a:rPr lang="en-US" b="1" dirty="0"/>
              <a:t>distribution?</a:t>
            </a:r>
          </a:p>
        </p:txBody>
      </p:sp>
      <p:sp>
        <p:nvSpPr>
          <p:cNvPr id="28" name="Right Arrow 27">
            <a:extLst>
              <a:ext uri="{FF2B5EF4-FFF2-40B4-BE49-F238E27FC236}">
                <a16:creationId xmlns:a16="http://schemas.microsoft.com/office/drawing/2014/main" id="{BBC7CFDC-98C4-7A48-A440-0DC444DAF449}"/>
              </a:ext>
            </a:extLst>
          </p:cNvPr>
          <p:cNvSpPr/>
          <p:nvPr/>
        </p:nvSpPr>
        <p:spPr>
          <a:xfrm>
            <a:off x="2533095" y="1560258"/>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4297350E-68DA-E740-8556-A06FDB3E1F66}"/>
              </a:ext>
            </a:extLst>
          </p:cNvPr>
          <p:cNvGrpSpPr/>
          <p:nvPr/>
        </p:nvGrpSpPr>
        <p:grpSpPr>
          <a:xfrm>
            <a:off x="657172" y="3952925"/>
            <a:ext cx="1665617" cy="1576552"/>
            <a:chOff x="1970964" y="1345326"/>
            <a:chExt cx="1665617" cy="1576552"/>
          </a:xfrm>
        </p:grpSpPr>
        <p:sp>
          <p:nvSpPr>
            <p:cNvPr id="43" name="TextBox 42">
              <a:extLst>
                <a:ext uri="{FF2B5EF4-FFF2-40B4-BE49-F238E27FC236}">
                  <a16:creationId xmlns:a16="http://schemas.microsoft.com/office/drawing/2014/main" id="{702E6250-0AA6-944B-A06B-DCD143F25D8A}"/>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44" name="TextBox 43">
              <a:extLst>
                <a:ext uri="{FF2B5EF4-FFF2-40B4-BE49-F238E27FC236}">
                  <a16:creationId xmlns:a16="http://schemas.microsoft.com/office/drawing/2014/main" id="{4892B5C4-A111-0942-8472-453A4C4F7102}"/>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45" name="TextBox 44">
              <a:extLst>
                <a:ext uri="{FF2B5EF4-FFF2-40B4-BE49-F238E27FC236}">
                  <a16:creationId xmlns:a16="http://schemas.microsoft.com/office/drawing/2014/main" id="{3EF44738-F0BF-7E42-BC18-F4523E34FA9F}"/>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46" name="TextBox 45">
              <a:extLst>
                <a:ext uri="{FF2B5EF4-FFF2-40B4-BE49-F238E27FC236}">
                  <a16:creationId xmlns:a16="http://schemas.microsoft.com/office/drawing/2014/main" id="{93558024-198A-D249-B4ED-F96B13429F23}"/>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47" name="TextBox 46">
              <a:extLst>
                <a:ext uri="{FF2B5EF4-FFF2-40B4-BE49-F238E27FC236}">
                  <a16:creationId xmlns:a16="http://schemas.microsoft.com/office/drawing/2014/main" id="{FF0C725F-3F59-9F48-BFAE-811927C32CFD}"/>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48" name="TextBox 47">
              <a:extLst>
                <a:ext uri="{FF2B5EF4-FFF2-40B4-BE49-F238E27FC236}">
                  <a16:creationId xmlns:a16="http://schemas.microsoft.com/office/drawing/2014/main" id="{329081BD-A48F-9941-AE50-82E25C090B2D}"/>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49" name="TextBox 48">
              <a:extLst>
                <a:ext uri="{FF2B5EF4-FFF2-40B4-BE49-F238E27FC236}">
                  <a16:creationId xmlns:a16="http://schemas.microsoft.com/office/drawing/2014/main" id="{495363D2-FA1F-7446-ABE4-8E8F62A3A67E}"/>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50" name="TextBox 49">
              <a:extLst>
                <a:ext uri="{FF2B5EF4-FFF2-40B4-BE49-F238E27FC236}">
                  <a16:creationId xmlns:a16="http://schemas.microsoft.com/office/drawing/2014/main" id="{8762F3A8-2692-F74D-8FD8-6B5E563396FE}"/>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51" name="TextBox 50">
              <a:extLst>
                <a:ext uri="{FF2B5EF4-FFF2-40B4-BE49-F238E27FC236}">
                  <a16:creationId xmlns:a16="http://schemas.microsoft.com/office/drawing/2014/main" id="{EFF8BA0B-B713-9F45-8D5D-69612A810FDF}"/>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52" name="TextBox 51">
              <a:extLst>
                <a:ext uri="{FF2B5EF4-FFF2-40B4-BE49-F238E27FC236}">
                  <a16:creationId xmlns:a16="http://schemas.microsoft.com/office/drawing/2014/main" id="{A0AF22AA-DC61-504B-B88A-AD1A9A3E482F}"/>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53" name="TextBox 52">
              <a:extLst>
                <a:ext uri="{FF2B5EF4-FFF2-40B4-BE49-F238E27FC236}">
                  <a16:creationId xmlns:a16="http://schemas.microsoft.com/office/drawing/2014/main" id="{E7A4014D-0D90-CC46-B6B8-5CBE6F8379CD}"/>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54" name="TextBox 53">
              <a:extLst>
                <a:ext uri="{FF2B5EF4-FFF2-40B4-BE49-F238E27FC236}">
                  <a16:creationId xmlns:a16="http://schemas.microsoft.com/office/drawing/2014/main" id="{60F450E7-2451-8C47-9826-5E252BAAEABD}"/>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55" name="TextBox 54">
              <a:extLst>
                <a:ext uri="{FF2B5EF4-FFF2-40B4-BE49-F238E27FC236}">
                  <a16:creationId xmlns:a16="http://schemas.microsoft.com/office/drawing/2014/main" id="{E6F46BB7-6F1F-FE4A-AA24-8740874F492B}"/>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56" name="TextBox 55">
              <a:extLst>
                <a:ext uri="{FF2B5EF4-FFF2-40B4-BE49-F238E27FC236}">
                  <a16:creationId xmlns:a16="http://schemas.microsoft.com/office/drawing/2014/main" id="{E00545A0-2E05-CB48-B20B-BE2C0E10FBC2}"/>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57" name="TextBox 56">
              <a:extLst>
                <a:ext uri="{FF2B5EF4-FFF2-40B4-BE49-F238E27FC236}">
                  <a16:creationId xmlns:a16="http://schemas.microsoft.com/office/drawing/2014/main" id="{E2987426-D5F8-8D47-B23F-A89416486AAE}"/>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58" name="TextBox 57">
              <a:extLst>
                <a:ext uri="{FF2B5EF4-FFF2-40B4-BE49-F238E27FC236}">
                  <a16:creationId xmlns:a16="http://schemas.microsoft.com/office/drawing/2014/main" id="{F8C6CC97-882A-314E-B13E-6AE7069B5479}"/>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59" name="TextBox 58">
              <a:extLst>
                <a:ext uri="{FF2B5EF4-FFF2-40B4-BE49-F238E27FC236}">
                  <a16:creationId xmlns:a16="http://schemas.microsoft.com/office/drawing/2014/main" id="{DD988350-D6B9-F644-90B5-6185B85E6FF0}"/>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60" name="TextBox 59">
              <a:extLst>
                <a:ext uri="{FF2B5EF4-FFF2-40B4-BE49-F238E27FC236}">
                  <a16:creationId xmlns:a16="http://schemas.microsoft.com/office/drawing/2014/main" id="{66E6C7B2-80E3-414D-A6F7-B81697528A1B}"/>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61" name="TextBox 60">
              <a:extLst>
                <a:ext uri="{FF2B5EF4-FFF2-40B4-BE49-F238E27FC236}">
                  <a16:creationId xmlns:a16="http://schemas.microsoft.com/office/drawing/2014/main" id="{FC394EF7-900F-6944-AEB7-4027A2BEDB75}"/>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62" name="TextBox 61">
              <a:extLst>
                <a:ext uri="{FF2B5EF4-FFF2-40B4-BE49-F238E27FC236}">
                  <a16:creationId xmlns:a16="http://schemas.microsoft.com/office/drawing/2014/main" id="{7857719E-2C66-0A4D-B53A-3D0BC979E656}"/>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63" name="TextBox 62">
              <a:extLst>
                <a:ext uri="{FF2B5EF4-FFF2-40B4-BE49-F238E27FC236}">
                  <a16:creationId xmlns:a16="http://schemas.microsoft.com/office/drawing/2014/main" id="{2E2E2069-92EB-E547-97AB-AC37BCD0BFFB}"/>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64" name="TextBox 63">
              <a:extLst>
                <a:ext uri="{FF2B5EF4-FFF2-40B4-BE49-F238E27FC236}">
                  <a16:creationId xmlns:a16="http://schemas.microsoft.com/office/drawing/2014/main" id="{352FD9B8-C9A8-D148-8079-816A1E997B29}"/>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65" name="Oval 64">
              <a:extLst>
                <a:ext uri="{FF2B5EF4-FFF2-40B4-BE49-F238E27FC236}">
                  <a16:creationId xmlns:a16="http://schemas.microsoft.com/office/drawing/2014/main" id="{5688C068-C228-2C4D-9EAB-F2B93C92FB3B}"/>
                </a:ext>
              </a:extLst>
            </p:cNvPr>
            <p:cNvSpPr/>
            <p:nvPr/>
          </p:nvSpPr>
          <p:spPr>
            <a:xfrm>
              <a:off x="1970964" y="1345326"/>
              <a:ext cx="1665617" cy="157655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TextBox 65">
            <a:extLst>
              <a:ext uri="{FF2B5EF4-FFF2-40B4-BE49-F238E27FC236}">
                <a16:creationId xmlns:a16="http://schemas.microsoft.com/office/drawing/2014/main" id="{F1593799-5791-FF40-A60D-8577236B36EF}"/>
              </a:ext>
            </a:extLst>
          </p:cNvPr>
          <p:cNvSpPr txBox="1"/>
          <p:nvPr/>
        </p:nvSpPr>
        <p:spPr>
          <a:xfrm>
            <a:off x="746918" y="3479959"/>
            <a:ext cx="1417247" cy="369332"/>
          </a:xfrm>
          <a:prstGeom prst="rect">
            <a:avLst/>
          </a:prstGeom>
          <a:noFill/>
        </p:spPr>
        <p:txBody>
          <a:bodyPr wrap="none" rtlCol="0">
            <a:spAutoFit/>
          </a:bodyPr>
          <a:lstStyle/>
          <a:p>
            <a:r>
              <a:rPr lang="en-US" dirty="0"/>
              <a:t>data samples</a:t>
            </a:r>
          </a:p>
        </p:txBody>
      </p:sp>
      <p:sp>
        <p:nvSpPr>
          <p:cNvPr id="68" name="Right Arrow 67">
            <a:extLst>
              <a:ext uri="{FF2B5EF4-FFF2-40B4-BE49-F238E27FC236}">
                <a16:creationId xmlns:a16="http://schemas.microsoft.com/office/drawing/2014/main" id="{D9F67D3E-39E9-C44E-8555-81ED17C7128C}"/>
              </a:ext>
            </a:extLst>
          </p:cNvPr>
          <p:cNvSpPr/>
          <p:nvPr/>
        </p:nvSpPr>
        <p:spPr>
          <a:xfrm>
            <a:off x="2533095" y="4598781"/>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C77EF1F1-FCE4-3646-8FEB-31B400FA1294}"/>
              </a:ext>
            </a:extLst>
          </p:cNvPr>
          <p:cNvSpPr txBox="1"/>
          <p:nvPr/>
        </p:nvSpPr>
        <p:spPr>
          <a:xfrm>
            <a:off x="4120530" y="4535615"/>
            <a:ext cx="899157" cy="369332"/>
          </a:xfrm>
          <a:prstGeom prst="rect">
            <a:avLst/>
          </a:prstGeom>
          <a:noFill/>
        </p:spPr>
        <p:txBody>
          <a:bodyPr wrap="none" rtlCol="0">
            <a:spAutoFit/>
          </a:bodyPr>
          <a:lstStyle/>
          <a:p>
            <a:r>
              <a:rPr lang="en-US" dirty="0"/>
              <a:t>statistic</a:t>
            </a:r>
          </a:p>
        </p:txBody>
      </p:sp>
      <p:sp>
        <p:nvSpPr>
          <p:cNvPr id="29" name="TextBox 28">
            <a:extLst>
              <a:ext uri="{FF2B5EF4-FFF2-40B4-BE49-F238E27FC236}">
                <a16:creationId xmlns:a16="http://schemas.microsoft.com/office/drawing/2014/main" id="{488B7444-4D59-7D4B-8A1D-F8CC464619AA}"/>
              </a:ext>
            </a:extLst>
          </p:cNvPr>
          <p:cNvSpPr txBox="1"/>
          <p:nvPr/>
        </p:nvSpPr>
        <p:spPr>
          <a:xfrm>
            <a:off x="6285135" y="5091751"/>
            <a:ext cx="3689856" cy="369332"/>
          </a:xfrm>
          <a:prstGeom prst="rect">
            <a:avLst/>
          </a:prstGeom>
          <a:noFill/>
        </p:spPr>
        <p:txBody>
          <a:bodyPr wrap="none" rtlCol="0">
            <a:spAutoFit/>
          </a:bodyPr>
          <a:lstStyle/>
          <a:p>
            <a:r>
              <a:rPr lang="en-US" dirty="0">
                <a:solidFill>
                  <a:srgbClr val="FF0000"/>
                </a:solidFill>
              </a:rPr>
              <a:t>How certain are you of this estimate?</a:t>
            </a:r>
          </a:p>
        </p:txBody>
      </p:sp>
      <p:cxnSp>
        <p:nvCxnSpPr>
          <p:cNvPr id="32" name="Straight Arrow Connector 31">
            <a:extLst>
              <a:ext uri="{FF2B5EF4-FFF2-40B4-BE49-F238E27FC236}">
                <a16:creationId xmlns:a16="http://schemas.microsoft.com/office/drawing/2014/main" id="{EB663B98-EDCE-D94E-90A4-5BE412B6818E}"/>
              </a:ext>
            </a:extLst>
          </p:cNvPr>
          <p:cNvCxnSpPr>
            <a:cxnSpLocks/>
          </p:cNvCxnSpPr>
          <p:nvPr/>
        </p:nvCxnSpPr>
        <p:spPr>
          <a:xfrm flipH="1" flipV="1">
            <a:off x="5043686" y="4904195"/>
            <a:ext cx="1052314" cy="392683"/>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6D718004-A4C3-0846-B605-98016C6FEADF}"/>
              </a:ext>
            </a:extLst>
          </p:cNvPr>
          <p:cNvSpPr txBox="1"/>
          <p:nvPr/>
        </p:nvSpPr>
        <p:spPr>
          <a:xfrm>
            <a:off x="3941313" y="668933"/>
            <a:ext cx="1289969" cy="2862322"/>
          </a:xfrm>
          <a:prstGeom prst="rect">
            <a:avLst/>
          </a:prstGeom>
          <a:noFill/>
        </p:spPr>
        <p:txBody>
          <a:bodyPr wrap="none" rtlCol="0">
            <a:spAutoFit/>
          </a:bodyPr>
          <a:lstStyle/>
          <a:p>
            <a:r>
              <a:rPr lang="en-US" i="1" u="sng" dirty="0"/>
              <a:t>discrete</a:t>
            </a:r>
            <a:r>
              <a:rPr lang="en-US" u="sng" dirty="0"/>
              <a:t>:</a:t>
            </a:r>
          </a:p>
          <a:p>
            <a:r>
              <a:rPr lang="en-US" dirty="0"/>
              <a:t>binomial</a:t>
            </a:r>
          </a:p>
          <a:p>
            <a:r>
              <a:rPr lang="en-US" dirty="0" err="1"/>
              <a:t>poisson</a:t>
            </a:r>
            <a:endParaRPr lang="en-US" dirty="0"/>
          </a:p>
          <a:p>
            <a:endParaRPr lang="en-US" dirty="0"/>
          </a:p>
          <a:p>
            <a:r>
              <a:rPr lang="en-US" i="1" u="sng" dirty="0"/>
              <a:t>continuous</a:t>
            </a:r>
            <a:r>
              <a:rPr lang="en-US" u="sng" dirty="0"/>
              <a:t>:</a:t>
            </a:r>
          </a:p>
          <a:p>
            <a:r>
              <a:rPr lang="en-US" dirty="0"/>
              <a:t>uniform</a:t>
            </a:r>
          </a:p>
          <a:p>
            <a:r>
              <a:rPr lang="en-US" dirty="0"/>
              <a:t>normal</a:t>
            </a:r>
          </a:p>
          <a:p>
            <a:r>
              <a:rPr lang="en-US" dirty="0"/>
              <a:t>exponential</a:t>
            </a:r>
          </a:p>
          <a:p>
            <a:endParaRPr lang="en-US" dirty="0"/>
          </a:p>
          <a:p>
            <a:r>
              <a:rPr lang="en-US" i="1" dirty="0"/>
              <a:t>anything</a:t>
            </a:r>
          </a:p>
        </p:txBody>
      </p:sp>
      <p:sp>
        <p:nvSpPr>
          <p:cNvPr id="72" name="Right Arrow 71">
            <a:extLst>
              <a:ext uri="{FF2B5EF4-FFF2-40B4-BE49-F238E27FC236}">
                <a16:creationId xmlns:a16="http://schemas.microsoft.com/office/drawing/2014/main" id="{18A40E71-6A5E-324E-A215-DC63FFA92CFC}"/>
              </a:ext>
            </a:extLst>
          </p:cNvPr>
          <p:cNvSpPr/>
          <p:nvPr/>
        </p:nvSpPr>
        <p:spPr>
          <a:xfrm>
            <a:off x="5297417" y="99848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ight Arrow 72">
            <a:extLst>
              <a:ext uri="{FF2B5EF4-FFF2-40B4-BE49-F238E27FC236}">
                <a16:creationId xmlns:a16="http://schemas.microsoft.com/office/drawing/2014/main" id="{DA9BBA04-5453-724B-BDEE-ABFB49A34CBC}"/>
              </a:ext>
            </a:extLst>
          </p:cNvPr>
          <p:cNvSpPr/>
          <p:nvPr/>
        </p:nvSpPr>
        <p:spPr>
          <a:xfrm>
            <a:off x="5297416" y="130328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ight Arrow 73">
            <a:extLst>
              <a:ext uri="{FF2B5EF4-FFF2-40B4-BE49-F238E27FC236}">
                <a16:creationId xmlns:a16="http://schemas.microsoft.com/office/drawing/2014/main" id="{9E236A88-BBCE-F844-B41F-655930D9A15B}"/>
              </a:ext>
            </a:extLst>
          </p:cNvPr>
          <p:cNvSpPr/>
          <p:nvPr/>
        </p:nvSpPr>
        <p:spPr>
          <a:xfrm>
            <a:off x="5297416" y="235780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ight Arrow 74">
            <a:extLst>
              <a:ext uri="{FF2B5EF4-FFF2-40B4-BE49-F238E27FC236}">
                <a16:creationId xmlns:a16="http://schemas.microsoft.com/office/drawing/2014/main" id="{4334DCBD-1149-9743-AC6A-563EBE37A4E8}"/>
              </a:ext>
            </a:extLst>
          </p:cNvPr>
          <p:cNvSpPr/>
          <p:nvPr/>
        </p:nvSpPr>
        <p:spPr>
          <a:xfrm>
            <a:off x="5293198" y="2662452"/>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2F8D1173-962C-7E41-9FA9-77DA3EC43F3B}"/>
              </a:ext>
            </a:extLst>
          </p:cNvPr>
          <p:cNvSpPr txBox="1"/>
          <p:nvPr/>
        </p:nvSpPr>
        <p:spPr>
          <a:xfrm>
            <a:off x="5449333" y="639165"/>
            <a:ext cx="1027974" cy="369332"/>
          </a:xfrm>
          <a:prstGeom prst="rect">
            <a:avLst/>
          </a:prstGeom>
          <a:noFill/>
        </p:spPr>
        <p:txBody>
          <a:bodyPr wrap="none" rtlCol="0">
            <a:spAutoFit/>
          </a:bodyPr>
          <a:lstStyle/>
          <a:p>
            <a:r>
              <a:rPr lang="en-US" b="1" dirty="0"/>
              <a:t>statistic?</a:t>
            </a:r>
          </a:p>
        </p:txBody>
      </p:sp>
      <p:sp>
        <p:nvSpPr>
          <p:cNvPr id="82" name="Right Arrow 81">
            <a:extLst>
              <a:ext uri="{FF2B5EF4-FFF2-40B4-BE49-F238E27FC236}">
                <a16:creationId xmlns:a16="http://schemas.microsoft.com/office/drawing/2014/main" id="{AF67ADCD-F0B2-984F-A129-777D345A3C5B}"/>
              </a:ext>
            </a:extLst>
          </p:cNvPr>
          <p:cNvSpPr/>
          <p:nvPr/>
        </p:nvSpPr>
        <p:spPr>
          <a:xfrm>
            <a:off x="5293198" y="3225284"/>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ight Arrow 83">
            <a:extLst>
              <a:ext uri="{FF2B5EF4-FFF2-40B4-BE49-F238E27FC236}">
                <a16:creationId xmlns:a16="http://schemas.microsoft.com/office/drawing/2014/main" id="{25D3CE2E-2FD3-C142-A714-78FEEA9FF04E}"/>
              </a:ext>
            </a:extLst>
          </p:cNvPr>
          <p:cNvSpPr/>
          <p:nvPr/>
        </p:nvSpPr>
        <p:spPr>
          <a:xfrm>
            <a:off x="5293198" y="2057560"/>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BD39FE3F-850C-9C46-A155-7862F1EDBA54}"/>
                  </a:ext>
                </a:extLst>
              </p:cNvPr>
              <p:cNvSpPr txBox="1"/>
              <p:nvPr/>
            </p:nvSpPr>
            <p:spPr>
              <a:xfrm>
                <a:off x="6810906" y="877827"/>
                <a:ext cx="4153188" cy="369332"/>
              </a:xfrm>
              <a:prstGeom prst="rect">
                <a:avLst/>
              </a:prstGeom>
              <a:noFill/>
            </p:spPr>
            <p:txBody>
              <a:bodyPr wrap="none" rtlCol="0">
                <a:spAutoFit/>
              </a:bodyPr>
              <a:lstStyle/>
              <a:p>
                <a:r>
                  <a:rPr lang="en-US" dirty="0"/>
                  <a:t>probability </a:t>
                </a:r>
                <a14:m>
                  <m:oMath xmlns:m="http://schemas.openxmlformats.org/officeDocument/2006/math">
                    <m:r>
                      <a:rPr lang="en-US" b="1" i="1" dirty="0" smtClean="0">
                        <a:solidFill>
                          <a:srgbClr val="C00000"/>
                        </a:solidFill>
                        <a:latin typeface="Cambria Math" panose="02040503050406030204" pitchFamily="18" charset="0"/>
                      </a:rPr>
                      <m:t>𝒑</m:t>
                    </m:r>
                  </m:oMath>
                </a14:m>
                <a:r>
                  <a:rPr lang="en-US" dirty="0"/>
                  <a:t> of success on each of </a:t>
                </a:r>
                <a14:m>
                  <m:oMath xmlns:m="http://schemas.openxmlformats.org/officeDocument/2006/math">
                    <m:r>
                      <a:rPr lang="en-US" b="1" i="1" dirty="0" smtClean="0">
                        <a:solidFill>
                          <a:srgbClr val="C00000"/>
                        </a:solidFill>
                        <a:latin typeface="Cambria Math" panose="02040503050406030204" pitchFamily="18" charset="0"/>
                      </a:rPr>
                      <m:t>𝒏</m:t>
                    </m:r>
                  </m:oMath>
                </a14:m>
                <a:r>
                  <a:rPr lang="en-US" dirty="0"/>
                  <a:t> trials</a:t>
                </a:r>
              </a:p>
            </p:txBody>
          </p:sp>
        </mc:Choice>
        <mc:Fallback xmlns="">
          <p:sp>
            <p:nvSpPr>
              <p:cNvPr id="86" name="TextBox 85">
                <a:extLst>
                  <a:ext uri="{FF2B5EF4-FFF2-40B4-BE49-F238E27FC236}">
                    <a16:creationId xmlns:a16="http://schemas.microsoft.com/office/drawing/2014/main" id="{BD39FE3F-850C-9C46-A155-7862F1EDBA54}"/>
                  </a:ext>
                </a:extLst>
              </p:cNvPr>
              <p:cNvSpPr txBox="1">
                <a:spLocks noRot="1" noChangeAspect="1" noMove="1" noResize="1" noEditPoints="1" noAdjustHandles="1" noChangeArrowheads="1" noChangeShapeType="1" noTextEdit="1"/>
              </p:cNvSpPr>
              <p:nvPr/>
            </p:nvSpPr>
            <p:spPr>
              <a:xfrm>
                <a:off x="6810906" y="877827"/>
                <a:ext cx="4153188" cy="369332"/>
              </a:xfrm>
              <a:prstGeom prst="rect">
                <a:avLst/>
              </a:prstGeom>
              <a:blipFill>
                <a:blip r:embed="rId2"/>
                <a:stretch>
                  <a:fillRect l="-915" t="-3333" r="-305"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9D84F0B4-D357-8742-B610-62532DE1AD89}"/>
                  </a:ext>
                </a:extLst>
              </p:cNvPr>
              <p:cNvSpPr txBox="1"/>
              <p:nvPr/>
            </p:nvSpPr>
            <p:spPr>
              <a:xfrm>
                <a:off x="6808964" y="1230970"/>
                <a:ext cx="4314514" cy="369332"/>
              </a:xfrm>
              <a:prstGeom prst="rect">
                <a:avLst/>
              </a:prstGeom>
              <a:noFill/>
            </p:spPr>
            <p:txBody>
              <a:bodyPr wrap="none" rtlCol="0">
                <a:spAutoFit/>
              </a:bodyPr>
              <a:lstStyle/>
              <a:p>
                <a:r>
                  <a:rPr lang="en-US" dirty="0"/>
                  <a:t>mean number </a:t>
                </a:r>
                <a14:m>
                  <m:oMath xmlns:m="http://schemas.openxmlformats.org/officeDocument/2006/math">
                    <m:acc>
                      <m:accPr>
                        <m:chr m:val="̅"/>
                        <m:ctrlPr>
                          <a:rPr lang="en-US" b="1" i="1" dirty="0" smtClean="0">
                            <a:solidFill>
                              <a:srgbClr val="C00000"/>
                            </a:solidFill>
                            <a:latin typeface="Cambria Math" panose="02040503050406030204" pitchFamily="18" charset="0"/>
                            <a:ea typeface="Cambria Math" panose="02040503050406030204" pitchFamily="18" charset="0"/>
                          </a:rPr>
                        </m:ctrlPr>
                      </m:accPr>
                      <m:e>
                        <m:r>
                          <a:rPr lang="en-US" b="1" i="1" dirty="0">
                            <a:solidFill>
                              <a:srgbClr val="C00000"/>
                            </a:solidFill>
                            <a:latin typeface="Cambria Math" panose="02040503050406030204" pitchFamily="18" charset="0"/>
                            <a:ea typeface="Cambria Math" panose="02040503050406030204" pitchFamily="18" charset="0"/>
                          </a:rPr>
                          <m:t>𝒙</m:t>
                        </m:r>
                      </m:e>
                    </m:acc>
                  </m:oMath>
                </a14:m>
                <a:r>
                  <a:rPr lang="en-US" dirty="0">
                    <a:solidFill>
                      <a:srgbClr val="C00000"/>
                    </a:solidFill>
                  </a:rPr>
                  <a:t> </a:t>
                </a:r>
                <a:r>
                  <a:rPr lang="en-US" dirty="0"/>
                  <a:t>per interval (time or space)</a:t>
                </a:r>
              </a:p>
            </p:txBody>
          </p:sp>
        </mc:Choice>
        <mc:Fallback xmlns="">
          <p:sp>
            <p:nvSpPr>
              <p:cNvPr id="87" name="TextBox 86">
                <a:extLst>
                  <a:ext uri="{FF2B5EF4-FFF2-40B4-BE49-F238E27FC236}">
                    <a16:creationId xmlns:a16="http://schemas.microsoft.com/office/drawing/2014/main" id="{9D84F0B4-D357-8742-B610-62532DE1AD89}"/>
                  </a:ext>
                </a:extLst>
              </p:cNvPr>
              <p:cNvSpPr txBox="1">
                <a:spLocks noRot="1" noChangeAspect="1" noMove="1" noResize="1" noEditPoints="1" noAdjustHandles="1" noChangeArrowheads="1" noChangeShapeType="1" noTextEdit="1"/>
              </p:cNvSpPr>
              <p:nvPr/>
            </p:nvSpPr>
            <p:spPr>
              <a:xfrm>
                <a:off x="6808964" y="1230970"/>
                <a:ext cx="4314514" cy="369332"/>
              </a:xfrm>
              <a:prstGeom prst="rect">
                <a:avLst/>
              </a:prstGeom>
              <a:blipFill>
                <a:blip r:embed="rId3"/>
                <a:stretch>
                  <a:fillRect l="-880" t="-6667"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AFAEBCAF-B299-3649-8DD0-B277AC3A01F0}"/>
                  </a:ext>
                </a:extLst>
              </p:cNvPr>
              <p:cNvSpPr txBox="1"/>
              <p:nvPr/>
            </p:nvSpPr>
            <p:spPr>
              <a:xfrm>
                <a:off x="6788709" y="3139099"/>
                <a:ext cx="4622547" cy="375552"/>
              </a:xfrm>
              <a:prstGeom prst="rect">
                <a:avLst/>
              </a:prstGeom>
              <a:noFill/>
            </p:spPr>
            <p:txBody>
              <a:bodyPr wrap="none" rtlCol="0">
                <a:spAutoFit/>
              </a:bodyPr>
              <a:lstStyle/>
              <a:p>
                <a:r>
                  <a:rPr lang="en-US" dirty="0"/>
                  <a:t>mean </a:t>
                </a:r>
                <a14:m>
                  <m:oMath xmlns:m="http://schemas.openxmlformats.org/officeDocument/2006/math">
                    <m:acc>
                      <m:accPr>
                        <m:chr m:val="̅"/>
                        <m:ctrlPr>
                          <a:rPr lang="en-US" b="1" i="1" dirty="0" smtClean="0">
                            <a:solidFill>
                              <a:srgbClr val="C00000"/>
                            </a:solidFill>
                            <a:latin typeface="Cambria Math" panose="02040503050406030204" pitchFamily="18" charset="0"/>
                            <a:ea typeface="Cambria Math" panose="02040503050406030204" pitchFamily="18" charset="0"/>
                          </a:rPr>
                        </m:ctrlPr>
                      </m:accPr>
                      <m:e>
                        <m:r>
                          <a:rPr lang="en-US" b="1" i="1" dirty="0">
                            <a:solidFill>
                              <a:srgbClr val="C00000"/>
                            </a:solidFill>
                            <a:latin typeface="Cambria Math" panose="02040503050406030204" pitchFamily="18" charset="0"/>
                            <a:ea typeface="Cambria Math" panose="02040503050406030204" pitchFamily="18" charset="0"/>
                          </a:rPr>
                          <m:t>𝒙</m:t>
                        </m:r>
                      </m:e>
                    </m:acc>
                  </m:oMath>
                </a14:m>
                <a:r>
                  <a:rPr lang="en-US" dirty="0">
                    <a:solidFill>
                      <a:srgbClr val="C00000"/>
                    </a:solidFill>
                  </a:rPr>
                  <a:t> </a:t>
                </a:r>
                <a:r>
                  <a:rPr lang="en-US" dirty="0"/>
                  <a:t>and standard deviation </a:t>
                </a:r>
                <a14:m>
                  <m:oMath xmlns:m="http://schemas.openxmlformats.org/officeDocument/2006/math">
                    <m:r>
                      <a:rPr lang="en-US" b="1" i="1" dirty="0" smtClean="0">
                        <a:solidFill>
                          <a:srgbClr val="C00000"/>
                        </a:solidFill>
                        <a:latin typeface="Cambria Math" panose="02040503050406030204" pitchFamily="18" charset="0"/>
                        <a:ea typeface="Cambria Math" panose="02040503050406030204" pitchFamily="18" charset="0"/>
                      </a:rPr>
                      <m:t>𝒔</m:t>
                    </m:r>
                  </m:oMath>
                </a14:m>
                <a:r>
                  <a:rPr lang="en-US" dirty="0"/>
                  <a:t> (variance </a:t>
                </a:r>
                <a14:m>
                  <m:oMath xmlns:m="http://schemas.openxmlformats.org/officeDocument/2006/math">
                    <m:sSup>
                      <m:sSupPr>
                        <m:ctrlPr>
                          <a:rPr lang="en-US" b="1" i="1" dirty="0">
                            <a:latin typeface="Cambria Math" panose="02040503050406030204" pitchFamily="18" charset="0"/>
                            <a:ea typeface="Cambria Math" panose="02040503050406030204" pitchFamily="18" charset="0"/>
                          </a:rPr>
                        </m:ctrlPr>
                      </m:sSupPr>
                      <m:e>
                        <m:r>
                          <a:rPr lang="en-US" b="1" i="1" dirty="0" smtClean="0">
                            <a:latin typeface="Cambria Math" panose="02040503050406030204" pitchFamily="18" charset="0"/>
                            <a:ea typeface="Cambria Math" panose="02040503050406030204" pitchFamily="18" charset="0"/>
                          </a:rPr>
                          <m:t>𝒔</m:t>
                        </m:r>
                      </m:e>
                      <m:sup>
                        <m:r>
                          <a:rPr lang="en-US" b="1" i="1" dirty="0">
                            <a:latin typeface="Cambria Math" panose="02040503050406030204" pitchFamily="18" charset="0"/>
                            <a:ea typeface="Cambria Math" panose="02040503050406030204" pitchFamily="18" charset="0"/>
                          </a:rPr>
                          <m:t>𝟐</m:t>
                        </m:r>
                      </m:sup>
                    </m:sSup>
                  </m:oMath>
                </a14:m>
                <a:r>
                  <a:rPr lang="en-US" dirty="0"/>
                  <a:t>)</a:t>
                </a:r>
              </a:p>
            </p:txBody>
          </p:sp>
        </mc:Choice>
        <mc:Fallback xmlns="">
          <p:sp>
            <p:nvSpPr>
              <p:cNvPr id="90" name="TextBox 89">
                <a:extLst>
                  <a:ext uri="{FF2B5EF4-FFF2-40B4-BE49-F238E27FC236}">
                    <a16:creationId xmlns:a16="http://schemas.microsoft.com/office/drawing/2014/main" id="{AFAEBCAF-B299-3649-8DD0-B277AC3A01F0}"/>
                  </a:ext>
                </a:extLst>
              </p:cNvPr>
              <p:cNvSpPr txBox="1">
                <a:spLocks noRot="1" noChangeAspect="1" noMove="1" noResize="1" noEditPoints="1" noAdjustHandles="1" noChangeArrowheads="1" noChangeShapeType="1" noTextEdit="1"/>
              </p:cNvSpPr>
              <p:nvPr/>
            </p:nvSpPr>
            <p:spPr>
              <a:xfrm>
                <a:off x="6788709" y="3139099"/>
                <a:ext cx="4622547" cy="375552"/>
              </a:xfrm>
              <a:prstGeom prst="rect">
                <a:avLst/>
              </a:prstGeom>
              <a:blipFill>
                <a:blip r:embed="rId4"/>
                <a:stretch>
                  <a:fillRect l="-1096" t="-6452" b="-22581"/>
                </a:stretch>
              </a:blipFill>
            </p:spPr>
            <p:txBody>
              <a:bodyPr/>
              <a:lstStyle/>
              <a:p>
                <a:r>
                  <a:rPr lang="en-US">
                    <a:noFill/>
                  </a:rPr>
                  <a:t> </a:t>
                </a:r>
              </a:p>
            </p:txBody>
          </p:sp>
        </mc:Fallback>
      </mc:AlternateContent>
      <p:sp>
        <p:nvSpPr>
          <p:cNvPr id="91" name="TextBox 90">
            <a:extLst>
              <a:ext uri="{FF2B5EF4-FFF2-40B4-BE49-F238E27FC236}">
                <a16:creationId xmlns:a16="http://schemas.microsoft.com/office/drawing/2014/main" id="{72360A6D-56CD-D445-91C4-A9A4D273ECAF}"/>
              </a:ext>
            </a:extLst>
          </p:cNvPr>
          <p:cNvSpPr txBox="1"/>
          <p:nvPr/>
        </p:nvSpPr>
        <p:spPr>
          <a:xfrm>
            <a:off x="6788709" y="1971375"/>
            <a:ext cx="2490041" cy="369332"/>
          </a:xfrm>
          <a:prstGeom prst="rect">
            <a:avLst/>
          </a:prstGeom>
          <a:noFill/>
        </p:spPr>
        <p:txBody>
          <a:bodyPr wrap="none" rtlCol="0">
            <a:spAutoFit/>
          </a:bodyPr>
          <a:lstStyle/>
          <a:p>
            <a:r>
              <a:rPr lang="en-US" dirty="0"/>
              <a:t>lower and upper bounds</a:t>
            </a:r>
          </a:p>
        </p:txBody>
      </p:sp>
      <p:cxnSp>
        <p:nvCxnSpPr>
          <p:cNvPr id="93" name="Straight Arrow Connector 92">
            <a:extLst>
              <a:ext uri="{FF2B5EF4-FFF2-40B4-BE49-F238E27FC236}">
                <a16:creationId xmlns:a16="http://schemas.microsoft.com/office/drawing/2014/main" id="{5DC6AEE1-2B4F-7C4F-9355-E66FCA45B4C5}"/>
              </a:ext>
            </a:extLst>
          </p:cNvPr>
          <p:cNvCxnSpPr>
            <a:cxnSpLocks/>
          </p:cNvCxnSpPr>
          <p:nvPr/>
        </p:nvCxnSpPr>
        <p:spPr>
          <a:xfrm flipH="1">
            <a:off x="5107625" y="4401818"/>
            <a:ext cx="1072402" cy="318463"/>
          </a:xfrm>
          <a:prstGeom prst="straightConnector1">
            <a:avLst/>
          </a:prstGeom>
          <a:ln w="1905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AADD6CAB-BFF7-D545-B9CC-4ABAA34715B6}"/>
                  </a:ext>
                </a:extLst>
              </p:cNvPr>
              <p:cNvSpPr txBox="1"/>
              <p:nvPr/>
            </p:nvSpPr>
            <p:spPr>
              <a:xfrm>
                <a:off x="6792927" y="2271622"/>
                <a:ext cx="3084883" cy="369332"/>
              </a:xfrm>
              <a:prstGeom prst="rect">
                <a:avLst/>
              </a:prstGeom>
              <a:noFill/>
            </p:spPr>
            <p:txBody>
              <a:bodyPr wrap="none" rtlCol="0">
                <a:spAutoFit/>
              </a:bodyPr>
              <a:lstStyle/>
              <a:p>
                <a14:m>
                  <m:oMath xmlns:m="http://schemas.openxmlformats.org/officeDocument/2006/math">
                    <m:acc>
                      <m:accPr>
                        <m:chr m:val="̅"/>
                        <m:ctrlPr>
                          <a:rPr lang="en-US" b="1" i="1" dirty="0" smtClean="0">
                            <a:solidFill>
                              <a:srgbClr val="C00000"/>
                            </a:solidFill>
                            <a:latin typeface="Cambria Math" panose="02040503050406030204" pitchFamily="18" charset="0"/>
                            <a:ea typeface="Cambria Math" panose="02040503050406030204" pitchFamily="18" charset="0"/>
                          </a:rPr>
                        </m:ctrlPr>
                      </m:accPr>
                      <m:e>
                        <m:r>
                          <a:rPr lang="en-US" b="1" i="1" dirty="0">
                            <a:solidFill>
                              <a:srgbClr val="C00000"/>
                            </a:solidFill>
                            <a:latin typeface="Cambria Math" panose="02040503050406030204" pitchFamily="18" charset="0"/>
                            <a:ea typeface="Cambria Math" panose="02040503050406030204" pitchFamily="18" charset="0"/>
                          </a:rPr>
                          <m:t>𝒙</m:t>
                        </m:r>
                      </m:e>
                    </m:acc>
                  </m:oMath>
                </a14:m>
                <a:r>
                  <a:rPr lang="en-US" dirty="0"/>
                  <a:t>, </a:t>
                </a:r>
                <a14:m>
                  <m:oMath xmlns:m="http://schemas.openxmlformats.org/officeDocument/2006/math">
                    <m:r>
                      <a:rPr lang="en-US" b="1" i="1" dirty="0" smtClean="0">
                        <a:solidFill>
                          <a:srgbClr val="C00000"/>
                        </a:solidFill>
                        <a:latin typeface="Cambria Math" panose="02040503050406030204" pitchFamily="18" charset="0"/>
                        <a:ea typeface="Cambria Math" panose="02040503050406030204" pitchFamily="18" charset="0"/>
                      </a:rPr>
                      <m:t>𝒔</m:t>
                    </m:r>
                  </m:oMath>
                </a14:m>
                <a:r>
                  <a:rPr lang="en-US" dirty="0"/>
                  <a:t> = </a:t>
                </a:r>
                <a:r>
                  <a:rPr lang="en-US" dirty="0" err="1"/>
                  <a:t>scipy.stats.norm.fit</a:t>
                </a:r>
                <a:r>
                  <a:rPr lang="en-US" dirty="0"/>
                  <a:t>(data)</a:t>
                </a:r>
              </a:p>
            </p:txBody>
          </p:sp>
        </mc:Choice>
        <mc:Fallback xmlns="">
          <p:sp>
            <p:nvSpPr>
              <p:cNvPr id="77" name="TextBox 76">
                <a:extLst>
                  <a:ext uri="{FF2B5EF4-FFF2-40B4-BE49-F238E27FC236}">
                    <a16:creationId xmlns:a16="http://schemas.microsoft.com/office/drawing/2014/main" id="{AADD6CAB-BFF7-D545-B9CC-4ABAA34715B6}"/>
                  </a:ext>
                </a:extLst>
              </p:cNvPr>
              <p:cNvSpPr txBox="1">
                <a:spLocks noRot="1" noChangeAspect="1" noMove="1" noResize="1" noEditPoints="1" noAdjustHandles="1" noChangeArrowheads="1" noChangeShapeType="1" noTextEdit="1"/>
              </p:cNvSpPr>
              <p:nvPr/>
            </p:nvSpPr>
            <p:spPr>
              <a:xfrm>
                <a:off x="6792927" y="2271622"/>
                <a:ext cx="3084883" cy="369332"/>
              </a:xfrm>
              <a:prstGeom prst="rect">
                <a:avLst/>
              </a:prstGeom>
              <a:blipFill>
                <a:blip r:embed="rId5"/>
                <a:stretch>
                  <a:fillRect t="-6667" r="-410"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1660C843-23C4-6E43-AAE6-A11382E4AA5D}"/>
                  </a:ext>
                </a:extLst>
              </p:cNvPr>
              <p:cNvSpPr txBox="1"/>
              <p:nvPr/>
            </p:nvSpPr>
            <p:spPr>
              <a:xfrm>
                <a:off x="6792927" y="2595975"/>
                <a:ext cx="3825214" cy="369332"/>
              </a:xfrm>
              <a:prstGeom prst="rect">
                <a:avLst/>
              </a:prstGeom>
              <a:noFill/>
            </p:spPr>
            <p:txBody>
              <a:bodyPr wrap="none" rtlCol="0">
                <a:spAutoFit/>
              </a:bodyPr>
              <a:lstStyle/>
              <a:p>
                <a:r>
                  <a:rPr lang="en-US" dirty="0"/>
                  <a:t>0, </a:t>
                </a:r>
                <a14:m>
                  <m:oMath xmlns:m="http://schemas.openxmlformats.org/officeDocument/2006/math">
                    <m:r>
                      <a:rPr lang="en-US" b="1" i="1" dirty="0" smtClean="0">
                        <a:solidFill>
                          <a:srgbClr val="C00000"/>
                        </a:solidFill>
                        <a:latin typeface="Cambria Math" panose="02040503050406030204" pitchFamily="18" charset="0"/>
                        <a:ea typeface="Cambria Math" panose="02040503050406030204" pitchFamily="18" charset="0"/>
                      </a:rPr>
                      <m:t>𝝉</m:t>
                    </m:r>
                  </m:oMath>
                </a14:m>
                <a:r>
                  <a:rPr lang="en-US" dirty="0"/>
                  <a:t> = </a:t>
                </a:r>
                <a:r>
                  <a:rPr lang="en-US" dirty="0" err="1"/>
                  <a:t>scipy.stats.expon.fit</a:t>
                </a:r>
                <a:r>
                  <a:rPr lang="en-US" dirty="0"/>
                  <a:t>(data, floc=0)</a:t>
                </a:r>
              </a:p>
            </p:txBody>
          </p:sp>
        </mc:Choice>
        <mc:Fallback xmlns="">
          <p:sp>
            <p:nvSpPr>
              <p:cNvPr id="78" name="TextBox 77">
                <a:extLst>
                  <a:ext uri="{FF2B5EF4-FFF2-40B4-BE49-F238E27FC236}">
                    <a16:creationId xmlns:a16="http://schemas.microsoft.com/office/drawing/2014/main" id="{1660C843-23C4-6E43-AAE6-A11382E4AA5D}"/>
                  </a:ext>
                </a:extLst>
              </p:cNvPr>
              <p:cNvSpPr txBox="1">
                <a:spLocks noRot="1" noChangeAspect="1" noMove="1" noResize="1" noEditPoints="1" noAdjustHandles="1" noChangeArrowheads="1" noChangeShapeType="1" noTextEdit="1"/>
              </p:cNvSpPr>
              <p:nvPr/>
            </p:nvSpPr>
            <p:spPr>
              <a:xfrm>
                <a:off x="6792927" y="2595975"/>
                <a:ext cx="3825214" cy="369332"/>
              </a:xfrm>
              <a:prstGeom prst="rect">
                <a:avLst/>
              </a:prstGeom>
              <a:blipFill>
                <a:blip r:embed="rId6"/>
                <a:stretch>
                  <a:fillRect l="-1325" t="-6897" r="-331" b="-27586"/>
                </a:stretch>
              </a:blipFill>
            </p:spPr>
            <p:txBody>
              <a:bodyPr/>
              <a:lstStyle/>
              <a:p>
                <a:r>
                  <a:rPr lang="en-US">
                    <a:noFill/>
                  </a:rPr>
                  <a:t> </a:t>
                </a:r>
              </a:p>
            </p:txBody>
          </p:sp>
        </mc:Fallback>
      </mc:AlternateContent>
      <p:sp>
        <p:nvSpPr>
          <p:cNvPr id="80" name="TextBox 79">
            <a:extLst>
              <a:ext uri="{FF2B5EF4-FFF2-40B4-BE49-F238E27FC236}">
                <a16:creationId xmlns:a16="http://schemas.microsoft.com/office/drawing/2014/main" id="{439B9EA3-A096-7248-BE4F-7A9F0CA14959}"/>
              </a:ext>
            </a:extLst>
          </p:cNvPr>
          <p:cNvSpPr txBox="1"/>
          <p:nvPr/>
        </p:nvSpPr>
        <p:spPr>
          <a:xfrm>
            <a:off x="6288713" y="4182433"/>
            <a:ext cx="4788917" cy="646331"/>
          </a:xfrm>
          <a:prstGeom prst="rect">
            <a:avLst/>
          </a:prstGeom>
          <a:noFill/>
        </p:spPr>
        <p:txBody>
          <a:bodyPr wrap="square" rtlCol="0">
            <a:spAutoFit/>
          </a:bodyPr>
          <a:lstStyle/>
          <a:p>
            <a:r>
              <a:rPr lang="en-US" dirty="0">
                <a:solidFill>
                  <a:schemeClr val="accent1"/>
                </a:solidFill>
              </a:rPr>
              <a:t>Maximum likelihood estimate</a:t>
            </a:r>
          </a:p>
          <a:p>
            <a:r>
              <a:rPr lang="en-US" dirty="0">
                <a:solidFill>
                  <a:schemeClr val="accent1"/>
                </a:solidFill>
              </a:rPr>
              <a:t>of model parameters (i.e. statistic)</a:t>
            </a:r>
          </a:p>
        </p:txBody>
      </p:sp>
    </p:spTree>
    <p:extLst>
      <p:ext uri="{BB962C8B-B14F-4D97-AF65-F5344CB8AC3E}">
        <p14:creationId xmlns:p14="http://schemas.microsoft.com/office/powerpoint/2010/main" val="1446799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4297350E-68DA-E740-8556-A06FDB3E1F66}"/>
              </a:ext>
            </a:extLst>
          </p:cNvPr>
          <p:cNvGrpSpPr/>
          <p:nvPr/>
        </p:nvGrpSpPr>
        <p:grpSpPr>
          <a:xfrm>
            <a:off x="657172" y="3952925"/>
            <a:ext cx="1665617" cy="1576552"/>
            <a:chOff x="1970964" y="1345326"/>
            <a:chExt cx="1665617" cy="1576552"/>
          </a:xfrm>
        </p:grpSpPr>
        <p:sp>
          <p:nvSpPr>
            <p:cNvPr id="43" name="TextBox 42">
              <a:extLst>
                <a:ext uri="{FF2B5EF4-FFF2-40B4-BE49-F238E27FC236}">
                  <a16:creationId xmlns:a16="http://schemas.microsoft.com/office/drawing/2014/main" id="{702E6250-0AA6-944B-A06B-DCD143F25D8A}"/>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44" name="TextBox 43">
              <a:extLst>
                <a:ext uri="{FF2B5EF4-FFF2-40B4-BE49-F238E27FC236}">
                  <a16:creationId xmlns:a16="http://schemas.microsoft.com/office/drawing/2014/main" id="{4892B5C4-A111-0942-8472-453A4C4F7102}"/>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45" name="TextBox 44">
              <a:extLst>
                <a:ext uri="{FF2B5EF4-FFF2-40B4-BE49-F238E27FC236}">
                  <a16:creationId xmlns:a16="http://schemas.microsoft.com/office/drawing/2014/main" id="{3EF44738-F0BF-7E42-BC18-F4523E34FA9F}"/>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46" name="TextBox 45">
              <a:extLst>
                <a:ext uri="{FF2B5EF4-FFF2-40B4-BE49-F238E27FC236}">
                  <a16:creationId xmlns:a16="http://schemas.microsoft.com/office/drawing/2014/main" id="{93558024-198A-D249-B4ED-F96B13429F23}"/>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47" name="TextBox 46">
              <a:extLst>
                <a:ext uri="{FF2B5EF4-FFF2-40B4-BE49-F238E27FC236}">
                  <a16:creationId xmlns:a16="http://schemas.microsoft.com/office/drawing/2014/main" id="{FF0C725F-3F59-9F48-BFAE-811927C32CFD}"/>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48" name="TextBox 47">
              <a:extLst>
                <a:ext uri="{FF2B5EF4-FFF2-40B4-BE49-F238E27FC236}">
                  <a16:creationId xmlns:a16="http://schemas.microsoft.com/office/drawing/2014/main" id="{329081BD-A48F-9941-AE50-82E25C090B2D}"/>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49" name="TextBox 48">
              <a:extLst>
                <a:ext uri="{FF2B5EF4-FFF2-40B4-BE49-F238E27FC236}">
                  <a16:creationId xmlns:a16="http://schemas.microsoft.com/office/drawing/2014/main" id="{495363D2-FA1F-7446-ABE4-8E8F62A3A67E}"/>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50" name="TextBox 49">
              <a:extLst>
                <a:ext uri="{FF2B5EF4-FFF2-40B4-BE49-F238E27FC236}">
                  <a16:creationId xmlns:a16="http://schemas.microsoft.com/office/drawing/2014/main" id="{8762F3A8-2692-F74D-8FD8-6B5E563396FE}"/>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51" name="TextBox 50">
              <a:extLst>
                <a:ext uri="{FF2B5EF4-FFF2-40B4-BE49-F238E27FC236}">
                  <a16:creationId xmlns:a16="http://schemas.microsoft.com/office/drawing/2014/main" id="{EFF8BA0B-B713-9F45-8D5D-69612A810FDF}"/>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52" name="TextBox 51">
              <a:extLst>
                <a:ext uri="{FF2B5EF4-FFF2-40B4-BE49-F238E27FC236}">
                  <a16:creationId xmlns:a16="http://schemas.microsoft.com/office/drawing/2014/main" id="{A0AF22AA-DC61-504B-B88A-AD1A9A3E482F}"/>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53" name="TextBox 52">
              <a:extLst>
                <a:ext uri="{FF2B5EF4-FFF2-40B4-BE49-F238E27FC236}">
                  <a16:creationId xmlns:a16="http://schemas.microsoft.com/office/drawing/2014/main" id="{E7A4014D-0D90-CC46-B6B8-5CBE6F8379CD}"/>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54" name="TextBox 53">
              <a:extLst>
                <a:ext uri="{FF2B5EF4-FFF2-40B4-BE49-F238E27FC236}">
                  <a16:creationId xmlns:a16="http://schemas.microsoft.com/office/drawing/2014/main" id="{60F450E7-2451-8C47-9826-5E252BAAEABD}"/>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55" name="TextBox 54">
              <a:extLst>
                <a:ext uri="{FF2B5EF4-FFF2-40B4-BE49-F238E27FC236}">
                  <a16:creationId xmlns:a16="http://schemas.microsoft.com/office/drawing/2014/main" id="{E6F46BB7-6F1F-FE4A-AA24-8740874F492B}"/>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56" name="TextBox 55">
              <a:extLst>
                <a:ext uri="{FF2B5EF4-FFF2-40B4-BE49-F238E27FC236}">
                  <a16:creationId xmlns:a16="http://schemas.microsoft.com/office/drawing/2014/main" id="{E00545A0-2E05-CB48-B20B-BE2C0E10FBC2}"/>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57" name="TextBox 56">
              <a:extLst>
                <a:ext uri="{FF2B5EF4-FFF2-40B4-BE49-F238E27FC236}">
                  <a16:creationId xmlns:a16="http://schemas.microsoft.com/office/drawing/2014/main" id="{E2987426-D5F8-8D47-B23F-A89416486AAE}"/>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58" name="TextBox 57">
              <a:extLst>
                <a:ext uri="{FF2B5EF4-FFF2-40B4-BE49-F238E27FC236}">
                  <a16:creationId xmlns:a16="http://schemas.microsoft.com/office/drawing/2014/main" id="{F8C6CC97-882A-314E-B13E-6AE7069B5479}"/>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59" name="TextBox 58">
              <a:extLst>
                <a:ext uri="{FF2B5EF4-FFF2-40B4-BE49-F238E27FC236}">
                  <a16:creationId xmlns:a16="http://schemas.microsoft.com/office/drawing/2014/main" id="{DD988350-D6B9-F644-90B5-6185B85E6FF0}"/>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60" name="TextBox 59">
              <a:extLst>
                <a:ext uri="{FF2B5EF4-FFF2-40B4-BE49-F238E27FC236}">
                  <a16:creationId xmlns:a16="http://schemas.microsoft.com/office/drawing/2014/main" id="{66E6C7B2-80E3-414D-A6F7-B81697528A1B}"/>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61" name="TextBox 60">
              <a:extLst>
                <a:ext uri="{FF2B5EF4-FFF2-40B4-BE49-F238E27FC236}">
                  <a16:creationId xmlns:a16="http://schemas.microsoft.com/office/drawing/2014/main" id="{FC394EF7-900F-6944-AEB7-4027A2BEDB75}"/>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62" name="TextBox 61">
              <a:extLst>
                <a:ext uri="{FF2B5EF4-FFF2-40B4-BE49-F238E27FC236}">
                  <a16:creationId xmlns:a16="http://schemas.microsoft.com/office/drawing/2014/main" id="{7857719E-2C66-0A4D-B53A-3D0BC979E656}"/>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63" name="TextBox 62">
              <a:extLst>
                <a:ext uri="{FF2B5EF4-FFF2-40B4-BE49-F238E27FC236}">
                  <a16:creationId xmlns:a16="http://schemas.microsoft.com/office/drawing/2014/main" id="{2E2E2069-92EB-E547-97AB-AC37BCD0BFFB}"/>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64" name="TextBox 63">
              <a:extLst>
                <a:ext uri="{FF2B5EF4-FFF2-40B4-BE49-F238E27FC236}">
                  <a16:creationId xmlns:a16="http://schemas.microsoft.com/office/drawing/2014/main" id="{352FD9B8-C9A8-D148-8079-816A1E997B29}"/>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65" name="Oval 64">
              <a:extLst>
                <a:ext uri="{FF2B5EF4-FFF2-40B4-BE49-F238E27FC236}">
                  <a16:creationId xmlns:a16="http://schemas.microsoft.com/office/drawing/2014/main" id="{5688C068-C228-2C4D-9EAB-F2B93C92FB3B}"/>
                </a:ext>
              </a:extLst>
            </p:cNvPr>
            <p:cNvSpPr/>
            <p:nvPr/>
          </p:nvSpPr>
          <p:spPr>
            <a:xfrm>
              <a:off x="1970964" y="13453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66" name="TextBox 65">
            <a:extLst>
              <a:ext uri="{FF2B5EF4-FFF2-40B4-BE49-F238E27FC236}">
                <a16:creationId xmlns:a16="http://schemas.microsoft.com/office/drawing/2014/main" id="{F1593799-5791-FF40-A60D-8577236B36EF}"/>
              </a:ext>
            </a:extLst>
          </p:cNvPr>
          <p:cNvSpPr txBox="1"/>
          <p:nvPr/>
        </p:nvSpPr>
        <p:spPr>
          <a:xfrm>
            <a:off x="526199" y="3479959"/>
            <a:ext cx="1968872" cy="369332"/>
          </a:xfrm>
          <a:prstGeom prst="rect">
            <a:avLst/>
          </a:prstGeom>
          <a:noFill/>
        </p:spPr>
        <p:txBody>
          <a:bodyPr wrap="none" rtlCol="0">
            <a:spAutoFit/>
          </a:bodyPr>
          <a:lstStyle/>
          <a:p>
            <a:r>
              <a:rPr lang="en-US" dirty="0">
                <a:solidFill>
                  <a:srgbClr val="FF0000"/>
                </a:solidFill>
              </a:rPr>
              <a:t>more data samples</a:t>
            </a:r>
          </a:p>
        </p:txBody>
      </p:sp>
      <p:sp>
        <p:nvSpPr>
          <p:cNvPr id="68" name="Right Arrow 67">
            <a:extLst>
              <a:ext uri="{FF2B5EF4-FFF2-40B4-BE49-F238E27FC236}">
                <a16:creationId xmlns:a16="http://schemas.microsoft.com/office/drawing/2014/main" id="{D9F67D3E-39E9-C44E-8555-81ED17C7128C}"/>
              </a:ext>
            </a:extLst>
          </p:cNvPr>
          <p:cNvSpPr/>
          <p:nvPr/>
        </p:nvSpPr>
        <p:spPr>
          <a:xfrm>
            <a:off x="2533095" y="4598781"/>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C77EF1F1-FCE4-3646-8FEB-31B400FA1294}"/>
              </a:ext>
            </a:extLst>
          </p:cNvPr>
          <p:cNvSpPr txBox="1"/>
          <p:nvPr/>
        </p:nvSpPr>
        <p:spPr>
          <a:xfrm>
            <a:off x="4120530" y="4535615"/>
            <a:ext cx="899157" cy="369332"/>
          </a:xfrm>
          <a:prstGeom prst="rect">
            <a:avLst/>
          </a:prstGeom>
          <a:noFill/>
        </p:spPr>
        <p:txBody>
          <a:bodyPr wrap="none" rtlCol="0">
            <a:spAutoFit/>
          </a:bodyPr>
          <a:lstStyle/>
          <a:p>
            <a:r>
              <a:rPr lang="en-US" dirty="0">
                <a:solidFill>
                  <a:srgbClr val="FF0000"/>
                </a:solidFill>
              </a:rPr>
              <a:t>statistic</a:t>
            </a:r>
          </a:p>
        </p:txBody>
      </p:sp>
      <p:grpSp>
        <p:nvGrpSpPr>
          <p:cNvPr id="67" name="Group 66">
            <a:extLst>
              <a:ext uri="{FF2B5EF4-FFF2-40B4-BE49-F238E27FC236}">
                <a16:creationId xmlns:a16="http://schemas.microsoft.com/office/drawing/2014/main" id="{11F40FD6-0902-0449-85C3-004246CB273A}"/>
              </a:ext>
            </a:extLst>
          </p:cNvPr>
          <p:cNvGrpSpPr/>
          <p:nvPr/>
        </p:nvGrpSpPr>
        <p:grpSpPr>
          <a:xfrm>
            <a:off x="661648" y="918811"/>
            <a:ext cx="1665617" cy="1576552"/>
            <a:chOff x="1970964" y="1345326"/>
            <a:chExt cx="1665617" cy="1576552"/>
          </a:xfrm>
        </p:grpSpPr>
        <p:sp>
          <p:nvSpPr>
            <p:cNvPr id="69" name="TextBox 68">
              <a:extLst>
                <a:ext uri="{FF2B5EF4-FFF2-40B4-BE49-F238E27FC236}">
                  <a16:creationId xmlns:a16="http://schemas.microsoft.com/office/drawing/2014/main" id="{EAB303A1-D396-EC4B-91AD-165B73EF3282}"/>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70" name="TextBox 69">
              <a:extLst>
                <a:ext uri="{FF2B5EF4-FFF2-40B4-BE49-F238E27FC236}">
                  <a16:creationId xmlns:a16="http://schemas.microsoft.com/office/drawing/2014/main" id="{4FCEDF38-0502-BB48-87BC-3DAC194D1713}"/>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71" name="TextBox 70">
              <a:extLst>
                <a:ext uri="{FF2B5EF4-FFF2-40B4-BE49-F238E27FC236}">
                  <a16:creationId xmlns:a16="http://schemas.microsoft.com/office/drawing/2014/main" id="{5E45CF6F-E36E-BD4D-937B-176B8D034528}"/>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72" name="TextBox 71">
              <a:extLst>
                <a:ext uri="{FF2B5EF4-FFF2-40B4-BE49-F238E27FC236}">
                  <a16:creationId xmlns:a16="http://schemas.microsoft.com/office/drawing/2014/main" id="{663599D7-4205-6E49-943B-95CE5FFC1588}"/>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73" name="TextBox 72">
              <a:extLst>
                <a:ext uri="{FF2B5EF4-FFF2-40B4-BE49-F238E27FC236}">
                  <a16:creationId xmlns:a16="http://schemas.microsoft.com/office/drawing/2014/main" id="{F9BD6F75-A47E-4841-BDA6-F5EE714E7EFC}"/>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4" name="TextBox 73">
              <a:extLst>
                <a:ext uri="{FF2B5EF4-FFF2-40B4-BE49-F238E27FC236}">
                  <a16:creationId xmlns:a16="http://schemas.microsoft.com/office/drawing/2014/main" id="{76C19075-7BA1-4146-9FC2-6EF1A59E16DD}"/>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75" name="TextBox 74">
              <a:extLst>
                <a:ext uri="{FF2B5EF4-FFF2-40B4-BE49-F238E27FC236}">
                  <a16:creationId xmlns:a16="http://schemas.microsoft.com/office/drawing/2014/main" id="{C213F36C-01AE-4440-8B79-EAC7D84928A9}"/>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76" name="TextBox 75">
              <a:extLst>
                <a:ext uri="{FF2B5EF4-FFF2-40B4-BE49-F238E27FC236}">
                  <a16:creationId xmlns:a16="http://schemas.microsoft.com/office/drawing/2014/main" id="{6FB26555-49E8-9444-A2D4-7457C7898027}"/>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77" name="TextBox 76">
              <a:extLst>
                <a:ext uri="{FF2B5EF4-FFF2-40B4-BE49-F238E27FC236}">
                  <a16:creationId xmlns:a16="http://schemas.microsoft.com/office/drawing/2014/main" id="{9A837865-1721-5A4B-A732-87F15385CAE3}"/>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78" name="TextBox 77">
              <a:extLst>
                <a:ext uri="{FF2B5EF4-FFF2-40B4-BE49-F238E27FC236}">
                  <a16:creationId xmlns:a16="http://schemas.microsoft.com/office/drawing/2014/main" id="{D5A30810-CEC6-854E-A12E-7C4760E9B435}"/>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80" name="TextBox 79">
              <a:extLst>
                <a:ext uri="{FF2B5EF4-FFF2-40B4-BE49-F238E27FC236}">
                  <a16:creationId xmlns:a16="http://schemas.microsoft.com/office/drawing/2014/main" id="{BCB7A5F6-9D1C-7846-9853-FA2A41A0750F}"/>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81" name="TextBox 80">
              <a:extLst>
                <a:ext uri="{FF2B5EF4-FFF2-40B4-BE49-F238E27FC236}">
                  <a16:creationId xmlns:a16="http://schemas.microsoft.com/office/drawing/2014/main" id="{DB88D1EC-8363-D84C-88A4-92BDEFCF93D0}"/>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82" name="TextBox 81">
              <a:extLst>
                <a:ext uri="{FF2B5EF4-FFF2-40B4-BE49-F238E27FC236}">
                  <a16:creationId xmlns:a16="http://schemas.microsoft.com/office/drawing/2014/main" id="{D4226C93-8150-1448-9655-814BB5495D46}"/>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83" name="TextBox 82">
              <a:extLst>
                <a:ext uri="{FF2B5EF4-FFF2-40B4-BE49-F238E27FC236}">
                  <a16:creationId xmlns:a16="http://schemas.microsoft.com/office/drawing/2014/main" id="{E40DD03D-CD4F-0347-8844-39690B2645F7}"/>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84" name="TextBox 83">
              <a:extLst>
                <a:ext uri="{FF2B5EF4-FFF2-40B4-BE49-F238E27FC236}">
                  <a16:creationId xmlns:a16="http://schemas.microsoft.com/office/drawing/2014/main" id="{EB7F5786-3079-8542-979D-4DF1B3120954}"/>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85" name="TextBox 84">
              <a:extLst>
                <a:ext uri="{FF2B5EF4-FFF2-40B4-BE49-F238E27FC236}">
                  <a16:creationId xmlns:a16="http://schemas.microsoft.com/office/drawing/2014/main" id="{A2B0EA80-879C-1149-8A97-A6CBC6EDB16B}"/>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86" name="TextBox 85">
              <a:extLst>
                <a:ext uri="{FF2B5EF4-FFF2-40B4-BE49-F238E27FC236}">
                  <a16:creationId xmlns:a16="http://schemas.microsoft.com/office/drawing/2014/main" id="{B2C63A50-CE33-AE49-B717-5AE2B9444C37}"/>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87" name="TextBox 86">
              <a:extLst>
                <a:ext uri="{FF2B5EF4-FFF2-40B4-BE49-F238E27FC236}">
                  <a16:creationId xmlns:a16="http://schemas.microsoft.com/office/drawing/2014/main" id="{8521BA88-9509-5E42-BD91-EA4AD6466C7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88" name="TextBox 87">
              <a:extLst>
                <a:ext uri="{FF2B5EF4-FFF2-40B4-BE49-F238E27FC236}">
                  <a16:creationId xmlns:a16="http://schemas.microsoft.com/office/drawing/2014/main" id="{BECB8E5E-27A7-0948-85E9-1FABE31894A3}"/>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89" name="TextBox 88">
              <a:extLst>
                <a:ext uri="{FF2B5EF4-FFF2-40B4-BE49-F238E27FC236}">
                  <a16:creationId xmlns:a16="http://schemas.microsoft.com/office/drawing/2014/main" id="{889453C8-5953-014B-A7B9-2B583D29E085}"/>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90" name="TextBox 89">
              <a:extLst>
                <a:ext uri="{FF2B5EF4-FFF2-40B4-BE49-F238E27FC236}">
                  <a16:creationId xmlns:a16="http://schemas.microsoft.com/office/drawing/2014/main" id="{73ED5752-2B6D-4B42-959F-3402A92F4CF6}"/>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91" name="TextBox 90">
              <a:extLst>
                <a:ext uri="{FF2B5EF4-FFF2-40B4-BE49-F238E27FC236}">
                  <a16:creationId xmlns:a16="http://schemas.microsoft.com/office/drawing/2014/main" id="{F4F58295-30CC-8342-9977-037F3CE1D65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92" name="Oval 91">
              <a:extLst>
                <a:ext uri="{FF2B5EF4-FFF2-40B4-BE49-F238E27FC236}">
                  <a16:creationId xmlns:a16="http://schemas.microsoft.com/office/drawing/2014/main" id="{1841A285-7ADC-9A44-93A0-599A25A4CFD1}"/>
                </a:ext>
              </a:extLst>
            </p:cNvPr>
            <p:cNvSpPr/>
            <p:nvPr/>
          </p:nvSpPr>
          <p:spPr>
            <a:xfrm>
              <a:off x="1970964" y="1345326"/>
              <a:ext cx="1665617" cy="157655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TextBox 92">
            <a:extLst>
              <a:ext uri="{FF2B5EF4-FFF2-40B4-BE49-F238E27FC236}">
                <a16:creationId xmlns:a16="http://schemas.microsoft.com/office/drawing/2014/main" id="{0C7DB4B6-0F11-D740-AF9E-18BD2AD3B032}"/>
              </a:ext>
            </a:extLst>
          </p:cNvPr>
          <p:cNvSpPr txBox="1"/>
          <p:nvPr/>
        </p:nvSpPr>
        <p:spPr>
          <a:xfrm>
            <a:off x="751394" y="445845"/>
            <a:ext cx="1417247" cy="369332"/>
          </a:xfrm>
          <a:prstGeom prst="rect">
            <a:avLst/>
          </a:prstGeom>
          <a:noFill/>
        </p:spPr>
        <p:txBody>
          <a:bodyPr wrap="none" rtlCol="0">
            <a:spAutoFit/>
          </a:bodyPr>
          <a:lstStyle/>
          <a:p>
            <a:r>
              <a:rPr lang="en-US" dirty="0"/>
              <a:t>data samples</a:t>
            </a:r>
          </a:p>
        </p:txBody>
      </p:sp>
      <p:sp>
        <p:nvSpPr>
          <p:cNvPr id="94" name="Right Arrow 93">
            <a:extLst>
              <a:ext uri="{FF2B5EF4-FFF2-40B4-BE49-F238E27FC236}">
                <a16:creationId xmlns:a16="http://schemas.microsoft.com/office/drawing/2014/main" id="{EE1A3F59-82F5-9547-BFE3-51D68F0C9198}"/>
              </a:ext>
            </a:extLst>
          </p:cNvPr>
          <p:cNvSpPr/>
          <p:nvPr/>
        </p:nvSpPr>
        <p:spPr>
          <a:xfrm>
            <a:off x="2537571" y="156466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76DCE908-009A-F546-8BEE-BBE8C5531D22}"/>
              </a:ext>
            </a:extLst>
          </p:cNvPr>
          <p:cNvSpPr txBox="1"/>
          <p:nvPr/>
        </p:nvSpPr>
        <p:spPr>
          <a:xfrm>
            <a:off x="4125006" y="1501501"/>
            <a:ext cx="899157" cy="369332"/>
          </a:xfrm>
          <a:prstGeom prst="rect">
            <a:avLst/>
          </a:prstGeom>
          <a:noFill/>
        </p:spPr>
        <p:txBody>
          <a:bodyPr wrap="none" rtlCol="0">
            <a:spAutoFit/>
          </a:bodyPr>
          <a:lstStyle/>
          <a:p>
            <a:r>
              <a:rPr lang="en-US" dirty="0"/>
              <a:t>statistic</a:t>
            </a:r>
          </a:p>
        </p:txBody>
      </p:sp>
    </p:spTree>
    <p:extLst>
      <p:ext uri="{BB962C8B-B14F-4D97-AF65-F5344CB8AC3E}">
        <p14:creationId xmlns:p14="http://schemas.microsoft.com/office/powerpoint/2010/main" val="2374676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4297350E-68DA-E740-8556-A06FDB3E1F66}"/>
              </a:ext>
            </a:extLst>
          </p:cNvPr>
          <p:cNvGrpSpPr/>
          <p:nvPr/>
        </p:nvGrpSpPr>
        <p:grpSpPr>
          <a:xfrm>
            <a:off x="657172" y="3952925"/>
            <a:ext cx="1665617" cy="1576552"/>
            <a:chOff x="1970964" y="1345326"/>
            <a:chExt cx="1665617" cy="1576552"/>
          </a:xfrm>
        </p:grpSpPr>
        <p:sp>
          <p:nvSpPr>
            <p:cNvPr id="43" name="TextBox 42">
              <a:extLst>
                <a:ext uri="{FF2B5EF4-FFF2-40B4-BE49-F238E27FC236}">
                  <a16:creationId xmlns:a16="http://schemas.microsoft.com/office/drawing/2014/main" id="{702E6250-0AA6-944B-A06B-DCD143F25D8A}"/>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44" name="TextBox 43">
              <a:extLst>
                <a:ext uri="{FF2B5EF4-FFF2-40B4-BE49-F238E27FC236}">
                  <a16:creationId xmlns:a16="http://schemas.microsoft.com/office/drawing/2014/main" id="{4892B5C4-A111-0942-8472-453A4C4F7102}"/>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45" name="TextBox 44">
              <a:extLst>
                <a:ext uri="{FF2B5EF4-FFF2-40B4-BE49-F238E27FC236}">
                  <a16:creationId xmlns:a16="http://schemas.microsoft.com/office/drawing/2014/main" id="{3EF44738-F0BF-7E42-BC18-F4523E34FA9F}"/>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46" name="TextBox 45">
              <a:extLst>
                <a:ext uri="{FF2B5EF4-FFF2-40B4-BE49-F238E27FC236}">
                  <a16:creationId xmlns:a16="http://schemas.microsoft.com/office/drawing/2014/main" id="{93558024-198A-D249-B4ED-F96B13429F23}"/>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47" name="TextBox 46">
              <a:extLst>
                <a:ext uri="{FF2B5EF4-FFF2-40B4-BE49-F238E27FC236}">
                  <a16:creationId xmlns:a16="http://schemas.microsoft.com/office/drawing/2014/main" id="{FF0C725F-3F59-9F48-BFAE-811927C32CFD}"/>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48" name="TextBox 47">
              <a:extLst>
                <a:ext uri="{FF2B5EF4-FFF2-40B4-BE49-F238E27FC236}">
                  <a16:creationId xmlns:a16="http://schemas.microsoft.com/office/drawing/2014/main" id="{329081BD-A48F-9941-AE50-82E25C090B2D}"/>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49" name="TextBox 48">
              <a:extLst>
                <a:ext uri="{FF2B5EF4-FFF2-40B4-BE49-F238E27FC236}">
                  <a16:creationId xmlns:a16="http://schemas.microsoft.com/office/drawing/2014/main" id="{495363D2-FA1F-7446-ABE4-8E8F62A3A67E}"/>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50" name="TextBox 49">
              <a:extLst>
                <a:ext uri="{FF2B5EF4-FFF2-40B4-BE49-F238E27FC236}">
                  <a16:creationId xmlns:a16="http://schemas.microsoft.com/office/drawing/2014/main" id="{8762F3A8-2692-F74D-8FD8-6B5E563396FE}"/>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51" name="TextBox 50">
              <a:extLst>
                <a:ext uri="{FF2B5EF4-FFF2-40B4-BE49-F238E27FC236}">
                  <a16:creationId xmlns:a16="http://schemas.microsoft.com/office/drawing/2014/main" id="{EFF8BA0B-B713-9F45-8D5D-69612A810FDF}"/>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52" name="TextBox 51">
              <a:extLst>
                <a:ext uri="{FF2B5EF4-FFF2-40B4-BE49-F238E27FC236}">
                  <a16:creationId xmlns:a16="http://schemas.microsoft.com/office/drawing/2014/main" id="{A0AF22AA-DC61-504B-B88A-AD1A9A3E482F}"/>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53" name="TextBox 52">
              <a:extLst>
                <a:ext uri="{FF2B5EF4-FFF2-40B4-BE49-F238E27FC236}">
                  <a16:creationId xmlns:a16="http://schemas.microsoft.com/office/drawing/2014/main" id="{E7A4014D-0D90-CC46-B6B8-5CBE6F8379CD}"/>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54" name="TextBox 53">
              <a:extLst>
                <a:ext uri="{FF2B5EF4-FFF2-40B4-BE49-F238E27FC236}">
                  <a16:creationId xmlns:a16="http://schemas.microsoft.com/office/drawing/2014/main" id="{60F450E7-2451-8C47-9826-5E252BAAEABD}"/>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55" name="TextBox 54">
              <a:extLst>
                <a:ext uri="{FF2B5EF4-FFF2-40B4-BE49-F238E27FC236}">
                  <a16:creationId xmlns:a16="http://schemas.microsoft.com/office/drawing/2014/main" id="{E6F46BB7-6F1F-FE4A-AA24-8740874F492B}"/>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56" name="TextBox 55">
              <a:extLst>
                <a:ext uri="{FF2B5EF4-FFF2-40B4-BE49-F238E27FC236}">
                  <a16:creationId xmlns:a16="http://schemas.microsoft.com/office/drawing/2014/main" id="{E00545A0-2E05-CB48-B20B-BE2C0E10FBC2}"/>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57" name="TextBox 56">
              <a:extLst>
                <a:ext uri="{FF2B5EF4-FFF2-40B4-BE49-F238E27FC236}">
                  <a16:creationId xmlns:a16="http://schemas.microsoft.com/office/drawing/2014/main" id="{E2987426-D5F8-8D47-B23F-A89416486AAE}"/>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58" name="TextBox 57">
              <a:extLst>
                <a:ext uri="{FF2B5EF4-FFF2-40B4-BE49-F238E27FC236}">
                  <a16:creationId xmlns:a16="http://schemas.microsoft.com/office/drawing/2014/main" id="{F8C6CC97-882A-314E-B13E-6AE7069B5479}"/>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59" name="TextBox 58">
              <a:extLst>
                <a:ext uri="{FF2B5EF4-FFF2-40B4-BE49-F238E27FC236}">
                  <a16:creationId xmlns:a16="http://schemas.microsoft.com/office/drawing/2014/main" id="{DD988350-D6B9-F644-90B5-6185B85E6FF0}"/>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60" name="TextBox 59">
              <a:extLst>
                <a:ext uri="{FF2B5EF4-FFF2-40B4-BE49-F238E27FC236}">
                  <a16:creationId xmlns:a16="http://schemas.microsoft.com/office/drawing/2014/main" id="{66E6C7B2-80E3-414D-A6F7-B81697528A1B}"/>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61" name="TextBox 60">
              <a:extLst>
                <a:ext uri="{FF2B5EF4-FFF2-40B4-BE49-F238E27FC236}">
                  <a16:creationId xmlns:a16="http://schemas.microsoft.com/office/drawing/2014/main" id="{FC394EF7-900F-6944-AEB7-4027A2BEDB75}"/>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62" name="TextBox 61">
              <a:extLst>
                <a:ext uri="{FF2B5EF4-FFF2-40B4-BE49-F238E27FC236}">
                  <a16:creationId xmlns:a16="http://schemas.microsoft.com/office/drawing/2014/main" id="{7857719E-2C66-0A4D-B53A-3D0BC979E656}"/>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63" name="TextBox 62">
              <a:extLst>
                <a:ext uri="{FF2B5EF4-FFF2-40B4-BE49-F238E27FC236}">
                  <a16:creationId xmlns:a16="http://schemas.microsoft.com/office/drawing/2014/main" id="{2E2E2069-92EB-E547-97AB-AC37BCD0BFFB}"/>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64" name="TextBox 63">
              <a:extLst>
                <a:ext uri="{FF2B5EF4-FFF2-40B4-BE49-F238E27FC236}">
                  <a16:creationId xmlns:a16="http://schemas.microsoft.com/office/drawing/2014/main" id="{352FD9B8-C9A8-D148-8079-816A1E997B29}"/>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65" name="Oval 64">
              <a:extLst>
                <a:ext uri="{FF2B5EF4-FFF2-40B4-BE49-F238E27FC236}">
                  <a16:creationId xmlns:a16="http://schemas.microsoft.com/office/drawing/2014/main" id="{5688C068-C228-2C4D-9EAB-F2B93C92FB3B}"/>
                </a:ext>
              </a:extLst>
            </p:cNvPr>
            <p:cNvSpPr/>
            <p:nvPr/>
          </p:nvSpPr>
          <p:spPr>
            <a:xfrm>
              <a:off x="1970964" y="13453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66" name="TextBox 65">
            <a:extLst>
              <a:ext uri="{FF2B5EF4-FFF2-40B4-BE49-F238E27FC236}">
                <a16:creationId xmlns:a16="http://schemas.microsoft.com/office/drawing/2014/main" id="{F1593799-5791-FF40-A60D-8577236B36EF}"/>
              </a:ext>
            </a:extLst>
          </p:cNvPr>
          <p:cNvSpPr txBox="1"/>
          <p:nvPr/>
        </p:nvSpPr>
        <p:spPr>
          <a:xfrm>
            <a:off x="526199" y="3479959"/>
            <a:ext cx="1968872" cy="369332"/>
          </a:xfrm>
          <a:prstGeom prst="rect">
            <a:avLst/>
          </a:prstGeom>
          <a:noFill/>
        </p:spPr>
        <p:txBody>
          <a:bodyPr wrap="none" rtlCol="0">
            <a:spAutoFit/>
          </a:bodyPr>
          <a:lstStyle/>
          <a:p>
            <a:r>
              <a:rPr lang="en-US" dirty="0">
                <a:solidFill>
                  <a:srgbClr val="FF0000"/>
                </a:solidFill>
              </a:rPr>
              <a:t>more data samples</a:t>
            </a:r>
          </a:p>
        </p:txBody>
      </p:sp>
      <p:sp>
        <p:nvSpPr>
          <p:cNvPr id="68" name="Right Arrow 67">
            <a:extLst>
              <a:ext uri="{FF2B5EF4-FFF2-40B4-BE49-F238E27FC236}">
                <a16:creationId xmlns:a16="http://schemas.microsoft.com/office/drawing/2014/main" id="{D9F67D3E-39E9-C44E-8555-81ED17C7128C}"/>
              </a:ext>
            </a:extLst>
          </p:cNvPr>
          <p:cNvSpPr/>
          <p:nvPr/>
        </p:nvSpPr>
        <p:spPr>
          <a:xfrm>
            <a:off x="2533095" y="4598781"/>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C77EF1F1-FCE4-3646-8FEB-31B400FA1294}"/>
              </a:ext>
            </a:extLst>
          </p:cNvPr>
          <p:cNvSpPr txBox="1"/>
          <p:nvPr/>
        </p:nvSpPr>
        <p:spPr>
          <a:xfrm>
            <a:off x="4120530" y="4535615"/>
            <a:ext cx="899157" cy="369332"/>
          </a:xfrm>
          <a:prstGeom prst="rect">
            <a:avLst/>
          </a:prstGeom>
          <a:noFill/>
        </p:spPr>
        <p:txBody>
          <a:bodyPr wrap="none" rtlCol="0">
            <a:spAutoFit/>
          </a:bodyPr>
          <a:lstStyle/>
          <a:p>
            <a:r>
              <a:rPr lang="en-US" dirty="0">
                <a:solidFill>
                  <a:srgbClr val="FF0000"/>
                </a:solidFill>
              </a:rPr>
              <a:t>statistic</a:t>
            </a:r>
          </a:p>
        </p:txBody>
      </p:sp>
      <p:grpSp>
        <p:nvGrpSpPr>
          <p:cNvPr id="67" name="Group 66">
            <a:extLst>
              <a:ext uri="{FF2B5EF4-FFF2-40B4-BE49-F238E27FC236}">
                <a16:creationId xmlns:a16="http://schemas.microsoft.com/office/drawing/2014/main" id="{11F40FD6-0902-0449-85C3-004246CB273A}"/>
              </a:ext>
            </a:extLst>
          </p:cNvPr>
          <p:cNvGrpSpPr/>
          <p:nvPr/>
        </p:nvGrpSpPr>
        <p:grpSpPr>
          <a:xfrm>
            <a:off x="661648" y="918811"/>
            <a:ext cx="1665617" cy="1576552"/>
            <a:chOff x="1970964" y="1345326"/>
            <a:chExt cx="1665617" cy="1576552"/>
          </a:xfrm>
        </p:grpSpPr>
        <p:sp>
          <p:nvSpPr>
            <p:cNvPr id="69" name="TextBox 68">
              <a:extLst>
                <a:ext uri="{FF2B5EF4-FFF2-40B4-BE49-F238E27FC236}">
                  <a16:creationId xmlns:a16="http://schemas.microsoft.com/office/drawing/2014/main" id="{EAB303A1-D396-EC4B-91AD-165B73EF3282}"/>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70" name="TextBox 69">
              <a:extLst>
                <a:ext uri="{FF2B5EF4-FFF2-40B4-BE49-F238E27FC236}">
                  <a16:creationId xmlns:a16="http://schemas.microsoft.com/office/drawing/2014/main" id="{4FCEDF38-0502-BB48-87BC-3DAC194D1713}"/>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71" name="TextBox 70">
              <a:extLst>
                <a:ext uri="{FF2B5EF4-FFF2-40B4-BE49-F238E27FC236}">
                  <a16:creationId xmlns:a16="http://schemas.microsoft.com/office/drawing/2014/main" id="{5E45CF6F-E36E-BD4D-937B-176B8D034528}"/>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72" name="TextBox 71">
              <a:extLst>
                <a:ext uri="{FF2B5EF4-FFF2-40B4-BE49-F238E27FC236}">
                  <a16:creationId xmlns:a16="http://schemas.microsoft.com/office/drawing/2014/main" id="{663599D7-4205-6E49-943B-95CE5FFC1588}"/>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73" name="TextBox 72">
              <a:extLst>
                <a:ext uri="{FF2B5EF4-FFF2-40B4-BE49-F238E27FC236}">
                  <a16:creationId xmlns:a16="http://schemas.microsoft.com/office/drawing/2014/main" id="{F9BD6F75-A47E-4841-BDA6-F5EE714E7EFC}"/>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4" name="TextBox 73">
              <a:extLst>
                <a:ext uri="{FF2B5EF4-FFF2-40B4-BE49-F238E27FC236}">
                  <a16:creationId xmlns:a16="http://schemas.microsoft.com/office/drawing/2014/main" id="{76C19075-7BA1-4146-9FC2-6EF1A59E16DD}"/>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75" name="TextBox 74">
              <a:extLst>
                <a:ext uri="{FF2B5EF4-FFF2-40B4-BE49-F238E27FC236}">
                  <a16:creationId xmlns:a16="http://schemas.microsoft.com/office/drawing/2014/main" id="{C213F36C-01AE-4440-8B79-EAC7D84928A9}"/>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76" name="TextBox 75">
              <a:extLst>
                <a:ext uri="{FF2B5EF4-FFF2-40B4-BE49-F238E27FC236}">
                  <a16:creationId xmlns:a16="http://schemas.microsoft.com/office/drawing/2014/main" id="{6FB26555-49E8-9444-A2D4-7457C7898027}"/>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77" name="TextBox 76">
              <a:extLst>
                <a:ext uri="{FF2B5EF4-FFF2-40B4-BE49-F238E27FC236}">
                  <a16:creationId xmlns:a16="http://schemas.microsoft.com/office/drawing/2014/main" id="{9A837865-1721-5A4B-A732-87F15385CAE3}"/>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78" name="TextBox 77">
              <a:extLst>
                <a:ext uri="{FF2B5EF4-FFF2-40B4-BE49-F238E27FC236}">
                  <a16:creationId xmlns:a16="http://schemas.microsoft.com/office/drawing/2014/main" id="{D5A30810-CEC6-854E-A12E-7C4760E9B435}"/>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80" name="TextBox 79">
              <a:extLst>
                <a:ext uri="{FF2B5EF4-FFF2-40B4-BE49-F238E27FC236}">
                  <a16:creationId xmlns:a16="http://schemas.microsoft.com/office/drawing/2014/main" id="{BCB7A5F6-9D1C-7846-9853-FA2A41A0750F}"/>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81" name="TextBox 80">
              <a:extLst>
                <a:ext uri="{FF2B5EF4-FFF2-40B4-BE49-F238E27FC236}">
                  <a16:creationId xmlns:a16="http://schemas.microsoft.com/office/drawing/2014/main" id="{DB88D1EC-8363-D84C-88A4-92BDEFCF93D0}"/>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82" name="TextBox 81">
              <a:extLst>
                <a:ext uri="{FF2B5EF4-FFF2-40B4-BE49-F238E27FC236}">
                  <a16:creationId xmlns:a16="http://schemas.microsoft.com/office/drawing/2014/main" id="{D4226C93-8150-1448-9655-814BB5495D46}"/>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83" name="TextBox 82">
              <a:extLst>
                <a:ext uri="{FF2B5EF4-FFF2-40B4-BE49-F238E27FC236}">
                  <a16:creationId xmlns:a16="http://schemas.microsoft.com/office/drawing/2014/main" id="{E40DD03D-CD4F-0347-8844-39690B2645F7}"/>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84" name="TextBox 83">
              <a:extLst>
                <a:ext uri="{FF2B5EF4-FFF2-40B4-BE49-F238E27FC236}">
                  <a16:creationId xmlns:a16="http://schemas.microsoft.com/office/drawing/2014/main" id="{EB7F5786-3079-8542-979D-4DF1B3120954}"/>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85" name="TextBox 84">
              <a:extLst>
                <a:ext uri="{FF2B5EF4-FFF2-40B4-BE49-F238E27FC236}">
                  <a16:creationId xmlns:a16="http://schemas.microsoft.com/office/drawing/2014/main" id="{A2B0EA80-879C-1149-8A97-A6CBC6EDB16B}"/>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86" name="TextBox 85">
              <a:extLst>
                <a:ext uri="{FF2B5EF4-FFF2-40B4-BE49-F238E27FC236}">
                  <a16:creationId xmlns:a16="http://schemas.microsoft.com/office/drawing/2014/main" id="{B2C63A50-CE33-AE49-B717-5AE2B9444C37}"/>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87" name="TextBox 86">
              <a:extLst>
                <a:ext uri="{FF2B5EF4-FFF2-40B4-BE49-F238E27FC236}">
                  <a16:creationId xmlns:a16="http://schemas.microsoft.com/office/drawing/2014/main" id="{8521BA88-9509-5E42-BD91-EA4AD6466C7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88" name="TextBox 87">
              <a:extLst>
                <a:ext uri="{FF2B5EF4-FFF2-40B4-BE49-F238E27FC236}">
                  <a16:creationId xmlns:a16="http://schemas.microsoft.com/office/drawing/2014/main" id="{BECB8E5E-27A7-0948-85E9-1FABE31894A3}"/>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89" name="TextBox 88">
              <a:extLst>
                <a:ext uri="{FF2B5EF4-FFF2-40B4-BE49-F238E27FC236}">
                  <a16:creationId xmlns:a16="http://schemas.microsoft.com/office/drawing/2014/main" id="{889453C8-5953-014B-A7B9-2B583D29E085}"/>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90" name="TextBox 89">
              <a:extLst>
                <a:ext uri="{FF2B5EF4-FFF2-40B4-BE49-F238E27FC236}">
                  <a16:creationId xmlns:a16="http://schemas.microsoft.com/office/drawing/2014/main" id="{73ED5752-2B6D-4B42-959F-3402A92F4CF6}"/>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91" name="TextBox 90">
              <a:extLst>
                <a:ext uri="{FF2B5EF4-FFF2-40B4-BE49-F238E27FC236}">
                  <a16:creationId xmlns:a16="http://schemas.microsoft.com/office/drawing/2014/main" id="{F4F58295-30CC-8342-9977-037F3CE1D65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92" name="Oval 91">
              <a:extLst>
                <a:ext uri="{FF2B5EF4-FFF2-40B4-BE49-F238E27FC236}">
                  <a16:creationId xmlns:a16="http://schemas.microsoft.com/office/drawing/2014/main" id="{1841A285-7ADC-9A44-93A0-599A25A4CFD1}"/>
                </a:ext>
              </a:extLst>
            </p:cNvPr>
            <p:cNvSpPr/>
            <p:nvPr/>
          </p:nvSpPr>
          <p:spPr>
            <a:xfrm>
              <a:off x="1970964" y="1345326"/>
              <a:ext cx="1665617" cy="157655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TextBox 92">
            <a:extLst>
              <a:ext uri="{FF2B5EF4-FFF2-40B4-BE49-F238E27FC236}">
                <a16:creationId xmlns:a16="http://schemas.microsoft.com/office/drawing/2014/main" id="{0C7DB4B6-0F11-D740-AF9E-18BD2AD3B032}"/>
              </a:ext>
            </a:extLst>
          </p:cNvPr>
          <p:cNvSpPr txBox="1"/>
          <p:nvPr/>
        </p:nvSpPr>
        <p:spPr>
          <a:xfrm>
            <a:off x="751394" y="445845"/>
            <a:ext cx="1417247" cy="369332"/>
          </a:xfrm>
          <a:prstGeom prst="rect">
            <a:avLst/>
          </a:prstGeom>
          <a:noFill/>
        </p:spPr>
        <p:txBody>
          <a:bodyPr wrap="none" rtlCol="0">
            <a:spAutoFit/>
          </a:bodyPr>
          <a:lstStyle/>
          <a:p>
            <a:r>
              <a:rPr lang="en-US" dirty="0"/>
              <a:t>data samples</a:t>
            </a:r>
          </a:p>
        </p:txBody>
      </p:sp>
      <p:sp>
        <p:nvSpPr>
          <p:cNvPr id="94" name="Right Arrow 93">
            <a:extLst>
              <a:ext uri="{FF2B5EF4-FFF2-40B4-BE49-F238E27FC236}">
                <a16:creationId xmlns:a16="http://schemas.microsoft.com/office/drawing/2014/main" id="{EE1A3F59-82F5-9547-BFE3-51D68F0C9198}"/>
              </a:ext>
            </a:extLst>
          </p:cNvPr>
          <p:cNvSpPr/>
          <p:nvPr/>
        </p:nvSpPr>
        <p:spPr>
          <a:xfrm>
            <a:off x="2537571" y="156466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76DCE908-009A-F546-8BEE-BBE8C5531D22}"/>
              </a:ext>
            </a:extLst>
          </p:cNvPr>
          <p:cNvSpPr txBox="1"/>
          <p:nvPr/>
        </p:nvSpPr>
        <p:spPr>
          <a:xfrm>
            <a:off x="4125006" y="1501501"/>
            <a:ext cx="899157" cy="369332"/>
          </a:xfrm>
          <a:prstGeom prst="rect">
            <a:avLst/>
          </a:prstGeom>
          <a:noFill/>
        </p:spPr>
        <p:txBody>
          <a:bodyPr wrap="none" rtlCol="0">
            <a:spAutoFit/>
          </a:bodyPr>
          <a:lstStyle/>
          <a:p>
            <a:r>
              <a:rPr lang="en-US" dirty="0"/>
              <a:t>statistic</a:t>
            </a:r>
          </a:p>
        </p:txBody>
      </p:sp>
      <p:cxnSp>
        <p:nvCxnSpPr>
          <p:cNvPr id="4" name="Straight Arrow Connector 3">
            <a:extLst>
              <a:ext uri="{FF2B5EF4-FFF2-40B4-BE49-F238E27FC236}">
                <a16:creationId xmlns:a16="http://schemas.microsoft.com/office/drawing/2014/main" id="{1C97CFAC-622C-374D-94DE-2DCE5E42E7D8}"/>
              </a:ext>
            </a:extLst>
          </p:cNvPr>
          <p:cNvCxnSpPr/>
          <p:nvPr/>
        </p:nvCxnSpPr>
        <p:spPr>
          <a:xfrm>
            <a:off x="4519448" y="2044254"/>
            <a:ext cx="0" cy="2357564"/>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4E25049-7F68-1F42-B393-B3004DBE40EE}"/>
              </a:ext>
            </a:extLst>
          </p:cNvPr>
          <p:cNvSpPr txBox="1"/>
          <p:nvPr/>
        </p:nvSpPr>
        <p:spPr>
          <a:xfrm>
            <a:off x="4664701" y="3018558"/>
            <a:ext cx="2438488" cy="369332"/>
          </a:xfrm>
          <a:prstGeom prst="rect">
            <a:avLst/>
          </a:prstGeom>
          <a:noFill/>
        </p:spPr>
        <p:txBody>
          <a:bodyPr wrap="none" rtlCol="0">
            <a:spAutoFit/>
          </a:bodyPr>
          <a:lstStyle/>
          <a:p>
            <a:r>
              <a:rPr lang="en-US" dirty="0"/>
              <a:t>Will these be the same?</a:t>
            </a:r>
          </a:p>
        </p:txBody>
      </p:sp>
    </p:spTree>
    <p:extLst>
      <p:ext uri="{BB962C8B-B14F-4D97-AF65-F5344CB8AC3E}">
        <p14:creationId xmlns:p14="http://schemas.microsoft.com/office/powerpoint/2010/main" val="1476022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TotalTime>
  <Words>3442</Words>
  <Application>Microsoft Macintosh PowerPoint</Application>
  <PresentationFormat>Widescreen</PresentationFormat>
  <Paragraphs>2547</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Cambria Math</vt:lpstr>
      <vt:lpstr>Courier</vt:lpstr>
      <vt:lpstr>Office Theme</vt:lpstr>
      <vt:lpstr>Bootstrap</vt:lpstr>
      <vt:lpstr>Bootstrap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dc:title>
  <dc:creator>Goldschen, Marcel</dc:creator>
  <cp:lastModifiedBy>Goldschen, Marcel</cp:lastModifiedBy>
  <cp:revision>60</cp:revision>
  <dcterms:created xsi:type="dcterms:W3CDTF">2019-02-21T00:06:21Z</dcterms:created>
  <dcterms:modified xsi:type="dcterms:W3CDTF">2020-02-24T20:19:51Z</dcterms:modified>
</cp:coreProperties>
</file>