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98" r:id="rId2"/>
    <p:sldId id="285" r:id="rId3"/>
    <p:sldId id="286" r:id="rId4"/>
    <p:sldId id="288" r:id="rId5"/>
    <p:sldId id="287" r:id="rId6"/>
    <p:sldId id="290" r:id="rId7"/>
    <p:sldId id="289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5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64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F2453-7A88-2D44-B74F-0CD8039BFC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F18454-F1AF-624C-ADA9-8B44CFEE99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6E332-03ED-FC4D-90D3-BF99F6D24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97089-1F9C-564F-BEBC-F4B20F874E67}" type="datetimeFigureOut">
              <a:rPr lang="en-US" smtClean="0"/>
              <a:t>2/24/20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E3682-D4E3-FF42-B134-51C99ADC1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CF61F-A8AE-404D-A9A9-2D30C170B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B60EE-4A4E-9947-81BE-2580EC767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486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14289-4BE7-1B43-BDB3-8D490FE75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E641D2-6336-8B41-9C15-06905ACB49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7ADE9-FDDE-954C-BFD7-A64182BAF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97089-1F9C-564F-BEBC-F4B20F874E67}" type="datetimeFigureOut">
              <a:rPr lang="en-US" smtClean="0"/>
              <a:t>2/24/20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24B36-AC34-9F4F-8125-D316500B0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25E3C-D2E8-AD44-A352-9B34C084C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B60EE-4A4E-9947-81BE-2580EC767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51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5B4CA6-861F-C944-A439-33387CB15E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AF9287-3C20-D940-8CB4-5FFDA63662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2A515-7587-344A-84AB-C54531C99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97089-1F9C-564F-BEBC-F4B20F874E67}" type="datetimeFigureOut">
              <a:rPr lang="en-US" smtClean="0"/>
              <a:t>2/24/20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C6FA5-6D4E-B34A-820A-DAACD9DFC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0A9B01-F6A8-7244-BB62-3FB85EBC6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B60EE-4A4E-9947-81BE-2580EC767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818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C3E66-E2A5-BE44-B983-D0FD1662D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34C3F-F9E0-7C4B-AE88-67BE03C2A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B36B2-FD8E-2A41-8F0A-C6B64DF6F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97089-1F9C-564F-BEBC-F4B20F874E67}" type="datetimeFigureOut">
              <a:rPr lang="en-US" smtClean="0"/>
              <a:t>2/24/20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CEDF1-35A9-CA4A-9ECF-41AFE5116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C870D-EE04-6F49-A26D-83BAD4ABC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B60EE-4A4E-9947-81BE-2580EC767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001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8FE61-46AD-C44F-AE60-6CEF29ECA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CBEF3A-6BD4-2844-AC78-3D4B4D39A4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0B52A-CD52-9A49-85AB-DC1CD6954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97089-1F9C-564F-BEBC-F4B20F874E67}" type="datetimeFigureOut">
              <a:rPr lang="en-US" smtClean="0"/>
              <a:t>2/24/20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E9992-4F1A-814A-9D65-03602EDF3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1B5FF-A5B5-0F40-8DBB-802017447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B60EE-4A4E-9947-81BE-2580EC767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028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731CF-DC9E-AF41-B55E-EBA9B778C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40C04-BED0-CB42-A571-7D8377F834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48D290-A95C-FB41-B9F4-53E40E14A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7912C-9404-7C47-B306-ADD7D2E05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97089-1F9C-564F-BEBC-F4B20F874E67}" type="datetimeFigureOut">
              <a:rPr lang="en-US" smtClean="0"/>
              <a:t>2/24/20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164D62-3929-E54C-9A88-1B04ED92A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618ADC-111B-B84C-856B-A585165C8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B60EE-4A4E-9947-81BE-2580EC767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665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A9D32-61F2-6746-9610-14A022FB1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698D4-7ACE-6C4E-B5FF-48105F9E9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3D7D6F-BDD2-0A48-9CB0-8DDD3D880C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60E7B3-746A-044F-A383-2C9FEC6312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2AF1BA-4BBB-A146-A9FE-27BB3E66F7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8D2EA8-E57C-8C4C-A8F2-ECF9C606C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97089-1F9C-564F-BEBC-F4B20F874E67}" type="datetimeFigureOut">
              <a:rPr lang="en-US" smtClean="0"/>
              <a:t>2/24/20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DB3858-289A-FC49-BFFE-769301277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E1721F-6A93-254B-9AF7-227E10F4B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B60EE-4A4E-9947-81BE-2580EC767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551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026D0-57B5-664D-816C-9CC964076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83AA1-A890-3E47-A3DA-5A9BF9E8C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97089-1F9C-564F-BEBC-F4B20F874E67}" type="datetimeFigureOut">
              <a:rPr lang="en-US" smtClean="0"/>
              <a:t>2/24/20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223363-1C1D-774E-804C-907117A3F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264D3D-66BF-554D-A368-6AB1CCA9F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B60EE-4A4E-9947-81BE-2580EC767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060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BEE071-5DFC-C148-97C8-E48FA02C9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97089-1F9C-564F-BEBC-F4B20F874E67}" type="datetimeFigureOut">
              <a:rPr lang="en-US" smtClean="0"/>
              <a:t>2/24/20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358BEE-4BC9-7A4F-B084-0D813D41B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BE54AD-64D7-534F-B46A-E0A7CEF46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B60EE-4A4E-9947-81BE-2580EC767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043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5AC29-C757-694B-848E-BE9240F44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06C3A-7BD9-A54E-8AAC-74E6640C5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252EB0-B40E-C24C-B600-19F4E9479A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0255FC-5F6C-D144-BA60-56E940216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97089-1F9C-564F-BEBC-F4B20F874E67}" type="datetimeFigureOut">
              <a:rPr lang="en-US" smtClean="0"/>
              <a:t>2/24/20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0DFB2C-AFB6-2046-9517-B99D511D9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288583-B38B-FE42-AC16-C26E89CC6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B60EE-4A4E-9947-81BE-2580EC767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106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58101-03D1-7C4A-8B06-900DE8219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EF9674-38E4-4F40-B74A-8EA1AE251E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CEBB7A-A390-724F-A0B2-82C5C4B12A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6D9CC5-F8BA-CF4C-A2DF-3874512B0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97089-1F9C-564F-BEBC-F4B20F874E67}" type="datetimeFigureOut">
              <a:rPr lang="en-US" smtClean="0"/>
              <a:t>2/24/20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E97017-458C-544F-AABF-501F5A7D8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C7A101-C7B3-C84F-A494-2C96B9B84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B60EE-4A4E-9947-81BE-2580EC767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490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81A166-42DB-1149-BADF-FDB6C4A26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722B0-0F96-2C4C-BA45-93DE1AE71C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84D9F-73E9-9842-904C-37F3B532E3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97089-1F9C-564F-BEBC-F4B20F874E67}" type="datetimeFigureOut">
              <a:rPr lang="en-US" smtClean="0"/>
              <a:t>2/24/20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3476B-B69F-B34D-B761-BBEED49EBF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34452D-DF0B-F043-BFD7-6BAE9B0892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B60EE-4A4E-9947-81BE-2580EC767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345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38.png"/><Relationship Id="rId7" Type="http://schemas.openxmlformats.org/officeDocument/2006/relationships/image" Target="../media/image3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10" Type="http://schemas.openxmlformats.org/officeDocument/2006/relationships/image" Target="../media/image6.png"/><Relationship Id="rId4" Type="http://schemas.openxmlformats.org/officeDocument/2006/relationships/image" Target="../media/image39.png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38.png"/><Relationship Id="rId7" Type="http://schemas.openxmlformats.org/officeDocument/2006/relationships/image" Target="../media/image3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10" Type="http://schemas.openxmlformats.org/officeDocument/2006/relationships/image" Target="../media/image6.png"/><Relationship Id="rId4" Type="http://schemas.openxmlformats.org/officeDocument/2006/relationships/image" Target="../media/image39.png"/><Relationship Id="rId9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38.png"/><Relationship Id="rId7" Type="http://schemas.openxmlformats.org/officeDocument/2006/relationships/image" Target="../media/image3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10" Type="http://schemas.openxmlformats.org/officeDocument/2006/relationships/image" Target="../media/image6.png"/><Relationship Id="rId4" Type="http://schemas.openxmlformats.org/officeDocument/2006/relationships/image" Target="../media/image39.png"/><Relationship Id="rId9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38.png"/><Relationship Id="rId7" Type="http://schemas.openxmlformats.org/officeDocument/2006/relationships/image" Target="../media/image3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10" Type="http://schemas.openxmlformats.org/officeDocument/2006/relationships/image" Target="../media/image6.png"/><Relationship Id="rId4" Type="http://schemas.openxmlformats.org/officeDocument/2006/relationships/image" Target="../media/image39.png"/><Relationship Id="rId9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38.png"/><Relationship Id="rId7" Type="http://schemas.openxmlformats.org/officeDocument/2006/relationships/image" Target="../media/image3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10" Type="http://schemas.openxmlformats.org/officeDocument/2006/relationships/image" Target="../media/image6.png"/><Relationship Id="rId4" Type="http://schemas.openxmlformats.org/officeDocument/2006/relationships/image" Target="../media/image39.png"/><Relationship Id="rId9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.png"/><Relationship Id="rId18" Type="http://schemas.openxmlformats.org/officeDocument/2006/relationships/image" Target="../media/image14.png"/><Relationship Id="rId26" Type="http://schemas.openxmlformats.org/officeDocument/2006/relationships/image" Target="../media/image22.png"/><Relationship Id="rId39" Type="http://schemas.openxmlformats.org/officeDocument/2006/relationships/image" Target="../media/image35.png"/><Relationship Id="rId21" Type="http://schemas.openxmlformats.org/officeDocument/2006/relationships/image" Target="../media/image17.png"/><Relationship Id="rId34" Type="http://schemas.openxmlformats.org/officeDocument/2006/relationships/image" Target="../media/image30.png"/><Relationship Id="rId42" Type="http://schemas.openxmlformats.org/officeDocument/2006/relationships/image" Target="../media/image41.png"/><Relationship Id="rId47" Type="http://schemas.openxmlformats.org/officeDocument/2006/relationships/image" Target="../media/image46.png"/><Relationship Id="rId50" Type="http://schemas.openxmlformats.org/officeDocument/2006/relationships/image" Target="../media/image49.png"/><Relationship Id="rId55" Type="http://schemas.openxmlformats.org/officeDocument/2006/relationships/image" Target="../media/image54.png"/><Relationship Id="rId7" Type="http://schemas.openxmlformats.org/officeDocument/2006/relationships/image" Target="../media/image3.png"/><Relationship Id="rId2" Type="http://schemas.openxmlformats.org/officeDocument/2006/relationships/image" Target="../media/image37.png"/><Relationship Id="rId16" Type="http://schemas.openxmlformats.org/officeDocument/2006/relationships/image" Target="../media/image12.png"/><Relationship Id="rId29" Type="http://schemas.openxmlformats.org/officeDocument/2006/relationships/image" Target="../media/image25.png"/><Relationship Id="rId11" Type="http://schemas.openxmlformats.org/officeDocument/2006/relationships/image" Target="../media/image5.png"/><Relationship Id="rId24" Type="http://schemas.openxmlformats.org/officeDocument/2006/relationships/image" Target="../media/image20.png"/><Relationship Id="rId32" Type="http://schemas.openxmlformats.org/officeDocument/2006/relationships/image" Target="../media/image28.png"/><Relationship Id="rId37" Type="http://schemas.openxmlformats.org/officeDocument/2006/relationships/image" Target="../media/image33.png"/><Relationship Id="rId40" Type="http://schemas.openxmlformats.org/officeDocument/2006/relationships/image" Target="../media/image36.png"/><Relationship Id="rId45" Type="http://schemas.openxmlformats.org/officeDocument/2006/relationships/image" Target="../media/image44.png"/><Relationship Id="rId53" Type="http://schemas.openxmlformats.org/officeDocument/2006/relationships/image" Target="../media/image52.png"/><Relationship Id="rId5" Type="http://schemas.openxmlformats.org/officeDocument/2006/relationships/image" Target="../media/image1.png"/><Relationship Id="rId10" Type="http://schemas.openxmlformats.org/officeDocument/2006/relationships/image" Target="../media/image4.png"/><Relationship Id="rId19" Type="http://schemas.openxmlformats.org/officeDocument/2006/relationships/image" Target="../media/image15.png"/><Relationship Id="rId31" Type="http://schemas.openxmlformats.org/officeDocument/2006/relationships/image" Target="../media/image27.png"/><Relationship Id="rId44" Type="http://schemas.openxmlformats.org/officeDocument/2006/relationships/image" Target="../media/image43.png"/><Relationship Id="rId52" Type="http://schemas.openxmlformats.org/officeDocument/2006/relationships/image" Target="../media/image51.png"/><Relationship Id="rId4" Type="http://schemas.openxmlformats.org/officeDocument/2006/relationships/image" Target="../media/image39.png"/><Relationship Id="rId9" Type="http://schemas.openxmlformats.org/officeDocument/2006/relationships/image" Target="../media/image8.png"/><Relationship Id="rId14" Type="http://schemas.openxmlformats.org/officeDocument/2006/relationships/image" Target="../media/image10.png"/><Relationship Id="rId22" Type="http://schemas.openxmlformats.org/officeDocument/2006/relationships/image" Target="../media/image18.png"/><Relationship Id="rId27" Type="http://schemas.openxmlformats.org/officeDocument/2006/relationships/image" Target="../media/image23.png"/><Relationship Id="rId30" Type="http://schemas.openxmlformats.org/officeDocument/2006/relationships/image" Target="../media/image26.png"/><Relationship Id="rId35" Type="http://schemas.openxmlformats.org/officeDocument/2006/relationships/image" Target="../media/image31.png"/><Relationship Id="rId43" Type="http://schemas.openxmlformats.org/officeDocument/2006/relationships/image" Target="../media/image42.png"/><Relationship Id="rId48" Type="http://schemas.openxmlformats.org/officeDocument/2006/relationships/image" Target="../media/image47.png"/><Relationship Id="rId8" Type="http://schemas.openxmlformats.org/officeDocument/2006/relationships/image" Target="../media/image7.png"/><Relationship Id="rId51" Type="http://schemas.openxmlformats.org/officeDocument/2006/relationships/image" Target="../media/image50.png"/><Relationship Id="rId3" Type="http://schemas.openxmlformats.org/officeDocument/2006/relationships/image" Target="../media/image38.png"/><Relationship Id="rId12" Type="http://schemas.openxmlformats.org/officeDocument/2006/relationships/image" Target="../media/image6.png"/><Relationship Id="rId17" Type="http://schemas.openxmlformats.org/officeDocument/2006/relationships/image" Target="../media/image13.png"/><Relationship Id="rId25" Type="http://schemas.openxmlformats.org/officeDocument/2006/relationships/image" Target="../media/image21.png"/><Relationship Id="rId33" Type="http://schemas.openxmlformats.org/officeDocument/2006/relationships/image" Target="../media/image29.png"/><Relationship Id="rId38" Type="http://schemas.openxmlformats.org/officeDocument/2006/relationships/image" Target="../media/image34.png"/><Relationship Id="rId46" Type="http://schemas.openxmlformats.org/officeDocument/2006/relationships/image" Target="../media/image45.png"/><Relationship Id="rId20" Type="http://schemas.openxmlformats.org/officeDocument/2006/relationships/image" Target="../media/image16.png"/><Relationship Id="rId41" Type="http://schemas.openxmlformats.org/officeDocument/2006/relationships/image" Target="../media/image40.png"/><Relationship Id="rId54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15" Type="http://schemas.openxmlformats.org/officeDocument/2006/relationships/image" Target="../media/image11.png"/><Relationship Id="rId23" Type="http://schemas.openxmlformats.org/officeDocument/2006/relationships/image" Target="../media/image19.png"/><Relationship Id="rId28" Type="http://schemas.openxmlformats.org/officeDocument/2006/relationships/image" Target="../media/image24.png"/><Relationship Id="rId36" Type="http://schemas.openxmlformats.org/officeDocument/2006/relationships/image" Target="../media/image32.png"/><Relationship Id="rId49" Type="http://schemas.openxmlformats.org/officeDocument/2006/relationships/image" Target="../media/image48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.png"/><Relationship Id="rId18" Type="http://schemas.openxmlformats.org/officeDocument/2006/relationships/image" Target="../media/image14.png"/><Relationship Id="rId26" Type="http://schemas.openxmlformats.org/officeDocument/2006/relationships/image" Target="../media/image22.png"/><Relationship Id="rId39" Type="http://schemas.openxmlformats.org/officeDocument/2006/relationships/image" Target="../media/image35.png"/><Relationship Id="rId21" Type="http://schemas.openxmlformats.org/officeDocument/2006/relationships/image" Target="../media/image17.png"/><Relationship Id="rId34" Type="http://schemas.openxmlformats.org/officeDocument/2006/relationships/image" Target="../media/image30.png"/><Relationship Id="rId42" Type="http://schemas.openxmlformats.org/officeDocument/2006/relationships/image" Target="../media/image41.png"/><Relationship Id="rId47" Type="http://schemas.openxmlformats.org/officeDocument/2006/relationships/image" Target="../media/image46.png"/><Relationship Id="rId50" Type="http://schemas.openxmlformats.org/officeDocument/2006/relationships/image" Target="../media/image49.png"/><Relationship Id="rId55" Type="http://schemas.openxmlformats.org/officeDocument/2006/relationships/image" Target="../media/image54.png"/><Relationship Id="rId7" Type="http://schemas.openxmlformats.org/officeDocument/2006/relationships/image" Target="../media/image3.png"/><Relationship Id="rId2" Type="http://schemas.openxmlformats.org/officeDocument/2006/relationships/image" Target="../media/image37.png"/><Relationship Id="rId16" Type="http://schemas.openxmlformats.org/officeDocument/2006/relationships/image" Target="../media/image12.png"/><Relationship Id="rId29" Type="http://schemas.openxmlformats.org/officeDocument/2006/relationships/image" Target="../media/image25.png"/><Relationship Id="rId11" Type="http://schemas.openxmlformats.org/officeDocument/2006/relationships/image" Target="../media/image5.png"/><Relationship Id="rId24" Type="http://schemas.openxmlformats.org/officeDocument/2006/relationships/image" Target="../media/image20.png"/><Relationship Id="rId32" Type="http://schemas.openxmlformats.org/officeDocument/2006/relationships/image" Target="../media/image28.png"/><Relationship Id="rId37" Type="http://schemas.openxmlformats.org/officeDocument/2006/relationships/image" Target="../media/image33.png"/><Relationship Id="rId40" Type="http://schemas.openxmlformats.org/officeDocument/2006/relationships/image" Target="../media/image36.png"/><Relationship Id="rId45" Type="http://schemas.openxmlformats.org/officeDocument/2006/relationships/image" Target="../media/image44.png"/><Relationship Id="rId53" Type="http://schemas.openxmlformats.org/officeDocument/2006/relationships/image" Target="../media/image52.png"/><Relationship Id="rId5" Type="http://schemas.openxmlformats.org/officeDocument/2006/relationships/image" Target="../media/image1.png"/><Relationship Id="rId10" Type="http://schemas.openxmlformats.org/officeDocument/2006/relationships/image" Target="../media/image4.png"/><Relationship Id="rId19" Type="http://schemas.openxmlformats.org/officeDocument/2006/relationships/image" Target="../media/image15.png"/><Relationship Id="rId31" Type="http://schemas.openxmlformats.org/officeDocument/2006/relationships/image" Target="../media/image27.png"/><Relationship Id="rId44" Type="http://schemas.openxmlformats.org/officeDocument/2006/relationships/image" Target="../media/image43.png"/><Relationship Id="rId52" Type="http://schemas.openxmlformats.org/officeDocument/2006/relationships/image" Target="../media/image51.png"/><Relationship Id="rId4" Type="http://schemas.openxmlformats.org/officeDocument/2006/relationships/image" Target="../media/image39.png"/><Relationship Id="rId9" Type="http://schemas.openxmlformats.org/officeDocument/2006/relationships/image" Target="../media/image8.png"/><Relationship Id="rId14" Type="http://schemas.openxmlformats.org/officeDocument/2006/relationships/image" Target="../media/image10.png"/><Relationship Id="rId22" Type="http://schemas.openxmlformats.org/officeDocument/2006/relationships/image" Target="../media/image18.png"/><Relationship Id="rId27" Type="http://schemas.openxmlformats.org/officeDocument/2006/relationships/image" Target="../media/image23.png"/><Relationship Id="rId30" Type="http://schemas.openxmlformats.org/officeDocument/2006/relationships/image" Target="../media/image26.png"/><Relationship Id="rId35" Type="http://schemas.openxmlformats.org/officeDocument/2006/relationships/image" Target="../media/image31.png"/><Relationship Id="rId43" Type="http://schemas.openxmlformats.org/officeDocument/2006/relationships/image" Target="../media/image42.png"/><Relationship Id="rId48" Type="http://schemas.openxmlformats.org/officeDocument/2006/relationships/image" Target="../media/image47.png"/><Relationship Id="rId8" Type="http://schemas.openxmlformats.org/officeDocument/2006/relationships/image" Target="../media/image7.png"/><Relationship Id="rId51" Type="http://schemas.openxmlformats.org/officeDocument/2006/relationships/image" Target="../media/image50.png"/><Relationship Id="rId3" Type="http://schemas.openxmlformats.org/officeDocument/2006/relationships/image" Target="../media/image38.png"/><Relationship Id="rId12" Type="http://schemas.openxmlformats.org/officeDocument/2006/relationships/image" Target="../media/image6.png"/><Relationship Id="rId17" Type="http://schemas.openxmlformats.org/officeDocument/2006/relationships/image" Target="../media/image13.png"/><Relationship Id="rId25" Type="http://schemas.openxmlformats.org/officeDocument/2006/relationships/image" Target="../media/image21.png"/><Relationship Id="rId33" Type="http://schemas.openxmlformats.org/officeDocument/2006/relationships/image" Target="../media/image29.png"/><Relationship Id="rId38" Type="http://schemas.openxmlformats.org/officeDocument/2006/relationships/image" Target="../media/image34.png"/><Relationship Id="rId46" Type="http://schemas.openxmlformats.org/officeDocument/2006/relationships/image" Target="../media/image45.png"/><Relationship Id="rId20" Type="http://schemas.openxmlformats.org/officeDocument/2006/relationships/image" Target="../media/image16.png"/><Relationship Id="rId41" Type="http://schemas.openxmlformats.org/officeDocument/2006/relationships/image" Target="../media/image40.png"/><Relationship Id="rId54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15" Type="http://schemas.openxmlformats.org/officeDocument/2006/relationships/image" Target="../media/image11.png"/><Relationship Id="rId23" Type="http://schemas.openxmlformats.org/officeDocument/2006/relationships/image" Target="../media/image19.png"/><Relationship Id="rId28" Type="http://schemas.openxmlformats.org/officeDocument/2006/relationships/image" Target="../media/image24.png"/><Relationship Id="rId36" Type="http://schemas.openxmlformats.org/officeDocument/2006/relationships/image" Target="../media/image32.png"/><Relationship Id="rId49" Type="http://schemas.openxmlformats.org/officeDocument/2006/relationships/image" Target="../media/image48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.png"/><Relationship Id="rId18" Type="http://schemas.openxmlformats.org/officeDocument/2006/relationships/image" Target="../media/image61.png"/><Relationship Id="rId26" Type="http://schemas.openxmlformats.org/officeDocument/2006/relationships/image" Target="../media/image24.png"/><Relationship Id="rId39" Type="http://schemas.openxmlformats.org/officeDocument/2006/relationships/image" Target="../media/image74.png"/><Relationship Id="rId21" Type="http://schemas.openxmlformats.org/officeDocument/2006/relationships/image" Target="../media/image64.png"/><Relationship Id="rId34" Type="http://schemas.openxmlformats.org/officeDocument/2006/relationships/image" Target="../media/image33.png"/><Relationship Id="rId42" Type="http://schemas.openxmlformats.org/officeDocument/2006/relationships/image" Target="../media/image44.png"/><Relationship Id="rId47" Type="http://schemas.openxmlformats.org/officeDocument/2006/relationships/image" Target="../media/image77.png"/><Relationship Id="rId50" Type="http://schemas.openxmlformats.org/officeDocument/2006/relationships/image" Target="../media/image80.png"/><Relationship Id="rId7" Type="http://schemas.openxmlformats.org/officeDocument/2006/relationships/image" Target="../media/image55.png"/><Relationship Id="rId2" Type="http://schemas.openxmlformats.org/officeDocument/2006/relationships/image" Target="../media/image37.png"/><Relationship Id="rId16" Type="http://schemas.openxmlformats.org/officeDocument/2006/relationships/image" Target="../media/image13.png"/><Relationship Id="rId29" Type="http://schemas.openxmlformats.org/officeDocument/2006/relationships/image" Target="../media/image68.png"/><Relationship Id="rId11" Type="http://schemas.openxmlformats.org/officeDocument/2006/relationships/image" Target="../media/image59.png"/><Relationship Id="rId24" Type="http://schemas.openxmlformats.org/officeDocument/2006/relationships/image" Target="../media/image22.png"/><Relationship Id="rId32" Type="http://schemas.openxmlformats.org/officeDocument/2006/relationships/image" Target="../media/image31.png"/><Relationship Id="rId37" Type="http://schemas.openxmlformats.org/officeDocument/2006/relationships/image" Target="../media/image72.png"/><Relationship Id="rId40" Type="http://schemas.openxmlformats.org/officeDocument/2006/relationships/image" Target="../media/image75.png"/><Relationship Id="rId45" Type="http://schemas.openxmlformats.org/officeDocument/2006/relationships/image" Target="../media/image47.png"/><Relationship Id="rId5" Type="http://schemas.openxmlformats.org/officeDocument/2006/relationships/image" Target="../media/image1.png"/><Relationship Id="rId15" Type="http://schemas.openxmlformats.org/officeDocument/2006/relationships/image" Target="../media/image12.png"/><Relationship Id="rId23" Type="http://schemas.openxmlformats.org/officeDocument/2006/relationships/image" Target="../media/image21.png"/><Relationship Id="rId28" Type="http://schemas.openxmlformats.org/officeDocument/2006/relationships/image" Target="../media/image67.png"/><Relationship Id="rId36" Type="http://schemas.openxmlformats.org/officeDocument/2006/relationships/image" Target="../media/image71.png"/><Relationship Id="rId49" Type="http://schemas.openxmlformats.org/officeDocument/2006/relationships/image" Target="../media/image79.png"/><Relationship Id="rId10" Type="http://schemas.openxmlformats.org/officeDocument/2006/relationships/image" Target="../media/image58.png"/><Relationship Id="rId19" Type="http://schemas.openxmlformats.org/officeDocument/2006/relationships/image" Target="../media/image62.png"/><Relationship Id="rId31" Type="http://schemas.openxmlformats.org/officeDocument/2006/relationships/image" Target="../media/image70.png"/><Relationship Id="rId44" Type="http://schemas.openxmlformats.org/officeDocument/2006/relationships/image" Target="../media/image46.png"/><Relationship Id="rId4" Type="http://schemas.openxmlformats.org/officeDocument/2006/relationships/image" Target="../media/image39.png"/><Relationship Id="rId9" Type="http://schemas.openxmlformats.org/officeDocument/2006/relationships/image" Target="../media/image57.png"/><Relationship Id="rId14" Type="http://schemas.openxmlformats.org/officeDocument/2006/relationships/image" Target="../media/image11.png"/><Relationship Id="rId22" Type="http://schemas.openxmlformats.org/officeDocument/2006/relationships/image" Target="../media/image65.png"/><Relationship Id="rId27" Type="http://schemas.openxmlformats.org/officeDocument/2006/relationships/image" Target="../media/image66.png"/><Relationship Id="rId30" Type="http://schemas.openxmlformats.org/officeDocument/2006/relationships/image" Target="../media/image69.png"/><Relationship Id="rId35" Type="http://schemas.openxmlformats.org/officeDocument/2006/relationships/image" Target="../media/image34.png"/><Relationship Id="rId43" Type="http://schemas.openxmlformats.org/officeDocument/2006/relationships/image" Target="../media/image45.png"/><Relationship Id="rId48" Type="http://schemas.openxmlformats.org/officeDocument/2006/relationships/image" Target="../media/image78.png"/><Relationship Id="rId8" Type="http://schemas.openxmlformats.org/officeDocument/2006/relationships/image" Target="../media/image56.png"/><Relationship Id="rId51" Type="http://schemas.openxmlformats.org/officeDocument/2006/relationships/image" Target="../media/image81.png"/><Relationship Id="rId3" Type="http://schemas.openxmlformats.org/officeDocument/2006/relationships/image" Target="../media/image38.png"/><Relationship Id="rId12" Type="http://schemas.openxmlformats.org/officeDocument/2006/relationships/image" Target="../media/image9.png"/><Relationship Id="rId17" Type="http://schemas.openxmlformats.org/officeDocument/2006/relationships/image" Target="../media/image60.png"/><Relationship Id="rId25" Type="http://schemas.openxmlformats.org/officeDocument/2006/relationships/image" Target="../media/image23.png"/><Relationship Id="rId33" Type="http://schemas.openxmlformats.org/officeDocument/2006/relationships/image" Target="../media/image32.png"/><Relationship Id="rId38" Type="http://schemas.openxmlformats.org/officeDocument/2006/relationships/image" Target="../media/image73.png"/><Relationship Id="rId46" Type="http://schemas.openxmlformats.org/officeDocument/2006/relationships/image" Target="../media/image48.png"/><Relationship Id="rId20" Type="http://schemas.openxmlformats.org/officeDocument/2006/relationships/image" Target="../media/image63.png"/><Relationship Id="rId41" Type="http://schemas.openxmlformats.org/officeDocument/2006/relationships/image" Target="../media/image7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4E5FB-D6AA-3D48-BE20-73FA42BB5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Permutation Test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47D380-DE03-684B-8F9C-C229668D2E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Programming and Data Analysis for Modern Neuroscience</a:t>
            </a:r>
          </a:p>
          <a:p>
            <a:r>
              <a:rPr lang="en-US" dirty="0"/>
              <a:t>Spring 2020</a:t>
            </a:r>
          </a:p>
        </p:txBody>
      </p:sp>
    </p:spTree>
    <p:extLst>
      <p:ext uri="{BB962C8B-B14F-4D97-AF65-F5344CB8AC3E}">
        <p14:creationId xmlns:p14="http://schemas.microsoft.com/office/powerpoint/2010/main" val="2739915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0981D4F-E742-EB40-93EE-E763AFB05056}"/>
              </a:ext>
            </a:extLst>
          </p:cNvPr>
          <p:cNvSpPr/>
          <p:nvPr/>
        </p:nvSpPr>
        <p:spPr>
          <a:xfrm>
            <a:off x="5550693" y="1289671"/>
            <a:ext cx="545307" cy="34467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7517A8D-425C-F340-904C-16394FAD42B2}"/>
              </a:ext>
            </a:extLst>
          </p:cNvPr>
          <p:cNvSpPr/>
          <p:nvPr/>
        </p:nvSpPr>
        <p:spPr>
          <a:xfrm>
            <a:off x="6146098" y="1383957"/>
            <a:ext cx="545307" cy="33524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DFFD8F3-6EDF-4040-BD1A-617C9C594071}"/>
              </a:ext>
            </a:extLst>
          </p:cNvPr>
          <p:cNvSpPr/>
          <p:nvPr/>
        </p:nvSpPr>
        <p:spPr>
          <a:xfrm>
            <a:off x="6741503" y="2088291"/>
            <a:ext cx="545307" cy="26480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D4265F-B98A-1849-8DAC-07F9E69A96AD}"/>
              </a:ext>
            </a:extLst>
          </p:cNvPr>
          <p:cNvSpPr/>
          <p:nvPr/>
        </p:nvSpPr>
        <p:spPr>
          <a:xfrm>
            <a:off x="7336908" y="3299253"/>
            <a:ext cx="545307" cy="14371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84ACB3-1561-3E4C-950D-546F81F2BFF5}"/>
              </a:ext>
            </a:extLst>
          </p:cNvPr>
          <p:cNvSpPr/>
          <p:nvPr/>
        </p:nvSpPr>
        <p:spPr>
          <a:xfrm>
            <a:off x="7932313" y="4252177"/>
            <a:ext cx="545307" cy="4842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56E399-33C2-D144-ADE4-4B787241A7D9}"/>
              </a:ext>
            </a:extLst>
          </p:cNvPr>
          <p:cNvSpPr/>
          <p:nvPr/>
        </p:nvSpPr>
        <p:spPr>
          <a:xfrm>
            <a:off x="8527719" y="4670217"/>
            <a:ext cx="545307" cy="661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420C0D-5175-3043-94AD-71F8E878F5D6}"/>
              </a:ext>
            </a:extLst>
          </p:cNvPr>
          <p:cNvSpPr/>
          <p:nvPr/>
        </p:nvSpPr>
        <p:spPr>
          <a:xfrm>
            <a:off x="4955288" y="2088292"/>
            <a:ext cx="545307" cy="264809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C0F376-85D4-5F43-9E93-F42BAFA04AD0}"/>
              </a:ext>
            </a:extLst>
          </p:cNvPr>
          <p:cNvSpPr/>
          <p:nvPr/>
        </p:nvSpPr>
        <p:spPr>
          <a:xfrm>
            <a:off x="3764478" y="4151869"/>
            <a:ext cx="545307" cy="58451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A598F7-D0EC-3643-A0E2-44FCBD12A2B4}"/>
              </a:ext>
            </a:extLst>
          </p:cNvPr>
          <p:cNvSpPr/>
          <p:nvPr/>
        </p:nvSpPr>
        <p:spPr>
          <a:xfrm>
            <a:off x="4359883" y="3212757"/>
            <a:ext cx="545307" cy="15236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CEBD41-123C-DB44-9EE3-E30872AD8469}"/>
              </a:ext>
            </a:extLst>
          </p:cNvPr>
          <p:cNvSpPr/>
          <p:nvPr/>
        </p:nvSpPr>
        <p:spPr>
          <a:xfrm>
            <a:off x="3169073" y="4609633"/>
            <a:ext cx="545307" cy="1267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6A165A4-D35A-C242-AB94-AB06BC37FAC2}"/>
              </a:ext>
            </a:extLst>
          </p:cNvPr>
          <p:cNvSpPr/>
          <p:nvPr/>
        </p:nvSpPr>
        <p:spPr>
          <a:xfrm>
            <a:off x="4449528" y="4670218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EB3836C-B342-A145-897F-306CF34B8A48}"/>
              </a:ext>
            </a:extLst>
          </p:cNvPr>
          <p:cNvSpPr/>
          <p:nvPr/>
        </p:nvSpPr>
        <p:spPr>
          <a:xfrm>
            <a:off x="4693613" y="4670218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F3C711D-0421-984F-AB8E-3FEE5837F8AD}"/>
              </a:ext>
            </a:extLst>
          </p:cNvPr>
          <p:cNvSpPr/>
          <p:nvPr/>
        </p:nvSpPr>
        <p:spPr>
          <a:xfrm>
            <a:off x="5195086" y="4670218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189210E-33AF-2946-A8B8-A18548804BBF}"/>
              </a:ext>
            </a:extLst>
          </p:cNvPr>
          <p:cNvSpPr/>
          <p:nvPr/>
        </p:nvSpPr>
        <p:spPr>
          <a:xfrm>
            <a:off x="5546229" y="4670218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48A3AB1-8C4A-7544-A590-2579391A47FC}"/>
              </a:ext>
            </a:extLst>
          </p:cNvPr>
          <p:cNvSpPr/>
          <p:nvPr/>
        </p:nvSpPr>
        <p:spPr>
          <a:xfrm>
            <a:off x="5381472" y="4670218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596FA7C-F549-DF47-AF6C-064293632F41}"/>
              </a:ext>
            </a:extLst>
          </p:cNvPr>
          <p:cNvSpPr/>
          <p:nvPr/>
        </p:nvSpPr>
        <p:spPr>
          <a:xfrm>
            <a:off x="5809630" y="4670218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A02526D-402E-4F48-9AD5-7D4347CB6B14}"/>
              </a:ext>
            </a:extLst>
          </p:cNvPr>
          <p:cNvSpPr/>
          <p:nvPr/>
        </p:nvSpPr>
        <p:spPr>
          <a:xfrm>
            <a:off x="5677930" y="4670218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327B269-F22E-3141-AE65-0A086FAAEC93}"/>
              </a:ext>
            </a:extLst>
          </p:cNvPr>
          <p:cNvSpPr/>
          <p:nvPr/>
        </p:nvSpPr>
        <p:spPr>
          <a:xfrm>
            <a:off x="5977893" y="4670218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68EA33A-480C-6945-A4EC-31BE18A054F0}"/>
              </a:ext>
            </a:extLst>
          </p:cNvPr>
          <p:cNvSpPr/>
          <p:nvPr/>
        </p:nvSpPr>
        <p:spPr>
          <a:xfrm>
            <a:off x="6091536" y="4670218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EE3545D-1F75-644A-8098-EC7ED54795EB}"/>
              </a:ext>
            </a:extLst>
          </p:cNvPr>
          <p:cNvSpPr/>
          <p:nvPr/>
        </p:nvSpPr>
        <p:spPr>
          <a:xfrm>
            <a:off x="6237788" y="4670218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0645B90-0131-7D48-9DD7-921B9A7C10F4}"/>
              </a:ext>
            </a:extLst>
          </p:cNvPr>
          <p:cNvSpPr/>
          <p:nvPr/>
        </p:nvSpPr>
        <p:spPr>
          <a:xfrm>
            <a:off x="6361012" y="4670218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3795FA4-3AD6-4742-BEB2-76EA34CCDE1B}"/>
              </a:ext>
            </a:extLst>
          </p:cNvPr>
          <p:cNvSpPr/>
          <p:nvPr/>
        </p:nvSpPr>
        <p:spPr>
          <a:xfrm>
            <a:off x="6744834" y="4670218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682E971-A823-5140-873B-6A8732C9BB37}"/>
              </a:ext>
            </a:extLst>
          </p:cNvPr>
          <p:cNvSpPr/>
          <p:nvPr/>
        </p:nvSpPr>
        <p:spPr>
          <a:xfrm>
            <a:off x="7014310" y="4670218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8B25049-B1F4-B441-9CC5-38ED918B4C43}"/>
              </a:ext>
            </a:extLst>
          </p:cNvPr>
          <p:cNvSpPr/>
          <p:nvPr/>
        </p:nvSpPr>
        <p:spPr>
          <a:xfrm>
            <a:off x="7605950" y="4670218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70AE788-970B-3D47-92B9-50D7EA288A8F}"/>
              </a:ext>
            </a:extLst>
          </p:cNvPr>
          <p:cNvSpPr/>
          <p:nvPr/>
        </p:nvSpPr>
        <p:spPr>
          <a:xfrm>
            <a:off x="8928108" y="4670218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D273CF7-E436-8540-8C71-D5D5671F1CD8}"/>
              </a:ext>
            </a:extLst>
          </p:cNvPr>
          <p:cNvSpPr/>
          <p:nvPr/>
        </p:nvSpPr>
        <p:spPr>
          <a:xfrm>
            <a:off x="3383677" y="4670218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4417ED4-43C9-4746-B9D6-8E528F025730}"/>
              </a:ext>
            </a:extLst>
          </p:cNvPr>
          <p:cNvCxnSpPr>
            <a:cxnSpLocks/>
          </p:cNvCxnSpPr>
          <p:nvPr/>
        </p:nvCxnSpPr>
        <p:spPr>
          <a:xfrm>
            <a:off x="3058547" y="4769708"/>
            <a:ext cx="6388443" cy="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26529C87-EFF2-B443-931C-F8EBE680DD83}"/>
              </a:ext>
            </a:extLst>
          </p:cNvPr>
          <p:cNvSpPr/>
          <p:nvPr/>
        </p:nvSpPr>
        <p:spPr>
          <a:xfrm>
            <a:off x="5381472" y="4678268"/>
            <a:ext cx="182880" cy="18288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91B7078-FD18-FE4B-8822-CDBB7B21A4AD}"/>
              </a:ext>
            </a:extLst>
          </p:cNvPr>
          <p:cNvSpPr/>
          <p:nvPr/>
        </p:nvSpPr>
        <p:spPr>
          <a:xfrm>
            <a:off x="6950642" y="4678268"/>
            <a:ext cx="182880" cy="18288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24B1595-F9EF-4A42-90A5-CC0334AAE3A9}"/>
              </a:ext>
            </a:extLst>
          </p:cNvPr>
          <p:cNvSpPr/>
          <p:nvPr/>
        </p:nvSpPr>
        <p:spPr>
          <a:xfrm>
            <a:off x="6362778" y="4678268"/>
            <a:ext cx="182880" cy="1828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81542D8-DD95-1644-93F5-1266798FCA1C}"/>
              </a:ext>
            </a:extLst>
          </p:cNvPr>
          <p:cNvSpPr/>
          <p:nvPr/>
        </p:nvSpPr>
        <p:spPr>
          <a:xfrm>
            <a:off x="4070731" y="4675429"/>
            <a:ext cx="182880" cy="1828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CEF4DC0-D493-C343-ADB0-E16E2FDA2456}"/>
              </a:ext>
            </a:extLst>
          </p:cNvPr>
          <p:cNvSpPr/>
          <p:nvPr/>
        </p:nvSpPr>
        <p:spPr>
          <a:xfrm>
            <a:off x="8062587" y="4681301"/>
            <a:ext cx="182880" cy="1828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F64A205-B8BA-6246-9334-BE02D6A304DB}"/>
              </a:ext>
            </a:extLst>
          </p:cNvPr>
          <p:cNvCxnSpPr>
            <a:cxnSpLocks/>
          </p:cNvCxnSpPr>
          <p:nvPr/>
        </p:nvCxnSpPr>
        <p:spPr>
          <a:xfrm flipV="1">
            <a:off x="2959694" y="1145628"/>
            <a:ext cx="0" cy="362408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BA104B8-983A-724A-84CC-B412792747E1}"/>
              </a:ext>
            </a:extLst>
          </p:cNvPr>
          <p:cNvSpPr txBox="1"/>
          <p:nvPr/>
        </p:nvSpPr>
        <p:spPr>
          <a:xfrm rot="16200000">
            <a:off x="2310657" y="2622787"/>
            <a:ext cx="810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35C71A7-AC3B-904E-ADCC-98918AE1F765}"/>
                  </a:ext>
                </a:extLst>
              </p:cNvPr>
              <p:cNvSpPr txBox="1"/>
              <p:nvPr/>
            </p:nvSpPr>
            <p:spPr>
              <a:xfrm>
                <a:off x="8871756" y="4944538"/>
                <a:ext cx="196015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𝑡𝑎𝑡</m:t>
                      </m:r>
                      <m:r>
                        <a:rPr lang="en-US" b="0" i="1" baseline="3000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𝑠𝑡𝑎𝑡</m:t>
                      </m:r>
                      <m:r>
                        <a:rPr lang="en-US" b="0" i="1" baseline="30000" dirty="0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dirty="0"/>
              </a:p>
              <a:p>
                <a:pPr algn="ctr"/>
                <a:r>
                  <a:rPr lang="en-US" dirty="0"/>
                  <a:t>from permutations</a:t>
                </a: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35C71A7-AC3B-904E-ADCC-98918AE1F7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1756" y="4944538"/>
                <a:ext cx="1960152" cy="646331"/>
              </a:xfrm>
              <a:prstGeom prst="rect">
                <a:avLst/>
              </a:prstGeom>
              <a:blipFill>
                <a:blip r:embed="rId2"/>
                <a:stretch>
                  <a:fillRect l="-1935" r="-1935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A0888D0-2BCE-344B-95EF-1E620A3A0014}"/>
              </a:ext>
            </a:extLst>
          </p:cNvPr>
          <p:cNvCxnSpPr>
            <a:cxnSpLocks/>
          </p:cNvCxnSpPr>
          <p:nvPr/>
        </p:nvCxnSpPr>
        <p:spPr>
          <a:xfrm>
            <a:off x="6035296" y="958715"/>
            <a:ext cx="0" cy="398582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662EC8C-B904-5B44-BCBF-9058361B628D}"/>
              </a:ext>
            </a:extLst>
          </p:cNvPr>
          <p:cNvSpPr txBox="1"/>
          <p:nvPr/>
        </p:nvSpPr>
        <p:spPr>
          <a:xfrm>
            <a:off x="5881290" y="48684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49950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0981D4F-E742-EB40-93EE-E763AFB05056}"/>
              </a:ext>
            </a:extLst>
          </p:cNvPr>
          <p:cNvSpPr/>
          <p:nvPr/>
        </p:nvSpPr>
        <p:spPr>
          <a:xfrm>
            <a:off x="5550693" y="1289671"/>
            <a:ext cx="545307" cy="34467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7517A8D-425C-F340-904C-16394FAD42B2}"/>
              </a:ext>
            </a:extLst>
          </p:cNvPr>
          <p:cNvSpPr/>
          <p:nvPr/>
        </p:nvSpPr>
        <p:spPr>
          <a:xfrm>
            <a:off x="6146098" y="1383957"/>
            <a:ext cx="545307" cy="33524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DFFD8F3-6EDF-4040-BD1A-617C9C594071}"/>
              </a:ext>
            </a:extLst>
          </p:cNvPr>
          <p:cNvSpPr/>
          <p:nvPr/>
        </p:nvSpPr>
        <p:spPr>
          <a:xfrm>
            <a:off x="6741503" y="2088291"/>
            <a:ext cx="545307" cy="26480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D4265F-B98A-1849-8DAC-07F9E69A96AD}"/>
              </a:ext>
            </a:extLst>
          </p:cNvPr>
          <p:cNvSpPr/>
          <p:nvPr/>
        </p:nvSpPr>
        <p:spPr>
          <a:xfrm>
            <a:off x="7336908" y="3299253"/>
            <a:ext cx="545307" cy="14371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84ACB3-1561-3E4C-950D-546F81F2BFF5}"/>
              </a:ext>
            </a:extLst>
          </p:cNvPr>
          <p:cNvSpPr/>
          <p:nvPr/>
        </p:nvSpPr>
        <p:spPr>
          <a:xfrm>
            <a:off x="7932313" y="4252177"/>
            <a:ext cx="545307" cy="4842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56E399-33C2-D144-ADE4-4B787241A7D9}"/>
              </a:ext>
            </a:extLst>
          </p:cNvPr>
          <p:cNvSpPr/>
          <p:nvPr/>
        </p:nvSpPr>
        <p:spPr>
          <a:xfrm>
            <a:off x="8527719" y="4670217"/>
            <a:ext cx="545307" cy="661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420C0D-5175-3043-94AD-71F8E878F5D6}"/>
              </a:ext>
            </a:extLst>
          </p:cNvPr>
          <p:cNvSpPr/>
          <p:nvPr/>
        </p:nvSpPr>
        <p:spPr>
          <a:xfrm>
            <a:off x="4955288" y="2088292"/>
            <a:ext cx="545307" cy="264809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C0F376-85D4-5F43-9E93-F42BAFA04AD0}"/>
              </a:ext>
            </a:extLst>
          </p:cNvPr>
          <p:cNvSpPr/>
          <p:nvPr/>
        </p:nvSpPr>
        <p:spPr>
          <a:xfrm>
            <a:off x="3764478" y="4151869"/>
            <a:ext cx="545307" cy="58451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A598F7-D0EC-3643-A0E2-44FCBD12A2B4}"/>
              </a:ext>
            </a:extLst>
          </p:cNvPr>
          <p:cNvSpPr/>
          <p:nvPr/>
        </p:nvSpPr>
        <p:spPr>
          <a:xfrm>
            <a:off x="4359883" y="3212757"/>
            <a:ext cx="545307" cy="15236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CEBD41-123C-DB44-9EE3-E30872AD8469}"/>
              </a:ext>
            </a:extLst>
          </p:cNvPr>
          <p:cNvSpPr/>
          <p:nvPr/>
        </p:nvSpPr>
        <p:spPr>
          <a:xfrm>
            <a:off x="3169073" y="4609633"/>
            <a:ext cx="545307" cy="1267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6A165A4-D35A-C242-AB94-AB06BC37FAC2}"/>
              </a:ext>
            </a:extLst>
          </p:cNvPr>
          <p:cNvSpPr/>
          <p:nvPr/>
        </p:nvSpPr>
        <p:spPr>
          <a:xfrm>
            <a:off x="4449528" y="4670218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EB3836C-B342-A145-897F-306CF34B8A48}"/>
              </a:ext>
            </a:extLst>
          </p:cNvPr>
          <p:cNvSpPr/>
          <p:nvPr/>
        </p:nvSpPr>
        <p:spPr>
          <a:xfrm>
            <a:off x="4693613" y="4670218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F3C711D-0421-984F-AB8E-3FEE5837F8AD}"/>
              </a:ext>
            </a:extLst>
          </p:cNvPr>
          <p:cNvSpPr/>
          <p:nvPr/>
        </p:nvSpPr>
        <p:spPr>
          <a:xfrm>
            <a:off x="5195086" y="4670218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189210E-33AF-2946-A8B8-A18548804BBF}"/>
              </a:ext>
            </a:extLst>
          </p:cNvPr>
          <p:cNvSpPr/>
          <p:nvPr/>
        </p:nvSpPr>
        <p:spPr>
          <a:xfrm>
            <a:off x="5546229" y="4670218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48A3AB1-8C4A-7544-A590-2579391A47FC}"/>
              </a:ext>
            </a:extLst>
          </p:cNvPr>
          <p:cNvSpPr/>
          <p:nvPr/>
        </p:nvSpPr>
        <p:spPr>
          <a:xfrm>
            <a:off x="5381472" y="4670218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596FA7C-F549-DF47-AF6C-064293632F41}"/>
              </a:ext>
            </a:extLst>
          </p:cNvPr>
          <p:cNvSpPr/>
          <p:nvPr/>
        </p:nvSpPr>
        <p:spPr>
          <a:xfrm>
            <a:off x="5809630" y="4670218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A02526D-402E-4F48-9AD5-7D4347CB6B14}"/>
              </a:ext>
            </a:extLst>
          </p:cNvPr>
          <p:cNvSpPr/>
          <p:nvPr/>
        </p:nvSpPr>
        <p:spPr>
          <a:xfrm>
            <a:off x="5677930" y="4670218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327B269-F22E-3141-AE65-0A086FAAEC93}"/>
              </a:ext>
            </a:extLst>
          </p:cNvPr>
          <p:cNvSpPr/>
          <p:nvPr/>
        </p:nvSpPr>
        <p:spPr>
          <a:xfrm>
            <a:off x="5977893" y="4670218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68EA33A-480C-6945-A4EC-31BE18A054F0}"/>
              </a:ext>
            </a:extLst>
          </p:cNvPr>
          <p:cNvSpPr/>
          <p:nvPr/>
        </p:nvSpPr>
        <p:spPr>
          <a:xfrm>
            <a:off x="6091536" y="4670218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EE3545D-1F75-644A-8098-EC7ED54795EB}"/>
              </a:ext>
            </a:extLst>
          </p:cNvPr>
          <p:cNvSpPr/>
          <p:nvPr/>
        </p:nvSpPr>
        <p:spPr>
          <a:xfrm>
            <a:off x="6237788" y="4670218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0645B90-0131-7D48-9DD7-921B9A7C10F4}"/>
              </a:ext>
            </a:extLst>
          </p:cNvPr>
          <p:cNvSpPr/>
          <p:nvPr/>
        </p:nvSpPr>
        <p:spPr>
          <a:xfrm>
            <a:off x="6361012" y="4670218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3795FA4-3AD6-4742-BEB2-76EA34CCDE1B}"/>
              </a:ext>
            </a:extLst>
          </p:cNvPr>
          <p:cNvSpPr/>
          <p:nvPr/>
        </p:nvSpPr>
        <p:spPr>
          <a:xfrm>
            <a:off x="6744834" y="4670218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682E971-A823-5140-873B-6A8732C9BB37}"/>
              </a:ext>
            </a:extLst>
          </p:cNvPr>
          <p:cNvSpPr/>
          <p:nvPr/>
        </p:nvSpPr>
        <p:spPr>
          <a:xfrm>
            <a:off x="7014310" y="4670218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8B25049-B1F4-B441-9CC5-38ED918B4C43}"/>
              </a:ext>
            </a:extLst>
          </p:cNvPr>
          <p:cNvSpPr/>
          <p:nvPr/>
        </p:nvSpPr>
        <p:spPr>
          <a:xfrm>
            <a:off x="7605950" y="4670218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70AE788-970B-3D47-92B9-50D7EA288A8F}"/>
              </a:ext>
            </a:extLst>
          </p:cNvPr>
          <p:cNvSpPr/>
          <p:nvPr/>
        </p:nvSpPr>
        <p:spPr>
          <a:xfrm>
            <a:off x="8928108" y="4670218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D273CF7-E436-8540-8C71-D5D5671F1CD8}"/>
              </a:ext>
            </a:extLst>
          </p:cNvPr>
          <p:cNvSpPr/>
          <p:nvPr/>
        </p:nvSpPr>
        <p:spPr>
          <a:xfrm>
            <a:off x="3383677" y="4670218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4417ED4-43C9-4746-B9D6-8E528F025730}"/>
              </a:ext>
            </a:extLst>
          </p:cNvPr>
          <p:cNvCxnSpPr>
            <a:cxnSpLocks/>
          </p:cNvCxnSpPr>
          <p:nvPr/>
        </p:nvCxnSpPr>
        <p:spPr>
          <a:xfrm>
            <a:off x="3058547" y="4769708"/>
            <a:ext cx="6388443" cy="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26529C87-EFF2-B443-931C-F8EBE680DD83}"/>
              </a:ext>
            </a:extLst>
          </p:cNvPr>
          <p:cNvSpPr/>
          <p:nvPr/>
        </p:nvSpPr>
        <p:spPr>
          <a:xfrm>
            <a:off x="5381472" y="4678268"/>
            <a:ext cx="182880" cy="18288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91B7078-FD18-FE4B-8822-CDBB7B21A4AD}"/>
              </a:ext>
            </a:extLst>
          </p:cNvPr>
          <p:cNvSpPr/>
          <p:nvPr/>
        </p:nvSpPr>
        <p:spPr>
          <a:xfrm>
            <a:off x="6950642" y="4678268"/>
            <a:ext cx="182880" cy="18288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24B1595-F9EF-4A42-90A5-CC0334AAE3A9}"/>
              </a:ext>
            </a:extLst>
          </p:cNvPr>
          <p:cNvSpPr/>
          <p:nvPr/>
        </p:nvSpPr>
        <p:spPr>
          <a:xfrm>
            <a:off x="6362778" y="4678268"/>
            <a:ext cx="182880" cy="1828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81542D8-DD95-1644-93F5-1266798FCA1C}"/>
              </a:ext>
            </a:extLst>
          </p:cNvPr>
          <p:cNvSpPr/>
          <p:nvPr/>
        </p:nvSpPr>
        <p:spPr>
          <a:xfrm>
            <a:off x="4070731" y="4675429"/>
            <a:ext cx="182880" cy="1828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CEF4DC0-D493-C343-ADB0-E16E2FDA2456}"/>
              </a:ext>
            </a:extLst>
          </p:cNvPr>
          <p:cNvSpPr/>
          <p:nvPr/>
        </p:nvSpPr>
        <p:spPr>
          <a:xfrm>
            <a:off x="8062587" y="4681301"/>
            <a:ext cx="182880" cy="1828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F64A205-B8BA-6246-9334-BE02D6A304DB}"/>
              </a:ext>
            </a:extLst>
          </p:cNvPr>
          <p:cNvCxnSpPr>
            <a:cxnSpLocks/>
          </p:cNvCxnSpPr>
          <p:nvPr/>
        </p:nvCxnSpPr>
        <p:spPr>
          <a:xfrm flipV="1">
            <a:off x="2959694" y="1145628"/>
            <a:ext cx="0" cy="362408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BA104B8-983A-724A-84CC-B412792747E1}"/>
              </a:ext>
            </a:extLst>
          </p:cNvPr>
          <p:cNvSpPr txBox="1"/>
          <p:nvPr/>
        </p:nvSpPr>
        <p:spPr>
          <a:xfrm rot="16200000">
            <a:off x="2310657" y="2622787"/>
            <a:ext cx="810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counts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6742506-D4F4-9543-8FC0-1A29F5A7196F}"/>
              </a:ext>
            </a:extLst>
          </p:cNvPr>
          <p:cNvCxnSpPr>
            <a:cxnSpLocks/>
          </p:cNvCxnSpPr>
          <p:nvPr/>
        </p:nvCxnSpPr>
        <p:spPr>
          <a:xfrm>
            <a:off x="8083592" y="1030014"/>
            <a:ext cx="0" cy="5245797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60324E0-77BA-CD4F-BB45-3D6230E38DEE}"/>
              </a:ext>
            </a:extLst>
          </p:cNvPr>
          <p:cNvCxnSpPr>
            <a:cxnSpLocks/>
          </p:cNvCxnSpPr>
          <p:nvPr/>
        </p:nvCxnSpPr>
        <p:spPr>
          <a:xfrm>
            <a:off x="4108906" y="1030014"/>
            <a:ext cx="1" cy="5245797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390AAD9-4069-C84D-9D99-96E003B83967}"/>
              </a:ext>
            </a:extLst>
          </p:cNvPr>
          <p:cNvCxnSpPr>
            <a:cxnSpLocks/>
          </p:cNvCxnSpPr>
          <p:nvPr/>
        </p:nvCxnSpPr>
        <p:spPr>
          <a:xfrm>
            <a:off x="4125347" y="6097140"/>
            <a:ext cx="3926730" cy="0"/>
          </a:xfrm>
          <a:prstGeom prst="straightConnector1">
            <a:avLst/>
          </a:prstGeom>
          <a:ln w="19050">
            <a:solidFill>
              <a:srgbClr val="C0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FFF009F5-1404-F04F-8015-7EF86A0FF980}"/>
              </a:ext>
            </a:extLst>
          </p:cNvPr>
          <p:cNvSpPr txBox="1"/>
          <p:nvPr/>
        </p:nvSpPr>
        <p:spPr>
          <a:xfrm>
            <a:off x="4799819" y="6097140"/>
            <a:ext cx="2445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confidence interval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35C71A7-AC3B-904E-ADCC-98918AE1F765}"/>
                  </a:ext>
                </a:extLst>
              </p:cNvPr>
              <p:cNvSpPr txBox="1"/>
              <p:nvPr/>
            </p:nvSpPr>
            <p:spPr>
              <a:xfrm>
                <a:off x="8871756" y="4944538"/>
                <a:ext cx="196015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𝑡𝑎𝑡</m:t>
                      </m:r>
                      <m:r>
                        <a:rPr lang="en-US" b="0" i="1" baseline="3000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𝑠𝑡𝑎𝑡</m:t>
                      </m:r>
                      <m:r>
                        <a:rPr lang="en-US" b="0" i="1" baseline="30000" dirty="0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dirty="0"/>
              </a:p>
              <a:p>
                <a:pPr algn="ctr"/>
                <a:r>
                  <a:rPr lang="en-US" dirty="0"/>
                  <a:t>from permutations</a:t>
                </a: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35C71A7-AC3B-904E-ADCC-98918AE1F7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1756" y="4944538"/>
                <a:ext cx="1960152" cy="646331"/>
              </a:xfrm>
              <a:prstGeom prst="rect">
                <a:avLst/>
              </a:prstGeom>
              <a:blipFill>
                <a:blip r:embed="rId2"/>
                <a:stretch>
                  <a:fillRect l="-1935" r="-1935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3EADFB2-E8F6-6C4A-83BD-A2D8978EE7AC}"/>
              </a:ext>
            </a:extLst>
          </p:cNvPr>
          <p:cNvCxnSpPr>
            <a:cxnSpLocks/>
          </p:cNvCxnSpPr>
          <p:nvPr/>
        </p:nvCxnSpPr>
        <p:spPr>
          <a:xfrm>
            <a:off x="6035296" y="958715"/>
            <a:ext cx="0" cy="398582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DA1A043-6FDB-164C-8C66-45AAA00C4BDA}"/>
              </a:ext>
            </a:extLst>
          </p:cNvPr>
          <p:cNvSpPr txBox="1"/>
          <p:nvPr/>
        </p:nvSpPr>
        <p:spPr>
          <a:xfrm>
            <a:off x="5881290" y="48684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21418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0981D4F-E742-EB40-93EE-E763AFB05056}"/>
              </a:ext>
            </a:extLst>
          </p:cNvPr>
          <p:cNvSpPr/>
          <p:nvPr/>
        </p:nvSpPr>
        <p:spPr>
          <a:xfrm>
            <a:off x="5550693" y="1289671"/>
            <a:ext cx="545307" cy="34467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7517A8D-425C-F340-904C-16394FAD42B2}"/>
              </a:ext>
            </a:extLst>
          </p:cNvPr>
          <p:cNvSpPr/>
          <p:nvPr/>
        </p:nvSpPr>
        <p:spPr>
          <a:xfrm>
            <a:off x="6146098" y="1383957"/>
            <a:ext cx="545307" cy="33524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DFFD8F3-6EDF-4040-BD1A-617C9C594071}"/>
              </a:ext>
            </a:extLst>
          </p:cNvPr>
          <p:cNvSpPr/>
          <p:nvPr/>
        </p:nvSpPr>
        <p:spPr>
          <a:xfrm>
            <a:off x="6741503" y="2088291"/>
            <a:ext cx="545307" cy="26480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D4265F-B98A-1849-8DAC-07F9E69A96AD}"/>
              </a:ext>
            </a:extLst>
          </p:cNvPr>
          <p:cNvSpPr/>
          <p:nvPr/>
        </p:nvSpPr>
        <p:spPr>
          <a:xfrm>
            <a:off x="7336908" y="3299253"/>
            <a:ext cx="545307" cy="14371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84ACB3-1561-3E4C-950D-546F81F2BFF5}"/>
              </a:ext>
            </a:extLst>
          </p:cNvPr>
          <p:cNvSpPr/>
          <p:nvPr/>
        </p:nvSpPr>
        <p:spPr>
          <a:xfrm>
            <a:off x="7932313" y="4252177"/>
            <a:ext cx="545307" cy="4842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56E399-33C2-D144-ADE4-4B787241A7D9}"/>
              </a:ext>
            </a:extLst>
          </p:cNvPr>
          <p:cNvSpPr/>
          <p:nvPr/>
        </p:nvSpPr>
        <p:spPr>
          <a:xfrm>
            <a:off x="8527719" y="4670217"/>
            <a:ext cx="545307" cy="661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420C0D-5175-3043-94AD-71F8E878F5D6}"/>
              </a:ext>
            </a:extLst>
          </p:cNvPr>
          <p:cNvSpPr/>
          <p:nvPr/>
        </p:nvSpPr>
        <p:spPr>
          <a:xfrm>
            <a:off x="4955288" y="2088292"/>
            <a:ext cx="545307" cy="264809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C0F376-85D4-5F43-9E93-F42BAFA04AD0}"/>
              </a:ext>
            </a:extLst>
          </p:cNvPr>
          <p:cNvSpPr/>
          <p:nvPr/>
        </p:nvSpPr>
        <p:spPr>
          <a:xfrm>
            <a:off x="3764478" y="4151869"/>
            <a:ext cx="545307" cy="58451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A598F7-D0EC-3643-A0E2-44FCBD12A2B4}"/>
              </a:ext>
            </a:extLst>
          </p:cNvPr>
          <p:cNvSpPr/>
          <p:nvPr/>
        </p:nvSpPr>
        <p:spPr>
          <a:xfrm>
            <a:off x="4359883" y="3212757"/>
            <a:ext cx="545307" cy="15236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CEBD41-123C-DB44-9EE3-E30872AD8469}"/>
              </a:ext>
            </a:extLst>
          </p:cNvPr>
          <p:cNvSpPr/>
          <p:nvPr/>
        </p:nvSpPr>
        <p:spPr>
          <a:xfrm>
            <a:off x="3169073" y="4609633"/>
            <a:ext cx="545307" cy="1267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6A165A4-D35A-C242-AB94-AB06BC37FAC2}"/>
              </a:ext>
            </a:extLst>
          </p:cNvPr>
          <p:cNvSpPr/>
          <p:nvPr/>
        </p:nvSpPr>
        <p:spPr>
          <a:xfrm>
            <a:off x="4449528" y="4670218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EB3836C-B342-A145-897F-306CF34B8A48}"/>
              </a:ext>
            </a:extLst>
          </p:cNvPr>
          <p:cNvSpPr/>
          <p:nvPr/>
        </p:nvSpPr>
        <p:spPr>
          <a:xfrm>
            <a:off x="4693613" y="4670218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F3C711D-0421-984F-AB8E-3FEE5837F8AD}"/>
              </a:ext>
            </a:extLst>
          </p:cNvPr>
          <p:cNvSpPr/>
          <p:nvPr/>
        </p:nvSpPr>
        <p:spPr>
          <a:xfrm>
            <a:off x="5195086" y="4670218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189210E-33AF-2946-A8B8-A18548804BBF}"/>
              </a:ext>
            </a:extLst>
          </p:cNvPr>
          <p:cNvSpPr/>
          <p:nvPr/>
        </p:nvSpPr>
        <p:spPr>
          <a:xfrm>
            <a:off x="5546229" y="4670218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48A3AB1-8C4A-7544-A590-2579391A47FC}"/>
              </a:ext>
            </a:extLst>
          </p:cNvPr>
          <p:cNvSpPr/>
          <p:nvPr/>
        </p:nvSpPr>
        <p:spPr>
          <a:xfrm>
            <a:off x="5381472" y="4670218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596FA7C-F549-DF47-AF6C-064293632F41}"/>
              </a:ext>
            </a:extLst>
          </p:cNvPr>
          <p:cNvSpPr/>
          <p:nvPr/>
        </p:nvSpPr>
        <p:spPr>
          <a:xfrm>
            <a:off x="5809630" y="4670218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A02526D-402E-4F48-9AD5-7D4347CB6B14}"/>
              </a:ext>
            </a:extLst>
          </p:cNvPr>
          <p:cNvSpPr/>
          <p:nvPr/>
        </p:nvSpPr>
        <p:spPr>
          <a:xfrm>
            <a:off x="5677930" y="4670218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327B269-F22E-3141-AE65-0A086FAAEC93}"/>
              </a:ext>
            </a:extLst>
          </p:cNvPr>
          <p:cNvSpPr/>
          <p:nvPr/>
        </p:nvSpPr>
        <p:spPr>
          <a:xfrm>
            <a:off x="5977893" y="4670218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68EA33A-480C-6945-A4EC-31BE18A054F0}"/>
              </a:ext>
            </a:extLst>
          </p:cNvPr>
          <p:cNvSpPr/>
          <p:nvPr/>
        </p:nvSpPr>
        <p:spPr>
          <a:xfrm>
            <a:off x="6091536" y="4670218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EE3545D-1F75-644A-8098-EC7ED54795EB}"/>
              </a:ext>
            </a:extLst>
          </p:cNvPr>
          <p:cNvSpPr/>
          <p:nvPr/>
        </p:nvSpPr>
        <p:spPr>
          <a:xfrm>
            <a:off x="6237788" y="4670218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0645B90-0131-7D48-9DD7-921B9A7C10F4}"/>
              </a:ext>
            </a:extLst>
          </p:cNvPr>
          <p:cNvSpPr/>
          <p:nvPr/>
        </p:nvSpPr>
        <p:spPr>
          <a:xfrm>
            <a:off x="6361012" y="4670218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3795FA4-3AD6-4742-BEB2-76EA34CCDE1B}"/>
              </a:ext>
            </a:extLst>
          </p:cNvPr>
          <p:cNvSpPr/>
          <p:nvPr/>
        </p:nvSpPr>
        <p:spPr>
          <a:xfrm>
            <a:off x="6744834" y="4670218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682E971-A823-5140-873B-6A8732C9BB37}"/>
              </a:ext>
            </a:extLst>
          </p:cNvPr>
          <p:cNvSpPr/>
          <p:nvPr/>
        </p:nvSpPr>
        <p:spPr>
          <a:xfrm>
            <a:off x="7014310" y="4670218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8B25049-B1F4-B441-9CC5-38ED918B4C43}"/>
              </a:ext>
            </a:extLst>
          </p:cNvPr>
          <p:cNvSpPr/>
          <p:nvPr/>
        </p:nvSpPr>
        <p:spPr>
          <a:xfrm>
            <a:off x="7605950" y="4670218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70AE788-970B-3D47-92B9-50D7EA288A8F}"/>
              </a:ext>
            </a:extLst>
          </p:cNvPr>
          <p:cNvSpPr/>
          <p:nvPr/>
        </p:nvSpPr>
        <p:spPr>
          <a:xfrm>
            <a:off x="8928108" y="4670218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D273CF7-E436-8540-8C71-D5D5671F1CD8}"/>
              </a:ext>
            </a:extLst>
          </p:cNvPr>
          <p:cNvSpPr/>
          <p:nvPr/>
        </p:nvSpPr>
        <p:spPr>
          <a:xfrm>
            <a:off x="3383677" y="4670218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4417ED4-43C9-4746-B9D6-8E528F025730}"/>
              </a:ext>
            </a:extLst>
          </p:cNvPr>
          <p:cNvCxnSpPr>
            <a:cxnSpLocks/>
          </p:cNvCxnSpPr>
          <p:nvPr/>
        </p:nvCxnSpPr>
        <p:spPr>
          <a:xfrm>
            <a:off x="3058547" y="4769708"/>
            <a:ext cx="6388443" cy="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26529C87-EFF2-B443-931C-F8EBE680DD83}"/>
              </a:ext>
            </a:extLst>
          </p:cNvPr>
          <p:cNvSpPr/>
          <p:nvPr/>
        </p:nvSpPr>
        <p:spPr>
          <a:xfrm>
            <a:off x="5381472" y="4678268"/>
            <a:ext cx="182880" cy="18288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91B7078-FD18-FE4B-8822-CDBB7B21A4AD}"/>
              </a:ext>
            </a:extLst>
          </p:cNvPr>
          <p:cNvSpPr/>
          <p:nvPr/>
        </p:nvSpPr>
        <p:spPr>
          <a:xfrm>
            <a:off x="6950642" y="4678268"/>
            <a:ext cx="182880" cy="18288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24B1595-F9EF-4A42-90A5-CC0334AAE3A9}"/>
              </a:ext>
            </a:extLst>
          </p:cNvPr>
          <p:cNvSpPr/>
          <p:nvPr/>
        </p:nvSpPr>
        <p:spPr>
          <a:xfrm>
            <a:off x="6362778" y="4678268"/>
            <a:ext cx="182880" cy="1828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81542D8-DD95-1644-93F5-1266798FCA1C}"/>
              </a:ext>
            </a:extLst>
          </p:cNvPr>
          <p:cNvSpPr/>
          <p:nvPr/>
        </p:nvSpPr>
        <p:spPr>
          <a:xfrm>
            <a:off x="4070731" y="4675429"/>
            <a:ext cx="182880" cy="1828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CEF4DC0-D493-C343-ADB0-E16E2FDA2456}"/>
              </a:ext>
            </a:extLst>
          </p:cNvPr>
          <p:cNvSpPr/>
          <p:nvPr/>
        </p:nvSpPr>
        <p:spPr>
          <a:xfrm>
            <a:off x="8062587" y="4681301"/>
            <a:ext cx="182880" cy="1828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F64A205-B8BA-6246-9334-BE02D6A304DB}"/>
              </a:ext>
            </a:extLst>
          </p:cNvPr>
          <p:cNvCxnSpPr>
            <a:cxnSpLocks/>
          </p:cNvCxnSpPr>
          <p:nvPr/>
        </p:nvCxnSpPr>
        <p:spPr>
          <a:xfrm flipV="1">
            <a:off x="2959694" y="1145628"/>
            <a:ext cx="0" cy="362408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BA104B8-983A-724A-84CC-B412792747E1}"/>
              </a:ext>
            </a:extLst>
          </p:cNvPr>
          <p:cNvSpPr txBox="1"/>
          <p:nvPr/>
        </p:nvSpPr>
        <p:spPr>
          <a:xfrm rot="16200000">
            <a:off x="2310657" y="2622787"/>
            <a:ext cx="810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counts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6742506-D4F4-9543-8FC0-1A29F5A7196F}"/>
              </a:ext>
            </a:extLst>
          </p:cNvPr>
          <p:cNvCxnSpPr>
            <a:cxnSpLocks/>
          </p:cNvCxnSpPr>
          <p:nvPr/>
        </p:nvCxnSpPr>
        <p:spPr>
          <a:xfrm>
            <a:off x="8083592" y="1030014"/>
            <a:ext cx="0" cy="5245797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60324E0-77BA-CD4F-BB45-3D6230E38DEE}"/>
              </a:ext>
            </a:extLst>
          </p:cNvPr>
          <p:cNvCxnSpPr>
            <a:cxnSpLocks/>
          </p:cNvCxnSpPr>
          <p:nvPr/>
        </p:nvCxnSpPr>
        <p:spPr>
          <a:xfrm>
            <a:off x="4108906" y="1030014"/>
            <a:ext cx="1" cy="5245797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390AAD9-4069-C84D-9D99-96E003B83967}"/>
              </a:ext>
            </a:extLst>
          </p:cNvPr>
          <p:cNvCxnSpPr>
            <a:cxnSpLocks/>
          </p:cNvCxnSpPr>
          <p:nvPr/>
        </p:nvCxnSpPr>
        <p:spPr>
          <a:xfrm>
            <a:off x="4125347" y="6097140"/>
            <a:ext cx="3926730" cy="0"/>
          </a:xfrm>
          <a:prstGeom prst="straightConnector1">
            <a:avLst/>
          </a:prstGeom>
          <a:ln w="19050">
            <a:solidFill>
              <a:srgbClr val="C0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FFF009F5-1404-F04F-8015-7EF86A0FF980}"/>
              </a:ext>
            </a:extLst>
          </p:cNvPr>
          <p:cNvSpPr txBox="1"/>
          <p:nvPr/>
        </p:nvSpPr>
        <p:spPr>
          <a:xfrm>
            <a:off x="4799819" y="6097140"/>
            <a:ext cx="2445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confidence interval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35C71A7-AC3B-904E-ADCC-98918AE1F765}"/>
                  </a:ext>
                </a:extLst>
              </p:cNvPr>
              <p:cNvSpPr txBox="1"/>
              <p:nvPr/>
            </p:nvSpPr>
            <p:spPr>
              <a:xfrm>
                <a:off x="8871756" y="4944538"/>
                <a:ext cx="196015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𝑡𝑎𝑡</m:t>
                      </m:r>
                      <m:r>
                        <a:rPr lang="en-US" b="0" i="1" baseline="3000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𝑠𝑡𝑎𝑡</m:t>
                      </m:r>
                      <m:r>
                        <a:rPr lang="en-US" b="0" i="1" baseline="30000" dirty="0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dirty="0"/>
              </a:p>
              <a:p>
                <a:pPr algn="ctr"/>
                <a:r>
                  <a:rPr lang="en-US" dirty="0"/>
                  <a:t>from permutations</a:t>
                </a: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35C71A7-AC3B-904E-ADCC-98918AE1F7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1756" y="4944538"/>
                <a:ext cx="1960152" cy="646331"/>
              </a:xfrm>
              <a:prstGeom prst="rect">
                <a:avLst/>
              </a:prstGeom>
              <a:blipFill>
                <a:blip r:embed="rId2"/>
                <a:stretch>
                  <a:fillRect l="-1935" r="-1935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3C13B00-1E36-A14E-9735-752B4E8BDB74}"/>
              </a:ext>
            </a:extLst>
          </p:cNvPr>
          <p:cNvCxnSpPr>
            <a:cxnSpLocks/>
          </p:cNvCxnSpPr>
          <p:nvPr/>
        </p:nvCxnSpPr>
        <p:spPr>
          <a:xfrm>
            <a:off x="5377966" y="1030014"/>
            <a:ext cx="0" cy="4079868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2E0BD50-ACA9-404A-9238-6639AFD19698}"/>
                  </a:ext>
                </a:extLst>
              </p:cNvPr>
              <p:cNvSpPr txBox="1"/>
              <p:nvPr/>
            </p:nvSpPr>
            <p:spPr>
              <a:xfrm>
                <a:off x="4233706" y="5076936"/>
                <a:ext cx="228434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𝑡𝑎𝑡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𝑡𝑎𝑡</m:t>
                      </m:r>
                    </m:oMath>
                  </m:oMathPara>
                </a14:m>
                <a:endParaRPr lang="en-US" b="0" dirty="0"/>
              </a:p>
              <a:p>
                <a:pPr algn="ctr"/>
                <a:r>
                  <a:rPr lang="en-US" dirty="0"/>
                  <a:t>from original data sets</a:t>
                </a: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2E0BD50-ACA9-404A-9238-6639AFD196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3706" y="5076936"/>
                <a:ext cx="2284344" cy="646331"/>
              </a:xfrm>
              <a:prstGeom prst="rect">
                <a:avLst/>
              </a:prstGeom>
              <a:blipFill>
                <a:blip r:embed="rId3"/>
                <a:stretch>
                  <a:fillRect l="-1105" r="-1657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ECF1455-3341-704E-BA2D-C57EAD61FD40}"/>
              </a:ext>
            </a:extLst>
          </p:cNvPr>
          <p:cNvCxnSpPr>
            <a:cxnSpLocks/>
          </p:cNvCxnSpPr>
          <p:nvPr/>
        </p:nvCxnSpPr>
        <p:spPr>
          <a:xfrm>
            <a:off x="6035296" y="958715"/>
            <a:ext cx="0" cy="398582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AD60D319-C846-854C-B0DE-645019135F04}"/>
              </a:ext>
            </a:extLst>
          </p:cNvPr>
          <p:cNvSpPr txBox="1"/>
          <p:nvPr/>
        </p:nvSpPr>
        <p:spPr>
          <a:xfrm>
            <a:off x="5881290" y="48684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209434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0981D4F-E742-EB40-93EE-E763AFB05056}"/>
              </a:ext>
            </a:extLst>
          </p:cNvPr>
          <p:cNvSpPr/>
          <p:nvPr/>
        </p:nvSpPr>
        <p:spPr>
          <a:xfrm>
            <a:off x="5550693" y="1289671"/>
            <a:ext cx="545307" cy="34467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7517A8D-425C-F340-904C-16394FAD42B2}"/>
              </a:ext>
            </a:extLst>
          </p:cNvPr>
          <p:cNvSpPr/>
          <p:nvPr/>
        </p:nvSpPr>
        <p:spPr>
          <a:xfrm>
            <a:off x="6146098" y="1383957"/>
            <a:ext cx="545307" cy="33524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DFFD8F3-6EDF-4040-BD1A-617C9C594071}"/>
              </a:ext>
            </a:extLst>
          </p:cNvPr>
          <p:cNvSpPr/>
          <p:nvPr/>
        </p:nvSpPr>
        <p:spPr>
          <a:xfrm>
            <a:off x="6741503" y="2088291"/>
            <a:ext cx="545307" cy="26480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D4265F-B98A-1849-8DAC-07F9E69A96AD}"/>
              </a:ext>
            </a:extLst>
          </p:cNvPr>
          <p:cNvSpPr/>
          <p:nvPr/>
        </p:nvSpPr>
        <p:spPr>
          <a:xfrm>
            <a:off x="7336908" y="3299253"/>
            <a:ext cx="545307" cy="14371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84ACB3-1561-3E4C-950D-546F81F2BFF5}"/>
              </a:ext>
            </a:extLst>
          </p:cNvPr>
          <p:cNvSpPr/>
          <p:nvPr/>
        </p:nvSpPr>
        <p:spPr>
          <a:xfrm>
            <a:off x="7932313" y="4252177"/>
            <a:ext cx="545307" cy="4842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56E399-33C2-D144-ADE4-4B787241A7D9}"/>
              </a:ext>
            </a:extLst>
          </p:cNvPr>
          <p:cNvSpPr/>
          <p:nvPr/>
        </p:nvSpPr>
        <p:spPr>
          <a:xfrm>
            <a:off x="8527719" y="4670217"/>
            <a:ext cx="545307" cy="661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420C0D-5175-3043-94AD-71F8E878F5D6}"/>
              </a:ext>
            </a:extLst>
          </p:cNvPr>
          <p:cNvSpPr/>
          <p:nvPr/>
        </p:nvSpPr>
        <p:spPr>
          <a:xfrm>
            <a:off x="4955288" y="2088292"/>
            <a:ext cx="545307" cy="264809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C0F376-85D4-5F43-9E93-F42BAFA04AD0}"/>
              </a:ext>
            </a:extLst>
          </p:cNvPr>
          <p:cNvSpPr/>
          <p:nvPr/>
        </p:nvSpPr>
        <p:spPr>
          <a:xfrm>
            <a:off x="3764478" y="4151869"/>
            <a:ext cx="545307" cy="58451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A598F7-D0EC-3643-A0E2-44FCBD12A2B4}"/>
              </a:ext>
            </a:extLst>
          </p:cNvPr>
          <p:cNvSpPr/>
          <p:nvPr/>
        </p:nvSpPr>
        <p:spPr>
          <a:xfrm>
            <a:off x="4359883" y="3212757"/>
            <a:ext cx="545307" cy="15236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CEBD41-123C-DB44-9EE3-E30872AD8469}"/>
              </a:ext>
            </a:extLst>
          </p:cNvPr>
          <p:cNvSpPr/>
          <p:nvPr/>
        </p:nvSpPr>
        <p:spPr>
          <a:xfrm>
            <a:off x="3169073" y="4609633"/>
            <a:ext cx="545307" cy="1267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6A165A4-D35A-C242-AB94-AB06BC37FAC2}"/>
              </a:ext>
            </a:extLst>
          </p:cNvPr>
          <p:cNvSpPr/>
          <p:nvPr/>
        </p:nvSpPr>
        <p:spPr>
          <a:xfrm>
            <a:off x="4449528" y="4670218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EB3836C-B342-A145-897F-306CF34B8A48}"/>
              </a:ext>
            </a:extLst>
          </p:cNvPr>
          <p:cNvSpPr/>
          <p:nvPr/>
        </p:nvSpPr>
        <p:spPr>
          <a:xfrm>
            <a:off x="4693613" y="4670218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F3C711D-0421-984F-AB8E-3FEE5837F8AD}"/>
              </a:ext>
            </a:extLst>
          </p:cNvPr>
          <p:cNvSpPr/>
          <p:nvPr/>
        </p:nvSpPr>
        <p:spPr>
          <a:xfrm>
            <a:off x="5195086" y="4670218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189210E-33AF-2946-A8B8-A18548804BBF}"/>
              </a:ext>
            </a:extLst>
          </p:cNvPr>
          <p:cNvSpPr/>
          <p:nvPr/>
        </p:nvSpPr>
        <p:spPr>
          <a:xfrm>
            <a:off x="5546229" y="4670218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48A3AB1-8C4A-7544-A590-2579391A47FC}"/>
              </a:ext>
            </a:extLst>
          </p:cNvPr>
          <p:cNvSpPr/>
          <p:nvPr/>
        </p:nvSpPr>
        <p:spPr>
          <a:xfrm>
            <a:off x="5381472" y="4670218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596FA7C-F549-DF47-AF6C-064293632F41}"/>
              </a:ext>
            </a:extLst>
          </p:cNvPr>
          <p:cNvSpPr/>
          <p:nvPr/>
        </p:nvSpPr>
        <p:spPr>
          <a:xfrm>
            <a:off x="5809630" y="4670218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A02526D-402E-4F48-9AD5-7D4347CB6B14}"/>
              </a:ext>
            </a:extLst>
          </p:cNvPr>
          <p:cNvSpPr/>
          <p:nvPr/>
        </p:nvSpPr>
        <p:spPr>
          <a:xfrm>
            <a:off x="5677930" y="4670218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327B269-F22E-3141-AE65-0A086FAAEC93}"/>
              </a:ext>
            </a:extLst>
          </p:cNvPr>
          <p:cNvSpPr/>
          <p:nvPr/>
        </p:nvSpPr>
        <p:spPr>
          <a:xfrm>
            <a:off x="5977893" y="4670218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68EA33A-480C-6945-A4EC-31BE18A054F0}"/>
              </a:ext>
            </a:extLst>
          </p:cNvPr>
          <p:cNvSpPr/>
          <p:nvPr/>
        </p:nvSpPr>
        <p:spPr>
          <a:xfrm>
            <a:off x="6091536" y="4670218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EE3545D-1F75-644A-8098-EC7ED54795EB}"/>
              </a:ext>
            </a:extLst>
          </p:cNvPr>
          <p:cNvSpPr/>
          <p:nvPr/>
        </p:nvSpPr>
        <p:spPr>
          <a:xfrm>
            <a:off x="6237788" y="4670218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0645B90-0131-7D48-9DD7-921B9A7C10F4}"/>
              </a:ext>
            </a:extLst>
          </p:cNvPr>
          <p:cNvSpPr/>
          <p:nvPr/>
        </p:nvSpPr>
        <p:spPr>
          <a:xfrm>
            <a:off x="6361012" y="4670218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3795FA4-3AD6-4742-BEB2-76EA34CCDE1B}"/>
              </a:ext>
            </a:extLst>
          </p:cNvPr>
          <p:cNvSpPr/>
          <p:nvPr/>
        </p:nvSpPr>
        <p:spPr>
          <a:xfrm>
            <a:off x="6744834" y="4670218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682E971-A823-5140-873B-6A8732C9BB37}"/>
              </a:ext>
            </a:extLst>
          </p:cNvPr>
          <p:cNvSpPr/>
          <p:nvPr/>
        </p:nvSpPr>
        <p:spPr>
          <a:xfrm>
            <a:off x="7014310" y="4670218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8B25049-B1F4-B441-9CC5-38ED918B4C43}"/>
              </a:ext>
            </a:extLst>
          </p:cNvPr>
          <p:cNvSpPr/>
          <p:nvPr/>
        </p:nvSpPr>
        <p:spPr>
          <a:xfrm>
            <a:off x="7605950" y="4670218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70AE788-970B-3D47-92B9-50D7EA288A8F}"/>
              </a:ext>
            </a:extLst>
          </p:cNvPr>
          <p:cNvSpPr/>
          <p:nvPr/>
        </p:nvSpPr>
        <p:spPr>
          <a:xfrm>
            <a:off x="8928108" y="4670218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D273CF7-E436-8540-8C71-D5D5671F1CD8}"/>
              </a:ext>
            </a:extLst>
          </p:cNvPr>
          <p:cNvSpPr/>
          <p:nvPr/>
        </p:nvSpPr>
        <p:spPr>
          <a:xfrm>
            <a:off x="3383677" y="4670218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4417ED4-43C9-4746-B9D6-8E528F025730}"/>
              </a:ext>
            </a:extLst>
          </p:cNvPr>
          <p:cNvCxnSpPr>
            <a:cxnSpLocks/>
          </p:cNvCxnSpPr>
          <p:nvPr/>
        </p:nvCxnSpPr>
        <p:spPr>
          <a:xfrm>
            <a:off x="3058547" y="4769708"/>
            <a:ext cx="6388443" cy="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26529C87-EFF2-B443-931C-F8EBE680DD83}"/>
              </a:ext>
            </a:extLst>
          </p:cNvPr>
          <p:cNvSpPr/>
          <p:nvPr/>
        </p:nvSpPr>
        <p:spPr>
          <a:xfrm>
            <a:off x="5381472" y="4678268"/>
            <a:ext cx="182880" cy="18288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91B7078-FD18-FE4B-8822-CDBB7B21A4AD}"/>
              </a:ext>
            </a:extLst>
          </p:cNvPr>
          <p:cNvSpPr/>
          <p:nvPr/>
        </p:nvSpPr>
        <p:spPr>
          <a:xfrm>
            <a:off x="6950642" y="4678268"/>
            <a:ext cx="182880" cy="18288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24B1595-F9EF-4A42-90A5-CC0334AAE3A9}"/>
              </a:ext>
            </a:extLst>
          </p:cNvPr>
          <p:cNvSpPr/>
          <p:nvPr/>
        </p:nvSpPr>
        <p:spPr>
          <a:xfrm>
            <a:off x="6362778" y="4678268"/>
            <a:ext cx="182880" cy="1828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81542D8-DD95-1644-93F5-1266798FCA1C}"/>
              </a:ext>
            </a:extLst>
          </p:cNvPr>
          <p:cNvSpPr/>
          <p:nvPr/>
        </p:nvSpPr>
        <p:spPr>
          <a:xfrm>
            <a:off x="4070731" y="4675429"/>
            <a:ext cx="182880" cy="1828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CEF4DC0-D493-C343-ADB0-E16E2FDA2456}"/>
              </a:ext>
            </a:extLst>
          </p:cNvPr>
          <p:cNvSpPr/>
          <p:nvPr/>
        </p:nvSpPr>
        <p:spPr>
          <a:xfrm>
            <a:off x="8062587" y="4681301"/>
            <a:ext cx="182880" cy="1828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F64A205-B8BA-6246-9334-BE02D6A304DB}"/>
              </a:ext>
            </a:extLst>
          </p:cNvPr>
          <p:cNvCxnSpPr>
            <a:cxnSpLocks/>
          </p:cNvCxnSpPr>
          <p:nvPr/>
        </p:nvCxnSpPr>
        <p:spPr>
          <a:xfrm flipV="1">
            <a:off x="2959694" y="1145628"/>
            <a:ext cx="0" cy="362408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BA104B8-983A-724A-84CC-B412792747E1}"/>
              </a:ext>
            </a:extLst>
          </p:cNvPr>
          <p:cNvSpPr txBox="1"/>
          <p:nvPr/>
        </p:nvSpPr>
        <p:spPr>
          <a:xfrm rot="16200000">
            <a:off x="2310657" y="2622787"/>
            <a:ext cx="810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counts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6742506-D4F4-9543-8FC0-1A29F5A7196F}"/>
              </a:ext>
            </a:extLst>
          </p:cNvPr>
          <p:cNvCxnSpPr>
            <a:cxnSpLocks/>
          </p:cNvCxnSpPr>
          <p:nvPr/>
        </p:nvCxnSpPr>
        <p:spPr>
          <a:xfrm>
            <a:off x="8083592" y="1030014"/>
            <a:ext cx="0" cy="5245797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60324E0-77BA-CD4F-BB45-3D6230E38DEE}"/>
              </a:ext>
            </a:extLst>
          </p:cNvPr>
          <p:cNvCxnSpPr>
            <a:cxnSpLocks/>
          </p:cNvCxnSpPr>
          <p:nvPr/>
        </p:nvCxnSpPr>
        <p:spPr>
          <a:xfrm>
            <a:off x="4108906" y="1030014"/>
            <a:ext cx="1" cy="5245797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390AAD9-4069-C84D-9D99-96E003B83967}"/>
              </a:ext>
            </a:extLst>
          </p:cNvPr>
          <p:cNvCxnSpPr>
            <a:cxnSpLocks/>
          </p:cNvCxnSpPr>
          <p:nvPr/>
        </p:nvCxnSpPr>
        <p:spPr>
          <a:xfrm>
            <a:off x="4125347" y="6097140"/>
            <a:ext cx="3926730" cy="0"/>
          </a:xfrm>
          <a:prstGeom prst="straightConnector1">
            <a:avLst/>
          </a:prstGeom>
          <a:ln w="19050">
            <a:solidFill>
              <a:srgbClr val="C0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FFF009F5-1404-F04F-8015-7EF86A0FF980}"/>
              </a:ext>
            </a:extLst>
          </p:cNvPr>
          <p:cNvSpPr txBox="1"/>
          <p:nvPr/>
        </p:nvSpPr>
        <p:spPr>
          <a:xfrm>
            <a:off x="4799819" y="6097140"/>
            <a:ext cx="2445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confidence interval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35C71A7-AC3B-904E-ADCC-98918AE1F765}"/>
                  </a:ext>
                </a:extLst>
              </p:cNvPr>
              <p:cNvSpPr txBox="1"/>
              <p:nvPr/>
            </p:nvSpPr>
            <p:spPr>
              <a:xfrm>
                <a:off x="8871756" y="4944538"/>
                <a:ext cx="196015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𝑡𝑎𝑡</m:t>
                      </m:r>
                      <m:r>
                        <a:rPr lang="en-US" b="0" i="1" baseline="3000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𝑠𝑡𝑎𝑡</m:t>
                      </m:r>
                      <m:r>
                        <a:rPr lang="en-US" b="0" i="1" baseline="30000" dirty="0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dirty="0"/>
              </a:p>
              <a:p>
                <a:pPr algn="ctr"/>
                <a:r>
                  <a:rPr lang="en-US" dirty="0"/>
                  <a:t>from permutations</a:t>
                </a: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35C71A7-AC3B-904E-ADCC-98918AE1F7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1756" y="4944538"/>
                <a:ext cx="1960152" cy="646331"/>
              </a:xfrm>
              <a:prstGeom prst="rect">
                <a:avLst/>
              </a:prstGeom>
              <a:blipFill>
                <a:blip r:embed="rId2"/>
                <a:stretch>
                  <a:fillRect l="-1935" r="-1935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Left-Right Arrow 49">
            <a:extLst>
              <a:ext uri="{FF2B5EF4-FFF2-40B4-BE49-F238E27FC236}">
                <a16:creationId xmlns:a16="http://schemas.microsoft.com/office/drawing/2014/main" id="{E35EFE57-B5CB-1346-A13C-3F1EBD555990}"/>
              </a:ext>
            </a:extLst>
          </p:cNvPr>
          <p:cNvSpPr/>
          <p:nvPr/>
        </p:nvSpPr>
        <p:spPr>
          <a:xfrm>
            <a:off x="4125347" y="675844"/>
            <a:ext cx="3916183" cy="269674"/>
          </a:xfrm>
          <a:prstGeom prst="left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Left Arrow 50">
            <a:extLst>
              <a:ext uri="{FF2B5EF4-FFF2-40B4-BE49-F238E27FC236}">
                <a16:creationId xmlns:a16="http://schemas.microsoft.com/office/drawing/2014/main" id="{53EB09DD-A846-A54E-A605-760FAA7F3CD2}"/>
              </a:ext>
            </a:extLst>
          </p:cNvPr>
          <p:cNvSpPr/>
          <p:nvPr/>
        </p:nvSpPr>
        <p:spPr>
          <a:xfrm>
            <a:off x="3382596" y="669450"/>
            <a:ext cx="717136" cy="277706"/>
          </a:xfrm>
          <a:prstGeom prst="lef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Left Arrow 51">
            <a:extLst>
              <a:ext uri="{FF2B5EF4-FFF2-40B4-BE49-F238E27FC236}">
                <a16:creationId xmlns:a16="http://schemas.microsoft.com/office/drawing/2014/main" id="{2CCAB657-3807-5247-AC06-A9FB682066B2}"/>
              </a:ext>
            </a:extLst>
          </p:cNvPr>
          <p:cNvSpPr/>
          <p:nvPr/>
        </p:nvSpPr>
        <p:spPr>
          <a:xfrm flipH="1">
            <a:off x="8097015" y="662647"/>
            <a:ext cx="717136" cy="277706"/>
          </a:xfrm>
          <a:prstGeom prst="lef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A665A00-89FA-194A-97B2-C2C98C8165D1}"/>
              </a:ext>
            </a:extLst>
          </p:cNvPr>
          <p:cNvSpPr txBox="1"/>
          <p:nvPr/>
        </p:nvSpPr>
        <p:spPr>
          <a:xfrm>
            <a:off x="5050009" y="300118"/>
            <a:ext cx="1754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 NOT reject H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E18A0DE-6D07-DC43-B81F-B189BC452AB1}"/>
              </a:ext>
            </a:extLst>
          </p:cNvPr>
          <p:cNvSpPr txBox="1"/>
          <p:nvPr/>
        </p:nvSpPr>
        <p:spPr>
          <a:xfrm>
            <a:off x="8041530" y="292151"/>
            <a:ext cx="997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reject H</a:t>
            </a:r>
            <a:r>
              <a:rPr lang="en-US" baseline="-25000" dirty="0">
                <a:solidFill>
                  <a:srgbClr val="C00000"/>
                </a:solidFill>
              </a:rPr>
              <a:t>0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5DB91AC-0D27-E044-90DF-7923DEDF504B}"/>
              </a:ext>
            </a:extLst>
          </p:cNvPr>
          <p:cNvSpPr txBox="1"/>
          <p:nvPr/>
        </p:nvSpPr>
        <p:spPr>
          <a:xfrm>
            <a:off x="3166514" y="293315"/>
            <a:ext cx="997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reject H</a:t>
            </a:r>
            <a:r>
              <a:rPr lang="en-US" baseline="-25000" dirty="0">
                <a:solidFill>
                  <a:srgbClr val="C00000"/>
                </a:solidFill>
              </a:rPr>
              <a:t>0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3C13B00-1E36-A14E-9735-752B4E8BDB74}"/>
              </a:ext>
            </a:extLst>
          </p:cNvPr>
          <p:cNvCxnSpPr>
            <a:cxnSpLocks/>
          </p:cNvCxnSpPr>
          <p:nvPr/>
        </p:nvCxnSpPr>
        <p:spPr>
          <a:xfrm>
            <a:off x="5377966" y="1030014"/>
            <a:ext cx="0" cy="4079868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2E0BD50-ACA9-404A-9238-6639AFD19698}"/>
                  </a:ext>
                </a:extLst>
              </p:cNvPr>
              <p:cNvSpPr txBox="1"/>
              <p:nvPr/>
            </p:nvSpPr>
            <p:spPr>
              <a:xfrm>
                <a:off x="4233706" y="5076936"/>
                <a:ext cx="228434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𝑡𝑎𝑡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𝑡𝑎𝑡</m:t>
                      </m:r>
                    </m:oMath>
                  </m:oMathPara>
                </a14:m>
                <a:endParaRPr lang="en-US" b="0" dirty="0"/>
              </a:p>
              <a:p>
                <a:pPr algn="ctr"/>
                <a:r>
                  <a:rPr lang="en-US" dirty="0"/>
                  <a:t>from original data sets</a:t>
                </a: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2E0BD50-ACA9-404A-9238-6639AFD196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3706" y="5076936"/>
                <a:ext cx="2284344" cy="646331"/>
              </a:xfrm>
              <a:prstGeom prst="rect">
                <a:avLst/>
              </a:prstGeom>
              <a:blipFill>
                <a:blip r:embed="rId3"/>
                <a:stretch>
                  <a:fillRect l="-1105" r="-1657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6E94A14-D301-2F4D-A5E7-2D56616FC69C}"/>
              </a:ext>
            </a:extLst>
          </p:cNvPr>
          <p:cNvCxnSpPr>
            <a:cxnSpLocks/>
          </p:cNvCxnSpPr>
          <p:nvPr/>
        </p:nvCxnSpPr>
        <p:spPr>
          <a:xfrm>
            <a:off x="6035296" y="958715"/>
            <a:ext cx="0" cy="398582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659A65A1-50DD-FB45-AE85-7DCF2077568A}"/>
              </a:ext>
            </a:extLst>
          </p:cNvPr>
          <p:cNvSpPr txBox="1"/>
          <p:nvPr/>
        </p:nvSpPr>
        <p:spPr>
          <a:xfrm>
            <a:off x="5881290" y="48684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86191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0981D4F-E742-EB40-93EE-E763AFB05056}"/>
              </a:ext>
            </a:extLst>
          </p:cNvPr>
          <p:cNvSpPr/>
          <p:nvPr/>
        </p:nvSpPr>
        <p:spPr>
          <a:xfrm>
            <a:off x="5550693" y="1289671"/>
            <a:ext cx="545307" cy="34467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7517A8D-425C-F340-904C-16394FAD42B2}"/>
              </a:ext>
            </a:extLst>
          </p:cNvPr>
          <p:cNvSpPr/>
          <p:nvPr/>
        </p:nvSpPr>
        <p:spPr>
          <a:xfrm>
            <a:off x="6146098" y="1383957"/>
            <a:ext cx="545307" cy="33524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DFFD8F3-6EDF-4040-BD1A-617C9C594071}"/>
              </a:ext>
            </a:extLst>
          </p:cNvPr>
          <p:cNvSpPr/>
          <p:nvPr/>
        </p:nvSpPr>
        <p:spPr>
          <a:xfrm>
            <a:off x="6741503" y="2088291"/>
            <a:ext cx="545307" cy="26480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D4265F-B98A-1849-8DAC-07F9E69A96AD}"/>
              </a:ext>
            </a:extLst>
          </p:cNvPr>
          <p:cNvSpPr/>
          <p:nvPr/>
        </p:nvSpPr>
        <p:spPr>
          <a:xfrm>
            <a:off x="7336908" y="3299253"/>
            <a:ext cx="545307" cy="14371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84ACB3-1561-3E4C-950D-546F81F2BFF5}"/>
              </a:ext>
            </a:extLst>
          </p:cNvPr>
          <p:cNvSpPr/>
          <p:nvPr/>
        </p:nvSpPr>
        <p:spPr>
          <a:xfrm>
            <a:off x="7932313" y="4252177"/>
            <a:ext cx="545307" cy="4842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56E399-33C2-D144-ADE4-4B787241A7D9}"/>
              </a:ext>
            </a:extLst>
          </p:cNvPr>
          <p:cNvSpPr/>
          <p:nvPr/>
        </p:nvSpPr>
        <p:spPr>
          <a:xfrm>
            <a:off x="8527719" y="4670217"/>
            <a:ext cx="545307" cy="661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420C0D-5175-3043-94AD-71F8E878F5D6}"/>
              </a:ext>
            </a:extLst>
          </p:cNvPr>
          <p:cNvSpPr/>
          <p:nvPr/>
        </p:nvSpPr>
        <p:spPr>
          <a:xfrm>
            <a:off x="4955288" y="2088292"/>
            <a:ext cx="545307" cy="264809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C0F376-85D4-5F43-9E93-F42BAFA04AD0}"/>
              </a:ext>
            </a:extLst>
          </p:cNvPr>
          <p:cNvSpPr/>
          <p:nvPr/>
        </p:nvSpPr>
        <p:spPr>
          <a:xfrm>
            <a:off x="3764478" y="4151869"/>
            <a:ext cx="545307" cy="58451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A598F7-D0EC-3643-A0E2-44FCBD12A2B4}"/>
              </a:ext>
            </a:extLst>
          </p:cNvPr>
          <p:cNvSpPr/>
          <p:nvPr/>
        </p:nvSpPr>
        <p:spPr>
          <a:xfrm>
            <a:off x="4359883" y="3212757"/>
            <a:ext cx="545307" cy="15236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CEBD41-123C-DB44-9EE3-E30872AD8469}"/>
              </a:ext>
            </a:extLst>
          </p:cNvPr>
          <p:cNvSpPr/>
          <p:nvPr/>
        </p:nvSpPr>
        <p:spPr>
          <a:xfrm>
            <a:off x="3169073" y="4609633"/>
            <a:ext cx="545307" cy="1267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6A165A4-D35A-C242-AB94-AB06BC37FAC2}"/>
              </a:ext>
            </a:extLst>
          </p:cNvPr>
          <p:cNvSpPr/>
          <p:nvPr/>
        </p:nvSpPr>
        <p:spPr>
          <a:xfrm>
            <a:off x="4449528" y="4670218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EB3836C-B342-A145-897F-306CF34B8A48}"/>
              </a:ext>
            </a:extLst>
          </p:cNvPr>
          <p:cNvSpPr/>
          <p:nvPr/>
        </p:nvSpPr>
        <p:spPr>
          <a:xfrm>
            <a:off x="4693613" y="4670218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F3C711D-0421-984F-AB8E-3FEE5837F8AD}"/>
              </a:ext>
            </a:extLst>
          </p:cNvPr>
          <p:cNvSpPr/>
          <p:nvPr/>
        </p:nvSpPr>
        <p:spPr>
          <a:xfrm>
            <a:off x="5195086" y="4670218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189210E-33AF-2946-A8B8-A18548804BBF}"/>
              </a:ext>
            </a:extLst>
          </p:cNvPr>
          <p:cNvSpPr/>
          <p:nvPr/>
        </p:nvSpPr>
        <p:spPr>
          <a:xfrm>
            <a:off x="5546229" y="4670218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48A3AB1-8C4A-7544-A590-2579391A47FC}"/>
              </a:ext>
            </a:extLst>
          </p:cNvPr>
          <p:cNvSpPr/>
          <p:nvPr/>
        </p:nvSpPr>
        <p:spPr>
          <a:xfrm>
            <a:off x="5381472" y="4670218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596FA7C-F549-DF47-AF6C-064293632F41}"/>
              </a:ext>
            </a:extLst>
          </p:cNvPr>
          <p:cNvSpPr/>
          <p:nvPr/>
        </p:nvSpPr>
        <p:spPr>
          <a:xfrm>
            <a:off x="5809630" y="4670218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A02526D-402E-4F48-9AD5-7D4347CB6B14}"/>
              </a:ext>
            </a:extLst>
          </p:cNvPr>
          <p:cNvSpPr/>
          <p:nvPr/>
        </p:nvSpPr>
        <p:spPr>
          <a:xfrm>
            <a:off x="5677930" y="4670218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327B269-F22E-3141-AE65-0A086FAAEC93}"/>
              </a:ext>
            </a:extLst>
          </p:cNvPr>
          <p:cNvSpPr/>
          <p:nvPr/>
        </p:nvSpPr>
        <p:spPr>
          <a:xfrm>
            <a:off x="5977893" y="4670218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68EA33A-480C-6945-A4EC-31BE18A054F0}"/>
              </a:ext>
            </a:extLst>
          </p:cNvPr>
          <p:cNvSpPr/>
          <p:nvPr/>
        </p:nvSpPr>
        <p:spPr>
          <a:xfrm>
            <a:off x="6091536" y="4670218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EE3545D-1F75-644A-8098-EC7ED54795EB}"/>
              </a:ext>
            </a:extLst>
          </p:cNvPr>
          <p:cNvSpPr/>
          <p:nvPr/>
        </p:nvSpPr>
        <p:spPr>
          <a:xfrm>
            <a:off x="6237788" y="4670218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0645B90-0131-7D48-9DD7-921B9A7C10F4}"/>
              </a:ext>
            </a:extLst>
          </p:cNvPr>
          <p:cNvSpPr/>
          <p:nvPr/>
        </p:nvSpPr>
        <p:spPr>
          <a:xfrm>
            <a:off x="6361012" y="4670218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3795FA4-3AD6-4742-BEB2-76EA34CCDE1B}"/>
              </a:ext>
            </a:extLst>
          </p:cNvPr>
          <p:cNvSpPr/>
          <p:nvPr/>
        </p:nvSpPr>
        <p:spPr>
          <a:xfrm>
            <a:off x="6744834" y="4670218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682E971-A823-5140-873B-6A8732C9BB37}"/>
              </a:ext>
            </a:extLst>
          </p:cNvPr>
          <p:cNvSpPr/>
          <p:nvPr/>
        </p:nvSpPr>
        <p:spPr>
          <a:xfrm>
            <a:off x="7014310" y="4670218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8B25049-B1F4-B441-9CC5-38ED918B4C43}"/>
              </a:ext>
            </a:extLst>
          </p:cNvPr>
          <p:cNvSpPr/>
          <p:nvPr/>
        </p:nvSpPr>
        <p:spPr>
          <a:xfrm>
            <a:off x="7605950" y="4670218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70AE788-970B-3D47-92B9-50D7EA288A8F}"/>
              </a:ext>
            </a:extLst>
          </p:cNvPr>
          <p:cNvSpPr/>
          <p:nvPr/>
        </p:nvSpPr>
        <p:spPr>
          <a:xfrm>
            <a:off x="8928108" y="4670218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D273CF7-E436-8540-8C71-D5D5671F1CD8}"/>
              </a:ext>
            </a:extLst>
          </p:cNvPr>
          <p:cNvSpPr/>
          <p:nvPr/>
        </p:nvSpPr>
        <p:spPr>
          <a:xfrm>
            <a:off x="3383677" y="4670218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4417ED4-43C9-4746-B9D6-8E528F025730}"/>
              </a:ext>
            </a:extLst>
          </p:cNvPr>
          <p:cNvCxnSpPr>
            <a:cxnSpLocks/>
          </p:cNvCxnSpPr>
          <p:nvPr/>
        </p:nvCxnSpPr>
        <p:spPr>
          <a:xfrm>
            <a:off x="3058547" y="4769708"/>
            <a:ext cx="6388443" cy="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26529C87-EFF2-B443-931C-F8EBE680DD83}"/>
              </a:ext>
            </a:extLst>
          </p:cNvPr>
          <p:cNvSpPr/>
          <p:nvPr/>
        </p:nvSpPr>
        <p:spPr>
          <a:xfrm>
            <a:off x="5381472" y="4678268"/>
            <a:ext cx="182880" cy="18288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91B7078-FD18-FE4B-8822-CDBB7B21A4AD}"/>
              </a:ext>
            </a:extLst>
          </p:cNvPr>
          <p:cNvSpPr/>
          <p:nvPr/>
        </p:nvSpPr>
        <p:spPr>
          <a:xfrm>
            <a:off x="6950642" y="4678268"/>
            <a:ext cx="182880" cy="18288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24B1595-F9EF-4A42-90A5-CC0334AAE3A9}"/>
              </a:ext>
            </a:extLst>
          </p:cNvPr>
          <p:cNvSpPr/>
          <p:nvPr/>
        </p:nvSpPr>
        <p:spPr>
          <a:xfrm>
            <a:off x="6362778" y="4678268"/>
            <a:ext cx="182880" cy="1828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81542D8-DD95-1644-93F5-1266798FCA1C}"/>
              </a:ext>
            </a:extLst>
          </p:cNvPr>
          <p:cNvSpPr/>
          <p:nvPr/>
        </p:nvSpPr>
        <p:spPr>
          <a:xfrm>
            <a:off x="4070731" y="4675429"/>
            <a:ext cx="182880" cy="1828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CEF4DC0-D493-C343-ADB0-E16E2FDA2456}"/>
              </a:ext>
            </a:extLst>
          </p:cNvPr>
          <p:cNvSpPr/>
          <p:nvPr/>
        </p:nvSpPr>
        <p:spPr>
          <a:xfrm>
            <a:off x="8062587" y="4681301"/>
            <a:ext cx="182880" cy="1828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F64A205-B8BA-6246-9334-BE02D6A304DB}"/>
              </a:ext>
            </a:extLst>
          </p:cNvPr>
          <p:cNvCxnSpPr>
            <a:cxnSpLocks/>
          </p:cNvCxnSpPr>
          <p:nvPr/>
        </p:nvCxnSpPr>
        <p:spPr>
          <a:xfrm flipV="1">
            <a:off x="2959694" y="1145628"/>
            <a:ext cx="0" cy="362408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BA104B8-983A-724A-84CC-B412792747E1}"/>
              </a:ext>
            </a:extLst>
          </p:cNvPr>
          <p:cNvSpPr txBox="1"/>
          <p:nvPr/>
        </p:nvSpPr>
        <p:spPr>
          <a:xfrm rot="16200000">
            <a:off x="2310657" y="2622787"/>
            <a:ext cx="810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counts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6742506-D4F4-9543-8FC0-1A29F5A7196F}"/>
              </a:ext>
            </a:extLst>
          </p:cNvPr>
          <p:cNvCxnSpPr>
            <a:cxnSpLocks/>
          </p:cNvCxnSpPr>
          <p:nvPr/>
        </p:nvCxnSpPr>
        <p:spPr>
          <a:xfrm>
            <a:off x="8083592" y="1030014"/>
            <a:ext cx="0" cy="5245797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60324E0-77BA-CD4F-BB45-3D6230E38DEE}"/>
              </a:ext>
            </a:extLst>
          </p:cNvPr>
          <p:cNvCxnSpPr>
            <a:cxnSpLocks/>
          </p:cNvCxnSpPr>
          <p:nvPr/>
        </p:nvCxnSpPr>
        <p:spPr>
          <a:xfrm>
            <a:off x="4108906" y="1030014"/>
            <a:ext cx="1" cy="5245797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390AAD9-4069-C84D-9D99-96E003B83967}"/>
              </a:ext>
            </a:extLst>
          </p:cNvPr>
          <p:cNvCxnSpPr>
            <a:cxnSpLocks/>
          </p:cNvCxnSpPr>
          <p:nvPr/>
        </p:nvCxnSpPr>
        <p:spPr>
          <a:xfrm>
            <a:off x="4125347" y="6097140"/>
            <a:ext cx="3926730" cy="0"/>
          </a:xfrm>
          <a:prstGeom prst="straightConnector1">
            <a:avLst/>
          </a:prstGeom>
          <a:ln w="19050">
            <a:solidFill>
              <a:srgbClr val="C0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FFF009F5-1404-F04F-8015-7EF86A0FF980}"/>
              </a:ext>
            </a:extLst>
          </p:cNvPr>
          <p:cNvSpPr txBox="1"/>
          <p:nvPr/>
        </p:nvSpPr>
        <p:spPr>
          <a:xfrm>
            <a:off x="4799819" y="6097140"/>
            <a:ext cx="2445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confidence interval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35C71A7-AC3B-904E-ADCC-98918AE1F765}"/>
                  </a:ext>
                </a:extLst>
              </p:cNvPr>
              <p:cNvSpPr txBox="1"/>
              <p:nvPr/>
            </p:nvSpPr>
            <p:spPr>
              <a:xfrm>
                <a:off x="8871756" y="4944538"/>
                <a:ext cx="196015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𝑡𝑎𝑡</m:t>
                      </m:r>
                      <m:r>
                        <a:rPr lang="en-US" b="0" i="1" baseline="3000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𝑠𝑡𝑎𝑡</m:t>
                      </m:r>
                      <m:r>
                        <a:rPr lang="en-US" b="0" i="1" baseline="30000" dirty="0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dirty="0"/>
              </a:p>
              <a:p>
                <a:pPr algn="ctr"/>
                <a:r>
                  <a:rPr lang="en-US" dirty="0"/>
                  <a:t>from permutations</a:t>
                </a: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35C71A7-AC3B-904E-ADCC-98918AE1F7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1756" y="4944538"/>
                <a:ext cx="1960152" cy="646331"/>
              </a:xfrm>
              <a:prstGeom prst="rect">
                <a:avLst/>
              </a:prstGeom>
              <a:blipFill>
                <a:blip r:embed="rId2"/>
                <a:stretch>
                  <a:fillRect l="-1935" r="-1935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Left-Right Arrow 49">
            <a:extLst>
              <a:ext uri="{FF2B5EF4-FFF2-40B4-BE49-F238E27FC236}">
                <a16:creationId xmlns:a16="http://schemas.microsoft.com/office/drawing/2014/main" id="{E35EFE57-B5CB-1346-A13C-3F1EBD555990}"/>
              </a:ext>
            </a:extLst>
          </p:cNvPr>
          <p:cNvSpPr/>
          <p:nvPr/>
        </p:nvSpPr>
        <p:spPr>
          <a:xfrm>
            <a:off x="4125347" y="675844"/>
            <a:ext cx="3916183" cy="269674"/>
          </a:xfrm>
          <a:prstGeom prst="left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Left Arrow 50">
            <a:extLst>
              <a:ext uri="{FF2B5EF4-FFF2-40B4-BE49-F238E27FC236}">
                <a16:creationId xmlns:a16="http://schemas.microsoft.com/office/drawing/2014/main" id="{53EB09DD-A846-A54E-A605-760FAA7F3CD2}"/>
              </a:ext>
            </a:extLst>
          </p:cNvPr>
          <p:cNvSpPr/>
          <p:nvPr/>
        </p:nvSpPr>
        <p:spPr>
          <a:xfrm>
            <a:off x="3382596" y="669450"/>
            <a:ext cx="717136" cy="277706"/>
          </a:xfrm>
          <a:prstGeom prst="lef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Left Arrow 51">
            <a:extLst>
              <a:ext uri="{FF2B5EF4-FFF2-40B4-BE49-F238E27FC236}">
                <a16:creationId xmlns:a16="http://schemas.microsoft.com/office/drawing/2014/main" id="{2CCAB657-3807-5247-AC06-A9FB682066B2}"/>
              </a:ext>
            </a:extLst>
          </p:cNvPr>
          <p:cNvSpPr/>
          <p:nvPr/>
        </p:nvSpPr>
        <p:spPr>
          <a:xfrm flipH="1">
            <a:off x="8097015" y="662647"/>
            <a:ext cx="717136" cy="277706"/>
          </a:xfrm>
          <a:prstGeom prst="lef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A665A00-89FA-194A-97B2-C2C98C8165D1}"/>
              </a:ext>
            </a:extLst>
          </p:cNvPr>
          <p:cNvSpPr txBox="1"/>
          <p:nvPr/>
        </p:nvSpPr>
        <p:spPr>
          <a:xfrm>
            <a:off x="5050009" y="300118"/>
            <a:ext cx="1754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 NOT reject H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E18A0DE-6D07-DC43-B81F-B189BC452AB1}"/>
              </a:ext>
            </a:extLst>
          </p:cNvPr>
          <p:cNvSpPr txBox="1"/>
          <p:nvPr/>
        </p:nvSpPr>
        <p:spPr>
          <a:xfrm>
            <a:off x="8041530" y="292151"/>
            <a:ext cx="997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reject H</a:t>
            </a:r>
            <a:r>
              <a:rPr lang="en-US" baseline="-25000" dirty="0">
                <a:solidFill>
                  <a:srgbClr val="C00000"/>
                </a:solidFill>
              </a:rPr>
              <a:t>0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5DB91AC-0D27-E044-90DF-7923DEDF504B}"/>
              </a:ext>
            </a:extLst>
          </p:cNvPr>
          <p:cNvSpPr txBox="1"/>
          <p:nvPr/>
        </p:nvSpPr>
        <p:spPr>
          <a:xfrm>
            <a:off x="3166514" y="293315"/>
            <a:ext cx="997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reject H</a:t>
            </a:r>
            <a:r>
              <a:rPr lang="en-US" baseline="-25000" dirty="0">
                <a:solidFill>
                  <a:srgbClr val="C00000"/>
                </a:solidFill>
              </a:rPr>
              <a:t>0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3C13B00-1E36-A14E-9735-752B4E8BDB74}"/>
              </a:ext>
            </a:extLst>
          </p:cNvPr>
          <p:cNvCxnSpPr>
            <a:cxnSpLocks/>
          </p:cNvCxnSpPr>
          <p:nvPr/>
        </p:nvCxnSpPr>
        <p:spPr>
          <a:xfrm>
            <a:off x="3566557" y="1030014"/>
            <a:ext cx="0" cy="4079868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2E0BD50-ACA9-404A-9238-6639AFD19698}"/>
                  </a:ext>
                </a:extLst>
              </p:cNvPr>
              <p:cNvSpPr txBox="1"/>
              <p:nvPr/>
            </p:nvSpPr>
            <p:spPr>
              <a:xfrm>
                <a:off x="1707114" y="5076936"/>
                <a:ext cx="228434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𝑡𝑎𝑡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𝑡𝑎𝑡</m:t>
                      </m:r>
                    </m:oMath>
                  </m:oMathPara>
                </a14:m>
                <a:endParaRPr lang="en-US" b="0" dirty="0"/>
              </a:p>
              <a:p>
                <a:pPr algn="ctr"/>
                <a:r>
                  <a:rPr lang="en-US" dirty="0"/>
                  <a:t>from original data sets</a:t>
                </a: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2E0BD50-ACA9-404A-9238-6639AFD196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114" y="5076936"/>
                <a:ext cx="2284344" cy="646331"/>
              </a:xfrm>
              <a:prstGeom prst="rect">
                <a:avLst/>
              </a:prstGeom>
              <a:blipFill>
                <a:blip r:embed="rId3"/>
                <a:stretch>
                  <a:fillRect l="-1105" r="-1657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8C70C8B-9059-7246-950A-8DDBCA6D26AB}"/>
              </a:ext>
            </a:extLst>
          </p:cNvPr>
          <p:cNvCxnSpPr>
            <a:cxnSpLocks/>
          </p:cNvCxnSpPr>
          <p:nvPr/>
        </p:nvCxnSpPr>
        <p:spPr>
          <a:xfrm>
            <a:off x="6035296" y="958715"/>
            <a:ext cx="0" cy="398582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75A2725-D2A5-354D-A47A-53B899F4C2CD}"/>
              </a:ext>
            </a:extLst>
          </p:cNvPr>
          <p:cNvSpPr txBox="1"/>
          <p:nvPr/>
        </p:nvSpPr>
        <p:spPr>
          <a:xfrm>
            <a:off x="5881290" y="48684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3062433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99BE70-11C7-E946-94CF-7C281B3BD1C2}"/>
              </a:ext>
            </a:extLst>
          </p:cNvPr>
          <p:cNvSpPr txBox="1"/>
          <p:nvPr/>
        </p:nvSpPr>
        <p:spPr>
          <a:xfrm>
            <a:off x="754692" y="258901"/>
            <a:ext cx="7165744" cy="6555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ourier" pitchFamily="2" charset="0"/>
              </a:rPr>
              <a:t>dataA</a:t>
            </a:r>
            <a:r>
              <a:rPr lang="en-US" sz="1400" dirty="0">
                <a:latin typeface="Courier" pitchFamily="2" charset="0"/>
              </a:rPr>
              <a:t> = …</a:t>
            </a:r>
          </a:p>
          <a:p>
            <a:r>
              <a:rPr lang="en-US" sz="1400" dirty="0" err="1">
                <a:latin typeface="Courier" pitchFamily="2" charset="0"/>
              </a:rPr>
              <a:t>dataB</a:t>
            </a:r>
            <a:r>
              <a:rPr lang="en-US" sz="1400" dirty="0">
                <a:latin typeface="Courier" pitchFamily="2" charset="0"/>
              </a:rPr>
              <a:t> = …</a:t>
            </a:r>
          </a:p>
          <a:p>
            <a:endParaRPr lang="en-US" sz="1400" dirty="0">
              <a:latin typeface="Courier" pitchFamily="2" charset="0"/>
            </a:endParaRPr>
          </a:p>
          <a:p>
            <a:r>
              <a:rPr lang="en-US" sz="1400" dirty="0" err="1">
                <a:latin typeface="Courier" pitchFamily="2" charset="0"/>
              </a:rPr>
              <a:t>nA</a:t>
            </a:r>
            <a:r>
              <a:rPr lang="en-US" sz="1400" dirty="0">
                <a:latin typeface="Courier" pitchFamily="2" charset="0"/>
              </a:rPr>
              <a:t> = </a:t>
            </a:r>
            <a:r>
              <a:rPr lang="en-US" sz="1400" dirty="0" err="1">
                <a:latin typeface="Courier" pitchFamily="2" charset="0"/>
              </a:rPr>
              <a:t>len</a:t>
            </a:r>
            <a:r>
              <a:rPr lang="en-US" sz="1400" dirty="0">
                <a:latin typeface="Courier" pitchFamily="2" charset="0"/>
              </a:rPr>
              <a:t>(</a:t>
            </a:r>
            <a:r>
              <a:rPr lang="en-US" sz="1400" dirty="0" err="1">
                <a:latin typeface="Courier" pitchFamily="2" charset="0"/>
              </a:rPr>
              <a:t>dataA</a:t>
            </a:r>
            <a:r>
              <a:rPr lang="en-US" sz="1400" dirty="0">
                <a:latin typeface="Courier" pitchFamily="2" charset="0"/>
              </a:rPr>
              <a:t>)</a:t>
            </a:r>
          </a:p>
          <a:p>
            <a:r>
              <a:rPr lang="en-US" sz="1400" dirty="0" err="1">
                <a:latin typeface="Courier" pitchFamily="2" charset="0"/>
              </a:rPr>
              <a:t>nB</a:t>
            </a:r>
            <a:r>
              <a:rPr lang="en-US" sz="1400" dirty="0">
                <a:latin typeface="Courier" pitchFamily="2" charset="0"/>
              </a:rPr>
              <a:t> = </a:t>
            </a:r>
            <a:r>
              <a:rPr lang="en-US" sz="1400" dirty="0" err="1">
                <a:latin typeface="Courier" pitchFamily="2" charset="0"/>
              </a:rPr>
              <a:t>len</a:t>
            </a:r>
            <a:r>
              <a:rPr lang="en-US" sz="1400" dirty="0">
                <a:latin typeface="Courier" pitchFamily="2" charset="0"/>
              </a:rPr>
              <a:t>(</a:t>
            </a:r>
            <a:r>
              <a:rPr lang="en-US" sz="1400" dirty="0" err="1">
                <a:latin typeface="Courier" pitchFamily="2" charset="0"/>
              </a:rPr>
              <a:t>dataB</a:t>
            </a:r>
            <a:r>
              <a:rPr lang="en-US" sz="1400" dirty="0">
                <a:latin typeface="Courier" pitchFamily="2" charset="0"/>
              </a:rPr>
              <a:t>)</a:t>
            </a:r>
          </a:p>
          <a:p>
            <a:endParaRPr lang="en-US" sz="1400" dirty="0">
              <a:latin typeface="Courier" pitchFamily="2" charset="0"/>
            </a:endParaRPr>
          </a:p>
          <a:p>
            <a:r>
              <a:rPr lang="en-US" sz="1400" dirty="0" err="1">
                <a:latin typeface="Courier" pitchFamily="2" charset="0"/>
              </a:rPr>
              <a:t>statA</a:t>
            </a:r>
            <a:r>
              <a:rPr lang="en-US" sz="1400" dirty="0">
                <a:latin typeface="Courier" pitchFamily="2" charset="0"/>
              </a:rPr>
              <a:t> = …</a:t>
            </a:r>
          </a:p>
          <a:p>
            <a:r>
              <a:rPr lang="en-US" sz="1400" dirty="0" err="1">
                <a:latin typeface="Courier" pitchFamily="2" charset="0"/>
              </a:rPr>
              <a:t>statB</a:t>
            </a:r>
            <a:r>
              <a:rPr lang="en-US" sz="1400" dirty="0">
                <a:latin typeface="Courier" pitchFamily="2" charset="0"/>
              </a:rPr>
              <a:t> = …</a:t>
            </a:r>
          </a:p>
          <a:p>
            <a:r>
              <a:rPr lang="en-US" sz="1400" dirty="0" err="1">
                <a:latin typeface="Courier" pitchFamily="2" charset="0"/>
              </a:rPr>
              <a:t>diffAB</a:t>
            </a:r>
            <a:r>
              <a:rPr lang="en-US" sz="1400" dirty="0">
                <a:latin typeface="Courier" pitchFamily="2" charset="0"/>
              </a:rPr>
              <a:t> = </a:t>
            </a:r>
            <a:r>
              <a:rPr lang="en-US" sz="1400" dirty="0" err="1">
                <a:latin typeface="Courier" pitchFamily="2" charset="0"/>
              </a:rPr>
              <a:t>statB</a:t>
            </a:r>
            <a:r>
              <a:rPr lang="en-US" sz="1400" dirty="0">
                <a:latin typeface="Courier" pitchFamily="2" charset="0"/>
              </a:rPr>
              <a:t> - </a:t>
            </a:r>
            <a:r>
              <a:rPr lang="en-US" sz="1400" dirty="0" err="1">
                <a:latin typeface="Courier" pitchFamily="2" charset="0"/>
              </a:rPr>
              <a:t>statA</a:t>
            </a:r>
            <a:endParaRPr lang="en-US" sz="1400" dirty="0">
              <a:latin typeface="Courier" pitchFamily="2" charset="0"/>
            </a:endParaRPr>
          </a:p>
          <a:p>
            <a:endParaRPr lang="en-US" sz="1400" dirty="0">
              <a:latin typeface="Courier" pitchFamily="2" charset="0"/>
            </a:endParaRPr>
          </a:p>
          <a:p>
            <a:r>
              <a:rPr lang="en-US" sz="1400" dirty="0" err="1">
                <a:latin typeface="Courier" pitchFamily="2" charset="0"/>
              </a:rPr>
              <a:t>dataAB</a:t>
            </a:r>
            <a:r>
              <a:rPr lang="en-US" sz="1400" dirty="0">
                <a:latin typeface="Courier" pitchFamily="2" charset="0"/>
              </a:rPr>
              <a:t> = </a:t>
            </a:r>
            <a:r>
              <a:rPr lang="en-US" sz="1400" dirty="0" err="1">
                <a:latin typeface="Courier" pitchFamily="2" charset="0"/>
              </a:rPr>
              <a:t>np.zeros</a:t>
            </a:r>
            <a:r>
              <a:rPr lang="en-US" sz="1400" dirty="0">
                <a:latin typeface="Courier" pitchFamily="2" charset="0"/>
              </a:rPr>
              <a:t>((</a:t>
            </a:r>
            <a:r>
              <a:rPr lang="en-US" sz="1400" dirty="0" err="1">
                <a:latin typeface="Courier" pitchFamily="2" charset="0"/>
              </a:rPr>
              <a:t>nA+NB</a:t>
            </a:r>
            <a:r>
              <a:rPr lang="en-US" sz="1400" dirty="0">
                <a:latin typeface="Courier" pitchFamily="2" charset="0"/>
              </a:rPr>
              <a:t>,))</a:t>
            </a:r>
          </a:p>
          <a:p>
            <a:r>
              <a:rPr lang="en-US" sz="1400" dirty="0" err="1">
                <a:latin typeface="Courier" pitchFamily="2" charset="0"/>
              </a:rPr>
              <a:t>dataAB</a:t>
            </a:r>
            <a:r>
              <a:rPr lang="en-US" sz="1400" dirty="0">
                <a:latin typeface="Courier" pitchFamily="2" charset="0"/>
              </a:rPr>
              <a:t>[:</a:t>
            </a:r>
            <a:r>
              <a:rPr lang="en-US" sz="1400" dirty="0" err="1">
                <a:latin typeface="Courier" pitchFamily="2" charset="0"/>
              </a:rPr>
              <a:t>nA</a:t>
            </a:r>
            <a:r>
              <a:rPr lang="en-US" sz="1400" dirty="0">
                <a:latin typeface="Courier" pitchFamily="2" charset="0"/>
              </a:rPr>
              <a:t>] = </a:t>
            </a:r>
            <a:r>
              <a:rPr lang="en-US" sz="1400" dirty="0" err="1">
                <a:latin typeface="Courier" pitchFamily="2" charset="0"/>
              </a:rPr>
              <a:t>dataA</a:t>
            </a:r>
            <a:endParaRPr lang="en-US" sz="1400" dirty="0">
              <a:latin typeface="Courier" pitchFamily="2" charset="0"/>
            </a:endParaRPr>
          </a:p>
          <a:p>
            <a:r>
              <a:rPr lang="en-US" sz="1400" dirty="0" err="1">
                <a:latin typeface="Courier" pitchFamily="2" charset="0"/>
              </a:rPr>
              <a:t>dataAB</a:t>
            </a:r>
            <a:r>
              <a:rPr lang="en-US" sz="1400" dirty="0">
                <a:latin typeface="Courier" pitchFamily="2" charset="0"/>
              </a:rPr>
              <a:t>[-</a:t>
            </a:r>
            <a:r>
              <a:rPr lang="en-US" sz="1400" dirty="0" err="1">
                <a:latin typeface="Courier" pitchFamily="2" charset="0"/>
              </a:rPr>
              <a:t>nB</a:t>
            </a:r>
            <a:r>
              <a:rPr lang="en-US" sz="1400" dirty="0">
                <a:latin typeface="Courier" pitchFamily="2" charset="0"/>
              </a:rPr>
              <a:t>:] = </a:t>
            </a:r>
            <a:r>
              <a:rPr lang="en-US" sz="1400" dirty="0" err="1">
                <a:latin typeface="Courier" pitchFamily="2" charset="0"/>
              </a:rPr>
              <a:t>dataB</a:t>
            </a:r>
            <a:endParaRPr lang="en-US" sz="1400" dirty="0">
              <a:latin typeface="Courier" pitchFamily="2" charset="0"/>
            </a:endParaRPr>
          </a:p>
          <a:p>
            <a:endParaRPr lang="en-US" sz="1400" dirty="0">
              <a:latin typeface="Courier" pitchFamily="2" charset="0"/>
            </a:endParaRPr>
          </a:p>
          <a:p>
            <a:r>
              <a:rPr lang="en-US" sz="1400" dirty="0" err="1">
                <a:latin typeface="Courier" pitchFamily="2" charset="0"/>
              </a:rPr>
              <a:t>nperms</a:t>
            </a:r>
            <a:r>
              <a:rPr lang="en-US" sz="1400" dirty="0">
                <a:latin typeface="Courier" pitchFamily="2" charset="0"/>
              </a:rPr>
              <a:t> = 1000</a:t>
            </a:r>
          </a:p>
          <a:p>
            <a:r>
              <a:rPr lang="en-US" sz="1400" dirty="0" err="1">
                <a:latin typeface="Courier" pitchFamily="2" charset="0"/>
              </a:rPr>
              <a:t>diffPermutedAB</a:t>
            </a:r>
            <a:r>
              <a:rPr lang="en-US" sz="1400" dirty="0">
                <a:latin typeface="Courier" pitchFamily="2" charset="0"/>
              </a:rPr>
              <a:t> = </a:t>
            </a:r>
            <a:r>
              <a:rPr lang="en-US" sz="1400" dirty="0" err="1">
                <a:latin typeface="Courier" pitchFamily="2" charset="0"/>
              </a:rPr>
              <a:t>np.zeros</a:t>
            </a:r>
            <a:r>
              <a:rPr lang="en-US" sz="1400" dirty="0">
                <a:latin typeface="Courier" pitchFamily="2" charset="0"/>
              </a:rPr>
              <a:t>((</a:t>
            </a:r>
            <a:r>
              <a:rPr lang="en-US" sz="1400" dirty="0" err="1">
                <a:latin typeface="Courier" pitchFamily="2" charset="0"/>
              </a:rPr>
              <a:t>nperms</a:t>
            </a:r>
            <a:r>
              <a:rPr lang="en-US" sz="1400" dirty="0">
                <a:latin typeface="Courier" pitchFamily="2" charset="0"/>
              </a:rPr>
              <a:t>,))</a:t>
            </a:r>
          </a:p>
          <a:p>
            <a:r>
              <a:rPr lang="en-US" sz="1400" dirty="0">
                <a:latin typeface="Courier" pitchFamily="2" charset="0"/>
              </a:rPr>
              <a:t>for </a:t>
            </a:r>
            <a:r>
              <a:rPr lang="en-US" sz="1400" dirty="0" err="1">
                <a:latin typeface="Courier" pitchFamily="2" charset="0"/>
              </a:rPr>
              <a:t>i</a:t>
            </a:r>
            <a:r>
              <a:rPr lang="en-US" sz="1400" dirty="0">
                <a:latin typeface="Courier" pitchFamily="2" charset="0"/>
              </a:rPr>
              <a:t> in range(</a:t>
            </a:r>
            <a:r>
              <a:rPr lang="en-US" sz="1400" dirty="0" err="1">
                <a:latin typeface="Courier" pitchFamily="2" charset="0"/>
              </a:rPr>
              <a:t>nperms</a:t>
            </a:r>
            <a:r>
              <a:rPr lang="en-US" sz="1400" dirty="0">
                <a:latin typeface="Courier" pitchFamily="2" charset="0"/>
              </a:rPr>
              <a:t>):</a:t>
            </a:r>
          </a:p>
          <a:p>
            <a:r>
              <a:rPr lang="en-US" sz="1400" dirty="0">
                <a:latin typeface="Courier" pitchFamily="2" charset="0"/>
              </a:rPr>
              <a:t>	</a:t>
            </a:r>
            <a:r>
              <a:rPr lang="en-US" sz="1400" dirty="0" err="1">
                <a:latin typeface="Courier" pitchFamily="2" charset="0"/>
              </a:rPr>
              <a:t>np.random.shuffle</a:t>
            </a:r>
            <a:r>
              <a:rPr lang="en-US" sz="1400" dirty="0">
                <a:latin typeface="Courier" pitchFamily="2" charset="0"/>
              </a:rPr>
              <a:t>(</a:t>
            </a:r>
            <a:r>
              <a:rPr lang="en-US" sz="1400" dirty="0" err="1">
                <a:latin typeface="Courier" pitchFamily="2" charset="0"/>
              </a:rPr>
              <a:t>dataAB</a:t>
            </a:r>
            <a:r>
              <a:rPr lang="en-US" sz="1400" dirty="0">
                <a:latin typeface="Courier" pitchFamily="2" charset="0"/>
              </a:rPr>
              <a:t>)</a:t>
            </a:r>
          </a:p>
          <a:p>
            <a:r>
              <a:rPr lang="en-US" sz="1400" dirty="0">
                <a:latin typeface="Courier" pitchFamily="2" charset="0"/>
              </a:rPr>
              <a:t>	</a:t>
            </a:r>
            <a:r>
              <a:rPr lang="en-US" sz="1400" dirty="0" err="1">
                <a:latin typeface="Courier" pitchFamily="2" charset="0"/>
              </a:rPr>
              <a:t>permutedA</a:t>
            </a:r>
            <a:r>
              <a:rPr lang="en-US" sz="1400" dirty="0">
                <a:latin typeface="Courier" pitchFamily="2" charset="0"/>
              </a:rPr>
              <a:t> = </a:t>
            </a:r>
            <a:r>
              <a:rPr lang="en-US" sz="1400" dirty="0" err="1">
                <a:latin typeface="Courier" pitchFamily="2" charset="0"/>
              </a:rPr>
              <a:t>dataAB</a:t>
            </a:r>
            <a:r>
              <a:rPr lang="en-US" sz="1400" dirty="0">
                <a:latin typeface="Courier" pitchFamily="2" charset="0"/>
              </a:rPr>
              <a:t>[:</a:t>
            </a:r>
            <a:r>
              <a:rPr lang="en-US" sz="1400" dirty="0" err="1">
                <a:latin typeface="Courier" pitchFamily="2" charset="0"/>
              </a:rPr>
              <a:t>nA</a:t>
            </a:r>
            <a:r>
              <a:rPr lang="en-US" sz="1400" dirty="0">
                <a:latin typeface="Courier" pitchFamily="2" charset="0"/>
              </a:rPr>
              <a:t>]</a:t>
            </a:r>
          </a:p>
          <a:p>
            <a:r>
              <a:rPr lang="en-US" sz="1400" dirty="0">
                <a:latin typeface="Courier" pitchFamily="2" charset="0"/>
              </a:rPr>
              <a:t>	</a:t>
            </a:r>
            <a:r>
              <a:rPr lang="en-US" sz="1400" dirty="0" err="1">
                <a:latin typeface="Courier" pitchFamily="2" charset="0"/>
              </a:rPr>
              <a:t>permutedB</a:t>
            </a:r>
            <a:r>
              <a:rPr lang="en-US" sz="1400" dirty="0">
                <a:latin typeface="Courier" pitchFamily="2" charset="0"/>
              </a:rPr>
              <a:t> = </a:t>
            </a:r>
            <a:r>
              <a:rPr lang="en-US" sz="1400" dirty="0" err="1">
                <a:latin typeface="Courier" pitchFamily="2" charset="0"/>
              </a:rPr>
              <a:t>dataAB</a:t>
            </a:r>
            <a:r>
              <a:rPr lang="en-US" sz="1400" dirty="0">
                <a:latin typeface="Courier" pitchFamily="2" charset="0"/>
              </a:rPr>
              <a:t>[-</a:t>
            </a:r>
            <a:r>
              <a:rPr lang="en-US" sz="1400" dirty="0" err="1">
                <a:latin typeface="Courier" pitchFamily="2" charset="0"/>
              </a:rPr>
              <a:t>nB</a:t>
            </a:r>
            <a:r>
              <a:rPr lang="en-US" sz="1400" dirty="0">
                <a:latin typeface="Courier" pitchFamily="2" charset="0"/>
              </a:rPr>
              <a:t>:]</a:t>
            </a:r>
          </a:p>
          <a:p>
            <a:r>
              <a:rPr lang="en-US" sz="1400" dirty="0">
                <a:latin typeface="Courier" pitchFamily="2" charset="0"/>
              </a:rPr>
              <a:t>	</a:t>
            </a:r>
          </a:p>
          <a:p>
            <a:r>
              <a:rPr lang="en-US" sz="1400" dirty="0">
                <a:latin typeface="Courier" pitchFamily="2" charset="0"/>
              </a:rPr>
              <a:t>	</a:t>
            </a:r>
            <a:r>
              <a:rPr lang="en-US" sz="1400" dirty="0" err="1">
                <a:latin typeface="Courier" pitchFamily="2" charset="0"/>
              </a:rPr>
              <a:t>permutedStatA</a:t>
            </a:r>
            <a:r>
              <a:rPr lang="en-US" sz="1400" dirty="0">
                <a:latin typeface="Courier" pitchFamily="2" charset="0"/>
              </a:rPr>
              <a:t> = …</a:t>
            </a:r>
          </a:p>
          <a:p>
            <a:r>
              <a:rPr lang="en-US" sz="1400" dirty="0">
                <a:latin typeface="Courier" pitchFamily="2" charset="0"/>
              </a:rPr>
              <a:t>	</a:t>
            </a:r>
            <a:r>
              <a:rPr lang="en-US" sz="1400" dirty="0" err="1">
                <a:latin typeface="Courier" pitchFamily="2" charset="0"/>
              </a:rPr>
              <a:t>permutedStatB</a:t>
            </a:r>
            <a:r>
              <a:rPr lang="en-US" sz="1400" dirty="0">
                <a:latin typeface="Courier" pitchFamily="2" charset="0"/>
              </a:rPr>
              <a:t> = …</a:t>
            </a:r>
          </a:p>
          <a:p>
            <a:r>
              <a:rPr lang="en-US" sz="1400" dirty="0">
                <a:latin typeface="Courier" pitchFamily="2" charset="0"/>
              </a:rPr>
              <a:t>	</a:t>
            </a:r>
            <a:r>
              <a:rPr lang="en-US" sz="1400" dirty="0" err="1">
                <a:latin typeface="Courier" pitchFamily="2" charset="0"/>
              </a:rPr>
              <a:t>diffPermutedAB</a:t>
            </a:r>
            <a:r>
              <a:rPr lang="en-US" sz="1400" dirty="0">
                <a:latin typeface="Courier" pitchFamily="2" charset="0"/>
              </a:rPr>
              <a:t>[</a:t>
            </a:r>
            <a:r>
              <a:rPr lang="en-US" sz="1400" dirty="0" err="1">
                <a:latin typeface="Courier" pitchFamily="2" charset="0"/>
              </a:rPr>
              <a:t>i</a:t>
            </a:r>
            <a:r>
              <a:rPr lang="en-US" sz="1400" dirty="0">
                <a:latin typeface="Courier" pitchFamily="2" charset="0"/>
              </a:rPr>
              <a:t>] = </a:t>
            </a:r>
            <a:r>
              <a:rPr lang="en-US" sz="1400" dirty="0" err="1">
                <a:latin typeface="Courier" pitchFamily="2" charset="0"/>
              </a:rPr>
              <a:t>permutedStatB</a:t>
            </a:r>
            <a:r>
              <a:rPr lang="en-US" sz="1400" dirty="0">
                <a:latin typeface="Courier" pitchFamily="2" charset="0"/>
              </a:rPr>
              <a:t> – </a:t>
            </a:r>
            <a:r>
              <a:rPr lang="en-US" sz="1400" dirty="0" err="1">
                <a:latin typeface="Courier" pitchFamily="2" charset="0"/>
              </a:rPr>
              <a:t>permutedStatA</a:t>
            </a:r>
            <a:endParaRPr lang="en-US" sz="1400" dirty="0">
              <a:latin typeface="Courier" pitchFamily="2" charset="0"/>
            </a:endParaRPr>
          </a:p>
          <a:p>
            <a:endParaRPr lang="en-US" sz="1400" dirty="0">
              <a:latin typeface="Courier" pitchFamily="2" charset="0"/>
            </a:endParaRPr>
          </a:p>
          <a:p>
            <a:r>
              <a:rPr lang="en-US" sz="1400" dirty="0" err="1">
                <a:latin typeface="Courier" pitchFamily="2" charset="0"/>
              </a:rPr>
              <a:t>pvalue</a:t>
            </a:r>
            <a:r>
              <a:rPr lang="en-US" sz="1400" dirty="0">
                <a:latin typeface="Courier" pitchFamily="2" charset="0"/>
              </a:rPr>
              <a:t> = (</a:t>
            </a:r>
            <a:r>
              <a:rPr lang="en-US" sz="1400" dirty="0" err="1">
                <a:latin typeface="Courier" pitchFamily="2" charset="0"/>
              </a:rPr>
              <a:t>np.abs</a:t>
            </a:r>
            <a:r>
              <a:rPr lang="en-US" sz="1400" dirty="0">
                <a:latin typeface="Courier" pitchFamily="2" charset="0"/>
              </a:rPr>
              <a:t>(</a:t>
            </a:r>
            <a:r>
              <a:rPr lang="en-US" sz="1400" dirty="0" err="1">
                <a:latin typeface="Courier" pitchFamily="2" charset="0"/>
              </a:rPr>
              <a:t>diffPermutedAB</a:t>
            </a:r>
            <a:r>
              <a:rPr lang="en-US" sz="1400" dirty="0">
                <a:latin typeface="Courier" pitchFamily="2" charset="0"/>
              </a:rPr>
              <a:t>) &gt; </a:t>
            </a:r>
            <a:r>
              <a:rPr lang="en-US" sz="1400" dirty="0" err="1">
                <a:latin typeface="Courier" pitchFamily="2" charset="0"/>
              </a:rPr>
              <a:t>np.abs</a:t>
            </a:r>
            <a:r>
              <a:rPr lang="en-US" sz="1400" dirty="0">
                <a:latin typeface="Courier" pitchFamily="2" charset="0"/>
              </a:rPr>
              <a:t>(</a:t>
            </a:r>
            <a:r>
              <a:rPr lang="en-US" sz="1400" dirty="0" err="1">
                <a:latin typeface="Courier" pitchFamily="2" charset="0"/>
              </a:rPr>
              <a:t>diffAB</a:t>
            </a:r>
            <a:r>
              <a:rPr lang="en-US" sz="1400" dirty="0">
                <a:latin typeface="Courier" pitchFamily="2" charset="0"/>
              </a:rPr>
              <a:t>)).sum() / </a:t>
            </a:r>
            <a:r>
              <a:rPr lang="en-US" sz="1400" dirty="0" err="1">
                <a:latin typeface="Courier" pitchFamily="2" charset="0"/>
              </a:rPr>
              <a:t>nperms</a:t>
            </a:r>
            <a:endParaRPr lang="en-US" sz="1400" dirty="0">
              <a:latin typeface="Courier" pitchFamily="2" charset="0"/>
            </a:endParaRPr>
          </a:p>
          <a:p>
            <a:endParaRPr lang="en-US" sz="1400" dirty="0">
              <a:latin typeface="Courier" pitchFamily="2" charset="0"/>
            </a:endParaRPr>
          </a:p>
          <a:p>
            <a:r>
              <a:rPr lang="en-US" sz="1400" dirty="0" err="1">
                <a:latin typeface="Courier" pitchFamily="2" charset="0"/>
              </a:rPr>
              <a:t>plt.hist</a:t>
            </a:r>
            <a:r>
              <a:rPr lang="en-US" sz="1400" dirty="0">
                <a:latin typeface="Courier" pitchFamily="2" charset="0"/>
              </a:rPr>
              <a:t>(</a:t>
            </a:r>
            <a:r>
              <a:rPr lang="en-US" sz="1400" dirty="0" err="1">
                <a:latin typeface="Courier" pitchFamily="2" charset="0"/>
              </a:rPr>
              <a:t>diffPermutedAB</a:t>
            </a:r>
            <a:r>
              <a:rPr lang="en-US" sz="1400" dirty="0">
                <a:latin typeface="Courier" pitchFamily="2" charset="0"/>
              </a:rPr>
              <a:t>)</a:t>
            </a:r>
          </a:p>
          <a:p>
            <a:r>
              <a:rPr lang="en-US" sz="1400" dirty="0" err="1">
                <a:latin typeface="Courier" pitchFamily="2" charset="0"/>
              </a:rPr>
              <a:t>plt.axvline</a:t>
            </a:r>
            <a:r>
              <a:rPr lang="en-US" sz="1400" dirty="0">
                <a:latin typeface="Courier" pitchFamily="2" charset="0"/>
              </a:rPr>
              <a:t>(</a:t>
            </a:r>
            <a:r>
              <a:rPr lang="en-US" sz="1400" dirty="0" err="1">
                <a:latin typeface="Courier" pitchFamily="2" charset="0"/>
              </a:rPr>
              <a:t>diffAB</a:t>
            </a:r>
            <a:r>
              <a:rPr lang="en-US" sz="1400" dirty="0">
                <a:latin typeface="Courier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26600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D16C9F3-5232-374A-8F9B-3360FAB0017A}"/>
              </a:ext>
            </a:extLst>
          </p:cNvPr>
          <p:cNvGrpSpPr/>
          <p:nvPr/>
        </p:nvGrpSpPr>
        <p:grpSpPr>
          <a:xfrm>
            <a:off x="664581" y="802619"/>
            <a:ext cx="901216" cy="903376"/>
            <a:chOff x="2031861" y="1429407"/>
            <a:chExt cx="1665618" cy="166960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2DFAB47-D342-1443-85FD-41F1E0FE8232}"/>
                </a:ext>
              </a:extLst>
            </p:cNvPr>
            <p:cNvSpPr txBox="1"/>
            <p:nvPr/>
          </p:nvSpPr>
          <p:spPr>
            <a:xfrm>
              <a:off x="2448910" y="14294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8F2CCAE-5AF1-BD49-B8DA-A627FE454AF4}"/>
                </a:ext>
              </a:extLst>
            </p:cNvPr>
            <p:cNvSpPr txBox="1"/>
            <p:nvPr/>
          </p:nvSpPr>
          <p:spPr>
            <a:xfrm>
              <a:off x="2601310" y="15818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B1EC529-BCC9-4A46-B239-BA7EC33798F6}"/>
                </a:ext>
              </a:extLst>
            </p:cNvPr>
            <p:cNvSpPr txBox="1"/>
            <p:nvPr/>
          </p:nvSpPr>
          <p:spPr>
            <a:xfrm>
              <a:off x="2753710" y="17342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2276C7A-A6DE-1744-9E9B-6801D89AB18D}"/>
                </a:ext>
              </a:extLst>
            </p:cNvPr>
            <p:cNvSpPr txBox="1"/>
            <p:nvPr/>
          </p:nvSpPr>
          <p:spPr>
            <a:xfrm>
              <a:off x="2948015" y="1822913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E801E84-FA0E-484D-834E-D92C2B649FAC}"/>
                </a:ext>
              </a:extLst>
            </p:cNvPr>
            <p:cNvSpPr txBox="1"/>
            <p:nvPr/>
          </p:nvSpPr>
          <p:spPr>
            <a:xfrm>
              <a:off x="3058510" y="20390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14BED13-76D4-6B42-A35D-01A143C32376}"/>
                </a:ext>
              </a:extLst>
            </p:cNvPr>
            <p:cNvSpPr txBox="1"/>
            <p:nvPr/>
          </p:nvSpPr>
          <p:spPr>
            <a:xfrm>
              <a:off x="3210910" y="21914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E0206FA-6EB6-5C4E-9007-A913AEE347DD}"/>
                </a:ext>
              </a:extLst>
            </p:cNvPr>
            <p:cNvSpPr txBox="1"/>
            <p:nvPr/>
          </p:nvSpPr>
          <p:spPr>
            <a:xfrm>
              <a:off x="2543640" y="1930854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22327C8-C4DE-9C45-98C4-E892D5CE14D3}"/>
                </a:ext>
              </a:extLst>
            </p:cNvPr>
            <p:cNvSpPr txBox="1"/>
            <p:nvPr/>
          </p:nvSpPr>
          <p:spPr>
            <a:xfrm>
              <a:off x="2559677" y="2401192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AFF1412-F993-5946-9D4E-EEA4F408D063}"/>
                </a:ext>
              </a:extLst>
            </p:cNvPr>
            <p:cNvSpPr txBox="1"/>
            <p:nvPr/>
          </p:nvSpPr>
          <p:spPr>
            <a:xfrm>
              <a:off x="2133803" y="1558684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7C6D666-3403-204E-8907-90A591DC7E2F}"/>
                </a:ext>
              </a:extLst>
            </p:cNvPr>
            <p:cNvSpPr txBox="1"/>
            <p:nvPr/>
          </p:nvSpPr>
          <p:spPr>
            <a:xfrm>
              <a:off x="2244298" y="179421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E589D2B-E5C0-8241-A207-E47D8620A4B3}"/>
                </a:ext>
              </a:extLst>
            </p:cNvPr>
            <p:cNvSpPr txBox="1"/>
            <p:nvPr/>
          </p:nvSpPr>
          <p:spPr>
            <a:xfrm>
              <a:off x="2428162" y="179873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E5F81C2-F1DE-3145-AF44-903CCFF5AECA}"/>
                </a:ext>
              </a:extLst>
            </p:cNvPr>
            <p:cNvSpPr txBox="1"/>
            <p:nvPr/>
          </p:nvSpPr>
          <p:spPr>
            <a:xfrm>
              <a:off x="2464675" y="2140326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DE8562E-85F7-DC45-81FD-E001C7F26D3A}"/>
                </a:ext>
              </a:extLst>
            </p:cNvPr>
            <p:cNvSpPr txBox="1"/>
            <p:nvPr/>
          </p:nvSpPr>
          <p:spPr>
            <a:xfrm>
              <a:off x="2911365" y="2101437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E58695A-CDA9-B847-BAA2-44A9187044F6}"/>
                </a:ext>
              </a:extLst>
            </p:cNvPr>
            <p:cNvSpPr txBox="1"/>
            <p:nvPr/>
          </p:nvSpPr>
          <p:spPr>
            <a:xfrm>
              <a:off x="2758318" y="2319947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17EC8E4-F198-F641-9D0C-6DF5238BE6AA}"/>
                </a:ext>
              </a:extLst>
            </p:cNvPr>
            <p:cNvSpPr txBox="1"/>
            <p:nvPr/>
          </p:nvSpPr>
          <p:spPr>
            <a:xfrm>
              <a:off x="3037762" y="240833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4B621E7-FE7A-104E-997E-4E49AA59867E}"/>
                </a:ext>
              </a:extLst>
            </p:cNvPr>
            <p:cNvSpPr txBox="1"/>
            <p:nvPr/>
          </p:nvSpPr>
          <p:spPr>
            <a:xfrm>
              <a:off x="2055045" y="1872524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915C94F-9CAB-C742-9FF0-35B327EED604}"/>
                </a:ext>
              </a:extLst>
            </p:cNvPr>
            <p:cNvSpPr txBox="1"/>
            <p:nvPr/>
          </p:nvSpPr>
          <p:spPr>
            <a:xfrm>
              <a:off x="3232067" y="1918873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489E9BE-46EF-F64E-BD89-E5227E5E4DB6}"/>
                </a:ext>
              </a:extLst>
            </p:cNvPr>
            <p:cNvSpPr txBox="1"/>
            <p:nvPr/>
          </p:nvSpPr>
          <p:spPr>
            <a:xfrm>
              <a:off x="2927267" y="1483429"/>
              <a:ext cx="284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8DAD2FA-AA8A-004C-86B4-713E63CE3854}"/>
                </a:ext>
              </a:extLst>
            </p:cNvPr>
            <p:cNvSpPr txBox="1"/>
            <p:nvPr/>
          </p:nvSpPr>
          <p:spPr>
            <a:xfrm>
              <a:off x="3263598" y="163824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D2E5ED9-BFCE-EB47-BD5D-C40C62710148}"/>
                </a:ext>
              </a:extLst>
            </p:cNvPr>
            <p:cNvSpPr txBox="1"/>
            <p:nvPr/>
          </p:nvSpPr>
          <p:spPr>
            <a:xfrm>
              <a:off x="2335515" y="2451851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FF49B19-2CAA-EE46-AFB2-033A2C3B7BF8}"/>
                </a:ext>
              </a:extLst>
            </p:cNvPr>
            <p:cNvSpPr txBox="1"/>
            <p:nvPr/>
          </p:nvSpPr>
          <p:spPr>
            <a:xfrm>
              <a:off x="2727434" y="2028286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486FF81-EDF9-434D-B075-296FE117465A}"/>
                </a:ext>
              </a:extLst>
            </p:cNvPr>
            <p:cNvSpPr txBox="1"/>
            <p:nvPr/>
          </p:nvSpPr>
          <p:spPr>
            <a:xfrm>
              <a:off x="2181270" y="2138011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59A8606-12C6-C942-8280-30D6F86D86BD}"/>
                </a:ext>
              </a:extLst>
            </p:cNvPr>
            <p:cNvSpPr/>
            <p:nvPr/>
          </p:nvSpPr>
          <p:spPr>
            <a:xfrm>
              <a:off x="2031861" y="1522463"/>
              <a:ext cx="1665618" cy="157655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B385588-D19A-6447-B479-2610A25BFD56}"/>
              </a:ext>
            </a:extLst>
          </p:cNvPr>
          <p:cNvGrpSpPr/>
          <p:nvPr/>
        </p:nvGrpSpPr>
        <p:grpSpPr>
          <a:xfrm>
            <a:off x="6354626" y="820500"/>
            <a:ext cx="902492" cy="891304"/>
            <a:chOff x="2036652" y="1429407"/>
            <a:chExt cx="1665617" cy="164497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F4EB36B-C490-D740-842C-12A4A10EC247}"/>
                </a:ext>
              </a:extLst>
            </p:cNvPr>
            <p:cNvSpPr txBox="1"/>
            <p:nvPr/>
          </p:nvSpPr>
          <p:spPr>
            <a:xfrm>
              <a:off x="2448910" y="14294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C49D9C8-C922-B643-A3FB-730F7DC1129A}"/>
                </a:ext>
              </a:extLst>
            </p:cNvPr>
            <p:cNvSpPr txBox="1"/>
            <p:nvPr/>
          </p:nvSpPr>
          <p:spPr>
            <a:xfrm>
              <a:off x="2601310" y="15818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025048E-CDF8-5344-83A2-474E4EF5D8D7}"/>
                </a:ext>
              </a:extLst>
            </p:cNvPr>
            <p:cNvSpPr txBox="1"/>
            <p:nvPr/>
          </p:nvSpPr>
          <p:spPr>
            <a:xfrm>
              <a:off x="2753710" y="17342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3F48FE2-1566-404C-A1ED-CD46A4766075}"/>
                </a:ext>
              </a:extLst>
            </p:cNvPr>
            <p:cNvSpPr txBox="1"/>
            <p:nvPr/>
          </p:nvSpPr>
          <p:spPr>
            <a:xfrm>
              <a:off x="2948015" y="1822913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A843561-81EB-FC46-95DD-B95E37D3AF87}"/>
                </a:ext>
              </a:extLst>
            </p:cNvPr>
            <p:cNvSpPr txBox="1"/>
            <p:nvPr/>
          </p:nvSpPr>
          <p:spPr>
            <a:xfrm>
              <a:off x="3058510" y="20390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0E03DE6-2B7A-A145-B01E-630F47322ADA}"/>
                </a:ext>
              </a:extLst>
            </p:cNvPr>
            <p:cNvSpPr txBox="1"/>
            <p:nvPr/>
          </p:nvSpPr>
          <p:spPr>
            <a:xfrm>
              <a:off x="3210910" y="21914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38A856E-8AAD-9A47-B128-4E5A23550D3D}"/>
                </a:ext>
              </a:extLst>
            </p:cNvPr>
            <p:cNvSpPr txBox="1"/>
            <p:nvPr/>
          </p:nvSpPr>
          <p:spPr>
            <a:xfrm>
              <a:off x="2543640" y="1930854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D93585B-5BE0-6E40-9FBF-1813CA060419}"/>
                </a:ext>
              </a:extLst>
            </p:cNvPr>
            <p:cNvSpPr txBox="1"/>
            <p:nvPr/>
          </p:nvSpPr>
          <p:spPr>
            <a:xfrm>
              <a:off x="2559677" y="2401192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5CB68FA-8338-5446-9ACB-CB8E2F1DA480}"/>
                </a:ext>
              </a:extLst>
            </p:cNvPr>
            <p:cNvSpPr txBox="1"/>
            <p:nvPr/>
          </p:nvSpPr>
          <p:spPr>
            <a:xfrm>
              <a:off x="2133803" y="1558684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8C1BF91-4528-9248-82B1-204CFC643411}"/>
                </a:ext>
              </a:extLst>
            </p:cNvPr>
            <p:cNvSpPr txBox="1"/>
            <p:nvPr/>
          </p:nvSpPr>
          <p:spPr>
            <a:xfrm>
              <a:off x="2244298" y="179421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0EC6158-AFD9-4F49-86E2-3BC699F6B045}"/>
                </a:ext>
              </a:extLst>
            </p:cNvPr>
            <p:cNvSpPr txBox="1"/>
            <p:nvPr/>
          </p:nvSpPr>
          <p:spPr>
            <a:xfrm>
              <a:off x="2428162" y="179873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DFF3CB2-96B2-7643-BAED-A3820D404BCA}"/>
                </a:ext>
              </a:extLst>
            </p:cNvPr>
            <p:cNvSpPr txBox="1"/>
            <p:nvPr/>
          </p:nvSpPr>
          <p:spPr>
            <a:xfrm>
              <a:off x="2464675" y="2140326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3B2B682-5754-C74F-A9ED-FAC69A65B981}"/>
                </a:ext>
              </a:extLst>
            </p:cNvPr>
            <p:cNvSpPr txBox="1"/>
            <p:nvPr/>
          </p:nvSpPr>
          <p:spPr>
            <a:xfrm>
              <a:off x="2911365" y="2101437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E39B8DA-9014-5F41-BD5D-9746D0E5AB2E}"/>
                </a:ext>
              </a:extLst>
            </p:cNvPr>
            <p:cNvSpPr txBox="1"/>
            <p:nvPr/>
          </p:nvSpPr>
          <p:spPr>
            <a:xfrm>
              <a:off x="2758318" y="2319947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D194A27-060A-B945-BB61-FB49E326B87F}"/>
                </a:ext>
              </a:extLst>
            </p:cNvPr>
            <p:cNvSpPr txBox="1"/>
            <p:nvPr/>
          </p:nvSpPr>
          <p:spPr>
            <a:xfrm>
              <a:off x="3037762" y="240833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F7B325E-BB67-BA4B-BD7D-F9A0D38E5CB2}"/>
                </a:ext>
              </a:extLst>
            </p:cNvPr>
            <p:cNvSpPr txBox="1"/>
            <p:nvPr/>
          </p:nvSpPr>
          <p:spPr>
            <a:xfrm>
              <a:off x="2055045" y="1872524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5AF28CE-DD06-724F-AC13-6EAFF02391AD}"/>
                </a:ext>
              </a:extLst>
            </p:cNvPr>
            <p:cNvSpPr txBox="1"/>
            <p:nvPr/>
          </p:nvSpPr>
          <p:spPr>
            <a:xfrm>
              <a:off x="3232067" y="1918873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B8C9D45-856C-8047-8CFE-BB637AE24EA4}"/>
                </a:ext>
              </a:extLst>
            </p:cNvPr>
            <p:cNvSpPr txBox="1"/>
            <p:nvPr/>
          </p:nvSpPr>
          <p:spPr>
            <a:xfrm>
              <a:off x="2927267" y="1483429"/>
              <a:ext cx="284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73DF392-E122-3E45-B970-5940CAF4B27B}"/>
                </a:ext>
              </a:extLst>
            </p:cNvPr>
            <p:cNvSpPr txBox="1"/>
            <p:nvPr/>
          </p:nvSpPr>
          <p:spPr>
            <a:xfrm>
              <a:off x="3263598" y="163824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5DD341A-3B1F-3D44-8507-9A13A91B0BF6}"/>
                </a:ext>
              </a:extLst>
            </p:cNvPr>
            <p:cNvSpPr txBox="1"/>
            <p:nvPr/>
          </p:nvSpPr>
          <p:spPr>
            <a:xfrm>
              <a:off x="2335515" y="2451851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246BFAE-057E-E44C-A1FA-EE65AE993146}"/>
                </a:ext>
              </a:extLst>
            </p:cNvPr>
            <p:cNvSpPr txBox="1"/>
            <p:nvPr/>
          </p:nvSpPr>
          <p:spPr>
            <a:xfrm>
              <a:off x="2727434" y="2028286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0EAF7B1-D6F3-B449-BCE3-61F7A32AC6AB}"/>
                </a:ext>
              </a:extLst>
            </p:cNvPr>
            <p:cNvSpPr txBox="1"/>
            <p:nvPr/>
          </p:nvSpPr>
          <p:spPr>
            <a:xfrm>
              <a:off x="2181270" y="2138011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8438EE-8748-E342-8D93-5CEA92CFFA57}"/>
                </a:ext>
              </a:extLst>
            </p:cNvPr>
            <p:cNvSpPr/>
            <p:nvPr/>
          </p:nvSpPr>
          <p:spPr>
            <a:xfrm>
              <a:off x="2036652" y="1497826"/>
              <a:ext cx="1665617" cy="157655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83C39D32-9320-FF48-ADB5-3769287B83A2}"/>
              </a:ext>
            </a:extLst>
          </p:cNvPr>
          <p:cNvSpPr txBox="1"/>
          <p:nvPr/>
        </p:nvSpPr>
        <p:spPr>
          <a:xfrm>
            <a:off x="456856" y="385839"/>
            <a:ext cx="1140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set A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4435AFF-92DA-0043-B879-10813B927839}"/>
              </a:ext>
            </a:extLst>
          </p:cNvPr>
          <p:cNvSpPr txBox="1"/>
          <p:nvPr/>
        </p:nvSpPr>
        <p:spPr>
          <a:xfrm>
            <a:off x="6213085" y="376098"/>
            <a:ext cx="1140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data set B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F072B63D-77A6-9A4D-8486-71B184484B3D}"/>
              </a:ext>
            </a:extLst>
          </p:cNvPr>
          <p:cNvGrpSpPr/>
          <p:nvPr/>
        </p:nvGrpSpPr>
        <p:grpSpPr>
          <a:xfrm>
            <a:off x="1692893" y="1073937"/>
            <a:ext cx="2404595" cy="395979"/>
            <a:chOff x="5074022" y="546600"/>
            <a:chExt cx="2404595" cy="395979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23A49F39-394F-9D4A-807C-1E1EDFAA275D}"/>
                </a:ext>
              </a:extLst>
            </p:cNvPr>
            <p:cNvSpPr/>
            <p:nvPr/>
          </p:nvSpPr>
          <p:spPr>
            <a:xfrm>
              <a:off x="5127813" y="615846"/>
              <a:ext cx="2283658" cy="31184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044C7C7C-DA62-3046-91F6-5CDE4E491FC3}"/>
                    </a:ext>
                  </a:extLst>
                </p:cNvPr>
                <p:cNvSpPr txBox="1"/>
                <p:nvPr/>
              </p:nvSpPr>
              <p:spPr>
                <a:xfrm>
                  <a:off x="5074022" y="546600"/>
                  <a:ext cx="466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9" name="TextBox 138">
                  <a:extLst>
                    <a:ext uri="{FF2B5EF4-FFF2-40B4-BE49-F238E27FC236}">
                      <a16:creationId xmlns:a16="http://schemas.microsoft.com/office/drawing/2014/main" id="{97C42555-68AE-5445-BE9C-BC911E8DE1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4022" y="546600"/>
                  <a:ext cx="466090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EFD32D5D-616B-4845-9FC4-9C8F5998065D}"/>
                    </a:ext>
                  </a:extLst>
                </p:cNvPr>
                <p:cNvSpPr txBox="1"/>
                <p:nvPr/>
              </p:nvSpPr>
              <p:spPr>
                <a:xfrm>
                  <a:off x="5424640" y="546600"/>
                  <a:ext cx="466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C91C4968-F5AA-814B-9E07-1034F6A44B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4640" y="546600"/>
                  <a:ext cx="46609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5A0206E1-9942-B444-9C27-ACF028CDE857}"/>
                    </a:ext>
                  </a:extLst>
                </p:cNvPr>
                <p:cNvSpPr txBox="1"/>
                <p:nvPr/>
              </p:nvSpPr>
              <p:spPr>
                <a:xfrm>
                  <a:off x="5775258" y="546600"/>
                  <a:ext cx="466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9C62CBCD-3E8F-B94B-87AE-D61EDD7850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5258" y="546600"/>
                  <a:ext cx="46609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FC2093B2-1631-9A49-9F76-6A9EF6D5CFF8}"/>
                    </a:ext>
                  </a:extLst>
                </p:cNvPr>
                <p:cNvSpPr txBox="1"/>
                <p:nvPr/>
              </p:nvSpPr>
              <p:spPr>
                <a:xfrm>
                  <a:off x="6760151" y="546600"/>
                  <a:ext cx="7184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FC2093B2-1631-9A49-9F76-6A9EF6D5CF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0151" y="546600"/>
                  <a:ext cx="718466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CC99EC0D-5B12-944B-9F86-518DDC63BE69}"/>
                    </a:ext>
                  </a:extLst>
                </p:cNvPr>
                <p:cNvSpPr txBox="1"/>
                <p:nvPr/>
              </p:nvSpPr>
              <p:spPr>
                <a:xfrm>
                  <a:off x="6266154" y="573247"/>
                  <a:ext cx="4347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CC99EC0D-5B12-944B-9F86-518DDC63BE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6154" y="573247"/>
                  <a:ext cx="43473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2AD87842-7C3C-E944-8938-53D6C134253A}"/>
                  </a:ext>
                </a:extLst>
              </p:cNvPr>
              <p:cNvSpPr txBox="1"/>
              <p:nvPr/>
            </p:nvSpPr>
            <p:spPr>
              <a:xfrm>
                <a:off x="4572914" y="1092202"/>
                <a:ext cx="6615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𝑡𝑎𝑡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2AD87842-7C3C-E944-8938-53D6C13425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914" y="1092202"/>
                <a:ext cx="66159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Right Arrow 63">
            <a:extLst>
              <a:ext uri="{FF2B5EF4-FFF2-40B4-BE49-F238E27FC236}">
                <a16:creationId xmlns:a16="http://schemas.microsoft.com/office/drawing/2014/main" id="{188F1EE8-3DE3-1041-8A05-152926184F17}"/>
              </a:ext>
            </a:extLst>
          </p:cNvPr>
          <p:cNvSpPr/>
          <p:nvPr/>
        </p:nvSpPr>
        <p:spPr>
          <a:xfrm>
            <a:off x="4160618" y="1166074"/>
            <a:ext cx="431568" cy="24867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11C716B3-0CFD-154F-AD7A-EEF3B10D2ED7}"/>
              </a:ext>
            </a:extLst>
          </p:cNvPr>
          <p:cNvGrpSpPr/>
          <p:nvPr/>
        </p:nvGrpSpPr>
        <p:grpSpPr>
          <a:xfrm>
            <a:off x="7419053" y="1092202"/>
            <a:ext cx="2404595" cy="395979"/>
            <a:chOff x="5074022" y="546600"/>
            <a:chExt cx="2404595" cy="395979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C0D6F9D6-F570-7C40-9E07-7F0B642E5A1C}"/>
                </a:ext>
              </a:extLst>
            </p:cNvPr>
            <p:cNvSpPr/>
            <p:nvPr/>
          </p:nvSpPr>
          <p:spPr>
            <a:xfrm>
              <a:off x="5127813" y="615846"/>
              <a:ext cx="2283658" cy="31184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22987D1C-CE1B-FB49-8D0D-9CF762697FF9}"/>
                    </a:ext>
                  </a:extLst>
                </p:cNvPr>
                <p:cNvSpPr txBox="1"/>
                <p:nvPr/>
              </p:nvSpPr>
              <p:spPr>
                <a:xfrm>
                  <a:off x="5074022" y="546600"/>
                  <a:ext cx="466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39" name="TextBox 138">
                  <a:extLst>
                    <a:ext uri="{FF2B5EF4-FFF2-40B4-BE49-F238E27FC236}">
                      <a16:creationId xmlns:a16="http://schemas.microsoft.com/office/drawing/2014/main" id="{97C42555-68AE-5445-BE9C-BC911E8DE1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4022" y="546600"/>
                  <a:ext cx="466090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BE467DF6-10C4-7141-B9A0-F756822E7686}"/>
                    </a:ext>
                  </a:extLst>
                </p:cNvPr>
                <p:cNvSpPr txBox="1"/>
                <p:nvPr/>
              </p:nvSpPr>
              <p:spPr>
                <a:xfrm>
                  <a:off x="5424640" y="546600"/>
                  <a:ext cx="466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C91C4968-F5AA-814B-9E07-1034F6A44B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4640" y="546600"/>
                  <a:ext cx="46609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6D2BC031-28E2-6345-9CE2-0239FC703D96}"/>
                    </a:ext>
                  </a:extLst>
                </p:cNvPr>
                <p:cNvSpPr txBox="1"/>
                <p:nvPr/>
              </p:nvSpPr>
              <p:spPr>
                <a:xfrm>
                  <a:off x="5775258" y="546600"/>
                  <a:ext cx="466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9C62CBCD-3E8F-B94B-87AE-D61EDD7850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5258" y="546600"/>
                  <a:ext cx="46609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25205860-15CB-6D40-AFCB-3EA28A69B747}"/>
                    </a:ext>
                  </a:extLst>
                </p:cNvPr>
                <p:cNvSpPr txBox="1"/>
                <p:nvPr/>
              </p:nvSpPr>
              <p:spPr>
                <a:xfrm>
                  <a:off x="6760151" y="546600"/>
                  <a:ext cx="7184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25205860-15CB-6D40-AFCB-3EA28A69B7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0151" y="546600"/>
                  <a:ext cx="718466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7D406CE8-B5BD-944E-A3ED-DC4997AFE3B9}"/>
                    </a:ext>
                  </a:extLst>
                </p:cNvPr>
                <p:cNvSpPr txBox="1"/>
                <p:nvPr/>
              </p:nvSpPr>
              <p:spPr>
                <a:xfrm>
                  <a:off x="6266154" y="573247"/>
                  <a:ext cx="4347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7D406CE8-B5BD-944E-A3ED-DC4997AFE3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6154" y="573247"/>
                  <a:ext cx="43473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5D6C124A-985E-BD4F-92BE-FD5E22DCF7A1}"/>
                  </a:ext>
                </a:extLst>
              </p:cNvPr>
              <p:cNvSpPr txBox="1"/>
              <p:nvPr/>
            </p:nvSpPr>
            <p:spPr>
              <a:xfrm>
                <a:off x="10291985" y="1111770"/>
                <a:ext cx="6615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𝑡𝑎𝑡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5D6C124A-985E-BD4F-92BE-FD5E22DCF7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1985" y="1111770"/>
                <a:ext cx="661591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Right Arrow 94">
            <a:extLst>
              <a:ext uri="{FF2B5EF4-FFF2-40B4-BE49-F238E27FC236}">
                <a16:creationId xmlns:a16="http://schemas.microsoft.com/office/drawing/2014/main" id="{1B147C8B-7C92-D144-84D4-12F961031AD3}"/>
              </a:ext>
            </a:extLst>
          </p:cNvPr>
          <p:cNvSpPr/>
          <p:nvPr/>
        </p:nvSpPr>
        <p:spPr>
          <a:xfrm>
            <a:off x="9879689" y="1185642"/>
            <a:ext cx="431568" cy="24867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192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D16C9F3-5232-374A-8F9B-3360FAB0017A}"/>
              </a:ext>
            </a:extLst>
          </p:cNvPr>
          <p:cNvGrpSpPr/>
          <p:nvPr/>
        </p:nvGrpSpPr>
        <p:grpSpPr>
          <a:xfrm>
            <a:off x="664581" y="802619"/>
            <a:ext cx="901216" cy="903376"/>
            <a:chOff x="2031861" y="1429407"/>
            <a:chExt cx="1665618" cy="166960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2DFAB47-D342-1443-85FD-41F1E0FE8232}"/>
                </a:ext>
              </a:extLst>
            </p:cNvPr>
            <p:cNvSpPr txBox="1"/>
            <p:nvPr/>
          </p:nvSpPr>
          <p:spPr>
            <a:xfrm>
              <a:off x="2448910" y="14294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8F2CCAE-5AF1-BD49-B8DA-A627FE454AF4}"/>
                </a:ext>
              </a:extLst>
            </p:cNvPr>
            <p:cNvSpPr txBox="1"/>
            <p:nvPr/>
          </p:nvSpPr>
          <p:spPr>
            <a:xfrm>
              <a:off x="2601310" y="15818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B1EC529-BCC9-4A46-B239-BA7EC33798F6}"/>
                </a:ext>
              </a:extLst>
            </p:cNvPr>
            <p:cNvSpPr txBox="1"/>
            <p:nvPr/>
          </p:nvSpPr>
          <p:spPr>
            <a:xfrm>
              <a:off x="2753710" y="17342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2276C7A-A6DE-1744-9E9B-6801D89AB18D}"/>
                </a:ext>
              </a:extLst>
            </p:cNvPr>
            <p:cNvSpPr txBox="1"/>
            <p:nvPr/>
          </p:nvSpPr>
          <p:spPr>
            <a:xfrm>
              <a:off x="2948015" y="1822913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E801E84-FA0E-484D-834E-D92C2B649FAC}"/>
                </a:ext>
              </a:extLst>
            </p:cNvPr>
            <p:cNvSpPr txBox="1"/>
            <p:nvPr/>
          </p:nvSpPr>
          <p:spPr>
            <a:xfrm>
              <a:off x="3058510" y="20390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14BED13-76D4-6B42-A35D-01A143C32376}"/>
                </a:ext>
              </a:extLst>
            </p:cNvPr>
            <p:cNvSpPr txBox="1"/>
            <p:nvPr/>
          </p:nvSpPr>
          <p:spPr>
            <a:xfrm>
              <a:off x="3210910" y="21914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E0206FA-6EB6-5C4E-9007-A913AEE347DD}"/>
                </a:ext>
              </a:extLst>
            </p:cNvPr>
            <p:cNvSpPr txBox="1"/>
            <p:nvPr/>
          </p:nvSpPr>
          <p:spPr>
            <a:xfrm>
              <a:off x="2543640" y="1930854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22327C8-C4DE-9C45-98C4-E892D5CE14D3}"/>
                </a:ext>
              </a:extLst>
            </p:cNvPr>
            <p:cNvSpPr txBox="1"/>
            <p:nvPr/>
          </p:nvSpPr>
          <p:spPr>
            <a:xfrm>
              <a:off x="2559677" y="2401192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AFF1412-F993-5946-9D4E-EEA4F408D063}"/>
                </a:ext>
              </a:extLst>
            </p:cNvPr>
            <p:cNvSpPr txBox="1"/>
            <p:nvPr/>
          </p:nvSpPr>
          <p:spPr>
            <a:xfrm>
              <a:off x="2133803" y="1558684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7C6D666-3403-204E-8907-90A591DC7E2F}"/>
                </a:ext>
              </a:extLst>
            </p:cNvPr>
            <p:cNvSpPr txBox="1"/>
            <p:nvPr/>
          </p:nvSpPr>
          <p:spPr>
            <a:xfrm>
              <a:off x="2244298" y="179421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E589D2B-E5C0-8241-A207-E47D8620A4B3}"/>
                </a:ext>
              </a:extLst>
            </p:cNvPr>
            <p:cNvSpPr txBox="1"/>
            <p:nvPr/>
          </p:nvSpPr>
          <p:spPr>
            <a:xfrm>
              <a:off x="2428162" y="179873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E5F81C2-F1DE-3145-AF44-903CCFF5AECA}"/>
                </a:ext>
              </a:extLst>
            </p:cNvPr>
            <p:cNvSpPr txBox="1"/>
            <p:nvPr/>
          </p:nvSpPr>
          <p:spPr>
            <a:xfrm>
              <a:off x="2464675" y="2140326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DE8562E-85F7-DC45-81FD-E001C7F26D3A}"/>
                </a:ext>
              </a:extLst>
            </p:cNvPr>
            <p:cNvSpPr txBox="1"/>
            <p:nvPr/>
          </p:nvSpPr>
          <p:spPr>
            <a:xfrm>
              <a:off x="2911365" y="2101437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E58695A-CDA9-B847-BAA2-44A9187044F6}"/>
                </a:ext>
              </a:extLst>
            </p:cNvPr>
            <p:cNvSpPr txBox="1"/>
            <p:nvPr/>
          </p:nvSpPr>
          <p:spPr>
            <a:xfrm>
              <a:off x="2758318" y="2319947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17EC8E4-F198-F641-9D0C-6DF5238BE6AA}"/>
                </a:ext>
              </a:extLst>
            </p:cNvPr>
            <p:cNvSpPr txBox="1"/>
            <p:nvPr/>
          </p:nvSpPr>
          <p:spPr>
            <a:xfrm>
              <a:off x="3037762" y="240833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4B621E7-FE7A-104E-997E-4E49AA59867E}"/>
                </a:ext>
              </a:extLst>
            </p:cNvPr>
            <p:cNvSpPr txBox="1"/>
            <p:nvPr/>
          </p:nvSpPr>
          <p:spPr>
            <a:xfrm>
              <a:off x="2055045" y="1872524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915C94F-9CAB-C742-9FF0-35B327EED604}"/>
                </a:ext>
              </a:extLst>
            </p:cNvPr>
            <p:cNvSpPr txBox="1"/>
            <p:nvPr/>
          </p:nvSpPr>
          <p:spPr>
            <a:xfrm>
              <a:off x="3232067" y="1918873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489E9BE-46EF-F64E-BD89-E5227E5E4DB6}"/>
                </a:ext>
              </a:extLst>
            </p:cNvPr>
            <p:cNvSpPr txBox="1"/>
            <p:nvPr/>
          </p:nvSpPr>
          <p:spPr>
            <a:xfrm>
              <a:off x="2927267" y="1483429"/>
              <a:ext cx="284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8DAD2FA-AA8A-004C-86B4-713E63CE3854}"/>
                </a:ext>
              </a:extLst>
            </p:cNvPr>
            <p:cNvSpPr txBox="1"/>
            <p:nvPr/>
          </p:nvSpPr>
          <p:spPr>
            <a:xfrm>
              <a:off x="3263598" y="163824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D2E5ED9-BFCE-EB47-BD5D-C40C62710148}"/>
                </a:ext>
              </a:extLst>
            </p:cNvPr>
            <p:cNvSpPr txBox="1"/>
            <p:nvPr/>
          </p:nvSpPr>
          <p:spPr>
            <a:xfrm>
              <a:off x="2335515" y="2451851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FF49B19-2CAA-EE46-AFB2-033A2C3B7BF8}"/>
                </a:ext>
              </a:extLst>
            </p:cNvPr>
            <p:cNvSpPr txBox="1"/>
            <p:nvPr/>
          </p:nvSpPr>
          <p:spPr>
            <a:xfrm>
              <a:off x="2727434" y="2028286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486FF81-EDF9-434D-B075-296FE117465A}"/>
                </a:ext>
              </a:extLst>
            </p:cNvPr>
            <p:cNvSpPr txBox="1"/>
            <p:nvPr/>
          </p:nvSpPr>
          <p:spPr>
            <a:xfrm>
              <a:off x="2181270" y="2138011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59A8606-12C6-C942-8280-30D6F86D86BD}"/>
                </a:ext>
              </a:extLst>
            </p:cNvPr>
            <p:cNvSpPr/>
            <p:nvPr/>
          </p:nvSpPr>
          <p:spPr>
            <a:xfrm>
              <a:off x="2031861" y="1522463"/>
              <a:ext cx="1665618" cy="157655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B385588-D19A-6447-B479-2610A25BFD56}"/>
              </a:ext>
            </a:extLst>
          </p:cNvPr>
          <p:cNvGrpSpPr/>
          <p:nvPr/>
        </p:nvGrpSpPr>
        <p:grpSpPr>
          <a:xfrm>
            <a:off x="6354626" y="820500"/>
            <a:ext cx="902492" cy="891304"/>
            <a:chOff x="2036652" y="1429407"/>
            <a:chExt cx="1665617" cy="164497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F4EB36B-C490-D740-842C-12A4A10EC247}"/>
                </a:ext>
              </a:extLst>
            </p:cNvPr>
            <p:cNvSpPr txBox="1"/>
            <p:nvPr/>
          </p:nvSpPr>
          <p:spPr>
            <a:xfrm>
              <a:off x="2448910" y="14294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C49D9C8-C922-B643-A3FB-730F7DC1129A}"/>
                </a:ext>
              </a:extLst>
            </p:cNvPr>
            <p:cNvSpPr txBox="1"/>
            <p:nvPr/>
          </p:nvSpPr>
          <p:spPr>
            <a:xfrm>
              <a:off x="2601310" y="15818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025048E-CDF8-5344-83A2-474E4EF5D8D7}"/>
                </a:ext>
              </a:extLst>
            </p:cNvPr>
            <p:cNvSpPr txBox="1"/>
            <p:nvPr/>
          </p:nvSpPr>
          <p:spPr>
            <a:xfrm>
              <a:off x="2753710" y="17342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3F48FE2-1566-404C-A1ED-CD46A4766075}"/>
                </a:ext>
              </a:extLst>
            </p:cNvPr>
            <p:cNvSpPr txBox="1"/>
            <p:nvPr/>
          </p:nvSpPr>
          <p:spPr>
            <a:xfrm>
              <a:off x="2948015" y="1822913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A843561-81EB-FC46-95DD-B95E37D3AF87}"/>
                </a:ext>
              </a:extLst>
            </p:cNvPr>
            <p:cNvSpPr txBox="1"/>
            <p:nvPr/>
          </p:nvSpPr>
          <p:spPr>
            <a:xfrm>
              <a:off x="3058510" y="20390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0E03DE6-2B7A-A145-B01E-630F47322ADA}"/>
                </a:ext>
              </a:extLst>
            </p:cNvPr>
            <p:cNvSpPr txBox="1"/>
            <p:nvPr/>
          </p:nvSpPr>
          <p:spPr>
            <a:xfrm>
              <a:off x="3210910" y="21914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38A856E-8AAD-9A47-B128-4E5A23550D3D}"/>
                </a:ext>
              </a:extLst>
            </p:cNvPr>
            <p:cNvSpPr txBox="1"/>
            <p:nvPr/>
          </p:nvSpPr>
          <p:spPr>
            <a:xfrm>
              <a:off x="2543640" y="1930854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D93585B-5BE0-6E40-9FBF-1813CA060419}"/>
                </a:ext>
              </a:extLst>
            </p:cNvPr>
            <p:cNvSpPr txBox="1"/>
            <p:nvPr/>
          </p:nvSpPr>
          <p:spPr>
            <a:xfrm>
              <a:off x="2559677" y="2401192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5CB68FA-8338-5446-9ACB-CB8E2F1DA480}"/>
                </a:ext>
              </a:extLst>
            </p:cNvPr>
            <p:cNvSpPr txBox="1"/>
            <p:nvPr/>
          </p:nvSpPr>
          <p:spPr>
            <a:xfrm>
              <a:off x="2133803" y="1558684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8C1BF91-4528-9248-82B1-204CFC643411}"/>
                </a:ext>
              </a:extLst>
            </p:cNvPr>
            <p:cNvSpPr txBox="1"/>
            <p:nvPr/>
          </p:nvSpPr>
          <p:spPr>
            <a:xfrm>
              <a:off x="2244298" y="179421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0EC6158-AFD9-4F49-86E2-3BC699F6B045}"/>
                </a:ext>
              </a:extLst>
            </p:cNvPr>
            <p:cNvSpPr txBox="1"/>
            <p:nvPr/>
          </p:nvSpPr>
          <p:spPr>
            <a:xfrm>
              <a:off x="2428162" y="179873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DFF3CB2-96B2-7643-BAED-A3820D404BCA}"/>
                </a:ext>
              </a:extLst>
            </p:cNvPr>
            <p:cNvSpPr txBox="1"/>
            <p:nvPr/>
          </p:nvSpPr>
          <p:spPr>
            <a:xfrm>
              <a:off x="2464675" y="2140326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3B2B682-5754-C74F-A9ED-FAC69A65B981}"/>
                </a:ext>
              </a:extLst>
            </p:cNvPr>
            <p:cNvSpPr txBox="1"/>
            <p:nvPr/>
          </p:nvSpPr>
          <p:spPr>
            <a:xfrm>
              <a:off x="2911365" y="2101437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E39B8DA-9014-5F41-BD5D-9746D0E5AB2E}"/>
                </a:ext>
              </a:extLst>
            </p:cNvPr>
            <p:cNvSpPr txBox="1"/>
            <p:nvPr/>
          </p:nvSpPr>
          <p:spPr>
            <a:xfrm>
              <a:off x="2758318" y="2319947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D194A27-060A-B945-BB61-FB49E326B87F}"/>
                </a:ext>
              </a:extLst>
            </p:cNvPr>
            <p:cNvSpPr txBox="1"/>
            <p:nvPr/>
          </p:nvSpPr>
          <p:spPr>
            <a:xfrm>
              <a:off x="3037762" y="240833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F7B325E-BB67-BA4B-BD7D-F9A0D38E5CB2}"/>
                </a:ext>
              </a:extLst>
            </p:cNvPr>
            <p:cNvSpPr txBox="1"/>
            <p:nvPr/>
          </p:nvSpPr>
          <p:spPr>
            <a:xfrm>
              <a:off x="2055045" y="1872524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5AF28CE-DD06-724F-AC13-6EAFF02391AD}"/>
                </a:ext>
              </a:extLst>
            </p:cNvPr>
            <p:cNvSpPr txBox="1"/>
            <p:nvPr/>
          </p:nvSpPr>
          <p:spPr>
            <a:xfrm>
              <a:off x="3232067" y="1918873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B8C9D45-856C-8047-8CFE-BB637AE24EA4}"/>
                </a:ext>
              </a:extLst>
            </p:cNvPr>
            <p:cNvSpPr txBox="1"/>
            <p:nvPr/>
          </p:nvSpPr>
          <p:spPr>
            <a:xfrm>
              <a:off x="2927267" y="1483429"/>
              <a:ext cx="284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73DF392-E122-3E45-B970-5940CAF4B27B}"/>
                </a:ext>
              </a:extLst>
            </p:cNvPr>
            <p:cNvSpPr txBox="1"/>
            <p:nvPr/>
          </p:nvSpPr>
          <p:spPr>
            <a:xfrm>
              <a:off x="3263598" y="163824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5DD341A-3B1F-3D44-8507-9A13A91B0BF6}"/>
                </a:ext>
              </a:extLst>
            </p:cNvPr>
            <p:cNvSpPr txBox="1"/>
            <p:nvPr/>
          </p:nvSpPr>
          <p:spPr>
            <a:xfrm>
              <a:off x="2335515" y="2451851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246BFAE-057E-E44C-A1FA-EE65AE993146}"/>
                </a:ext>
              </a:extLst>
            </p:cNvPr>
            <p:cNvSpPr txBox="1"/>
            <p:nvPr/>
          </p:nvSpPr>
          <p:spPr>
            <a:xfrm>
              <a:off x="2727434" y="2028286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0EAF7B1-D6F3-B449-BCE3-61F7A32AC6AB}"/>
                </a:ext>
              </a:extLst>
            </p:cNvPr>
            <p:cNvSpPr txBox="1"/>
            <p:nvPr/>
          </p:nvSpPr>
          <p:spPr>
            <a:xfrm>
              <a:off x="2181270" y="2138011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8438EE-8748-E342-8D93-5CEA92CFFA57}"/>
                </a:ext>
              </a:extLst>
            </p:cNvPr>
            <p:cNvSpPr/>
            <p:nvPr/>
          </p:nvSpPr>
          <p:spPr>
            <a:xfrm>
              <a:off x="2036652" y="1497826"/>
              <a:ext cx="1665617" cy="157655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83C39D32-9320-FF48-ADB5-3769287B83A2}"/>
              </a:ext>
            </a:extLst>
          </p:cNvPr>
          <p:cNvSpPr txBox="1"/>
          <p:nvPr/>
        </p:nvSpPr>
        <p:spPr>
          <a:xfrm>
            <a:off x="456856" y="385839"/>
            <a:ext cx="1140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set A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4435AFF-92DA-0043-B879-10813B927839}"/>
              </a:ext>
            </a:extLst>
          </p:cNvPr>
          <p:cNvSpPr txBox="1"/>
          <p:nvPr/>
        </p:nvSpPr>
        <p:spPr>
          <a:xfrm>
            <a:off x="6213085" y="376098"/>
            <a:ext cx="1140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data set B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F072B63D-77A6-9A4D-8486-71B184484B3D}"/>
              </a:ext>
            </a:extLst>
          </p:cNvPr>
          <p:cNvGrpSpPr/>
          <p:nvPr/>
        </p:nvGrpSpPr>
        <p:grpSpPr>
          <a:xfrm>
            <a:off x="1692893" y="1073937"/>
            <a:ext cx="2404595" cy="395979"/>
            <a:chOff x="5074022" y="546600"/>
            <a:chExt cx="2404595" cy="395979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23A49F39-394F-9D4A-807C-1E1EDFAA275D}"/>
                </a:ext>
              </a:extLst>
            </p:cNvPr>
            <p:cNvSpPr/>
            <p:nvPr/>
          </p:nvSpPr>
          <p:spPr>
            <a:xfrm>
              <a:off x="5127813" y="615846"/>
              <a:ext cx="2283658" cy="31184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044C7C7C-DA62-3046-91F6-5CDE4E491FC3}"/>
                    </a:ext>
                  </a:extLst>
                </p:cNvPr>
                <p:cNvSpPr txBox="1"/>
                <p:nvPr/>
              </p:nvSpPr>
              <p:spPr>
                <a:xfrm>
                  <a:off x="5074022" y="546600"/>
                  <a:ext cx="466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9" name="TextBox 138">
                  <a:extLst>
                    <a:ext uri="{FF2B5EF4-FFF2-40B4-BE49-F238E27FC236}">
                      <a16:creationId xmlns:a16="http://schemas.microsoft.com/office/drawing/2014/main" id="{97C42555-68AE-5445-BE9C-BC911E8DE1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4022" y="546600"/>
                  <a:ext cx="466090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EFD32D5D-616B-4845-9FC4-9C8F5998065D}"/>
                    </a:ext>
                  </a:extLst>
                </p:cNvPr>
                <p:cNvSpPr txBox="1"/>
                <p:nvPr/>
              </p:nvSpPr>
              <p:spPr>
                <a:xfrm>
                  <a:off x="5424640" y="546600"/>
                  <a:ext cx="466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C91C4968-F5AA-814B-9E07-1034F6A44B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4640" y="546600"/>
                  <a:ext cx="46609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5A0206E1-9942-B444-9C27-ACF028CDE857}"/>
                    </a:ext>
                  </a:extLst>
                </p:cNvPr>
                <p:cNvSpPr txBox="1"/>
                <p:nvPr/>
              </p:nvSpPr>
              <p:spPr>
                <a:xfrm>
                  <a:off x="5775258" y="546600"/>
                  <a:ext cx="466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9C62CBCD-3E8F-B94B-87AE-D61EDD7850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5258" y="546600"/>
                  <a:ext cx="46609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FC2093B2-1631-9A49-9F76-6A9EF6D5CFF8}"/>
                    </a:ext>
                  </a:extLst>
                </p:cNvPr>
                <p:cNvSpPr txBox="1"/>
                <p:nvPr/>
              </p:nvSpPr>
              <p:spPr>
                <a:xfrm>
                  <a:off x="6760151" y="546600"/>
                  <a:ext cx="7184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FC2093B2-1631-9A49-9F76-6A9EF6D5CF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0151" y="546600"/>
                  <a:ext cx="718466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CC99EC0D-5B12-944B-9F86-518DDC63BE69}"/>
                    </a:ext>
                  </a:extLst>
                </p:cNvPr>
                <p:cNvSpPr txBox="1"/>
                <p:nvPr/>
              </p:nvSpPr>
              <p:spPr>
                <a:xfrm>
                  <a:off x="6266154" y="573247"/>
                  <a:ext cx="4347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CC99EC0D-5B12-944B-9F86-518DDC63BE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6154" y="573247"/>
                  <a:ext cx="43473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2AD87842-7C3C-E944-8938-53D6C134253A}"/>
                  </a:ext>
                </a:extLst>
              </p:cNvPr>
              <p:cNvSpPr txBox="1"/>
              <p:nvPr/>
            </p:nvSpPr>
            <p:spPr>
              <a:xfrm>
                <a:off x="4572914" y="1092202"/>
                <a:ext cx="6615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𝑡𝑎𝑡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2AD87842-7C3C-E944-8938-53D6C13425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914" y="1092202"/>
                <a:ext cx="66159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Right Arrow 63">
            <a:extLst>
              <a:ext uri="{FF2B5EF4-FFF2-40B4-BE49-F238E27FC236}">
                <a16:creationId xmlns:a16="http://schemas.microsoft.com/office/drawing/2014/main" id="{188F1EE8-3DE3-1041-8A05-152926184F17}"/>
              </a:ext>
            </a:extLst>
          </p:cNvPr>
          <p:cNvSpPr/>
          <p:nvPr/>
        </p:nvSpPr>
        <p:spPr>
          <a:xfrm>
            <a:off x="4160618" y="1166074"/>
            <a:ext cx="431568" cy="24867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11C716B3-0CFD-154F-AD7A-EEF3B10D2ED7}"/>
              </a:ext>
            </a:extLst>
          </p:cNvPr>
          <p:cNvGrpSpPr/>
          <p:nvPr/>
        </p:nvGrpSpPr>
        <p:grpSpPr>
          <a:xfrm>
            <a:off x="7419053" y="1092202"/>
            <a:ext cx="2404595" cy="395979"/>
            <a:chOff x="5074022" y="546600"/>
            <a:chExt cx="2404595" cy="395979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C0D6F9D6-F570-7C40-9E07-7F0B642E5A1C}"/>
                </a:ext>
              </a:extLst>
            </p:cNvPr>
            <p:cNvSpPr/>
            <p:nvPr/>
          </p:nvSpPr>
          <p:spPr>
            <a:xfrm>
              <a:off x="5127813" y="615846"/>
              <a:ext cx="2283658" cy="31184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22987D1C-CE1B-FB49-8D0D-9CF762697FF9}"/>
                    </a:ext>
                  </a:extLst>
                </p:cNvPr>
                <p:cNvSpPr txBox="1"/>
                <p:nvPr/>
              </p:nvSpPr>
              <p:spPr>
                <a:xfrm>
                  <a:off x="5074022" y="546600"/>
                  <a:ext cx="466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39" name="TextBox 138">
                  <a:extLst>
                    <a:ext uri="{FF2B5EF4-FFF2-40B4-BE49-F238E27FC236}">
                      <a16:creationId xmlns:a16="http://schemas.microsoft.com/office/drawing/2014/main" id="{97C42555-68AE-5445-BE9C-BC911E8DE1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4022" y="546600"/>
                  <a:ext cx="466090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BE467DF6-10C4-7141-B9A0-F756822E7686}"/>
                    </a:ext>
                  </a:extLst>
                </p:cNvPr>
                <p:cNvSpPr txBox="1"/>
                <p:nvPr/>
              </p:nvSpPr>
              <p:spPr>
                <a:xfrm>
                  <a:off x="5424640" y="546600"/>
                  <a:ext cx="466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C91C4968-F5AA-814B-9E07-1034F6A44B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4640" y="546600"/>
                  <a:ext cx="46609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6D2BC031-28E2-6345-9CE2-0239FC703D96}"/>
                    </a:ext>
                  </a:extLst>
                </p:cNvPr>
                <p:cNvSpPr txBox="1"/>
                <p:nvPr/>
              </p:nvSpPr>
              <p:spPr>
                <a:xfrm>
                  <a:off x="5775258" y="546600"/>
                  <a:ext cx="466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9C62CBCD-3E8F-B94B-87AE-D61EDD7850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5258" y="546600"/>
                  <a:ext cx="46609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25205860-15CB-6D40-AFCB-3EA28A69B747}"/>
                    </a:ext>
                  </a:extLst>
                </p:cNvPr>
                <p:cNvSpPr txBox="1"/>
                <p:nvPr/>
              </p:nvSpPr>
              <p:spPr>
                <a:xfrm>
                  <a:off x="6760151" y="546600"/>
                  <a:ext cx="7184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25205860-15CB-6D40-AFCB-3EA28A69B7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0151" y="546600"/>
                  <a:ext cx="718466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7D406CE8-B5BD-944E-A3ED-DC4997AFE3B9}"/>
                    </a:ext>
                  </a:extLst>
                </p:cNvPr>
                <p:cNvSpPr txBox="1"/>
                <p:nvPr/>
              </p:nvSpPr>
              <p:spPr>
                <a:xfrm>
                  <a:off x="6266154" y="573247"/>
                  <a:ext cx="4347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7D406CE8-B5BD-944E-A3ED-DC4997AFE3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6154" y="573247"/>
                  <a:ext cx="43473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5D6C124A-985E-BD4F-92BE-FD5E22DCF7A1}"/>
                  </a:ext>
                </a:extLst>
              </p:cNvPr>
              <p:cNvSpPr txBox="1"/>
              <p:nvPr/>
            </p:nvSpPr>
            <p:spPr>
              <a:xfrm>
                <a:off x="10291985" y="1111770"/>
                <a:ext cx="6615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𝑡𝑎𝑡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5D6C124A-985E-BD4F-92BE-FD5E22DCF7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1985" y="1111770"/>
                <a:ext cx="661591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Right Arrow 94">
            <a:extLst>
              <a:ext uri="{FF2B5EF4-FFF2-40B4-BE49-F238E27FC236}">
                <a16:creationId xmlns:a16="http://schemas.microsoft.com/office/drawing/2014/main" id="{1B147C8B-7C92-D144-84D4-12F961031AD3}"/>
              </a:ext>
            </a:extLst>
          </p:cNvPr>
          <p:cNvSpPr/>
          <p:nvPr/>
        </p:nvSpPr>
        <p:spPr>
          <a:xfrm>
            <a:off x="9879689" y="1185642"/>
            <a:ext cx="431568" cy="24867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DBE9A700-4E61-2A43-B680-48A56E4D6A7A}"/>
              </a:ext>
            </a:extLst>
          </p:cNvPr>
          <p:cNvCxnSpPr>
            <a:cxnSpLocks/>
          </p:cNvCxnSpPr>
          <p:nvPr/>
        </p:nvCxnSpPr>
        <p:spPr>
          <a:xfrm flipV="1">
            <a:off x="2691487" y="1574614"/>
            <a:ext cx="1" cy="1216485"/>
          </a:xfrm>
          <a:prstGeom prst="straightConnector1">
            <a:avLst/>
          </a:prstGeom>
          <a:ln w="1905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FA6DA028-6AB0-074D-894D-3D91852C3D12}"/>
              </a:ext>
            </a:extLst>
          </p:cNvPr>
          <p:cNvCxnSpPr>
            <a:cxnSpLocks/>
          </p:cNvCxnSpPr>
          <p:nvPr/>
        </p:nvCxnSpPr>
        <p:spPr>
          <a:xfrm flipV="1">
            <a:off x="8616252" y="1574614"/>
            <a:ext cx="0" cy="1216485"/>
          </a:xfrm>
          <a:prstGeom prst="straightConnector1">
            <a:avLst/>
          </a:prstGeom>
          <a:ln w="1905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74562EA5-06FD-4A49-A8C2-ACBEEFC90ED8}"/>
              </a:ext>
            </a:extLst>
          </p:cNvPr>
          <p:cNvCxnSpPr/>
          <p:nvPr/>
        </p:nvCxnSpPr>
        <p:spPr>
          <a:xfrm>
            <a:off x="2691487" y="2791099"/>
            <a:ext cx="5919698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C8BF7681-C523-8442-8018-DA3C5E1EDE45}"/>
              </a:ext>
            </a:extLst>
          </p:cNvPr>
          <p:cNvSpPr txBox="1"/>
          <p:nvPr/>
        </p:nvSpPr>
        <p:spPr>
          <a:xfrm>
            <a:off x="2590510" y="2910688"/>
            <a:ext cx="6126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Come from the same (H</a:t>
            </a:r>
            <a:r>
              <a:rPr lang="en-US" b="1" baseline="-25000" dirty="0">
                <a:solidFill>
                  <a:schemeClr val="accent1"/>
                </a:solidFill>
              </a:rPr>
              <a:t>0</a:t>
            </a:r>
            <a:r>
              <a:rPr lang="en-US" b="1" dirty="0">
                <a:solidFill>
                  <a:schemeClr val="accent1"/>
                </a:solidFill>
              </a:rPr>
              <a:t>) or different (H</a:t>
            </a:r>
            <a:r>
              <a:rPr lang="en-US" b="1" baseline="-25000" dirty="0">
                <a:solidFill>
                  <a:schemeClr val="accent1"/>
                </a:solidFill>
              </a:rPr>
              <a:t>a</a:t>
            </a:r>
            <a:r>
              <a:rPr lang="en-US" b="1" dirty="0">
                <a:solidFill>
                  <a:schemeClr val="accent1"/>
                </a:solidFill>
              </a:rPr>
              <a:t>) distributions?</a:t>
            </a:r>
          </a:p>
        </p:txBody>
      </p:sp>
    </p:spTree>
    <p:extLst>
      <p:ext uri="{BB962C8B-B14F-4D97-AF65-F5344CB8AC3E}">
        <p14:creationId xmlns:p14="http://schemas.microsoft.com/office/powerpoint/2010/main" val="2312667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D16C9F3-5232-374A-8F9B-3360FAB0017A}"/>
              </a:ext>
            </a:extLst>
          </p:cNvPr>
          <p:cNvGrpSpPr/>
          <p:nvPr/>
        </p:nvGrpSpPr>
        <p:grpSpPr>
          <a:xfrm>
            <a:off x="664581" y="802619"/>
            <a:ext cx="901216" cy="903376"/>
            <a:chOff x="2031861" y="1429407"/>
            <a:chExt cx="1665618" cy="166960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2DFAB47-D342-1443-85FD-41F1E0FE8232}"/>
                </a:ext>
              </a:extLst>
            </p:cNvPr>
            <p:cNvSpPr txBox="1"/>
            <p:nvPr/>
          </p:nvSpPr>
          <p:spPr>
            <a:xfrm>
              <a:off x="2448910" y="14294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8F2CCAE-5AF1-BD49-B8DA-A627FE454AF4}"/>
                </a:ext>
              </a:extLst>
            </p:cNvPr>
            <p:cNvSpPr txBox="1"/>
            <p:nvPr/>
          </p:nvSpPr>
          <p:spPr>
            <a:xfrm>
              <a:off x="2601310" y="15818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B1EC529-BCC9-4A46-B239-BA7EC33798F6}"/>
                </a:ext>
              </a:extLst>
            </p:cNvPr>
            <p:cNvSpPr txBox="1"/>
            <p:nvPr/>
          </p:nvSpPr>
          <p:spPr>
            <a:xfrm>
              <a:off x="2753710" y="17342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2276C7A-A6DE-1744-9E9B-6801D89AB18D}"/>
                </a:ext>
              </a:extLst>
            </p:cNvPr>
            <p:cNvSpPr txBox="1"/>
            <p:nvPr/>
          </p:nvSpPr>
          <p:spPr>
            <a:xfrm>
              <a:off x="2948015" y="1822913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E801E84-FA0E-484D-834E-D92C2B649FAC}"/>
                </a:ext>
              </a:extLst>
            </p:cNvPr>
            <p:cNvSpPr txBox="1"/>
            <p:nvPr/>
          </p:nvSpPr>
          <p:spPr>
            <a:xfrm>
              <a:off x="3058510" y="20390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14BED13-76D4-6B42-A35D-01A143C32376}"/>
                </a:ext>
              </a:extLst>
            </p:cNvPr>
            <p:cNvSpPr txBox="1"/>
            <p:nvPr/>
          </p:nvSpPr>
          <p:spPr>
            <a:xfrm>
              <a:off x="3210910" y="21914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E0206FA-6EB6-5C4E-9007-A913AEE347DD}"/>
                </a:ext>
              </a:extLst>
            </p:cNvPr>
            <p:cNvSpPr txBox="1"/>
            <p:nvPr/>
          </p:nvSpPr>
          <p:spPr>
            <a:xfrm>
              <a:off x="2543640" y="1930854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22327C8-C4DE-9C45-98C4-E892D5CE14D3}"/>
                </a:ext>
              </a:extLst>
            </p:cNvPr>
            <p:cNvSpPr txBox="1"/>
            <p:nvPr/>
          </p:nvSpPr>
          <p:spPr>
            <a:xfrm>
              <a:off x="2559677" y="2401192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AFF1412-F993-5946-9D4E-EEA4F408D063}"/>
                </a:ext>
              </a:extLst>
            </p:cNvPr>
            <p:cNvSpPr txBox="1"/>
            <p:nvPr/>
          </p:nvSpPr>
          <p:spPr>
            <a:xfrm>
              <a:off x="2133803" y="1558684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7C6D666-3403-204E-8907-90A591DC7E2F}"/>
                </a:ext>
              </a:extLst>
            </p:cNvPr>
            <p:cNvSpPr txBox="1"/>
            <p:nvPr/>
          </p:nvSpPr>
          <p:spPr>
            <a:xfrm>
              <a:off x="2244298" y="179421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E589D2B-E5C0-8241-A207-E47D8620A4B3}"/>
                </a:ext>
              </a:extLst>
            </p:cNvPr>
            <p:cNvSpPr txBox="1"/>
            <p:nvPr/>
          </p:nvSpPr>
          <p:spPr>
            <a:xfrm>
              <a:off x="2428162" y="179873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E5F81C2-F1DE-3145-AF44-903CCFF5AECA}"/>
                </a:ext>
              </a:extLst>
            </p:cNvPr>
            <p:cNvSpPr txBox="1"/>
            <p:nvPr/>
          </p:nvSpPr>
          <p:spPr>
            <a:xfrm>
              <a:off x="2464675" y="2140326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DE8562E-85F7-DC45-81FD-E001C7F26D3A}"/>
                </a:ext>
              </a:extLst>
            </p:cNvPr>
            <p:cNvSpPr txBox="1"/>
            <p:nvPr/>
          </p:nvSpPr>
          <p:spPr>
            <a:xfrm>
              <a:off x="2911365" y="2101437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E58695A-CDA9-B847-BAA2-44A9187044F6}"/>
                </a:ext>
              </a:extLst>
            </p:cNvPr>
            <p:cNvSpPr txBox="1"/>
            <p:nvPr/>
          </p:nvSpPr>
          <p:spPr>
            <a:xfrm>
              <a:off x="2758318" y="2319947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17EC8E4-F198-F641-9D0C-6DF5238BE6AA}"/>
                </a:ext>
              </a:extLst>
            </p:cNvPr>
            <p:cNvSpPr txBox="1"/>
            <p:nvPr/>
          </p:nvSpPr>
          <p:spPr>
            <a:xfrm>
              <a:off x="3037762" y="240833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4B621E7-FE7A-104E-997E-4E49AA59867E}"/>
                </a:ext>
              </a:extLst>
            </p:cNvPr>
            <p:cNvSpPr txBox="1"/>
            <p:nvPr/>
          </p:nvSpPr>
          <p:spPr>
            <a:xfrm>
              <a:off x="2055045" y="1872524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915C94F-9CAB-C742-9FF0-35B327EED604}"/>
                </a:ext>
              </a:extLst>
            </p:cNvPr>
            <p:cNvSpPr txBox="1"/>
            <p:nvPr/>
          </p:nvSpPr>
          <p:spPr>
            <a:xfrm>
              <a:off x="3232067" y="1918873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489E9BE-46EF-F64E-BD89-E5227E5E4DB6}"/>
                </a:ext>
              </a:extLst>
            </p:cNvPr>
            <p:cNvSpPr txBox="1"/>
            <p:nvPr/>
          </p:nvSpPr>
          <p:spPr>
            <a:xfrm>
              <a:off x="2927267" y="1483429"/>
              <a:ext cx="284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8DAD2FA-AA8A-004C-86B4-713E63CE3854}"/>
                </a:ext>
              </a:extLst>
            </p:cNvPr>
            <p:cNvSpPr txBox="1"/>
            <p:nvPr/>
          </p:nvSpPr>
          <p:spPr>
            <a:xfrm>
              <a:off x="3263598" y="163824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D2E5ED9-BFCE-EB47-BD5D-C40C62710148}"/>
                </a:ext>
              </a:extLst>
            </p:cNvPr>
            <p:cNvSpPr txBox="1"/>
            <p:nvPr/>
          </p:nvSpPr>
          <p:spPr>
            <a:xfrm>
              <a:off x="2335515" y="2451851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FF49B19-2CAA-EE46-AFB2-033A2C3B7BF8}"/>
                </a:ext>
              </a:extLst>
            </p:cNvPr>
            <p:cNvSpPr txBox="1"/>
            <p:nvPr/>
          </p:nvSpPr>
          <p:spPr>
            <a:xfrm>
              <a:off x="2727434" y="2028286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486FF81-EDF9-434D-B075-296FE117465A}"/>
                </a:ext>
              </a:extLst>
            </p:cNvPr>
            <p:cNvSpPr txBox="1"/>
            <p:nvPr/>
          </p:nvSpPr>
          <p:spPr>
            <a:xfrm>
              <a:off x="2181270" y="2138011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59A8606-12C6-C942-8280-30D6F86D86BD}"/>
                </a:ext>
              </a:extLst>
            </p:cNvPr>
            <p:cNvSpPr/>
            <p:nvPr/>
          </p:nvSpPr>
          <p:spPr>
            <a:xfrm>
              <a:off x="2031861" y="1522463"/>
              <a:ext cx="1665618" cy="157655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B385588-D19A-6447-B479-2610A25BFD56}"/>
              </a:ext>
            </a:extLst>
          </p:cNvPr>
          <p:cNvGrpSpPr/>
          <p:nvPr/>
        </p:nvGrpSpPr>
        <p:grpSpPr>
          <a:xfrm>
            <a:off x="6354626" y="820500"/>
            <a:ext cx="902492" cy="891304"/>
            <a:chOff x="2036652" y="1429407"/>
            <a:chExt cx="1665617" cy="164497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F4EB36B-C490-D740-842C-12A4A10EC247}"/>
                </a:ext>
              </a:extLst>
            </p:cNvPr>
            <p:cNvSpPr txBox="1"/>
            <p:nvPr/>
          </p:nvSpPr>
          <p:spPr>
            <a:xfrm>
              <a:off x="2448910" y="14294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C49D9C8-C922-B643-A3FB-730F7DC1129A}"/>
                </a:ext>
              </a:extLst>
            </p:cNvPr>
            <p:cNvSpPr txBox="1"/>
            <p:nvPr/>
          </p:nvSpPr>
          <p:spPr>
            <a:xfrm>
              <a:off x="2601310" y="15818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025048E-CDF8-5344-83A2-474E4EF5D8D7}"/>
                </a:ext>
              </a:extLst>
            </p:cNvPr>
            <p:cNvSpPr txBox="1"/>
            <p:nvPr/>
          </p:nvSpPr>
          <p:spPr>
            <a:xfrm>
              <a:off x="2753710" y="17342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3F48FE2-1566-404C-A1ED-CD46A4766075}"/>
                </a:ext>
              </a:extLst>
            </p:cNvPr>
            <p:cNvSpPr txBox="1"/>
            <p:nvPr/>
          </p:nvSpPr>
          <p:spPr>
            <a:xfrm>
              <a:off x="2948015" y="1822913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A843561-81EB-FC46-95DD-B95E37D3AF87}"/>
                </a:ext>
              </a:extLst>
            </p:cNvPr>
            <p:cNvSpPr txBox="1"/>
            <p:nvPr/>
          </p:nvSpPr>
          <p:spPr>
            <a:xfrm>
              <a:off x="3058510" y="20390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0E03DE6-2B7A-A145-B01E-630F47322ADA}"/>
                </a:ext>
              </a:extLst>
            </p:cNvPr>
            <p:cNvSpPr txBox="1"/>
            <p:nvPr/>
          </p:nvSpPr>
          <p:spPr>
            <a:xfrm>
              <a:off x="3210910" y="21914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38A856E-8AAD-9A47-B128-4E5A23550D3D}"/>
                </a:ext>
              </a:extLst>
            </p:cNvPr>
            <p:cNvSpPr txBox="1"/>
            <p:nvPr/>
          </p:nvSpPr>
          <p:spPr>
            <a:xfrm>
              <a:off x="2543640" y="1930854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D93585B-5BE0-6E40-9FBF-1813CA060419}"/>
                </a:ext>
              </a:extLst>
            </p:cNvPr>
            <p:cNvSpPr txBox="1"/>
            <p:nvPr/>
          </p:nvSpPr>
          <p:spPr>
            <a:xfrm>
              <a:off x="2559677" y="2401192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5CB68FA-8338-5446-9ACB-CB8E2F1DA480}"/>
                </a:ext>
              </a:extLst>
            </p:cNvPr>
            <p:cNvSpPr txBox="1"/>
            <p:nvPr/>
          </p:nvSpPr>
          <p:spPr>
            <a:xfrm>
              <a:off x="2133803" y="1558684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8C1BF91-4528-9248-82B1-204CFC643411}"/>
                </a:ext>
              </a:extLst>
            </p:cNvPr>
            <p:cNvSpPr txBox="1"/>
            <p:nvPr/>
          </p:nvSpPr>
          <p:spPr>
            <a:xfrm>
              <a:off x="2244298" y="179421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0EC6158-AFD9-4F49-86E2-3BC699F6B045}"/>
                </a:ext>
              </a:extLst>
            </p:cNvPr>
            <p:cNvSpPr txBox="1"/>
            <p:nvPr/>
          </p:nvSpPr>
          <p:spPr>
            <a:xfrm>
              <a:off x="2428162" y="179873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DFF3CB2-96B2-7643-BAED-A3820D404BCA}"/>
                </a:ext>
              </a:extLst>
            </p:cNvPr>
            <p:cNvSpPr txBox="1"/>
            <p:nvPr/>
          </p:nvSpPr>
          <p:spPr>
            <a:xfrm>
              <a:off x="2464675" y="2140326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3B2B682-5754-C74F-A9ED-FAC69A65B981}"/>
                </a:ext>
              </a:extLst>
            </p:cNvPr>
            <p:cNvSpPr txBox="1"/>
            <p:nvPr/>
          </p:nvSpPr>
          <p:spPr>
            <a:xfrm>
              <a:off x="2911365" y="2101437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E39B8DA-9014-5F41-BD5D-9746D0E5AB2E}"/>
                </a:ext>
              </a:extLst>
            </p:cNvPr>
            <p:cNvSpPr txBox="1"/>
            <p:nvPr/>
          </p:nvSpPr>
          <p:spPr>
            <a:xfrm>
              <a:off x="2758318" y="2319947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D194A27-060A-B945-BB61-FB49E326B87F}"/>
                </a:ext>
              </a:extLst>
            </p:cNvPr>
            <p:cNvSpPr txBox="1"/>
            <p:nvPr/>
          </p:nvSpPr>
          <p:spPr>
            <a:xfrm>
              <a:off x="3037762" y="240833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F7B325E-BB67-BA4B-BD7D-F9A0D38E5CB2}"/>
                </a:ext>
              </a:extLst>
            </p:cNvPr>
            <p:cNvSpPr txBox="1"/>
            <p:nvPr/>
          </p:nvSpPr>
          <p:spPr>
            <a:xfrm>
              <a:off x="2055045" y="1872524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5AF28CE-DD06-724F-AC13-6EAFF02391AD}"/>
                </a:ext>
              </a:extLst>
            </p:cNvPr>
            <p:cNvSpPr txBox="1"/>
            <p:nvPr/>
          </p:nvSpPr>
          <p:spPr>
            <a:xfrm>
              <a:off x="3232067" y="1918873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B8C9D45-856C-8047-8CFE-BB637AE24EA4}"/>
                </a:ext>
              </a:extLst>
            </p:cNvPr>
            <p:cNvSpPr txBox="1"/>
            <p:nvPr/>
          </p:nvSpPr>
          <p:spPr>
            <a:xfrm>
              <a:off x="2927267" y="1483429"/>
              <a:ext cx="284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73DF392-E122-3E45-B970-5940CAF4B27B}"/>
                </a:ext>
              </a:extLst>
            </p:cNvPr>
            <p:cNvSpPr txBox="1"/>
            <p:nvPr/>
          </p:nvSpPr>
          <p:spPr>
            <a:xfrm>
              <a:off x="3263598" y="163824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5DD341A-3B1F-3D44-8507-9A13A91B0BF6}"/>
                </a:ext>
              </a:extLst>
            </p:cNvPr>
            <p:cNvSpPr txBox="1"/>
            <p:nvPr/>
          </p:nvSpPr>
          <p:spPr>
            <a:xfrm>
              <a:off x="2335515" y="2451851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246BFAE-057E-E44C-A1FA-EE65AE993146}"/>
                </a:ext>
              </a:extLst>
            </p:cNvPr>
            <p:cNvSpPr txBox="1"/>
            <p:nvPr/>
          </p:nvSpPr>
          <p:spPr>
            <a:xfrm>
              <a:off x="2727434" y="2028286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0EAF7B1-D6F3-B449-BCE3-61F7A32AC6AB}"/>
                </a:ext>
              </a:extLst>
            </p:cNvPr>
            <p:cNvSpPr txBox="1"/>
            <p:nvPr/>
          </p:nvSpPr>
          <p:spPr>
            <a:xfrm>
              <a:off x="2181270" y="2138011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8438EE-8748-E342-8D93-5CEA92CFFA57}"/>
                </a:ext>
              </a:extLst>
            </p:cNvPr>
            <p:cNvSpPr/>
            <p:nvPr/>
          </p:nvSpPr>
          <p:spPr>
            <a:xfrm>
              <a:off x="2036652" y="1497826"/>
              <a:ext cx="1665617" cy="157655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83C39D32-9320-FF48-ADB5-3769287B83A2}"/>
              </a:ext>
            </a:extLst>
          </p:cNvPr>
          <p:cNvSpPr txBox="1"/>
          <p:nvPr/>
        </p:nvSpPr>
        <p:spPr>
          <a:xfrm>
            <a:off x="456856" y="385839"/>
            <a:ext cx="1140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set A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4435AFF-92DA-0043-B879-10813B927839}"/>
              </a:ext>
            </a:extLst>
          </p:cNvPr>
          <p:cNvSpPr txBox="1"/>
          <p:nvPr/>
        </p:nvSpPr>
        <p:spPr>
          <a:xfrm>
            <a:off x="6213085" y="376098"/>
            <a:ext cx="1140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data set B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F072B63D-77A6-9A4D-8486-71B184484B3D}"/>
              </a:ext>
            </a:extLst>
          </p:cNvPr>
          <p:cNvGrpSpPr/>
          <p:nvPr/>
        </p:nvGrpSpPr>
        <p:grpSpPr>
          <a:xfrm>
            <a:off x="1692893" y="1073937"/>
            <a:ext cx="2404595" cy="395979"/>
            <a:chOff x="5074022" y="546600"/>
            <a:chExt cx="2404595" cy="395979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23A49F39-394F-9D4A-807C-1E1EDFAA275D}"/>
                </a:ext>
              </a:extLst>
            </p:cNvPr>
            <p:cNvSpPr/>
            <p:nvPr/>
          </p:nvSpPr>
          <p:spPr>
            <a:xfrm>
              <a:off x="5127813" y="615846"/>
              <a:ext cx="2283658" cy="31184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044C7C7C-DA62-3046-91F6-5CDE4E491FC3}"/>
                    </a:ext>
                  </a:extLst>
                </p:cNvPr>
                <p:cNvSpPr txBox="1"/>
                <p:nvPr/>
              </p:nvSpPr>
              <p:spPr>
                <a:xfrm>
                  <a:off x="5074022" y="546600"/>
                  <a:ext cx="466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9" name="TextBox 138">
                  <a:extLst>
                    <a:ext uri="{FF2B5EF4-FFF2-40B4-BE49-F238E27FC236}">
                      <a16:creationId xmlns:a16="http://schemas.microsoft.com/office/drawing/2014/main" id="{97C42555-68AE-5445-BE9C-BC911E8DE1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4022" y="546600"/>
                  <a:ext cx="466090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EFD32D5D-616B-4845-9FC4-9C8F5998065D}"/>
                    </a:ext>
                  </a:extLst>
                </p:cNvPr>
                <p:cNvSpPr txBox="1"/>
                <p:nvPr/>
              </p:nvSpPr>
              <p:spPr>
                <a:xfrm>
                  <a:off x="5424640" y="546600"/>
                  <a:ext cx="466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C91C4968-F5AA-814B-9E07-1034F6A44B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4640" y="546600"/>
                  <a:ext cx="46609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5A0206E1-9942-B444-9C27-ACF028CDE857}"/>
                    </a:ext>
                  </a:extLst>
                </p:cNvPr>
                <p:cNvSpPr txBox="1"/>
                <p:nvPr/>
              </p:nvSpPr>
              <p:spPr>
                <a:xfrm>
                  <a:off x="5775258" y="546600"/>
                  <a:ext cx="466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9C62CBCD-3E8F-B94B-87AE-D61EDD7850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5258" y="546600"/>
                  <a:ext cx="46609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FC2093B2-1631-9A49-9F76-6A9EF6D5CFF8}"/>
                    </a:ext>
                  </a:extLst>
                </p:cNvPr>
                <p:cNvSpPr txBox="1"/>
                <p:nvPr/>
              </p:nvSpPr>
              <p:spPr>
                <a:xfrm>
                  <a:off x="6760151" y="546600"/>
                  <a:ext cx="7184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FC2093B2-1631-9A49-9F76-6A9EF6D5CF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0151" y="546600"/>
                  <a:ext cx="718466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CC99EC0D-5B12-944B-9F86-518DDC63BE69}"/>
                    </a:ext>
                  </a:extLst>
                </p:cNvPr>
                <p:cNvSpPr txBox="1"/>
                <p:nvPr/>
              </p:nvSpPr>
              <p:spPr>
                <a:xfrm>
                  <a:off x="6266154" y="573247"/>
                  <a:ext cx="4347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CC99EC0D-5B12-944B-9F86-518DDC63BE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6154" y="573247"/>
                  <a:ext cx="43473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2AD87842-7C3C-E944-8938-53D6C134253A}"/>
                  </a:ext>
                </a:extLst>
              </p:cNvPr>
              <p:cNvSpPr txBox="1"/>
              <p:nvPr/>
            </p:nvSpPr>
            <p:spPr>
              <a:xfrm>
                <a:off x="4572914" y="1092202"/>
                <a:ext cx="6615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𝑡𝑎𝑡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2AD87842-7C3C-E944-8938-53D6C13425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914" y="1092202"/>
                <a:ext cx="66159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Right Arrow 63">
            <a:extLst>
              <a:ext uri="{FF2B5EF4-FFF2-40B4-BE49-F238E27FC236}">
                <a16:creationId xmlns:a16="http://schemas.microsoft.com/office/drawing/2014/main" id="{188F1EE8-3DE3-1041-8A05-152926184F17}"/>
              </a:ext>
            </a:extLst>
          </p:cNvPr>
          <p:cNvSpPr/>
          <p:nvPr/>
        </p:nvSpPr>
        <p:spPr>
          <a:xfrm>
            <a:off x="4160618" y="1166074"/>
            <a:ext cx="431568" cy="24867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11C716B3-0CFD-154F-AD7A-EEF3B10D2ED7}"/>
              </a:ext>
            </a:extLst>
          </p:cNvPr>
          <p:cNvGrpSpPr/>
          <p:nvPr/>
        </p:nvGrpSpPr>
        <p:grpSpPr>
          <a:xfrm>
            <a:off x="7419053" y="1092202"/>
            <a:ext cx="2404595" cy="395979"/>
            <a:chOff x="5074022" y="546600"/>
            <a:chExt cx="2404595" cy="395979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C0D6F9D6-F570-7C40-9E07-7F0B642E5A1C}"/>
                </a:ext>
              </a:extLst>
            </p:cNvPr>
            <p:cNvSpPr/>
            <p:nvPr/>
          </p:nvSpPr>
          <p:spPr>
            <a:xfrm>
              <a:off x="5127813" y="615846"/>
              <a:ext cx="2283658" cy="31184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22987D1C-CE1B-FB49-8D0D-9CF762697FF9}"/>
                    </a:ext>
                  </a:extLst>
                </p:cNvPr>
                <p:cNvSpPr txBox="1"/>
                <p:nvPr/>
              </p:nvSpPr>
              <p:spPr>
                <a:xfrm>
                  <a:off x="5074022" y="546600"/>
                  <a:ext cx="466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39" name="TextBox 138">
                  <a:extLst>
                    <a:ext uri="{FF2B5EF4-FFF2-40B4-BE49-F238E27FC236}">
                      <a16:creationId xmlns:a16="http://schemas.microsoft.com/office/drawing/2014/main" id="{97C42555-68AE-5445-BE9C-BC911E8DE1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4022" y="546600"/>
                  <a:ext cx="466090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BE467DF6-10C4-7141-B9A0-F756822E7686}"/>
                    </a:ext>
                  </a:extLst>
                </p:cNvPr>
                <p:cNvSpPr txBox="1"/>
                <p:nvPr/>
              </p:nvSpPr>
              <p:spPr>
                <a:xfrm>
                  <a:off x="5424640" y="546600"/>
                  <a:ext cx="466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C91C4968-F5AA-814B-9E07-1034F6A44B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4640" y="546600"/>
                  <a:ext cx="46609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6D2BC031-28E2-6345-9CE2-0239FC703D96}"/>
                    </a:ext>
                  </a:extLst>
                </p:cNvPr>
                <p:cNvSpPr txBox="1"/>
                <p:nvPr/>
              </p:nvSpPr>
              <p:spPr>
                <a:xfrm>
                  <a:off x="5775258" y="546600"/>
                  <a:ext cx="466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9C62CBCD-3E8F-B94B-87AE-D61EDD7850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5258" y="546600"/>
                  <a:ext cx="46609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25205860-15CB-6D40-AFCB-3EA28A69B747}"/>
                    </a:ext>
                  </a:extLst>
                </p:cNvPr>
                <p:cNvSpPr txBox="1"/>
                <p:nvPr/>
              </p:nvSpPr>
              <p:spPr>
                <a:xfrm>
                  <a:off x="6760151" y="546600"/>
                  <a:ext cx="7184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25205860-15CB-6D40-AFCB-3EA28A69B7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0151" y="546600"/>
                  <a:ext cx="718466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7D406CE8-B5BD-944E-A3ED-DC4997AFE3B9}"/>
                    </a:ext>
                  </a:extLst>
                </p:cNvPr>
                <p:cNvSpPr txBox="1"/>
                <p:nvPr/>
              </p:nvSpPr>
              <p:spPr>
                <a:xfrm>
                  <a:off x="6266154" y="573247"/>
                  <a:ext cx="4347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7D406CE8-B5BD-944E-A3ED-DC4997AFE3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6154" y="573247"/>
                  <a:ext cx="43473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5D6C124A-985E-BD4F-92BE-FD5E22DCF7A1}"/>
                  </a:ext>
                </a:extLst>
              </p:cNvPr>
              <p:cNvSpPr txBox="1"/>
              <p:nvPr/>
            </p:nvSpPr>
            <p:spPr>
              <a:xfrm>
                <a:off x="10291985" y="1111770"/>
                <a:ext cx="6615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𝑡𝑎𝑡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5D6C124A-985E-BD4F-92BE-FD5E22DCF7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1985" y="1111770"/>
                <a:ext cx="661591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Right Arrow 94">
            <a:extLst>
              <a:ext uri="{FF2B5EF4-FFF2-40B4-BE49-F238E27FC236}">
                <a16:creationId xmlns:a16="http://schemas.microsoft.com/office/drawing/2014/main" id="{1B147C8B-7C92-D144-84D4-12F961031AD3}"/>
              </a:ext>
            </a:extLst>
          </p:cNvPr>
          <p:cNvSpPr/>
          <p:nvPr/>
        </p:nvSpPr>
        <p:spPr>
          <a:xfrm>
            <a:off x="9879689" y="1185642"/>
            <a:ext cx="431568" cy="24867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DBE9A700-4E61-2A43-B680-48A56E4D6A7A}"/>
              </a:ext>
            </a:extLst>
          </p:cNvPr>
          <p:cNvCxnSpPr>
            <a:cxnSpLocks/>
          </p:cNvCxnSpPr>
          <p:nvPr/>
        </p:nvCxnSpPr>
        <p:spPr>
          <a:xfrm flipV="1">
            <a:off x="2691487" y="1574614"/>
            <a:ext cx="1" cy="1216485"/>
          </a:xfrm>
          <a:prstGeom prst="straightConnector1">
            <a:avLst/>
          </a:prstGeom>
          <a:ln w="1905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FA6DA028-6AB0-074D-894D-3D91852C3D12}"/>
              </a:ext>
            </a:extLst>
          </p:cNvPr>
          <p:cNvCxnSpPr>
            <a:cxnSpLocks/>
          </p:cNvCxnSpPr>
          <p:nvPr/>
        </p:nvCxnSpPr>
        <p:spPr>
          <a:xfrm flipV="1">
            <a:off x="8616252" y="1574614"/>
            <a:ext cx="0" cy="1216485"/>
          </a:xfrm>
          <a:prstGeom prst="straightConnector1">
            <a:avLst/>
          </a:prstGeom>
          <a:ln w="1905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74562EA5-06FD-4A49-A8C2-ACBEEFC90ED8}"/>
              </a:ext>
            </a:extLst>
          </p:cNvPr>
          <p:cNvCxnSpPr/>
          <p:nvPr/>
        </p:nvCxnSpPr>
        <p:spPr>
          <a:xfrm>
            <a:off x="2691487" y="2791099"/>
            <a:ext cx="5919698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8A8F7090-D189-EB41-882E-71DDE70E460E}"/>
              </a:ext>
            </a:extLst>
          </p:cNvPr>
          <p:cNvSpPr txBox="1"/>
          <p:nvPr/>
        </p:nvSpPr>
        <p:spPr>
          <a:xfrm>
            <a:off x="2590510" y="2910688"/>
            <a:ext cx="61260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Come from the same (H</a:t>
            </a:r>
            <a:r>
              <a:rPr lang="en-US" b="1" baseline="-25000" dirty="0">
                <a:solidFill>
                  <a:schemeClr val="accent1"/>
                </a:solidFill>
              </a:rPr>
              <a:t>0</a:t>
            </a:r>
            <a:r>
              <a:rPr lang="en-US" b="1" dirty="0">
                <a:solidFill>
                  <a:schemeClr val="accent1"/>
                </a:solidFill>
              </a:rPr>
              <a:t>) or different (H</a:t>
            </a:r>
            <a:r>
              <a:rPr lang="en-US" b="1" baseline="-25000" dirty="0">
                <a:solidFill>
                  <a:schemeClr val="accent1"/>
                </a:solidFill>
              </a:rPr>
              <a:t>a</a:t>
            </a:r>
            <a:r>
              <a:rPr lang="en-US" b="1" dirty="0">
                <a:solidFill>
                  <a:schemeClr val="accent1"/>
                </a:solidFill>
              </a:rPr>
              <a:t>) distributions?</a:t>
            </a:r>
          </a:p>
          <a:p>
            <a:pPr algn="ctr"/>
            <a:endParaRPr lang="en-US" b="1" dirty="0">
              <a:solidFill>
                <a:schemeClr val="accent1"/>
              </a:solidFill>
            </a:endParaRPr>
          </a:p>
          <a:p>
            <a:pPr algn="ctr"/>
            <a:r>
              <a:rPr lang="en-US" sz="2800" b="1" dirty="0">
                <a:solidFill>
                  <a:schemeClr val="accent1"/>
                </a:solidFill>
              </a:rPr>
              <a:t>Assume H</a:t>
            </a:r>
            <a:r>
              <a:rPr lang="en-US" sz="2800" b="1" baseline="-25000" dirty="0">
                <a:solidFill>
                  <a:schemeClr val="accent1"/>
                </a:solidFill>
              </a:rPr>
              <a:t>0</a:t>
            </a:r>
            <a:r>
              <a:rPr lang="en-US" sz="2800" b="1" dirty="0">
                <a:solidFill>
                  <a:schemeClr val="accent1"/>
                </a:solidFill>
              </a:rPr>
              <a:t> is true.</a:t>
            </a:r>
          </a:p>
        </p:txBody>
      </p:sp>
    </p:spTree>
    <p:extLst>
      <p:ext uri="{BB962C8B-B14F-4D97-AF65-F5344CB8AC3E}">
        <p14:creationId xmlns:p14="http://schemas.microsoft.com/office/powerpoint/2010/main" val="1004712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D16C9F3-5232-374A-8F9B-3360FAB0017A}"/>
              </a:ext>
            </a:extLst>
          </p:cNvPr>
          <p:cNvGrpSpPr/>
          <p:nvPr/>
        </p:nvGrpSpPr>
        <p:grpSpPr>
          <a:xfrm>
            <a:off x="664581" y="802619"/>
            <a:ext cx="901216" cy="903376"/>
            <a:chOff x="2031861" y="1429407"/>
            <a:chExt cx="1665618" cy="166960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2DFAB47-D342-1443-85FD-41F1E0FE8232}"/>
                </a:ext>
              </a:extLst>
            </p:cNvPr>
            <p:cNvSpPr txBox="1"/>
            <p:nvPr/>
          </p:nvSpPr>
          <p:spPr>
            <a:xfrm>
              <a:off x="2448910" y="14294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8F2CCAE-5AF1-BD49-B8DA-A627FE454AF4}"/>
                </a:ext>
              </a:extLst>
            </p:cNvPr>
            <p:cNvSpPr txBox="1"/>
            <p:nvPr/>
          </p:nvSpPr>
          <p:spPr>
            <a:xfrm>
              <a:off x="2601310" y="15818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B1EC529-BCC9-4A46-B239-BA7EC33798F6}"/>
                </a:ext>
              </a:extLst>
            </p:cNvPr>
            <p:cNvSpPr txBox="1"/>
            <p:nvPr/>
          </p:nvSpPr>
          <p:spPr>
            <a:xfrm>
              <a:off x="2753710" y="17342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2276C7A-A6DE-1744-9E9B-6801D89AB18D}"/>
                </a:ext>
              </a:extLst>
            </p:cNvPr>
            <p:cNvSpPr txBox="1"/>
            <p:nvPr/>
          </p:nvSpPr>
          <p:spPr>
            <a:xfrm>
              <a:off x="2948015" y="1822913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E801E84-FA0E-484D-834E-D92C2B649FAC}"/>
                </a:ext>
              </a:extLst>
            </p:cNvPr>
            <p:cNvSpPr txBox="1"/>
            <p:nvPr/>
          </p:nvSpPr>
          <p:spPr>
            <a:xfrm>
              <a:off x="3058510" y="20390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14BED13-76D4-6B42-A35D-01A143C32376}"/>
                </a:ext>
              </a:extLst>
            </p:cNvPr>
            <p:cNvSpPr txBox="1"/>
            <p:nvPr/>
          </p:nvSpPr>
          <p:spPr>
            <a:xfrm>
              <a:off x="3210910" y="21914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E0206FA-6EB6-5C4E-9007-A913AEE347DD}"/>
                </a:ext>
              </a:extLst>
            </p:cNvPr>
            <p:cNvSpPr txBox="1"/>
            <p:nvPr/>
          </p:nvSpPr>
          <p:spPr>
            <a:xfrm>
              <a:off x="2543640" y="1930854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22327C8-C4DE-9C45-98C4-E892D5CE14D3}"/>
                </a:ext>
              </a:extLst>
            </p:cNvPr>
            <p:cNvSpPr txBox="1"/>
            <p:nvPr/>
          </p:nvSpPr>
          <p:spPr>
            <a:xfrm>
              <a:off x="2559677" y="2401192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AFF1412-F993-5946-9D4E-EEA4F408D063}"/>
                </a:ext>
              </a:extLst>
            </p:cNvPr>
            <p:cNvSpPr txBox="1"/>
            <p:nvPr/>
          </p:nvSpPr>
          <p:spPr>
            <a:xfrm>
              <a:off x="2133803" y="1558684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7C6D666-3403-204E-8907-90A591DC7E2F}"/>
                </a:ext>
              </a:extLst>
            </p:cNvPr>
            <p:cNvSpPr txBox="1"/>
            <p:nvPr/>
          </p:nvSpPr>
          <p:spPr>
            <a:xfrm>
              <a:off x="2244298" y="179421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E589D2B-E5C0-8241-A207-E47D8620A4B3}"/>
                </a:ext>
              </a:extLst>
            </p:cNvPr>
            <p:cNvSpPr txBox="1"/>
            <p:nvPr/>
          </p:nvSpPr>
          <p:spPr>
            <a:xfrm>
              <a:off x="2428162" y="179873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E5F81C2-F1DE-3145-AF44-903CCFF5AECA}"/>
                </a:ext>
              </a:extLst>
            </p:cNvPr>
            <p:cNvSpPr txBox="1"/>
            <p:nvPr/>
          </p:nvSpPr>
          <p:spPr>
            <a:xfrm>
              <a:off x="2464675" y="2140326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DE8562E-85F7-DC45-81FD-E001C7F26D3A}"/>
                </a:ext>
              </a:extLst>
            </p:cNvPr>
            <p:cNvSpPr txBox="1"/>
            <p:nvPr/>
          </p:nvSpPr>
          <p:spPr>
            <a:xfrm>
              <a:off x="2911365" y="2101437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E58695A-CDA9-B847-BAA2-44A9187044F6}"/>
                </a:ext>
              </a:extLst>
            </p:cNvPr>
            <p:cNvSpPr txBox="1"/>
            <p:nvPr/>
          </p:nvSpPr>
          <p:spPr>
            <a:xfrm>
              <a:off x="2758318" y="2319947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17EC8E4-F198-F641-9D0C-6DF5238BE6AA}"/>
                </a:ext>
              </a:extLst>
            </p:cNvPr>
            <p:cNvSpPr txBox="1"/>
            <p:nvPr/>
          </p:nvSpPr>
          <p:spPr>
            <a:xfrm>
              <a:off x="3037762" y="240833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4B621E7-FE7A-104E-997E-4E49AA59867E}"/>
                </a:ext>
              </a:extLst>
            </p:cNvPr>
            <p:cNvSpPr txBox="1"/>
            <p:nvPr/>
          </p:nvSpPr>
          <p:spPr>
            <a:xfrm>
              <a:off x="2055045" y="1872524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915C94F-9CAB-C742-9FF0-35B327EED604}"/>
                </a:ext>
              </a:extLst>
            </p:cNvPr>
            <p:cNvSpPr txBox="1"/>
            <p:nvPr/>
          </p:nvSpPr>
          <p:spPr>
            <a:xfrm>
              <a:off x="3232067" y="1918873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489E9BE-46EF-F64E-BD89-E5227E5E4DB6}"/>
                </a:ext>
              </a:extLst>
            </p:cNvPr>
            <p:cNvSpPr txBox="1"/>
            <p:nvPr/>
          </p:nvSpPr>
          <p:spPr>
            <a:xfrm>
              <a:off x="2927267" y="1483429"/>
              <a:ext cx="284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8DAD2FA-AA8A-004C-86B4-713E63CE3854}"/>
                </a:ext>
              </a:extLst>
            </p:cNvPr>
            <p:cNvSpPr txBox="1"/>
            <p:nvPr/>
          </p:nvSpPr>
          <p:spPr>
            <a:xfrm>
              <a:off x="3263598" y="163824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D2E5ED9-BFCE-EB47-BD5D-C40C62710148}"/>
                </a:ext>
              </a:extLst>
            </p:cNvPr>
            <p:cNvSpPr txBox="1"/>
            <p:nvPr/>
          </p:nvSpPr>
          <p:spPr>
            <a:xfrm>
              <a:off x="2335515" y="2451851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FF49B19-2CAA-EE46-AFB2-033A2C3B7BF8}"/>
                </a:ext>
              </a:extLst>
            </p:cNvPr>
            <p:cNvSpPr txBox="1"/>
            <p:nvPr/>
          </p:nvSpPr>
          <p:spPr>
            <a:xfrm>
              <a:off x="2727434" y="2028286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486FF81-EDF9-434D-B075-296FE117465A}"/>
                </a:ext>
              </a:extLst>
            </p:cNvPr>
            <p:cNvSpPr txBox="1"/>
            <p:nvPr/>
          </p:nvSpPr>
          <p:spPr>
            <a:xfrm>
              <a:off x="2181270" y="2138011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59A8606-12C6-C942-8280-30D6F86D86BD}"/>
                </a:ext>
              </a:extLst>
            </p:cNvPr>
            <p:cNvSpPr/>
            <p:nvPr/>
          </p:nvSpPr>
          <p:spPr>
            <a:xfrm>
              <a:off x="2031861" y="1522463"/>
              <a:ext cx="1665618" cy="157655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B385588-D19A-6447-B479-2610A25BFD56}"/>
              </a:ext>
            </a:extLst>
          </p:cNvPr>
          <p:cNvGrpSpPr/>
          <p:nvPr/>
        </p:nvGrpSpPr>
        <p:grpSpPr>
          <a:xfrm>
            <a:off x="6354626" y="820500"/>
            <a:ext cx="902492" cy="891304"/>
            <a:chOff x="2036652" y="1429407"/>
            <a:chExt cx="1665617" cy="164497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F4EB36B-C490-D740-842C-12A4A10EC247}"/>
                </a:ext>
              </a:extLst>
            </p:cNvPr>
            <p:cNvSpPr txBox="1"/>
            <p:nvPr/>
          </p:nvSpPr>
          <p:spPr>
            <a:xfrm>
              <a:off x="2448910" y="14294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C49D9C8-C922-B643-A3FB-730F7DC1129A}"/>
                </a:ext>
              </a:extLst>
            </p:cNvPr>
            <p:cNvSpPr txBox="1"/>
            <p:nvPr/>
          </p:nvSpPr>
          <p:spPr>
            <a:xfrm>
              <a:off x="2601310" y="15818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025048E-CDF8-5344-83A2-474E4EF5D8D7}"/>
                </a:ext>
              </a:extLst>
            </p:cNvPr>
            <p:cNvSpPr txBox="1"/>
            <p:nvPr/>
          </p:nvSpPr>
          <p:spPr>
            <a:xfrm>
              <a:off x="2753710" y="17342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3F48FE2-1566-404C-A1ED-CD46A4766075}"/>
                </a:ext>
              </a:extLst>
            </p:cNvPr>
            <p:cNvSpPr txBox="1"/>
            <p:nvPr/>
          </p:nvSpPr>
          <p:spPr>
            <a:xfrm>
              <a:off x="2948015" y="1822913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A843561-81EB-FC46-95DD-B95E37D3AF87}"/>
                </a:ext>
              </a:extLst>
            </p:cNvPr>
            <p:cNvSpPr txBox="1"/>
            <p:nvPr/>
          </p:nvSpPr>
          <p:spPr>
            <a:xfrm>
              <a:off x="3058510" y="20390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0E03DE6-2B7A-A145-B01E-630F47322ADA}"/>
                </a:ext>
              </a:extLst>
            </p:cNvPr>
            <p:cNvSpPr txBox="1"/>
            <p:nvPr/>
          </p:nvSpPr>
          <p:spPr>
            <a:xfrm>
              <a:off x="3210910" y="21914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38A856E-8AAD-9A47-B128-4E5A23550D3D}"/>
                </a:ext>
              </a:extLst>
            </p:cNvPr>
            <p:cNvSpPr txBox="1"/>
            <p:nvPr/>
          </p:nvSpPr>
          <p:spPr>
            <a:xfrm>
              <a:off x="2543640" y="1930854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D93585B-5BE0-6E40-9FBF-1813CA060419}"/>
                </a:ext>
              </a:extLst>
            </p:cNvPr>
            <p:cNvSpPr txBox="1"/>
            <p:nvPr/>
          </p:nvSpPr>
          <p:spPr>
            <a:xfrm>
              <a:off x="2559677" y="2401192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5CB68FA-8338-5446-9ACB-CB8E2F1DA480}"/>
                </a:ext>
              </a:extLst>
            </p:cNvPr>
            <p:cNvSpPr txBox="1"/>
            <p:nvPr/>
          </p:nvSpPr>
          <p:spPr>
            <a:xfrm>
              <a:off x="2133803" y="1558684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8C1BF91-4528-9248-82B1-204CFC643411}"/>
                </a:ext>
              </a:extLst>
            </p:cNvPr>
            <p:cNvSpPr txBox="1"/>
            <p:nvPr/>
          </p:nvSpPr>
          <p:spPr>
            <a:xfrm>
              <a:off x="2244298" y="179421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0EC6158-AFD9-4F49-86E2-3BC699F6B045}"/>
                </a:ext>
              </a:extLst>
            </p:cNvPr>
            <p:cNvSpPr txBox="1"/>
            <p:nvPr/>
          </p:nvSpPr>
          <p:spPr>
            <a:xfrm>
              <a:off x="2428162" y="179873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DFF3CB2-96B2-7643-BAED-A3820D404BCA}"/>
                </a:ext>
              </a:extLst>
            </p:cNvPr>
            <p:cNvSpPr txBox="1"/>
            <p:nvPr/>
          </p:nvSpPr>
          <p:spPr>
            <a:xfrm>
              <a:off x="2464675" y="2140326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3B2B682-5754-C74F-A9ED-FAC69A65B981}"/>
                </a:ext>
              </a:extLst>
            </p:cNvPr>
            <p:cNvSpPr txBox="1"/>
            <p:nvPr/>
          </p:nvSpPr>
          <p:spPr>
            <a:xfrm>
              <a:off x="2911365" y="2101437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E39B8DA-9014-5F41-BD5D-9746D0E5AB2E}"/>
                </a:ext>
              </a:extLst>
            </p:cNvPr>
            <p:cNvSpPr txBox="1"/>
            <p:nvPr/>
          </p:nvSpPr>
          <p:spPr>
            <a:xfrm>
              <a:off x="2758318" y="2319947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D194A27-060A-B945-BB61-FB49E326B87F}"/>
                </a:ext>
              </a:extLst>
            </p:cNvPr>
            <p:cNvSpPr txBox="1"/>
            <p:nvPr/>
          </p:nvSpPr>
          <p:spPr>
            <a:xfrm>
              <a:off x="3037762" y="240833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F7B325E-BB67-BA4B-BD7D-F9A0D38E5CB2}"/>
                </a:ext>
              </a:extLst>
            </p:cNvPr>
            <p:cNvSpPr txBox="1"/>
            <p:nvPr/>
          </p:nvSpPr>
          <p:spPr>
            <a:xfrm>
              <a:off x="2055045" y="1872524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5AF28CE-DD06-724F-AC13-6EAFF02391AD}"/>
                </a:ext>
              </a:extLst>
            </p:cNvPr>
            <p:cNvSpPr txBox="1"/>
            <p:nvPr/>
          </p:nvSpPr>
          <p:spPr>
            <a:xfrm>
              <a:off x="3232067" y="1918873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B8C9D45-856C-8047-8CFE-BB637AE24EA4}"/>
                </a:ext>
              </a:extLst>
            </p:cNvPr>
            <p:cNvSpPr txBox="1"/>
            <p:nvPr/>
          </p:nvSpPr>
          <p:spPr>
            <a:xfrm>
              <a:off x="2927267" y="1483429"/>
              <a:ext cx="284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73DF392-E122-3E45-B970-5940CAF4B27B}"/>
                </a:ext>
              </a:extLst>
            </p:cNvPr>
            <p:cNvSpPr txBox="1"/>
            <p:nvPr/>
          </p:nvSpPr>
          <p:spPr>
            <a:xfrm>
              <a:off x="3263598" y="163824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5DD341A-3B1F-3D44-8507-9A13A91B0BF6}"/>
                </a:ext>
              </a:extLst>
            </p:cNvPr>
            <p:cNvSpPr txBox="1"/>
            <p:nvPr/>
          </p:nvSpPr>
          <p:spPr>
            <a:xfrm>
              <a:off x="2335515" y="2451851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246BFAE-057E-E44C-A1FA-EE65AE993146}"/>
                </a:ext>
              </a:extLst>
            </p:cNvPr>
            <p:cNvSpPr txBox="1"/>
            <p:nvPr/>
          </p:nvSpPr>
          <p:spPr>
            <a:xfrm>
              <a:off x="2727434" y="2028286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0EAF7B1-D6F3-B449-BCE3-61F7A32AC6AB}"/>
                </a:ext>
              </a:extLst>
            </p:cNvPr>
            <p:cNvSpPr txBox="1"/>
            <p:nvPr/>
          </p:nvSpPr>
          <p:spPr>
            <a:xfrm>
              <a:off x="2181270" y="2138011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8438EE-8748-E342-8D93-5CEA92CFFA57}"/>
                </a:ext>
              </a:extLst>
            </p:cNvPr>
            <p:cNvSpPr/>
            <p:nvPr/>
          </p:nvSpPr>
          <p:spPr>
            <a:xfrm>
              <a:off x="2036652" y="1497826"/>
              <a:ext cx="1665617" cy="157655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83C39D32-9320-FF48-ADB5-3769287B83A2}"/>
              </a:ext>
            </a:extLst>
          </p:cNvPr>
          <p:cNvSpPr txBox="1"/>
          <p:nvPr/>
        </p:nvSpPr>
        <p:spPr>
          <a:xfrm>
            <a:off x="456856" y="385839"/>
            <a:ext cx="1140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set A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4435AFF-92DA-0043-B879-10813B927839}"/>
              </a:ext>
            </a:extLst>
          </p:cNvPr>
          <p:cNvSpPr txBox="1"/>
          <p:nvPr/>
        </p:nvSpPr>
        <p:spPr>
          <a:xfrm>
            <a:off x="6213085" y="376098"/>
            <a:ext cx="1140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data set B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F072B63D-77A6-9A4D-8486-71B184484B3D}"/>
              </a:ext>
            </a:extLst>
          </p:cNvPr>
          <p:cNvGrpSpPr/>
          <p:nvPr/>
        </p:nvGrpSpPr>
        <p:grpSpPr>
          <a:xfrm>
            <a:off x="1692893" y="1073937"/>
            <a:ext cx="2404595" cy="395979"/>
            <a:chOff x="5074022" y="546600"/>
            <a:chExt cx="2404595" cy="395979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23A49F39-394F-9D4A-807C-1E1EDFAA275D}"/>
                </a:ext>
              </a:extLst>
            </p:cNvPr>
            <p:cNvSpPr/>
            <p:nvPr/>
          </p:nvSpPr>
          <p:spPr>
            <a:xfrm>
              <a:off x="5127813" y="615846"/>
              <a:ext cx="2283658" cy="31184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044C7C7C-DA62-3046-91F6-5CDE4E491FC3}"/>
                    </a:ext>
                  </a:extLst>
                </p:cNvPr>
                <p:cNvSpPr txBox="1"/>
                <p:nvPr/>
              </p:nvSpPr>
              <p:spPr>
                <a:xfrm>
                  <a:off x="5074022" y="546600"/>
                  <a:ext cx="466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9" name="TextBox 138">
                  <a:extLst>
                    <a:ext uri="{FF2B5EF4-FFF2-40B4-BE49-F238E27FC236}">
                      <a16:creationId xmlns:a16="http://schemas.microsoft.com/office/drawing/2014/main" id="{97C42555-68AE-5445-BE9C-BC911E8DE1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4022" y="546600"/>
                  <a:ext cx="466090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EFD32D5D-616B-4845-9FC4-9C8F5998065D}"/>
                    </a:ext>
                  </a:extLst>
                </p:cNvPr>
                <p:cNvSpPr txBox="1"/>
                <p:nvPr/>
              </p:nvSpPr>
              <p:spPr>
                <a:xfrm>
                  <a:off x="5424640" y="546600"/>
                  <a:ext cx="466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C91C4968-F5AA-814B-9E07-1034F6A44B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4640" y="546600"/>
                  <a:ext cx="46609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5A0206E1-9942-B444-9C27-ACF028CDE857}"/>
                    </a:ext>
                  </a:extLst>
                </p:cNvPr>
                <p:cNvSpPr txBox="1"/>
                <p:nvPr/>
              </p:nvSpPr>
              <p:spPr>
                <a:xfrm>
                  <a:off x="5775258" y="546600"/>
                  <a:ext cx="466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9C62CBCD-3E8F-B94B-87AE-D61EDD7850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5258" y="546600"/>
                  <a:ext cx="46609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FC2093B2-1631-9A49-9F76-6A9EF6D5CFF8}"/>
                    </a:ext>
                  </a:extLst>
                </p:cNvPr>
                <p:cNvSpPr txBox="1"/>
                <p:nvPr/>
              </p:nvSpPr>
              <p:spPr>
                <a:xfrm>
                  <a:off x="6760151" y="546600"/>
                  <a:ext cx="7184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FC2093B2-1631-9A49-9F76-6A9EF6D5CF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0151" y="546600"/>
                  <a:ext cx="718466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CC99EC0D-5B12-944B-9F86-518DDC63BE69}"/>
                    </a:ext>
                  </a:extLst>
                </p:cNvPr>
                <p:cNvSpPr txBox="1"/>
                <p:nvPr/>
              </p:nvSpPr>
              <p:spPr>
                <a:xfrm>
                  <a:off x="6266154" y="573247"/>
                  <a:ext cx="4347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CC99EC0D-5B12-944B-9F86-518DDC63BE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6154" y="573247"/>
                  <a:ext cx="43473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2AD87842-7C3C-E944-8938-53D6C134253A}"/>
                  </a:ext>
                </a:extLst>
              </p:cNvPr>
              <p:cNvSpPr txBox="1"/>
              <p:nvPr/>
            </p:nvSpPr>
            <p:spPr>
              <a:xfrm>
                <a:off x="4572914" y="1092202"/>
                <a:ext cx="6615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𝑡𝑎𝑡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2AD87842-7C3C-E944-8938-53D6C13425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914" y="1092202"/>
                <a:ext cx="66159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Right Arrow 63">
            <a:extLst>
              <a:ext uri="{FF2B5EF4-FFF2-40B4-BE49-F238E27FC236}">
                <a16:creationId xmlns:a16="http://schemas.microsoft.com/office/drawing/2014/main" id="{188F1EE8-3DE3-1041-8A05-152926184F17}"/>
              </a:ext>
            </a:extLst>
          </p:cNvPr>
          <p:cNvSpPr/>
          <p:nvPr/>
        </p:nvSpPr>
        <p:spPr>
          <a:xfrm>
            <a:off x="4160618" y="1166074"/>
            <a:ext cx="431568" cy="24867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11C716B3-0CFD-154F-AD7A-EEF3B10D2ED7}"/>
              </a:ext>
            </a:extLst>
          </p:cNvPr>
          <p:cNvGrpSpPr/>
          <p:nvPr/>
        </p:nvGrpSpPr>
        <p:grpSpPr>
          <a:xfrm>
            <a:off x="7419053" y="1092202"/>
            <a:ext cx="2404595" cy="395979"/>
            <a:chOff x="5074022" y="546600"/>
            <a:chExt cx="2404595" cy="395979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C0D6F9D6-F570-7C40-9E07-7F0B642E5A1C}"/>
                </a:ext>
              </a:extLst>
            </p:cNvPr>
            <p:cNvSpPr/>
            <p:nvPr/>
          </p:nvSpPr>
          <p:spPr>
            <a:xfrm>
              <a:off x="5127813" y="615846"/>
              <a:ext cx="2283658" cy="31184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22987D1C-CE1B-FB49-8D0D-9CF762697FF9}"/>
                    </a:ext>
                  </a:extLst>
                </p:cNvPr>
                <p:cNvSpPr txBox="1"/>
                <p:nvPr/>
              </p:nvSpPr>
              <p:spPr>
                <a:xfrm>
                  <a:off x="5074022" y="546600"/>
                  <a:ext cx="466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39" name="TextBox 138">
                  <a:extLst>
                    <a:ext uri="{FF2B5EF4-FFF2-40B4-BE49-F238E27FC236}">
                      <a16:creationId xmlns:a16="http://schemas.microsoft.com/office/drawing/2014/main" id="{97C42555-68AE-5445-BE9C-BC911E8DE1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4022" y="546600"/>
                  <a:ext cx="466090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BE467DF6-10C4-7141-B9A0-F756822E7686}"/>
                    </a:ext>
                  </a:extLst>
                </p:cNvPr>
                <p:cNvSpPr txBox="1"/>
                <p:nvPr/>
              </p:nvSpPr>
              <p:spPr>
                <a:xfrm>
                  <a:off x="5424640" y="546600"/>
                  <a:ext cx="466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C91C4968-F5AA-814B-9E07-1034F6A44B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4640" y="546600"/>
                  <a:ext cx="46609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6D2BC031-28E2-6345-9CE2-0239FC703D96}"/>
                    </a:ext>
                  </a:extLst>
                </p:cNvPr>
                <p:cNvSpPr txBox="1"/>
                <p:nvPr/>
              </p:nvSpPr>
              <p:spPr>
                <a:xfrm>
                  <a:off x="5775258" y="546600"/>
                  <a:ext cx="466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9C62CBCD-3E8F-B94B-87AE-D61EDD7850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5258" y="546600"/>
                  <a:ext cx="46609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25205860-15CB-6D40-AFCB-3EA28A69B747}"/>
                    </a:ext>
                  </a:extLst>
                </p:cNvPr>
                <p:cNvSpPr txBox="1"/>
                <p:nvPr/>
              </p:nvSpPr>
              <p:spPr>
                <a:xfrm>
                  <a:off x="6760151" y="546600"/>
                  <a:ext cx="7184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25205860-15CB-6D40-AFCB-3EA28A69B7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0151" y="546600"/>
                  <a:ext cx="718466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7D406CE8-B5BD-944E-A3ED-DC4997AFE3B9}"/>
                    </a:ext>
                  </a:extLst>
                </p:cNvPr>
                <p:cNvSpPr txBox="1"/>
                <p:nvPr/>
              </p:nvSpPr>
              <p:spPr>
                <a:xfrm>
                  <a:off x="6266154" y="573247"/>
                  <a:ext cx="4347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7D406CE8-B5BD-944E-A3ED-DC4997AFE3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6154" y="573247"/>
                  <a:ext cx="43473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5D6C124A-985E-BD4F-92BE-FD5E22DCF7A1}"/>
                  </a:ext>
                </a:extLst>
              </p:cNvPr>
              <p:cNvSpPr txBox="1"/>
              <p:nvPr/>
            </p:nvSpPr>
            <p:spPr>
              <a:xfrm>
                <a:off x="10291985" y="1111770"/>
                <a:ext cx="6615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𝑡𝑎𝑡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5D6C124A-985E-BD4F-92BE-FD5E22DCF7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1985" y="1111770"/>
                <a:ext cx="661591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Right Arrow 94">
            <a:extLst>
              <a:ext uri="{FF2B5EF4-FFF2-40B4-BE49-F238E27FC236}">
                <a16:creationId xmlns:a16="http://schemas.microsoft.com/office/drawing/2014/main" id="{1B147C8B-7C92-D144-84D4-12F961031AD3}"/>
              </a:ext>
            </a:extLst>
          </p:cNvPr>
          <p:cNvSpPr/>
          <p:nvPr/>
        </p:nvSpPr>
        <p:spPr>
          <a:xfrm>
            <a:off x="9879689" y="1185642"/>
            <a:ext cx="431568" cy="24867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DBE9A700-4E61-2A43-B680-48A56E4D6A7A}"/>
              </a:ext>
            </a:extLst>
          </p:cNvPr>
          <p:cNvCxnSpPr>
            <a:cxnSpLocks/>
          </p:cNvCxnSpPr>
          <p:nvPr/>
        </p:nvCxnSpPr>
        <p:spPr>
          <a:xfrm flipV="1">
            <a:off x="2691487" y="1574614"/>
            <a:ext cx="1" cy="1216485"/>
          </a:xfrm>
          <a:prstGeom prst="straightConnector1">
            <a:avLst/>
          </a:prstGeom>
          <a:ln w="1905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FA6DA028-6AB0-074D-894D-3D91852C3D12}"/>
              </a:ext>
            </a:extLst>
          </p:cNvPr>
          <p:cNvCxnSpPr>
            <a:cxnSpLocks/>
          </p:cNvCxnSpPr>
          <p:nvPr/>
        </p:nvCxnSpPr>
        <p:spPr>
          <a:xfrm flipV="1">
            <a:off x="8616252" y="1574614"/>
            <a:ext cx="0" cy="1216485"/>
          </a:xfrm>
          <a:prstGeom prst="straightConnector1">
            <a:avLst/>
          </a:prstGeom>
          <a:ln w="1905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74562EA5-06FD-4A49-A8C2-ACBEEFC90ED8}"/>
              </a:ext>
            </a:extLst>
          </p:cNvPr>
          <p:cNvCxnSpPr/>
          <p:nvPr/>
        </p:nvCxnSpPr>
        <p:spPr>
          <a:xfrm>
            <a:off x="2691487" y="2791099"/>
            <a:ext cx="5919698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CDE0999B-8601-0B4D-8FC7-650E8231B9C8}"/>
              </a:ext>
            </a:extLst>
          </p:cNvPr>
          <p:cNvSpPr txBox="1"/>
          <p:nvPr/>
        </p:nvSpPr>
        <p:spPr>
          <a:xfrm>
            <a:off x="2590510" y="2910688"/>
            <a:ext cx="612603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Come from the same (H</a:t>
            </a:r>
            <a:r>
              <a:rPr lang="en-US" b="1" baseline="-25000" dirty="0">
                <a:solidFill>
                  <a:schemeClr val="accent1"/>
                </a:solidFill>
              </a:rPr>
              <a:t>0</a:t>
            </a:r>
            <a:r>
              <a:rPr lang="en-US" b="1" dirty="0">
                <a:solidFill>
                  <a:schemeClr val="accent1"/>
                </a:solidFill>
              </a:rPr>
              <a:t>) or different (H</a:t>
            </a:r>
            <a:r>
              <a:rPr lang="en-US" b="1" baseline="-25000" dirty="0">
                <a:solidFill>
                  <a:schemeClr val="accent1"/>
                </a:solidFill>
              </a:rPr>
              <a:t>a</a:t>
            </a:r>
            <a:r>
              <a:rPr lang="en-US" b="1" dirty="0">
                <a:solidFill>
                  <a:schemeClr val="accent1"/>
                </a:solidFill>
              </a:rPr>
              <a:t>) distributions?</a:t>
            </a:r>
          </a:p>
          <a:p>
            <a:pPr algn="ctr"/>
            <a:endParaRPr lang="en-US" b="1" dirty="0">
              <a:solidFill>
                <a:schemeClr val="accent1"/>
              </a:solidFill>
            </a:endParaRPr>
          </a:p>
          <a:p>
            <a:pPr algn="ctr"/>
            <a:r>
              <a:rPr lang="en-US" sz="2800" b="1" dirty="0">
                <a:solidFill>
                  <a:schemeClr val="accent1"/>
                </a:solidFill>
              </a:rPr>
              <a:t>Assume H</a:t>
            </a:r>
            <a:r>
              <a:rPr lang="en-US" sz="2800" b="1" baseline="-25000" dirty="0">
                <a:solidFill>
                  <a:schemeClr val="accent1"/>
                </a:solidFill>
              </a:rPr>
              <a:t>0</a:t>
            </a:r>
            <a:r>
              <a:rPr lang="en-US" sz="2800" b="1" dirty="0">
                <a:solidFill>
                  <a:schemeClr val="accent1"/>
                </a:solidFill>
              </a:rPr>
              <a:t> is true.</a:t>
            </a:r>
          </a:p>
          <a:p>
            <a:pPr algn="ctr"/>
            <a:endParaRPr lang="en-US" b="1" dirty="0">
              <a:solidFill>
                <a:schemeClr val="accent1"/>
              </a:solidFill>
            </a:endParaRPr>
          </a:p>
          <a:p>
            <a:pPr algn="ctr"/>
            <a:r>
              <a:rPr lang="en-US" b="1" dirty="0">
                <a:solidFill>
                  <a:schemeClr val="accent1"/>
                </a:solidFill>
              </a:rPr>
              <a:t>Then it shouldn’t matter if we mix the two data sets together.</a:t>
            </a:r>
          </a:p>
        </p:txBody>
      </p:sp>
    </p:spTree>
    <p:extLst>
      <p:ext uri="{BB962C8B-B14F-4D97-AF65-F5344CB8AC3E}">
        <p14:creationId xmlns:p14="http://schemas.microsoft.com/office/powerpoint/2010/main" val="3557437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D16C9F3-5232-374A-8F9B-3360FAB0017A}"/>
              </a:ext>
            </a:extLst>
          </p:cNvPr>
          <p:cNvGrpSpPr/>
          <p:nvPr/>
        </p:nvGrpSpPr>
        <p:grpSpPr>
          <a:xfrm>
            <a:off x="664581" y="802619"/>
            <a:ext cx="901216" cy="903376"/>
            <a:chOff x="2031861" y="1429407"/>
            <a:chExt cx="1665618" cy="166960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2DFAB47-D342-1443-85FD-41F1E0FE8232}"/>
                </a:ext>
              </a:extLst>
            </p:cNvPr>
            <p:cNvSpPr txBox="1"/>
            <p:nvPr/>
          </p:nvSpPr>
          <p:spPr>
            <a:xfrm>
              <a:off x="2448910" y="14294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8F2CCAE-5AF1-BD49-B8DA-A627FE454AF4}"/>
                </a:ext>
              </a:extLst>
            </p:cNvPr>
            <p:cNvSpPr txBox="1"/>
            <p:nvPr/>
          </p:nvSpPr>
          <p:spPr>
            <a:xfrm>
              <a:off x="2601310" y="15818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B1EC529-BCC9-4A46-B239-BA7EC33798F6}"/>
                </a:ext>
              </a:extLst>
            </p:cNvPr>
            <p:cNvSpPr txBox="1"/>
            <p:nvPr/>
          </p:nvSpPr>
          <p:spPr>
            <a:xfrm>
              <a:off x="2753710" y="17342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2276C7A-A6DE-1744-9E9B-6801D89AB18D}"/>
                </a:ext>
              </a:extLst>
            </p:cNvPr>
            <p:cNvSpPr txBox="1"/>
            <p:nvPr/>
          </p:nvSpPr>
          <p:spPr>
            <a:xfrm>
              <a:off x="2948015" y="1822913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E801E84-FA0E-484D-834E-D92C2B649FAC}"/>
                </a:ext>
              </a:extLst>
            </p:cNvPr>
            <p:cNvSpPr txBox="1"/>
            <p:nvPr/>
          </p:nvSpPr>
          <p:spPr>
            <a:xfrm>
              <a:off x="3058510" y="20390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14BED13-76D4-6B42-A35D-01A143C32376}"/>
                </a:ext>
              </a:extLst>
            </p:cNvPr>
            <p:cNvSpPr txBox="1"/>
            <p:nvPr/>
          </p:nvSpPr>
          <p:spPr>
            <a:xfrm>
              <a:off x="3210910" y="21914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E0206FA-6EB6-5C4E-9007-A913AEE347DD}"/>
                </a:ext>
              </a:extLst>
            </p:cNvPr>
            <p:cNvSpPr txBox="1"/>
            <p:nvPr/>
          </p:nvSpPr>
          <p:spPr>
            <a:xfrm>
              <a:off x="2543640" y="1930854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22327C8-C4DE-9C45-98C4-E892D5CE14D3}"/>
                </a:ext>
              </a:extLst>
            </p:cNvPr>
            <p:cNvSpPr txBox="1"/>
            <p:nvPr/>
          </p:nvSpPr>
          <p:spPr>
            <a:xfrm>
              <a:off x="2559677" y="2401192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AFF1412-F993-5946-9D4E-EEA4F408D063}"/>
                </a:ext>
              </a:extLst>
            </p:cNvPr>
            <p:cNvSpPr txBox="1"/>
            <p:nvPr/>
          </p:nvSpPr>
          <p:spPr>
            <a:xfrm>
              <a:off x="2133803" y="1558684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7C6D666-3403-204E-8907-90A591DC7E2F}"/>
                </a:ext>
              </a:extLst>
            </p:cNvPr>
            <p:cNvSpPr txBox="1"/>
            <p:nvPr/>
          </p:nvSpPr>
          <p:spPr>
            <a:xfrm>
              <a:off x="2244298" y="179421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E589D2B-E5C0-8241-A207-E47D8620A4B3}"/>
                </a:ext>
              </a:extLst>
            </p:cNvPr>
            <p:cNvSpPr txBox="1"/>
            <p:nvPr/>
          </p:nvSpPr>
          <p:spPr>
            <a:xfrm>
              <a:off x="2428162" y="179873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E5F81C2-F1DE-3145-AF44-903CCFF5AECA}"/>
                </a:ext>
              </a:extLst>
            </p:cNvPr>
            <p:cNvSpPr txBox="1"/>
            <p:nvPr/>
          </p:nvSpPr>
          <p:spPr>
            <a:xfrm>
              <a:off x="2464675" y="2140326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DE8562E-85F7-DC45-81FD-E001C7F26D3A}"/>
                </a:ext>
              </a:extLst>
            </p:cNvPr>
            <p:cNvSpPr txBox="1"/>
            <p:nvPr/>
          </p:nvSpPr>
          <p:spPr>
            <a:xfrm>
              <a:off x="2911365" y="2101437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E58695A-CDA9-B847-BAA2-44A9187044F6}"/>
                </a:ext>
              </a:extLst>
            </p:cNvPr>
            <p:cNvSpPr txBox="1"/>
            <p:nvPr/>
          </p:nvSpPr>
          <p:spPr>
            <a:xfrm>
              <a:off x="2758318" y="2319947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17EC8E4-F198-F641-9D0C-6DF5238BE6AA}"/>
                </a:ext>
              </a:extLst>
            </p:cNvPr>
            <p:cNvSpPr txBox="1"/>
            <p:nvPr/>
          </p:nvSpPr>
          <p:spPr>
            <a:xfrm>
              <a:off x="3037762" y="240833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4B621E7-FE7A-104E-997E-4E49AA59867E}"/>
                </a:ext>
              </a:extLst>
            </p:cNvPr>
            <p:cNvSpPr txBox="1"/>
            <p:nvPr/>
          </p:nvSpPr>
          <p:spPr>
            <a:xfrm>
              <a:off x="2055045" y="1872524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915C94F-9CAB-C742-9FF0-35B327EED604}"/>
                </a:ext>
              </a:extLst>
            </p:cNvPr>
            <p:cNvSpPr txBox="1"/>
            <p:nvPr/>
          </p:nvSpPr>
          <p:spPr>
            <a:xfrm>
              <a:off x="3232067" y="1918873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489E9BE-46EF-F64E-BD89-E5227E5E4DB6}"/>
                </a:ext>
              </a:extLst>
            </p:cNvPr>
            <p:cNvSpPr txBox="1"/>
            <p:nvPr/>
          </p:nvSpPr>
          <p:spPr>
            <a:xfrm>
              <a:off x="2927267" y="1483429"/>
              <a:ext cx="284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8DAD2FA-AA8A-004C-86B4-713E63CE3854}"/>
                </a:ext>
              </a:extLst>
            </p:cNvPr>
            <p:cNvSpPr txBox="1"/>
            <p:nvPr/>
          </p:nvSpPr>
          <p:spPr>
            <a:xfrm>
              <a:off x="3263598" y="163824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D2E5ED9-BFCE-EB47-BD5D-C40C62710148}"/>
                </a:ext>
              </a:extLst>
            </p:cNvPr>
            <p:cNvSpPr txBox="1"/>
            <p:nvPr/>
          </p:nvSpPr>
          <p:spPr>
            <a:xfrm>
              <a:off x="2335515" y="2451851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FF49B19-2CAA-EE46-AFB2-033A2C3B7BF8}"/>
                </a:ext>
              </a:extLst>
            </p:cNvPr>
            <p:cNvSpPr txBox="1"/>
            <p:nvPr/>
          </p:nvSpPr>
          <p:spPr>
            <a:xfrm>
              <a:off x="2727434" y="2028286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486FF81-EDF9-434D-B075-296FE117465A}"/>
                </a:ext>
              </a:extLst>
            </p:cNvPr>
            <p:cNvSpPr txBox="1"/>
            <p:nvPr/>
          </p:nvSpPr>
          <p:spPr>
            <a:xfrm>
              <a:off x="2181270" y="2138011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59A8606-12C6-C942-8280-30D6F86D86BD}"/>
                </a:ext>
              </a:extLst>
            </p:cNvPr>
            <p:cNvSpPr/>
            <p:nvPr/>
          </p:nvSpPr>
          <p:spPr>
            <a:xfrm>
              <a:off x="2031861" y="1522463"/>
              <a:ext cx="1665618" cy="157655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B385588-D19A-6447-B479-2610A25BFD56}"/>
              </a:ext>
            </a:extLst>
          </p:cNvPr>
          <p:cNvGrpSpPr/>
          <p:nvPr/>
        </p:nvGrpSpPr>
        <p:grpSpPr>
          <a:xfrm>
            <a:off x="6354626" y="820500"/>
            <a:ext cx="902492" cy="891304"/>
            <a:chOff x="2036652" y="1429407"/>
            <a:chExt cx="1665617" cy="164497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F4EB36B-C490-D740-842C-12A4A10EC247}"/>
                </a:ext>
              </a:extLst>
            </p:cNvPr>
            <p:cNvSpPr txBox="1"/>
            <p:nvPr/>
          </p:nvSpPr>
          <p:spPr>
            <a:xfrm>
              <a:off x="2448910" y="14294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C49D9C8-C922-B643-A3FB-730F7DC1129A}"/>
                </a:ext>
              </a:extLst>
            </p:cNvPr>
            <p:cNvSpPr txBox="1"/>
            <p:nvPr/>
          </p:nvSpPr>
          <p:spPr>
            <a:xfrm>
              <a:off x="2601310" y="15818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025048E-CDF8-5344-83A2-474E4EF5D8D7}"/>
                </a:ext>
              </a:extLst>
            </p:cNvPr>
            <p:cNvSpPr txBox="1"/>
            <p:nvPr/>
          </p:nvSpPr>
          <p:spPr>
            <a:xfrm>
              <a:off x="2753710" y="17342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3F48FE2-1566-404C-A1ED-CD46A4766075}"/>
                </a:ext>
              </a:extLst>
            </p:cNvPr>
            <p:cNvSpPr txBox="1"/>
            <p:nvPr/>
          </p:nvSpPr>
          <p:spPr>
            <a:xfrm>
              <a:off x="2948015" y="1822913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A843561-81EB-FC46-95DD-B95E37D3AF87}"/>
                </a:ext>
              </a:extLst>
            </p:cNvPr>
            <p:cNvSpPr txBox="1"/>
            <p:nvPr/>
          </p:nvSpPr>
          <p:spPr>
            <a:xfrm>
              <a:off x="3058510" y="20390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0E03DE6-2B7A-A145-B01E-630F47322ADA}"/>
                </a:ext>
              </a:extLst>
            </p:cNvPr>
            <p:cNvSpPr txBox="1"/>
            <p:nvPr/>
          </p:nvSpPr>
          <p:spPr>
            <a:xfrm>
              <a:off x="3210910" y="21914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38A856E-8AAD-9A47-B128-4E5A23550D3D}"/>
                </a:ext>
              </a:extLst>
            </p:cNvPr>
            <p:cNvSpPr txBox="1"/>
            <p:nvPr/>
          </p:nvSpPr>
          <p:spPr>
            <a:xfrm>
              <a:off x="2543640" y="1930854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D93585B-5BE0-6E40-9FBF-1813CA060419}"/>
                </a:ext>
              </a:extLst>
            </p:cNvPr>
            <p:cNvSpPr txBox="1"/>
            <p:nvPr/>
          </p:nvSpPr>
          <p:spPr>
            <a:xfrm>
              <a:off x="2559677" y="2401192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5CB68FA-8338-5446-9ACB-CB8E2F1DA480}"/>
                </a:ext>
              </a:extLst>
            </p:cNvPr>
            <p:cNvSpPr txBox="1"/>
            <p:nvPr/>
          </p:nvSpPr>
          <p:spPr>
            <a:xfrm>
              <a:off x="2133803" y="1558684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8C1BF91-4528-9248-82B1-204CFC643411}"/>
                </a:ext>
              </a:extLst>
            </p:cNvPr>
            <p:cNvSpPr txBox="1"/>
            <p:nvPr/>
          </p:nvSpPr>
          <p:spPr>
            <a:xfrm>
              <a:off x="2244298" y="179421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0EC6158-AFD9-4F49-86E2-3BC699F6B045}"/>
                </a:ext>
              </a:extLst>
            </p:cNvPr>
            <p:cNvSpPr txBox="1"/>
            <p:nvPr/>
          </p:nvSpPr>
          <p:spPr>
            <a:xfrm>
              <a:off x="2428162" y="179873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DFF3CB2-96B2-7643-BAED-A3820D404BCA}"/>
                </a:ext>
              </a:extLst>
            </p:cNvPr>
            <p:cNvSpPr txBox="1"/>
            <p:nvPr/>
          </p:nvSpPr>
          <p:spPr>
            <a:xfrm>
              <a:off x="2464675" y="2140326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3B2B682-5754-C74F-A9ED-FAC69A65B981}"/>
                </a:ext>
              </a:extLst>
            </p:cNvPr>
            <p:cNvSpPr txBox="1"/>
            <p:nvPr/>
          </p:nvSpPr>
          <p:spPr>
            <a:xfrm>
              <a:off x="2911365" y="2101437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E39B8DA-9014-5F41-BD5D-9746D0E5AB2E}"/>
                </a:ext>
              </a:extLst>
            </p:cNvPr>
            <p:cNvSpPr txBox="1"/>
            <p:nvPr/>
          </p:nvSpPr>
          <p:spPr>
            <a:xfrm>
              <a:off x="2758318" y="2319947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D194A27-060A-B945-BB61-FB49E326B87F}"/>
                </a:ext>
              </a:extLst>
            </p:cNvPr>
            <p:cNvSpPr txBox="1"/>
            <p:nvPr/>
          </p:nvSpPr>
          <p:spPr>
            <a:xfrm>
              <a:off x="3037762" y="240833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F7B325E-BB67-BA4B-BD7D-F9A0D38E5CB2}"/>
                </a:ext>
              </a:extLst>
            </p:cNvPr>
            <p:cNvSpPr txBox="1"/>
            <p:nvPr/>
          </p:nvSpPr>
          <p:spPr>
            <a:xfrm>
              <a:off x="2055045" y="1872524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5AF28CE-DD06-724F-AC13-6EAFF02391AD}"/>
                </a:ext>
              </a:extLst>
            </p:cNvPr>
            <p:cNvSpPr txBox="1"/>
            <p:nvPr/>
          </p:nvSpPr>
          <p:spPr>
            <a:xfrm>
              <a:off x="3232067" y="1918873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B8C9D45-856C-8047-8CFE-BB637AE24EA4}"/>
                </a:ext>
              </a:extLst>
            </p:cNvPr>
            <p:cNvSpPr txBox="1"/>
            <p:nvPr/>
          </p:nvSpPr>
          <p:spPr>
            <a:xfrm>
              <a:off x="2927267" y="1483429"/>
              <a:ext cx="284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73DF392-E122-3E45-B970-5940CAF4B27B}"/>
                </a:ext>
              </a:extLst>
            </p:cNvPr>
            <p:cNvSpPr txBox="1"/>
            <p:nvPr/>
          </p:nvSpPr>
          <p:spPr>
            <a:xfrm>
              <a:off x="3263598" y="163824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5DD341A-3B1F-3D44-8507-9A13A91B0BF6}"/>
                </a:ext>
              </a:extLst>
            </p:cNvPr>
            <p:cNvSpPr txBox="1"/>
            <p:nvPr/>
          </p:nvSpPr>
          <p:spPr>
            <a:xfrm>
              <a:off x="2335515" y="2451851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246BFAE-057E-E44C-A1FA-EE65AE993146}"/>
                </a:ext>
              </a:extLst>
            </p:cNvPr>
            <p:cNvSpPr txBox="1"/>
            <p:nvPr/>
          </p:nvSpPr>
          <p:spPr>
            <a:xfrm>
              <a:off x="2727434" y="2028286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0EAF7B1-D6F3-B449-BCE3-61F7A32AC6AB}"/>
                </a:ext>
              </a:extLst>
            </p:cNvPr>
            <p:cNvSpPr txBox="1"/>
            <p:nvPr/>
          </p:nvSpPr>
          <p:spPr>
            <a:xfrm>
              <a:off x="2181270" y="2138011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8438EE-8748-E342-8D93-5CEA92CFFA57}"/>
                </a:ext>
              </a:extLst>
            </p:cNvPr>
            <p:cNvSpPr/>
            <p:nvPr/>
          </p:nvSpPr>
          <p:spPr>
            <a:xfrm>
              <a:off x="2036652" y="1497826"/>
              <a:ext cx="1665617" cy="157655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83C39D32-9320-FF48-ADB5-3769287B83A2}"/>
              </a:ext>
            </a:extLst>
          </p:cNvPr>
          <p:cNvSpPr txBox="1"/>
          <p:nvPr/>
        </p:nvSpPr>
        <p:spPr>
          <a:xfrm>
            <a:off x="456856" y="385839"/>
            <a:ext cx="1140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set A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4435AFF-92DA-0043-B879-10813B927839}"/>
              </a:ext>
            </a:extLst>
          </p:cNvPr>
          <p:cNvSpPr txBox="1"/>
          <p:nvPr/>
        </p:nvSpPr>
        <p:spPr>
          <a:xfrm>
            <a:off x="6213085" y="376098"/>
            <a:ext cx="1140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data set B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F072B63D-77A6-9A4D-8486-71B184484B3D}"/>
              </a:ext>
            </a:extLst>
          </p:cNvPr>
          <p:cNvGrpSpPr/>
          <p:nvPr/>
        </p:nvGrpSpPr>
        <p:grpSpPr>
          <a:xfrm>
            <a:off x="1692893" y="1073937"/>
            <a:ext cx="2404595" cy="395979"/>
            <a:chOff x="5074022" y="546600"/>
            <a:chExt cx="2404595" cy="395979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23A49F39-394F-9D4A-807C-1E1EDFAA275D}"/>
                </a:ext>
              </a:extLst>
            </p:cNvPr>
            <p:cNvSpPr/>
            <p:nvPr/>
          </p:nvSpPr>
          <p:spPr>
            <a:xfrm>
              <a:off x="5127813" y="615846"/>
              <a:ext cx="2283658" cy="31184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044C7C7C-DA62-3046-91F6-5CDE4E491FC3}"/>
                    </a:ext>
                  </a:extLst>
                </p:cNvPr>
                <p:cNvSpPr txBox="1"/>
                <p:nvPr/>
              </p:nvSpPr>
              <p:spPr>
                <a:xfrm>
                  <a:off x="5074022" y="546600"/>
                  <a:ext cx="466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9" name="TextBox 138">
                  <a:extLst>
                    <a:ext uri="{FF2B5EF4-FFF2-40B4-BE49-F238E27FC236}">
                      <a16:creationId xmlns:a16="http://schemas.microsoft.com/office/drawing/2014/main" id="{97C42555-68AE-5445-BE9C-BC911E8DE1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4022" y="546600"/>
                  <a:ext cx="466090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EFD32D5D-616B-4845-9FC4-9C8F5998065D}"/>
                    </a:ext>
                  </a:extLst>
                </p:cNvPr>
                <p:cNvSpPr txBox="1"/>
                <p:nvPr/>
              </p:nvSpPr>
              <p:spPr>
                <a:xfrm>
                  <a:off x="5424640" y="546600"/>
                  <a:ext cx="466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C91C4968-F5AA-814B-9E07-1034F6A44B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4640" y="546600"/>
                  <a:ext cx="46609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5A0206E1-9942-B444-9C27-ACF028CDE857}"/>
                    </a:ext>
                  </a:extLst>
                </p:cNvPr>
                <p:cNvSpPr txBox="1"/>
                <p:nvPr/>
              </p:nvSpPr>
              <p:spPr>
                <a:xfrm>
                  <a:off x="5775258" y="546600"/>
                  <a:ext cx="466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9C62CBCD-3E8F-B94B-87AE-D61EDD7850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5258" y="546600"/>
                  <a:ext cx="46609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FC2093B2-1631-9A49-9F76-6A9EF6D5CFF8}"/>
                    </a:ext>
                  </a:extLst>
                </p:cNvPr>
                <p:cNvSpPr txBox="1"/>
                <p:nvPr/>
              </p:nvSpPr>
              <p:spPr>
                <a:xfrm>
                  <a:off x="6760151" y="546600"/>
                  <a:ext cx="7184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FC2093B2-1631-9A49-9F76-6A9EF6D5CF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0151" y="546600"/>
                  <a:ext cx="718466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CC99EC0D-5B12-944B-9F86-518DDC63BE69}"/>
                    </a:ext>
                  </a:extLst>
                </p:cNvPr>
                <p:cNvSpPr txBox="1"/>
                <p:nvPr/>
              </p:nvSpPr>
              <p:spPr>
                <a:xfrm>
                  <a:off x="6266154" y="573247"/>
                  <a:ext cx="4347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CC99EC0D-5B12-944B-9F86-518DDC63BE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6154" y="573247"/>
                  <a:ext cx="43473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2AD87842-7C3C-E944-8938-53D6C134253A}"/>
                  </a:ext>
                </a:extLst>
              </p:cNvPr>
              <p:cNvSpPr txBox="1"/>
              <p:nvPr/>
            </p:nvSpPr>
            <p:spPr>
              <a:xfrm>
                <a:off x="4572914" y="1092202"/>
                <a:ext cx="6615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𝑡𝑎𝑡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2AD87842-7C3C-E944-8938-53D6C13425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914" y="1092202"/>
                <a:ext cx="66159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Right Arrow 63">
            <a:extLst>
              <a:ext uri="{FF2B5EF4-FFF2-40B4-BE49-F238E27FC236}">
                <a16:creationId xmlns:a16="http://schemas.microsoft.com/office/drawing/2014/main" id="{188F1EE8-3DE3-1041-8A05-152926184F17}"/>
              </a:ext>
            </a:extLst>
          </p:cNvPr>
          <p:cNvSpPr/>
          <p:nvPr/>
        </p:nvSpPr>
        <p:spPr>
          <a:xfrm>
            <a:off x="4160618" y="1166074"/>
            <a:ext cx="431568" cy="24867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11C716B3-0CFD-154F-AD7A-EEF3B10D2ED7}"/>
              </a:ext>
            </a:extLst>
          </p:cNvPr>
          <p:cNvGrpSpPr/>
          <p:nvPr/>
        </p:nvGrpSpPr>
        <p:grpSpPr>
          <a:xfrm>
            <a:off x="7419053" y="1092202"/>
            <a:ext cx="2404595" cy="395979"/>
            <a:chOff x="5074022" y="546600"/>
            <a:chExt cx="2404595" cy="395979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C0D6F9D6-F570-7C40-9E07-7F0B642E5A1C}"/>
                </a:ext>
              </a:extLst>
            </p:cNvPr>
            <p:cNvSpPr/>
            <p:nvPr/>
          </p:nvSpPr>
          <p:spPr>
            <a:xfrm>
              <a:off x="5127813" y="615846"/>
              <a:ext cx="2283658" cy="31184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22987D1C-CE1B-FB49-8D0D-9CF762697FF9}"/>
                    </a:ext>
                  </a:extLst>
                </p:cNvPr>
                <p:cNvSpPr txBox="1"/>
                <p:nvPr/>
              </p:nvSpPr>
              <p:spPr>
                <a:xfrm>
                  <a:off x="5074022" y="546600"/>
                  <a:ext cx="466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39" name="TextBox 138">
                  <a:extLst>
                    <a:ext uri="{FF2B5EF4-FFF2-40B4-BE49-F238E27FC236}">
                      <a16:creationId xmlns:a16="http://schemas.microsoft.com/office/drawing/2014/main" id="{97C42555-68AE-5445-BE9C-BC911E8DE1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4022" y="546600"/>
                  <a:ext cx="466090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BE467DF6-10C4-7141-B9A0-F756822E7686}"/>
                    </a:ext>
                  </a:extLst>
                </p:cNvPr>
                <p:cNvSpPr txBox="1"/>
                <p:nvPr/>
              </p:nvSpPr>
              <p:spPr>
                <a:xfrm>
                  <a:off x="5424640" y="546600"/>
                  <a:ext cx="466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C91C4968-F5AA-814B-9E07-1034F6A44B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4640" y="546600"/>
                  <a:ext cx="46609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6D2BC031-28E2-6345-9CE2-0239FC703D96}"/>
                    </a:ext>
                  </a:extLst>
                </p:cNvPr>
                <p:cNvSpPr txBox="1"/>
                <p:nvPr/>
              </p:nvSpPr>
              <p:spPr>
                <a:xfrm>
                  <a:off x="5775258" y="546600"/>
                  <a:ext cx="466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9C62CBCD-3E8F-B94B-87AE-D61EDD7850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5258" y="546600"/>
                  <a:ext cx="46609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25205860-15CB-6D40-AFCB-3EA28A69B747}"/>
                    </a:ext>
                  </a:extLst>
                </p:cNvPr>
                <p:cNvSpPr txBox="1"/>
                <p:nvPr/>
              </p:nvSpPr>
              <p:spPr>
                <a:xfrm>
                  <a:off x="6760151" y="546600"/>
                  <a:ext cx="7184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25205860-15CB-6D40-AFCB-3EA28A69B7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0151" y="546600"/>
                  <a:ext cx="718466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7D406CE8-B5BD-944E-A3ED-DC4997AFE3B9}"/>
                    </a:ext>
                  </a:extLst>
                </p:cNvPr>
                <p:cNvSpPr txBox="1"/>
                <p:nvPr/>
              </p:nvSpPr>
              <p:spPr>
                <a:xfrm>
                  <a:off x="6266154" y="573247"/>
                  <a:ext cx="4347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7D406CE8-B5BD-944E-A3ED-DC4997AFE3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6154" y="573247"/>
                  <a:ext cx="43473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5D6C124A-985E-BD4F-92BE-FD5E22DCF7A1}"/>
                  </a:ext>
                </a:extLst>
              </p:cNvPr>
              <p:cNvSpPr txBox="1"/>
              <p:nvPr/>
            </p:nvSpPr>
            <p:spPr>
              <a:xfrm>
                <a:off x="10291985" y="1111770"/>
                <a:ext cx="6615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𝑡𝑎𝑡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5D6C124A-985E-BD4F-92BE-FD5E22DCF7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1985" y="1111770"/>
                <a:ext cx="661591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Right Arrow 94">
            <a:extLst>
              <a:ext uri="{FF2B5EF4-FFF2-40B4-BE49-F238E27FC236}">
                <a16:creationId xmlns:a16="http://schemas.microsoft.com/office/drawing/2014/main" id="{1B147C8B-7C92-D144-84D4-12F961031AD3}"/>
              </a:ext>
            </a:extLst>
          </p:cNvPr>
          <p:cNvSpPr/>
          <p:nvPr/>
        </p:nvSpPr>
        <p:spPr>
          <a:xfrm>
            <a:off x="9879689" y="1185642"/>
            <a:ext cx="431568" cy="24867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DBE9A700-4E61-2A43-B680-48A56E4D6A7A}"/>
              </a:ext>
            </a:extLst>
          </p:cNvPr>
          <p:cNvCxnSpPr>
            <a:cxnSpLocks/>
          </p:cNvCxnSpPr>
          <p:nvPr/>
        </p:nvCxnSpPr>
        <p:spPr>
          <a:xfrm flipV="1">
            <a:off x="2691487" y="1574614"/>
            <a:ext cx="1" cy="1216485"/>
          </a:xfrm>
          <a:prstGeom prst="straightConnector1">
            <a:avLst/>
          </a:prstGeom>
          <a:ln w="1905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FA6DA028-6AB0-074D-894D-3D91852C3D12}"/>
              </a:ext>
            </a:extLst>
          </p:cNvPr>
          <p:cNvCxnSpPr>
            <a:cxnSpLocks/>
          </p:cNvCxnSpPr>
          <p:nvPr/>
        </p:nvCxnSpPr>
        <p:spPr>
          <a:xfrm flipV="1">
            <a:off x="8616252" y="1574614"/>
            <a:ext cx="0" cy="1216485"/>
          </a:xfrm>
          <a:prstGeom prst="straightConnector1">
            <a:avLst/>
          </a:prstGeom>
          <a:ln w="1905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74562EA5-06FD-4A49-A8C2-ACBEEFC90ED8}"/>
              </a:ext>
            </a:extLst>
          </p:cNvPr>
          <p:cNvCxnSpPr/>
          <p:nvPr/>
        </p:nvCxnSpPr>
        <p:spPr>
          <a:xfrm>
            <a:off x="2691487" y="2791099"/>
            <a:ext cx="5919698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CDE0999B-8601-0B4D-8FC7-650E8231B9C8}"/>
              </a:ext>
            </a:extLst>
          </p:cNvPr>
          <p:cNvSpPr txBox="1"/>
          <p:nvPr/>
        </p:nvSpPr>
        <p:spPr>
          <a:xfrm>
            <a:off x="2590510" y="2910688"/>
            <a:ext cx="612603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Come from the same (H</a:t>
            </a:r>
            <a:r>
              <a:rPr lang="en-US" b="1" baseline="-25000" dirty="0">
                <a:solidFill>
                  <a:schemeClr val="accent1"/>
                </a:solidFill>
              </a:rPr>
              <a:t>0</a:t>
            </a:r>
            <a:r>
              <a:rPr lang="en-US" b="1" dirty="0">
                <a:solidFill>
                  <a:schemeClr val="accent1"/>
                </a:solidFill>
              </a:rPr>
              <a:t>) or different (H</a:t>
            </a:r>
            <a:r>
              <a:rPr lang="en-US" b="1" baseline="-25000" dirty="0">
                <a:solidFill>
                  <a:schemeClr val="accent1"/>
                </a:solidFill>
              </a:rPr>
              <a:t>a</a:t>
            </a:r>
            <a:r>
              <a:rPr lang="en-US" b="1" dirty="0">
                <a:solidFill>
                  <a:schemeClr val="accent1"/>
                </a:solidFill>
              </a:rPr>
              <a:t>) distributions?</a:t>
            </a:r>
          </a:p>
          <a:p>
            <a:pPr algn="ctr"/>
            <a:endParaRPr lang="en-US" b="1" dirty="0">
              <a:solidFill>
                <a:schemeClr val="accent1"/>
              </a:solidFill>
            </a:endParaRPr>
          </a:p>
          <a:p>
            <a:pPr algn="ctr"/>
            <a:r>
              <a:rPr lang="en-US" sz="2800" b="1" dirty="0">
                <a:solidFill>
                  <a:schemeClr val="accent1"/>
                </a:solidFill>
              </a:rPr>
              <a:t>Assume H</a:t>
            </a:r>
            <a:r>
              <a:rPr lang="en-US" sz="2800" b="1" baseline="-25000" dirty="0">
                <a:solidFill>
                  <a:schemeClr val="accent1"/>
                </a:solidFill>
              </a:rPr>
              <a:t>0</a:t>
            </a:r>
            <a:r>
              <a:rPr lang="en-US" sz="2800" b="1" dirty="0">
                <a:solidFill>
                  <a:schemeClr val="accent1"/>
                </a:solidFill>
              </a:rPr>
              <a:t> is true.</a:t>
            </a:r>
          </a:p>
          <a:p>
            <a:pPr algn="ctr"/>
            <a:endParaRPr lang="en-US" b="1" dirty="0">
              <a:solidFill>
                <a:schemeClr val="accent1"/>
              </a:solidFill>
            </a:endParaRPr>
          </a:p>
          <a:p>
            <a:pPr algn="ctr"/>
            <a:r>
              <a:rPr lang="en-US" b="1" dirty="0">
                <a:solidFill>
                  <a:schemeClr val="accent1"/>
                </a:solidFill>
              </a:rPr>
              <a:t>Then it shouldn’t matter if we mix the two data sets together.</a:t>
            </a:r>
          </a:p>
          <a:p>
            <a:pPr algn="ctr"/>
            <a:endParaRPr lang="en-US" b="1" dirty="0">
              <a:solidFill>
                <a:schemeClr val="accent1"/>
              </a:solidFill>
            </a:endParaRPr>
          </a:p>
          <a:p>
            <a:pPr algn="ctr"/>
            <a:r>
              <a:rPr lang="en-US" b="1" dirty="0">
                <a:solidFill>
                  <a:schemeClr val="accent1"/>
                </a:solidFill>
              </a:rPr>
              <a:t>Combine data sets A and B together, mix them up and then randomly grab new permuted data sets A* and B*.</a:t>
            </a:r>
          </a:p>
        </p:txBody>
      </p:sp>
    </p:spTree>
    <p:extLst>
      <p:ext uri="{BB962C8B-B14F-4D97-AF65-F5344CB8AC3E}">
        <p14:creationId xmlns:p14="http://schemas.microsoft.com/office/powerpoint/2010/main" val="641316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D16C9F3-5232-374A-8F9B-3360FAB0017A}"/>
              </a:ext>
            </a:extLst>
          </p:cNvPr>
          <p:cNvGrpSpPr/>
          <p:nvPr/>
        </p:nvGrpSpPr>
        <p:grpSpPr>
          <a:xfrm>
            <a:off x="664581" y="802619"/>
            <a:ext cx="901216" cy="903376"/>
            <a:chOff x="2031861" y="1429407"/>
            <a:chExt cx="1665618" cy="166960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2DFAB47-D342-1443-85FD-41F1E0FE8232}"/>
                </a:ext>
              </a:extLst>
            </p:cNvPr>
            <p:cNvSpPr txBox="1"/>
            <p:nvPr/>
          </p:nvSpPr>
          <p:spPr>
            <a:xfrm>
              <a:off x="2448910" y="14294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8F2CCAE-5AF1-BD49-B8DA-A627FE454AF4}"/>
                </a:ext>
              </a:extLst>
            </p:cNvPr>
            <p:cNvSpPr txBox="1"/>
            <p:nvPr/>
          </p:nvSpPr>
          <p:spPr>
            <a:xfrm>
              <a:off x="2601310" y="15818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B1EC529-BCC9-4A46-B239-BA7EC33798F6}"/>
                </a:ext>
              </a:extLst>
            </p:cNvPr>
            <p:cNvSpPr txBox="1"/>
            <p:nvPr/>
          </p:nvSpPr>
          <p:spPr>
            <a:xfrm>
              <a:off x="2753710" y="17342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2276C7A-A6DE-1744-9E9B-6801D89AB18D}"/>
                </a:ext>
              </a:extLst>
            </p:cNvPr>
            <p:cNvSpPr txBox="1"/>
            <p:nvPr/>
          </p:nvSpPr>
          <p:spPr>
            <a:xfrm>
              <a:off x="2948015" y="1822913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E801E84-FA0E-484D-834E-D92C2B649FAC}"/>
                </a:ext>
              </a:extLst>
            </p:cNvPr>
            <p:cNvSpPr txBox="1"/>
            <p:nvPr/>
          </p:nvSpPr>
          <p:spPr>
            <a:xfrm>
              <a:off x="3058510" y="20390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14BED13-76D4-6B42-A35D-01A143C32376}"/>
                </a:ext>
              </a:extLst>
            </p:cNvPr>
            <p:cNvSpPr txBox="1"/>
            <p:nvPr/>
          </p:nvSpPr>
          <p:spPr>
            <a:xfrm>
              <a:off x="3210910" y="21914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E0206FA-6EB6-5C4E-9007-A913AEE347DD}"/>
                </a:ext>
              </a:extLst>
            </p:cNvPr>
            <p:cNvSpPr txBox="1"/>
            <p:nvPr/>
          </p:nvSpPr>
          <p:spPr>
            <a:xfrm>
              <a:off x="2543640" y="1930854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22327C8-C4DE-9C45-98C4-E892D5CE14D3}"/>
                </a:ext>
              </a:extLst>
            </p:cNvPr>
            <p:cNvSpPr txBox="1"/>
            <p:nvPr/>
          </p:nvSpPr>
          <p:spPr>
            <a:xfrm>
              <a:off x="2559677" y="2401192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AFF1412-F993-5946-9D4E-EEA4F408D063}"/>
                </a:ext>
              </a:extLst>
            </p:cNvPr>
            <p:cNvSpPr txBox="1"/>
            <p:nvPr/>
          </p:nvSpPr>
          <p:spPr>
            <a:xfrm>
              <a:off x="2133803" y="1558684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7C6D666-3403-204E-8907-90A591DC7E2F}"/>
                </a:ext>
              </a:extLst>
            </p:cNvPr>
            <p:cNvSpPr txBox="1"/>
            <p:nvPr/>
          </p:nvSpPr>
          <p:spPr>
            <a:xfrm>
              <a:off x="2244298" y="179421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E589D2B-E5C0-8241-A207-E47D8620A4B3}"/>
                </a:ext>
              </a:extLst>
            </p:cNvPr>
            <p:cNvSpPr txBox="1"/>
            <p:nvPr/>
          </p:nvSpPr>
          <p:spPr>
            <a:xfrm>
              <a:off x="2428162" y="179873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E5F81C2-F1DE-3145-AF44-903CCFF5AECA}"/>
                </a:ext>
              </a:extLst>
            </p:cNvPr>
            <p:cNvSpPr txBox="1"/>
            <p:nvPr/>
          </p:nvSpPr>
          <p:spPr>
            <a:xfrm>
              <a:off x="2464675" y="2140326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DE8562E-85F7-DC45-81FD-E001C7F26D3A}"/>
                </a:ext>
              </a:extLst>
            </p:cNvPr>
            <p:cNvSpPr txBox="1"/>
            <p:nvPr/>
          </p:nvSpPr>
          <p:spPr>
            <a:xfrm>
              <a:off x="2911365" y="2101437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E58695A-CDA9-B847-BAA2-44A9187044F6}"/>
                </a:ext>
              </a:extLst>
            </p:cNvPr>
            <p:cNvSpPr txBox="1"/>
            <p:nvPr/>
          </p:nvSpPr>
          <p:spPr>
            <a:xfrm>
              <a:off x="2758318" y="2319947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17EC8E4-F198-F641-9D0C-6DF5238BE6AA}"/>
                </a:ext>
              </a:extLst>
            </p:cNvPr>
            <p:cNvSpPr txBox="1"/>
            <p:nvPr/>
          </p:nvSpPr>
          <p:spPr>
            <a:xfrm>
              <a:off x="3037762" y="240833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4B621E7-FE7A-104E-997E-4E49AA59867E}"/>
                </a:ext>
              </a:extLst>
            </p:cNvPr>
            <p:cNvSpPr txBox="1"/>
            <p:nvPr/>
          </p:nvSpPr>
          <p:spPr>
            <a:xfrm>
              <a:off x="2055045" y="1872524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915C94F-9CAB-C742-9FF0-35B327EED604}"/>
                </a:ext>
              </a:extLst>
            </p:cNvPr>
            <p:cNvSpPr txBox="1"/>
            <p:nvPr/>
          </p:nvSpPr>
          <p:spPr>
            <a:xfrm>
              <a:off x="3232067" y="1918873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489E9BE-46EF-F64E-BD89-E5227E5E4DB6}"/>
                </a:ext>
              </a:extLst>
            </p:cNvPr>
            <p:cNvSpPr txBox="1"/>
            <p:nvPr/>
          </p:nvSpPr>
          <p:spPr>
            <a:xfrm>
              <a:off x="2927267" y="1483429"/>
              <a:ext cx="284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8DAD2FA-AA8A-004C-86B4-713E63CE3854}"/>
                </a:ext>
              </a:extLst>
            </p:cNvPr>
            <p:cNvSpPr txBox="1"/>
            <p:nvPr/>
          </p:nvSpPr>
          <p:spPr>
            <a:xfrm>
              <a:off x="3263598" y="163824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D2E5ED9-BFCE-EB47-BD5D-C40C62710148}"/>
                </a:ext>
              </a:extLst>
            </p:cNvPr>
            <p:cNvSpPr txBox="1"/>
            <p:nvPr/>
          </p:nvSpPr>
          <p:spPr>
            <a:xfrm>
              <a:off x="2335515" y="2451851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FF49B19-2CAA-EE46-AFB2-033A2C3B7BF8}"/>
                </a:ext>
              </a:extLst>
            </p:cNvPr>
            <p:cNvSpPr txBox="1"/>
            <p:nvPr/>
          </p:nvSpPr>
          <p:spPr>
            <a:xfrm>
              <a:off x="2727434" y="2028286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486FF81-EDF9-434D-B075-296FE117465A}"/>
                </a:ext>
              </a:extLst>
            </p:cNvPr>
            <p:cNvSpPr txBox="1"/>
            <p:nvPr/>
          </p:nvSpPr>
          <p:spPr>
            <a:xfrm>
              <a:off x="2181270" y="2138011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59A8606-12C6-C942-8280-30D6F86D86BD}"/>
                </a:ext>
              </a:extLst>
            </p:cNvPr>
            <p:cNvSpPr/>
            <p:nvPr/>
          </p:nvSpPr>
          <p:spPr>
            <a:xfrm>
              <a:off x="2031861" y="1522463"/>
              <a:ext cx="1665618" cy="157655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B385588-D19A-6447-B479-2610A25BFD56}"/>
              </a:ext>
            </a:extLst>
          </p:cNvPr>
          <p:cNvGrpSpPr/>
          <p:nvPr/>
        </p:nvGrpSpPr>
        <p:grpSpPr>
          <a:xfrm>
            <a:off x="6354626" y="820500"/>
            <a:ext cx="902492" cy="891304"/>
            <a:chOff x="2036652" y="1429407"/>
            <a:chExt cx="1665617" cy="164497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F4EB36B-C490-D740-842C-12A4A10EC247}"/>
                </a:ext>
              </a:extLst>
            </p:cNvPr>
            <p:cNvSpPr txBox="1"/>
            <p:nvPr/>
          </p:nvSpPr>
          <p:spPr>
            <a:xfrm>
              <a:off x="2448910" y="14294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C49D9C8-C922-B643-A3FB-730F7DC1129A}"/>
                </a:ext>
              </a:extLst>
            </p:cNvPr>
            <p:cNvSpPr txBox="1"/>
            <p:nvPr/>
          </p:nvSpPr>
          <p:spPr>
            <a:xfrm>
              <a:off x="2601310" y="15818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025048E-CDF8-5344-83A2-474E4EF5D8D7}"/>
                </a:ext>
              </a:extLst>
            </p:cNvPr>
            <p:cNvSpPr txBox="1"/>
            <p:nvPr/>
          </p:nvSpPr>
          <p:spPr>
            <a:xfrm>
              <a:off x="2753710" y="17342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3F48FE2-1566-404C-A1ED-CD46A4766075}"/>
                </a:ext>
              </a:extLst>
            </p:cNvPr>
            <p:cNvSpPr txBox="1"/>
            <p:nvPr/>
          </p:nvSpPr>
          <p:spPr>
            <a:xfrm>
              <a:off x="2948015" y="1822913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A843561-81EB-FC46-95DD-B95E37D3AF87}"/>
                </a:ext>
              </a:extLst>
            </p:cNvPr>
            <p:cNvSpPr txBox="1"/>
            <p:nvPr/>
          </p:nvSpPr>
          <p:spPr>
            <a:xfrm>
              <a:off x="3058510" y="20390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0E03DE6-2B7A-A145-B01E-630F47322ADA}"/>
                </a:ext>
              </a:extLst>
            </p:cNvPr>
            <p:cNvSpPr txBox="1"/>
            <p:nvPr/>
          </p:nvSpPr>
          <p:spPr>
            <a:xfrm>
              <a:off x="3210910" y="21914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38A856E-8AAD-9A47-B128-4E5A23550D3D}"/>
                </a:ext>
              </a:extLst>
            </p:cNvPr>
            <p:cNvSpPr txBox="1"/>
            <p:nvPr/>
          </p:nvSpPr>
          <p:spPr>
            <a:xfrm>
              <a:off x="2543640" y="1930854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D93585B-5BE0-6E40-9FBF-1813CA060419}"/>
                </a:ext>
              </a:extLst>
            </p:cNvPr>
            <p:cNvSpPr txBox="1"/>
            <p:nvPr/>
          </p:nvSpPr>
          <p:spPr>
            <a:xfrm>
              <a:off x="2559677" y="2401192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5CB68FA-8338-5446-9ACB-CB8E2F1DA480}"/>
                </a:ext>
              </a:extLst>
            </p:cNvPr>
            <p:cNvSpPr txBox="1"/>
            <p:nvPr/>
          </p:nvSpPr>
          <p:spPr>
            <a:xfrm>
              <a:off x="2133803" y="1558684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8C1BF91-4528-9248-82B1-204CFC643411}"/>
                </a:ext>
              </a:extLst>
            </p:cNvPr>
            <p:cNvSpPr txBox="1"/>
            <p:nvPr/>
          </p:nvSpPr>
          <p:spPr>
            <a:xfrm>
              <a:off x="2244298" y="179421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0EC6158-AFD9-4F49-86E2-3BC699F6B045}"/>
                </a:ext>
              </a:extLst>
            </p:cNvPr>
            <p:cNvSpPr txBox="1"/>
            <p:nvPr/>
          </p:nvSpPr>
          <p:spPr>
            <a:xfrm>
              <a:off x="2428162" y="179873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DFF3CB2-96B2-7643-BAED-A3820D404BCA}"/>
                </a:ext>
              </a:extLst>
            </p:cNvPr>
            <p:cNvSpPr txBox="1"/>
            <p:nvPr/>
          </p:nvSpPr>
          <p:spPr>
            <a:xfrm>
              <a:off x="2464675" y="2140326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3B2B682-5754-C74F-A9ED-FAC69A65B981}"/>
                </a:ext>
              </a:extLst>
            </p:cNvPr>
            <p:cNvSpPr txBox="1"/>
            <p:nvPr/>
          </p:nvSpPr>
          <p:spPr>
            <a:xfrm>
              <a:off x="2911365" y="2101437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E39B8DA-9014-5F41-BD5D-9746D0E5AB2E}"/>
                </a:ext>
              </a:extLst>
            </p:cNvPr>
            <p:cNvSpPr txBox="1"/>
            <p:nvPr/>
          </p:nvSpPr>
          <p:spPr>
            <a:xfrm>
              <a:off x="2758318" y="2319947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D194A27-060A-B945-BB61-FB49E326B87F}"/>
                </a:ext>
              </a:extLst>
            </p:cNvPr>
            <p:cNvSpPr txBox="1"/>
            <p:nvPr/>
          </p:nvSpPr>
          <p:spPr>
            <a:xfrm>
              <a:off x="3037762" y="240833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F7B325E-BB67-BA4B-BD7D-F9A0D38E5CB2}"/>
                </a:ext>
              </a:extLst>
            </p:cNvPr>
            <p:cNvSpPr txBox="1"/>
            <p:nvPr/>
          </p:nvSpPr>
          <p:spPr>
            <a:xfrm>
              <a:off x="2055045" y="1872524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5AF28CE-DD06-724F-AC13-6EAFF02391AD}"/>
                </a:ext>
              </a:extLst>
            </p:cNvPr>
            <p:cNvSpPr txBox="1"/>
            <p:nvPr/>
          </p:nvSpPr>
          <p:spPr>
            <a:xfrm>
              <a:off x="3232067" y="1918873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B8C9D45-856C-8047-8CFE-BB637AE24EA4}"/>
                </a:ext>
              </a:extLst>
            </p:cNvPr>
            <p:cNvSpPr txBox="1"/>
            <p:nvPr/>
          </p:nvSpPr>
          <p:spPr>
            <a:xfrm>
              <a:off x="2927267" y="1483429"/>
              <a:ext cx="284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73DF392-E122-3E45-B970-5940CAF4B27B}"/>
                </a:ext>
              </a:extLst>
            </p:cNvPr>
            <p:cNvSpPr txBox="1"/>
            <p:nvPr/>
          </p:nvSpPr>
          <p:spPr>
            <a:xfrm>
              <a:off x="3263598" y="163824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5DD341A-3B1F-3D44-8507-9A13A91B0BF6}"/>
                </a:ext>
              </a:extLst>
            </p:cNvPr>
            <p:cNvSpPr txBox="1"/>
            <p:nvPr/>
          </p:nvSpPr>
          <p:spPr>
            <a:xfrm>
              <a:off x="2335515" y="2451851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246BFAE-057E-E44C-A1FA-EE65AE993146}"/>
                </a:ext>
              </a:extLst>
            </p:cNvPr>
            <p:cNvSpPr txBox="1"/>
            <p:nvPr/>
          </p:nvSpPr>
          <p:spPr>
            <a:xfrm>
              <a:off x="2727434" y="2028286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0EAF7B1-D6F3-B449-BCE3-61F7A32AC6AB}"/>
                </a:ext>
              </a:extLst>
            </p:cNvPr>
            <p:cNvSpPr txBox="1"/>
            <p:nvPr/>
          </p:nvSpPr>
          <p:spPr>
            <a:xfrm>
              <a:off x="2181270" y="2138011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8438EE-8748-E342-8D93-5CEA92CFFA57}"/>
                </a:ext>
              </a:extLst>
            </p:cNvPr>
            <p:cNvSpPr/>
            <p:nvPr/>
          </p:nvSpPr>
          <p:spPr>
            <a:xfrm>
              <a:off x="2036652" y="1497826"/>
              <a:ext cx="1665617" cy="157655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83C39D32-9320-FF48-ADB5-3769287B83A2}"/>
              </a:ext>
            </a:extLst>
          </p:cNvPr>
          <p:cNvSpPr txBox="1"/>
          <p:nvPr/>
        </p:nvSpPr>
        <p:spPr>
          <a:xfrm>
            <a:off x="456856" y="385839"/>
            <a:ext cx="1140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set A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4435AFF-92DA-0043-B879-10813B927839}"/>
              </a:ext>
            </a:extLst>
          </p:cNvPr>
          <p:cNvSpPr txBox="1"/>
          <p:nvPr/>
        </p:nvSpPr>
        <p:spPr>
          <a:xfrm>
            <a:off x="6213085" y="376098"/>
            <a:ext cx="1140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data set B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F072B63D-77A6-9A4D-8486-71B184484B3D}"/>
              </a:ext>
            </a:extLst>
          </p:cNvPr>
          <p:cNvGrpSpPr/>
          <p:nvPr/>
        </p:nvGrpSpPr>
        <p:grpSpPr>
          <a:xfrm>
            <a:off x="1692893" y="1073937"/>
            <a:ext cx="2404595" cy="395979"/>
            <a:chOff x="5074022" y="546600"/>
            <a:chExt cx="2404595" cy="395979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23A49F39-394F-9D4A-807C-1E1EDFAA275D}"/>
                </a:ext>
              </a:extLst>
            </p:cNvPr>
            <p:cNvSpPr/>
            <p:nvPr/>
          </p:nvSpPr>
          <p:spPr>
            <a:xfrm>
              <a:off x="5127813" y="615846"/>
              <a:ext cx="2283658" cy="31184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044C7C7C-DA62-3046-91F6-5CDE4E491FC3}"/>
                    </a:ext>
                  </a:extLst>
                </p:cNvPr>
                <p:cNvSpPr txBox="1"/>
                <p:nvPr/>
              </p:nvSpPr>
              <p:spPr>
                <a:xfrm>
                  <a:off x="5074022" y="546600"/>
                  <a:ext cx="466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9" name="TextBox 138">
                  <a:extLst>
                    <a:ext uri="{FF2B5EF4-FFF2-40B4-BE49-F238E27FC236}">
                      <a16:creationId xmlns:a16="http://schemas.microsoft.com/office/drawing/2014/main" id="{97C42555-68AE-5445-BE9C-BC911E8DE1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4022" y="546600"/>
                  <a:ext cx="466090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EFD32D5D-616B-4845-9FC4-9C8F5998065D}"/>
                    </a:ext>
                  </a:extLst>
                </p:cNvPr>
                <p:cNvSpPr txBox="1"/>
                <p:nvPr/>
              </p:nvSpPr>
              <p:spPr>
                <a:xfrm>
                  <a:off x="5424640" y="546600"/>
                  <a:ext cx="466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C91C4968-F5AA-814B-9E07-1034F6A44B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4640" y="546600"/>
                  <a:ext cx="46609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5A0206E1-9942-B444-9C27-ACF028CDE857}"/>
                    </a:ext>
                  </a:extLst>
                </p:cNvPr>
                <p:cNvSpPr txBox="1"/>
                <p:nvPr/>
              </p:nvSpPr>
              <p:spPr>
                <a:xfrm>
                  <a:off x="5775258" y="546600"/>
                  <a:ext cx="466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9C62CBCD-3E8F-B94B-87AE-D61EDD7850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5258" y="546600"/>
                  <a:ext cx="46609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FC2093B2-1631-9A49-9F76-6A9EF6D5CFF8}"/>
                    </a:ext>
                  </a:extLst>
                </p:cNvPr>
                <p:cNvSpPr txBox="1"/>
                <p:nvPr/>
              </p:nvSpPr>
              <p:spPr>
                <a:xfrm>
                  <a:off x="6760151" y="546600"/>
                  <a:ext cx="7184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FC2093B2-1631-9A49-9F76-6A9EF6D5CF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0151" y="546600"/>
                  <a:ext cx="718466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CC99EC0D-5B12-944B-9F86-518DDC63BE69}"/>
                    </a:ext>
                  </a:extLst>
                </p:cNvPr>
                <p:cNvSpPr txBox="1"/>
                <p:nvPr/>
              </p:nvSpPr>
              <p:spPr>
                <a:xfrm>
                  <a:off x="6266154" y="573247"/>
                  <a:ext cx="4347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CC99EC0D-5B12-944B-9F86-518DDC63BE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6154" y="573247"/>
                  <a:ext cx="43473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2AD87842-7C3C-E944-8938-53D6C134253A}"/>
                  </a:ext>
                </a:extLst>
              </p:cNvPr>
              <p:cNvSpPr txBox="1"/>
              <p:nvPr/>
            </p:nvSpPr>
            <p:spPr>
              <a:xfrm>
                <a:off x="4572914" y="1092202"/>
                <a:ext cx="6615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𝑡𝑎𝑡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2AD87842-7C3C-E944-8938-53D6C13425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914" y="1092202"/>
                <a:ext cx="66159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Right Arrow 63">
            <a:extLst>
              <a:ext uri="{FF2B5EF4-FFF2-40B4-BE49-F238E27FC236}">
                <a16:creationId xmlns:a16="http://schemas.microsoft.com/office/drawing/2014/main" id="{188F1EE8-3DE3-1041-8A05-152926184F17}"/>
              </a:ext>
            </a:extLst>
          </p:cNvPr>
          <p:cNvSpPr/>
          <p:nvPr/>
        </p:nvSpPr>
        <p:spPr>
          <a:xfrm>
            <a:off x="4160618" y="1166074"/>
            <a:ext cx="431568" cy="24867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11C716B3-0CFD-154F-AD7A-EEF3B10D2ED7}"/>
              </a:ext>
            </a:extLst>
          </p:cNvPr>
          <p:cNvGrpSpPr/>
          <p:nvPr/>
        </p:nvGrpSpPr>
        <p:grpSpPr>
          <a:xfrm>
            <a:off x="7419053" y="1092202"/>
            <a:ext cx="2404595" cy="395979"/>
            <a:chOff x="5074022" y="546600"/>
            <a:chExt cx="2404595" cy="395979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C0D6F9D6-F570-7C40-9E07-7F0B642E5A1C}"/>
                </a:ext>
              </a:extLst>
            </p:cNvPr>
            <p:cNvSpPr/>
            <p:nvPr/>
          </p:nvSpPr>
          <p:spPr>
            <a:xfrm>
              <a:off x="5127813" y="615846"/>
              <a:ext cx="2283658" cy="31184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22987D1C-CE1B-FB49-8D0D-9CF762697FF9}"/>
                    </a:ext>
                  </a:extLst>
                </p:cNvPr>
                <p:cNvSpPr txBox="1"/>
                <p:nvPr/>
              </p:nvSpPr>
              <p:spPr>
                <a:xfrm>
                  <a:off x="5074022" y="546600"/>
                  <a:ext cx="466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22987D1C-CE1B-FB49-8D0D-9CF762697F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4022" y="546600"/>
                  <a:ext cx="466090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BE467DF6-10C4-7141-B9A0-F756822E7686}"/>
                    </a:ext>
                  </a:extLst>
                </p:cNvPr>
                <p:cNvSpPr txBox="1"/>
                <p:nvPr/>
              </p:nvSpPr>
              <p:spPr>
                <a:xfrm>
                  <a:off x="5424640" y="546600"/>
                  <a:ext cx="466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BE467DF6-10C4-7141-B9A0-F756822E76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4640" y="546600"/>
                  <a:ext cx="466090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6D2BC031-28E2-6345-9CE2-0239FC703D96}"/>
                    </a:ext>
                  </a:extLst>
                </p:cNvPr>
                <p:cNvSpPr txBox="1"/>
                <p:nvPr/>
              </p:nvSpPr>
              <p:spPr>
                <a:xfrm>
                  <a:off x="5775258" y="546600"/>
                  <a:ext cx="466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9C62CBCD-3E8F-B94B-87AE-D61EDD7850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5258" y="546600"/>
                  <a:ext cx="46609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25205860-15CB-6D40-AFCB-3EA28A69B747}"/>
                    </a:ext>
                  </a:extLst>
                </p:cNvPr>
                <p:cNvSpPr txBox="1"/>
                <p:nvPr/>
              </p:nvSpPr>
              <p:spPr>
                <a:xfrm>
                  <a:off x="6760151" y="546600"/>
                  <a:ext cx="7184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25205860-15CB-6D40-AFCB-3EA28A69B7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0151" y="546600"/>
                  <a:ext cx="718466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7D406CE8-B5BD-944E-A3ED-DC4997AFE3B9}"/>
                    </a:ext>
                  </a:extLst>
                </p:cNvPr>
                <p:cNvSpPr txBox="1"/>
                <p:nvPr/>
              </p:nvSpPr>
              <p:spPr>
                <a:xfrm>
                  <a:off x="6266154" y="573247"/>
                  <a:ext cx="4347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7D406CE8-B5BD-944E-A3ED-DC4997AFE3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6154" y="573247"/>
                  <a:ext cx="434734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5D6C124A-985E-BD4F-92BE-FD5E22DCF7A1}"/>
                  </a:ext>
                </a:extLst>
              </p:cNvPr>
              <p:cNvSpPr txBox="1"/>
              <p:nvPr/>
            </p:nvSpPr>
            <p:spPr>
              <a:xfrm>
                <a:off x="10291985" y="1111770"/>
                <a:ext cx="6615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𝑡𝑎𝑡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5D6C124A-985E-BD4F-92BE-FD5E22DCF7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1985" y="1111770"/>
                <a:ext cx="661591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Right Arrow 94">
            <a:extLst>
              <a:ext uri="{FF2B5EF4-FFF2-40B4-BE49-F238E27FC236}">
                <a16:creationId xmlns:a16="http://schemas.microsoft.com/office/drawing/2014/main" id="{1B147C8B-7C92-D144-84D4-12F961031AD3}"/>
              </a:ext>
            </a:extLst>
          </p:cNvPr>
          <p:cNvSpPr/>
          <p:nvPr/>
        </p:nvSpPr>
        <p:spPr>
          <a:xfrm>
            <a:off x="9879689" y="1185642"/>
            <a:ext cx="431568" cy="24867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A638BBB3-4D2C-6942-B03A-3944FB26E72B}"/>
              </a:ext>
            </a:extLst>
          </p:cNvPr>
          <p:cNvGrpSpPr/>
          <p:nvPr/>
        </p:nvGrpSpPr>
        <p:grpSpPr>
          <a:xfrm>
            <a:off x="664581" y="2228005"/>
            <a:ext cx="901216" cy="903376"/>
            <a:chOff x="2031861" y="1429407"/>
            <a:chExt cx="1665618" cy="1669609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3551744-A96E-1A43-B25A-533F2CD11E51}"/>
                </a:ext>
              </a:extLst>
            </p:cNvPr>
            <p:cNvSpPr txBox="1"/>
            <p:nvPr/>
          </p:nvSpPr>
          <p:spPr>
            <a:xfrm>
              <a:off x="2448910" y="14294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26DE5BA8-A108-2A4F-9AA6-487652E377C6}"/>
                </a:ext>
              </a:extLst>
            </p:cNvPr>
            <p:cNvSpPr txBox="1"/>
            <p:nvPr/>
          </p:nvSpPr>
          <p:spPr>
            <a:xfrm>
              <a:off x="2601310" y="15818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FCCE2647-88D8-694E-B27F-B871B2146493}"/>
                </a:ext>
              </a:extLst>
            </p:cNvPr>
            <p:cNvSpPr txBox="1"/>
            <p:nvPr/>
          </p:nvSpPr>
          <p:spPr>
            <a:xfrm>
              <a:off x="2753710" y="17342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A84C3508-B6CD-A44A-B031-BB061F8A8E4E}"/>
                </a:ext>
              </a:extLst>
            </p:cNvPr>
            <p:cNvSpPr txBox="1"/>
            <p:nvPr/>
          </p:nvSpPr>
          <p:spPr>
            <a:xfrm>
              <a:off x="2948015" y="1822913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763449B0-D0F2-E441-BCDA-639BD68609C9}"/>
                </a:ext>
              </a:extLst>
            </p:cNvPr>
            <p:cNvSpPr txBox="1"/>
            <p:nvPr/>
          </p:nvSpPr>
          <p:spPr>
            <a:xfrm>
              <a:off x="3058510" y="20390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2F6CA29-6D9C-4246-8E10-2BCB0515E8E0}"/>
                </a:ext>
              </a:extLst>
            </p:cNvPr>
            <p:cNvSpPr txBox="1"/>
            <p:nvPr/>
          </p:nvSpPr>
          <p:spPr>
            <a:xfrm>
              <a:off x="3210910" y="21914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461D8A42-4A4C-2F46-87EC-35F98DE86A38}"/>
                </a:ext>
              </a:extLst>
            </p:cNvPr>
            <p:cNvSpPr txBox="1"/>
            <p:nvPr/>
          </p:nvSpPr>
          <p:spPr>
            <a:xfrm>
              <a:off x="2543640" y="1930854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2BF7F1A-6584-5141-8704-3753D88CF3FE}"/>
                </a:ext>
              </a:extLst>
            </p:cNvPr>
            <p:cNvSpPr txBox="1"/>
            <p:nvPr/>
          </p:nvSpPr>
          <p:spPr>
            <a:xfrm>
              <a:off x="2559677" y="2401192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D9464958-85E4-424B-8091-7E3A01F032F9}"/>
                </a:ext>
              </a:extLst>
            </p:cNvPr>
            <p:cNvSpPr txBox="1"/>
            <p:nvPr/>
          </p:nvSpPr>
          <p:spPr>
            <a:xfrm>
              <a:off x="2133803" y="1558684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4D6169CB-023C-5941-82B9-27516AAC2DFD}"/>
                </a:ext>
              </a:extLst>
            </p:cNvPr>
            <p:cNvSpPr txBox="1"/>
            <p:nvPr/>
          </p:nvSpPr>
          <p:spPr>
            <a:xfrm>
              <a:off x="2244297" y="1794219"/>
              <a:ext cx="294291" cy="6825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E9507120-0D42-5948-890C-2429E07189AA}"/>
                </a:ext>
              </a:extLst>
            </p:cNvPr>
            <p:cNvSpPr txBox="1"/>
            <p:nvPr/>
          </p:nvSpPr>
          <p:spPr>
            <a:xfrm>
              <a:off x="2428162" y="179873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3C8E7486-5502-1A4A-B101-8E96BA340A1D}"/>
                </a:ext>
              </a:extLst>
            </p:cNvPr>
            <p:cNvSpPr txBox="1"/>
            <p:nvPr/>
          </p:nvSpPr>
          <p:spPr>
            <a:xfrm>
              <a:off x="2464676" y="2140326"/>
              <a:ext cx="294291" cy="6825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759BA585-8B19-BC4B-9762-EA454F3E8D5D}"/>
                </a:ext>
              </a:extLst>
            </p:cNvPr>
            <p:cNvSpPr txBox="1"/>
            <p:nvPr/>
          </p:nvSpPr>
          <p:spPr>
            <a:xfrm>
              <a:off x="2911365" y="2101438"/>
              <a:ext cx="294291" cy="6825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E9D1258A-2B2B-474E-A2CE-99550FA58BBA}"/>
                </a:ext>
              </a:extLst>
            </p:cNvPr>
            <p:cNvSpPr txBox="1"/>
            <p:nvPr/>
          </p:nvSpPr>
          <p:spPr>
            <a:xfrm>
              <a:off x="2758318" y="2319947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CFFE134F-5753-4C4B-9491-6A6F69476F73}"/>
                </a:ext>
              </a:extLst>
            </p:cNvPr>
            <p:cNvSpPr txBox="1"/>
            <p:nvPr/>
          </p:nvSpPr>
          <p:spPr>
            <a:xfrm>
              <a:off x="3037762" y="240833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05B35B20-A4CA-C048-A580-82A578C4232A}"/>
                </a:ext>
              </a:extLst>
            </p:cNvPr>
            <p:cNvSpPr txBox="1"/>
            <p:nvPr/>
          </p:nvSpPr>
          <p:spPr>
            <a:xfrm>
              <a:off x="2055045" y="1872524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B22A43E3-641D-3D44-A36D-B08A421D646C}"/>
                </a:ext>
              </a:extLst>
            </p:cNvPr>
            <p:cNvSpPr txBox="1"/>
            <p:nvPr/>
          </p:nvSpPr>
          <p:spPr>
            <a:xfrm>
              <a:off x="3232067" y="1918873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48E351A5-A474-784C-9D5B-D722F76BD404}"/>
                </a:ext>
              </a:extLst>
            </p:cNvPr>
            <p:cNvSpPr txBox="1"/>
            <p:nvPr/>
          </p:nvSpPr>
          <p:spPr>
            <a:xfrm>
              <a:off x="2927266" y="1483430"/>
              <a:ext cx="284052" cy="6825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065BB401-969E-114E-8D98-1807DFE9E440}"/>
                </a:ext>
              </a:extLst>
            </p:cNvPr>
            <p:cNvSpPr txBox="1"/>
            <p:nvPr/>
          </p:nvSpPr>
          <p:spPr>
            <a:xfrm>
              <a:off x="3263598" y="163824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8ACFF85A-ECCA-334B-87FF-5F13F5CD6CFF}"/>
                </a:ext>
              </a:extLst>
            </p:cNvPr>
            <p:cNvSpPr txBox="1"/>
            <p:nvPr/>
          </p:nvSpPr>
          <p:spPr>
            <a:xfrm>
              <a:off x="2335515" y="2451851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3F6DF288-5F6C-CA46-88E5-3A2C2B37029C}"/>
                </a:ext>
              </a:extLst>
            </p:cNvPr>
            <p:cNvSpPr txBox="1"/>
            <p:nvPr/>
          </p:nvSpPr>
          <p:spPr>
            <a:xfrm>
              <a:off x="2727434" y="2028286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E5C16ED9-0A26-654A-8958-3408D7553496}"/>
                </a:ext>
              </a:extLst>
            </p:cNvPr>
            <p:cNvSpPr txBox="1"/>
            <p:nvPr/>
          </p:nvSpPr>
          <p:spPr>
            <a:xfrm>
              <a:off x="2181270" y="2138011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729115CC-68E2-7B43-A78E-A4F459D4C03E}"/>
                </a:ext>
              </a:extLst>
            </p:cNvPr>
            <p:cNvSpPr/>
            <p:nvPr/>
          </p:nvSpPr>
          <p:spPr>
            <a:xfrm>
              <a:off x="2031861" y="1522463"/>
              <a:ext cx="1665618" cy="157655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B44D2318-3735-2843-AF7C-2635E918F453}"/>
              </a:ext>
            </a:extLst>
          </p:cNvPr>
          <p:cNvGrpSpPr/>
          <p:nvPr/>
        </p:nvGrpSpPr>
        <p:grpSpPr>
          <a:xfrm>
            <a:off x="6354626" y="2245886"/>
            <a:ext cx="948856" cy="899752"/>
            <a:chOff x="2036652" y="1429407"/>
            <a:chExt cx="1751185" cy="1660562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13CE1ADF-A51A-2F40-B184-DEF47884E45E}"/>
                </a:ext>
              </a:extLst>
            </p:cNvPr>
            <p:cNvSpPr txBox="1"/>
            <p:nvPr/>
          </p:nvSpPr>
          <p:spPr>
            <a:xfrm>
              <a:off x="2448910" y="14294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32FF65F7-E50D-F848-B285-B3523AE48221}"/>
                </a:ext>
              </a:extLst>
            </p:cNvPr>
            <p:cNvSpPr txBox="1"/>
            <p:nvPr/>
          </p:nvSpPr>
          <p:spPr>
            <a:xfrm>
              <a:off x="2601310" y="15818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A7B209B8-E53F-DE4E-B65D-D51BC06A1236}"/>
                </a:ext>
              </a:extLst>
            </p:cNvPr>
            <p:cNvSpPr txBox="1"/>
            <p:nvPr/>
          </p:nvSpPr>
          <p:spPr>
            <a:xfrm>
              <a:off x="2753710" y="1734208"/>
              <a:ext cx="524239" cy="681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9664D8BD-5A25-3B44-A1BA-D0739FC04915}"/>
                </a:ext>
              </a:extLst>
            </p:cNvPr>
            <p:cNvSpPr txBox="1"/>
            <p:nvPr/>
          </p:nvSpPr>
          <p:spPr>
            <a:xfrm>
              <a:off x="2948015" y="1822913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D6DB9953-A4FA-1D41-B041-50D7A01C3C24}"/>
                </a:ext>
              </a:extLst>
            </p:cNvPr>
            <p:cNvSpPr txBox="1"/>
            <p:nvPr/>
          </p:nvSpPr>
          <p:spPr>
            <a:xfrm>
              <a:off x="3058510" y="20390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F8CA7165-D451-C34E-96AC-21B014EAEB74}"/>
                </a:ext>
              </a:extLst>
            </p:cNvPr>
            <p:cNvSpPr txBox="1"/>
            <p:nvPr/>
          </p:nvSpPr>
          <p:spPr>
            <a:xfrm>
              <a:off x="3210910" y="21914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C309F5E7-863D-C44F-8EF7-623C30AEC852}"/>
                </a:ext>
              </a:extLst>
            </p:cNvPr>
            <p:cNvSpPr txBox="1"/>
            <p:nvPr/>
          </p:nvSpPr>
          <p:spPr>
            <a:xfrm>
              <a:off x="2543640" y="1930854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903B02A7-18D6-3141-BEDE-0B1F08F6ADA4}"/>
                </a:ext>
              </a:extLst>
            </p:cNvPr>
            <p:cNvSpPr txBox="1"/>
            <p:nvPr/>
          </p:nvSpPr>
          <p:spPr>
            <a:xfrm>
              <a:off x="2559677" y="2401192"/>
              <a:ext cx="524239" cy="681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649ADD44-BE7B-EA48-BF47-CA983D5AB212}"/>
                </a:ext>
              </a:extLst>
            </p:cNvPr>
            <p:cNvSpPr txBox="1"/>
            <p:nvPr/>
          </p:nvSpPr>
          <p:spPr>
            <a:xfrm>
              <a:off x="2133803" y="1558684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F0A8F07F-81CD-2742-B2C9-83CB6272B166}"/>
                </a:ext>
              </a:extLst>
            </p:cNvPr>
            <p:cNvSpPr txBox="1"/>
            <p:nvPr/>
          </p:nvSpPr>
          <p:spPr>
            <a:xfrm>
              <a:off x="2244298" y="179421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7C683B6C-459C-EE43-96DE-2EEB2EF5432F}"/>
                </a:ext>
              </a:extLst>
            </p:cNvPr>
            <p:cNvSpPr txBox="1"/>
            <p:nvPr/>
          </p:nvSpPr>
          <p:spPr>
            <a:xfrm>
              <a:off x="2428162" y="179873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65046296-2194-F345-81BB-B6F09C50A461}"/>
                </a:ext>
              </a:extLst>
            </p:cNvPr>
            <p:cNvSpPr txBox="1"/>
            <p:nvPr/>
          </p:nvSpPr>
          <p:spPr>
            <a:xfrm>
              <a:off x="2464675" y="2140326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628B6A6F-1699-A148-BFB1-BDA8A3211BAF}"/>
                </a:ext>
              </a:extLst>
            </p:cNvPr>
            <p:cNvSpPr txBox="1"/>
            <p:nvPr/>
          </p:nvSpPr>
          <p:spPr>
            <a:xfrm>
              <a:off x="2911365" y="2101437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D1C89920-1B08-3446-97DE-58891611A7F7}"/>
                </a:ext>
              </a:extLst>
            </p:cNvPr>
            <p:cNvSpPr txBox="1"/>
            <p:nvPr/>
          </p:nvSpPr>
          <p:spPr>
            <a:xfrm>
              <a:off x="2758318" y="2319947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522C3424-A917-FE44-9F41-9483CC433F23}"/>
                </a:ext>
              </a:extLst>
            </p:cNvPr>
            <p:cNvSpPr txBox="1"/>
            <p:nvPr/>
          </p:nvSpPr>
          <p:spPr>
            <a:xfrm>
              <a:off x="3037762" y="2408338"/>
              <a:ext cx="294290" cy="6816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591DDBA0-2B5A-B243-AEE0-9C8E4FA8AEA5}"/>
                </a:ext>
              </a:extLst>
            </p:cNvPr>
            <p:cNvSpPr txBox="1"/>
            <p:nvPr/>
          </p:nvSpPr>
          <p:spPr>
            <a:xfrm>
              <a:off x="2055045" y="1872525"/>
              <a:ext cx="294290" cy="6816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5254B46D-C623-9E4C-A3C2-877BC401C90C}"/>
                </a:ext>
              </a:extLst>
            </p:cNvPr>
            <p:cNvSpPr txBox="1"/>
            <p:nvPr/>
          </p:nvSpPr>
          <p:spPr>
            <a:xfrm>
              <a:off x="3232067" y="1918873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DACD81A2-0244-D24B-AE6B-336EE1B252A0}"/>
                </a:ext>
              </a:extLst>
            </p:cNvPr>
            <p:cNvSpPr txBox="1"/>
            <p:nvPr/>
          </p:nvSpPr>
          <p:spPr>
            <a:xfrm>
              <a:off x="2927267" y="1483429"/>
              <a:ext cx="284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D38687B8-7CCA-A14D-AEB6-39151CC38D73}"/>
                </a:ext>
              </a:extLst>
            </p:cNvPr>
            <p:cNvSpPr txBox="1"/>
            <p:nvPr/>
          </p:nvSpPr>
          <p:spPr>
            <a:xfrm>
              <a:off x="3263598" y="1638247"/>
              <a:ext cx="524239" cy="681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5D1A3205-0A98-0B4F-B9C9-DDE0EE824C98}"/>
                </a:ext>
              </a:extLst>
            </p:cNvPr>
            <p:cNvSpPr txBox="1"/>
            <p:nvPr/>
          </p:nvSpPr>
          <p:spPr>
            <a:xfrm>
              <a:off x="2335515" y="2451851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D156F554-A1F3-DD48-92FE-B1AD8F5FDD5F}"/>
                </a:ext>
              </a:extLst>
            </p:cNvPr>
            <p:cNvSpPr txBox="1"/>
            <p:nvPr/>
          </p:nvSpPr>
          <p:spPr>
            <a:xfrm>
              <a:off x="2727434" y="2028286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B8F86675-4AE3-604A-885B-FA01736155EE}"/>
                </a:ext>
              </a:extLst>
            </p:cNvPr>
            <p:cNvSpPr txBox="1"/>
            <p:nvPr/>
          </p:nvSpPr>
          <p:spPr>
            <a:xfrm>
              <a:off x="2181270" y="2138011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14407B1A-07AE-B848-ADA1-0815A402B10A}"/>
                </a:ext>
              </a:extLst>
            </p:cNvPr>
            <p:cNvSpPr/>
            <p:nvPr/>
          </p:nvSpPr>
          <p:spPr>
            <a:xfrm>
              <a:off x="2036652" y="1497826"/>
              <a:ext cx="1665617" cy="157655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F879A49F-D654-E94F-98E4-36D7DFD18200}"/>
              </a:ext>
            </a:extLst>
          </p:cNvPr>
          <p:cNvGrpSpPr/>
          <p:nvPr/>
        </p:nvGrpSpPr>
        <p:grpSpPr>
          <a:xfrm>
            <a:off x="1692893" y="2499323"/>
            <a:ext cx="2337449" cy="395979"/>
            <a:chOff x="5074022" y="546600"/>
            <a:chExt cx="2337449" cy="395979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E235AF48-8618-1840-A5C6-BA362639C23C}"/>
                </a:ext>
              </a:extLst>
            </p:cNvPr>
            <p:cNvSpPr/>
            <p:nvPr/>
          </p:nvSpPr>
          <p:spPr>
            <a:xfrm>
              <a:off x="5127813" y="615846"/>
              <a:ext cx="2283658" cy="31184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209F7D7F-61B2-6346-B704-61001E938A74}"/>
                    </a:ext>
                  </a:extLst>
                </p:cNvPr>
                <p:cNvSpPr txBox="1"/>
                <p:nvPr/>
              </p:nvSpPr>
              <p:spPr>
                <a:xfrm>
                  <a:off x="5074022" y="546600"/>
                  <a:ext cx="466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209F7D7F-61B2-6346-B704-61001E938A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4022" y="546600"/>
                  <a:ext cx="466090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TextBox 130">
                  <a:extLst>
                    <a:ext uri="{FF2B5EF4-FFF2-40B4-BE49-F238E27FC236}">
                      <a16:creationId xmlns:a16="http://schemas.microsoft.com/office/drawing/2014/main" id="{3043F541-C428-A043-93E9-BF657E55850D}"/>
                    </a:ext>
                  </a:extLst>
                </p:cNvPr>
                <p:cNvSpPr txBox="1"/>
                <p:nvPr/>
              </p:nvSpPr>
              <p:spPr>
                <a:xfrm>
                  <a:off x="5424640" y="546600"/>
                  <a:ext cx="466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1" name="TextBox 130">
                  <a:extLst>
                    <a:ext uri="{FF2B5EF4-FFF2-40B4-BE49-F238E27FC236}">
                      <a16:creationId xmlns:a16="http://schemas.microsoft.com/office/drawing/2014/main" id="{3043F541-C428-A043-93E9-BF657E5585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4640" y="546600"/>
                  <a:ext cx="466090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115E0039-2969-1744-A2E7-47C0159DBD18}"/>
                    </a:ext>
                  </a:extLst>
                </p:cNvPr>
                <p:cNvSpPr txBox="1"/>
                <p:nvPr/>
              </p:nvSpPr>
              <p:spPr>
                <a:xfrm>
                  <a:off x="5775258" y="546600"/>
                  <a:ext cx="466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115E0039-2969-1744-A2E7-47C0159DBD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5258" y="546600"/>
                  <a:ext cx="466090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1AA230F8-9EA3-7B4B-AFFE-84835AF68E5D}"/>
                    </a:ext>
                  </a:extLst>
                </p:cNvPr>
                <p:cNvSpPr txBox="1"/>
                <p:nvPr/>
              </p:nvSpPr>
              <p:spPr>
                <a:xfrm>
                  <a:off x="6760151" y="546600"/>
                  <a:ext cx="466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1AA230F8-9EA3-7B4B-AFFE-84835AF68E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0151" y="546600"/>
                  <a:ext cx="466090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9510F346-C355-7243-8DF9-A86F543ABACF}"/>
                    </a:ext>
                  </a:extLst>
                </p:cNvPr>
                <p:cNvSpPr txBox="1"/>
                <p:nvPr/>
              </p:nvSpPr>
              <p:spPr>
                <a:xfrm>
                  <a:off x="6266154" y="573247"/>
                  <a:ext cx="4347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9510F346-C355-7243-8DF9-A86F543ABA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6154" y="573247"/>
                  <a:ext cx="434734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D2EDA199-6FD0-2F4A-BBD6-204B0314EEDA}"/>
                  </a:ext>
                </a:extLst>
              </p:cNvPr>
              <p:cNvSpPr txBox="1"/>
              <p:nvPr/>
            </p:nvSpPr>
            <p:spPr>
              <a:xfrm>
                <a:off x="4572914" y="2517588"/>
                <a:ext cx="768993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𝑡𝑎𝑡</m:t>
                      </m:r>
                      <m:r>
                        <a:rPr lang="en-US" b="0" i="1" baseline="30000" dirty="0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baseline="30000" dirty="0"/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D2EDA199-6FD0-2F4A-BBD6-204B0314EE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914" y="2517588"/>
                <a:ext cx="768993" cy="36298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6" name="Right Arrow 135">
            <a:extLst>
              <a:ext uri="{FF2B5EF4-FFF2-40B4-BE49-F238E27FC236}">
                <a16:creationId xmlns:a16="http://schemas.microsoft.com/office/drawing/2014/main" id="{97571E5A-CFC2-0F40-887A-010EBBD9461B}"/>
              </a:ext>
            </a:extLst>
          </p:cNvPr>
          <p:cNvSpPr/>
          <p:nvPr/>
        </p:nvSpPr>
        <p:spPr>
          <a:xfrm>
            <a:off x="4160618" y="2591460"/>
            <a:ext cx="431568" cy="24867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60A38A97-B200-7246-975D-4D5FAEFD8129}"/>
              </a:ext>
            </a:extLst>
          </p:cNvPr>
          <p:cNvGrpSpPr/>
          <p:nvPr/>
        </p:nvGrpSpPr>
        <p:grpSpPr>
          <a:xfrm>
            <a:off x="7419053" y="2517588"/>
            <a:ext cx="2337449" cy="395979"/>
            <a:chOff x="5074022" y="546600"/>
            <a:chExt cx="2337449" cy="395979"/>
          </a:xfrm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934D12CC-4F73-6041-9F26-5D31127E4417}"/>
                </a:ext>
              </a:extLst>
            </p:cNvPr>
            <p:cNvSpPr/>
            <p:nvPr/>
          </p:nvSpPr>
          <p:spPr>
            <a:xfrm>
              <a:off x="5127813" y="615846"/>
              <a:ext cx="2283658" cy="31184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TextBox 138">
                  <a:extLst>
                    <a:ext uri="{FF2B5EF4-FFF2-40B4-BE49-F238E27FC236}">
                      <a16:creationId xmlns:a16="http://schemas.microsoft.com/office/drawing/2014/main" id="{E0DD351E-F6E5-EB44-B732-D5ACE14D8443}"/>
                    </a:ext>
                  </a:extLst>
                </p:cNvPr>
                <p:cNvSpPr txBox="1"/>
                <p:nvPr/>
              </p:nvSpPr>
              <p:spPr>
                <a:xfrm>
                  <a:off x="5074022" y="546600"/>
                  <a:ext cx="466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39" name="TextBox 138">
                  <a:extLst>
                    <a:ext uri="{FF2B5EF4-FFF2-40B4-BE49-F238E27FC236}">
                      <a16:creationId xmlns:a16="http://schemas.microsoft.com/office/drawing/2014/main" id="{E0DD351E-F6E5-EB44-B732-D5ACE14D84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4022" y="546600"/>
                  <a:ext cx="466090" cy="36933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B9FB31F6-0F39-2C49-A46A-1CFF2C304E8C}"/>
                    </a:ext>
                  </a:extLst>
                </p:cNvPr>
                <p:cNvSpPr txBox="1"/>
                <p:nvPr/>
              </p:nvSpPr>
              <p:spPr>
                <a:xfrm>
                  <a:off x="5424640" y="546600"/>
                  <a:ext cx="466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B9FB31F6-0F39-2C49-A46A-1CFF2C304E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4640" y="546600"/>
                  <a:ext cx="466090" cy="369332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16DCC038-26D7-E341-A5FD-9856641B0BBB}"/>
                    </a:ext>
                  </a:extLst>
                </p:cNvPr>
                <p:cNvSpPr txBox="1"/>
                <p:nvPr/>
              </p:nvSpPr>
              <p:spPr>
                <a:xfrm>
                  <a:off x="5775258" y="546600"/>
                  <a:ext cx="466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16DCC038-26D7-E341-A5FD-9856641B0B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5258" y="546600"/>
                  <a:ext cx="466090" cy="369332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0735BA8D-D541-3641-9ADA-097BA23F3C67}"/>
                    </a:ext>
                  </a:extLst>
                </p:cNvPr>
                <p:cNvSpPr txBox="1"/>
                <p:nvPr/>
              </p:nvSpPr>
              <p:spPr>
                <a:xfrm>
                  <a:off x="6760151" y="546600"/>
                  <a:ext cx="466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0735BA8D-D541-3641-9ADA-097BA23F3C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0151" y="546600"/>
                  <a:ext cx="466090" cy="369332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5AE9D39E-A6E9-834D-942A-166E8B6825B1}"/>
                    </a:ext>
                  </a:extLst>
                </p:cNvPr>
                <p:cNvSpPr txBox="1"/>
                <p:nvPr/>
              </p:nvSpPr>
              <p:spPr>
                <a:xfrm>
                  <a:off x="6266154" y="573247"/>
                  <a:ext cx="4347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5AE9D39E-A6E9-834D-942A-166E8B6825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6154" y="573247"/>
                  <a:ext cx="434734" cy="369332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6D52AA7D-0BFE-B54B-8D74-B0F36F36A40E}"/>
                  </a:ext>
                </a:extLst>
              </p:cNvPr>
              <p:cNvSpPr txBox="1"/>
              <p:nvPr/>
            </p:nvSpPr>
            <p:spPr>
              <a:xfrm>
                <a:off x="10291985" y="2537156"/>
                <a:ext cx="786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𝑡𝑎𝑡</m:t>
                      </m:r>
                      <m:r>
                        <a:rPr lang="en-US" b="0" i="1" baseline="3000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6D52AA7D-0BFE-B54B-8D74-B0F36F36A4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1985" y="2537156"/>
                <a:ext cx="786626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5" name="Right Arrow 144">
            <a:extLst>
              <a:ext uri="{FF2B5EF4-FFF2-40B4-BE49-F238E27FC236}">
                <a16:creationId xmlns:a16="http://schemas.microsoft.com/office/drawing/2014/main" id="{88BD3A89-619C-684F-9F25-6E3B84971D28}"/>
              </a:ext>
            </a:extLst>
          </p:cNvPr>
          <p:cNvSpPr/>
          <p:nvPr/>
        </p:nvSpPr>
        <p:spPr>
          <a:xfrm>
            <a:off x="9879689" y="2611028"/>
            <a:ext cx="431568" cy="24867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7FACC96A-7263-454D-9F3C-58416B859186}"/>
              </a:ext>
            </a:extLst>
          </p:cNvPr>
          <p:cNvGrpSpPr/>
          <p:nvPr/>
        </p:nvGrpSpPr>
        <p:grpSpPr>
          <a:xfrm>
            <a:off x="664581" y="3267945"/>
            <a:ext cx="922000" cy="903376"/>
            <a:chOff x="2031861" y="1429407"/>
            <a:chExt cx="1704031" cy="1669609"/>
          </a:xfrm>
        </p:grpSpPr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A33B70C1-69B7-F94C-9C73-5D3C687F8260}"/>
                </a:ext>
              </a:extLst>
            </p:cNvPr>
            <p:cNvSpPr txBox="1"/>
            <p:nvPr/>
          </p:nvSpPr>
          <p:spPr>
            <a:xfrm>
              <a:off x="2448910" y="14294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707C0422-1BCD-4849-B311-473CDA636313}"/>
                </a:ext>
              </a:extLst>
            </p:cNvPr>
            <p:cNvSpPr txBox="1"/>
            <p:nvPr/>
          </p:nvSpPr>
          <p:spPr>
            <a:xfrm>
              <a:off x="2601310" y="1581807"/>
              <a:ext cx="524982" cy="682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BFF19051-A814-A449-89F7-41C9D6B0479A}"/>
                </a:ext>
              </a:extLst>
            </p:cNvPr>
            <p:cNvSpPr txBox="1"/>
            <p:nvPr/>
          </p:nvSpPr>
          <p:spPr>
            <a:xfrm>
              <a:off x="2753710" y="17342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B1C0CAB9-12F4-044E-8DF8-B80D17904C97}"/>
                </a:ext>
              </a:extLst>
            </p:cNvPr>
            <p:cNvSpPr txBox="1"/>
            <p:nvPr/>
          </p:nvSpPr>
          <p:spPr>
            <a:xfrm>
              <a:off x="2948015" y="1822913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193D3441-4122-E84C-9809-3C6009F10AD0}"/>
                </a:ext>
              </a:extLst>
            </p:cNvPr>
            <p:cNvSpPr txBox="1"/>
            <p:nvPr/>
          </p:nvSpPr>
          <p:spPr>
            <a:xfrm>
              <a:off x="3058510" y="20390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37E33237-CD4A-D844-ADF9-6DDE7803C384}"/>
                </a:ext>
              </a:extLst>
            </p:cNvPr>
            <p:cNvSpPr txBox="1"/>
            <p:nvPr/>
          </p:nvSpPr>
          <p:spPr>
            <a:xfrm>
              <a:off x="3210910" y="2191408"/>
              <a:ext cx="524982" cy="682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1E0948E3-74CB-AA42-976A-5C65AC6CFDAE}"/>
                </a:ext>
              </a:extLst>
            </p:cNvPr>
            <p:cNvSpPr txBox="1"/>
            <p:nvPr/>
          </p:nvSpPr>
          <p:spPr>
            <a:xfrm>
              <a:off x="2543640" y="1930854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40D5822A-6727-594A-B332-B237DEE18C4E}"/>
                </a:ext>
              </a:extLst>
            </p:cNvPr>
            <p:cNvSpPr txBox="1"/>
            <p:nvPr/>
          </p:nvSpPr>
          <p:spPr>
            <a:xfrm>
              <a:off x="2559677" y="2401192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0611BDE0-BCAD-704B-BA93-3EA4EDE2EEB4}"/>
                </a:ext>
              </a:extLst>
            </p:cNvPr>
            <p:cNvSpPr txBox="1"/>
            <p:nvPr/>
          </p:nvSpPr>
          <p:spPr>
            <a:xfrm>
              <a:off x="2133803" y="1558684"/>
              <a:ext cx="294289" cy="6825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8799C6A4-FE9C-E048-BBF9-1974AAF74BAC}"/>
                </a:ext>
              </a:extLst>
            </p:cNvPr>
            <p:cNvSpPr txBox="1"/>
            <p:nvPr/>
          </p:nvSpPr>
          <p:spPr>
            <a:xfrm>
              <a:off x="2244298" y="179421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95AD02EA-2EE6-FB45-BA4D-7331C104C910}"/>
                </a:ext>
              </a:extLst>
            </p:cNvPr>
            <p:cNvSpPr txBox="1"/>
            <p:nvPr/>
          </p:nvSpPr>
          <p:spPr>
            <a:xfrm>
              <a:off x="2428162" y="179873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E488ABF7-2F42-6A4F-82DC-9C9491B3E1D5}"/>
                </a:ext>
              </a:extLst>
            </p:cNvPr>
            <p:cNvSpPr txBox="1"/>
            <p:nvPr/>
          </p:nvSpPr>
          <p:spPr>
            <a:xfrm>
              <a:off x="2464675" y="2140326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4C366CEA-85C2-654A-9494-8AC4AF3C631A}"/>
                </a:ext>
              </a:extLst>
            </p:cNvPr>
            <p:cNvSpPr txBox="1"/>
            <p:nvPr/>
          </p:nvSpPr>
          <p:spPr>
            <a:xfrm>
              <a:off x="2911365" y="2101437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90A8A054-3897-5742-826E-10B9B00BEF3F}"/>
                </a:ext>
              </a:extLst>
            </p:cNvPr>
            <p:cNvSpPr txBox="1"/>
            <p:nvPr/>
          </p:nvSpPr>
          <p:spPr>
            <a:xfrm>
              <a:off x="2758318" y="2319947"/>
              <a:ext cx="294289" cy="6825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475E74EF-AFF5-D248-AF0F-581472FACD13}"/>
                </a:ext>
              </a:extLst>
            </p:cNvPr>
            <p:cNvSpPr txBox="1"/>
            <p:nvPr/>
          </p:nvSpPr>
          <p:spPr>
            <a:xfrm>
              <a:off x="3037762" y="240833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919C381D-9251-204B-843C-9F21B20552B7}"/>
                </a:ext>
              </a:extLst>
            </p:cNvPr>
            <p:cNvSpPr txBox="1"/>
            <p:nvPr/>
          </p:nvSpPr>
          <p:spPr>
            <a:xfrm>
              <a:off x="2055045" y="1872524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17B05D0D-2FD1-9647-8D37-EE9D52891717}"/>
                </a:ext>
              </a:extLst>
            </p:cNvPr>
            <p:cNvSpPr txBox="1"/>
            <p:nvPr/>
          </p:nvSpPr>
          <p:spPr>
            <a:xfrm>
              <a:off x="3232067" y="1918873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3ADCB6D5-EEBF-5440-B34C-1151B1380DCC}"/>
                </a:ext>
              </a:extLst>
            </p:cNvPr>
            <p:cNvSpPr txBox="1"/>
            <p:nvPr/>
          </p:nvSpPr>
          <p:spPr>
            <a:xfrm>
              <a:off x="2927267" y="1483429"/>
              <a:ext cx="284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4D7D45C7-6929-EC4B-882C-FF4AF4261D22}"/>
                </a:ext>
              </a:extLst>
            </p:cNvPr>
            <p:cNvSpPr txBox="1"/>
            <p:nvPr/>
          </p:nvSpPr>
          <p:spPr>
            <a:xfrm>
              <a:off x="3263598" y="163824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FA65A09D-196F-2C4D-9B3F-4811B2D5B4A4}"/>
                </a:ext>
              </a:extLst>
            </p:cNvPr>
            <p:cNvSpPr txBox="1"/>
            <p:nvPr/>
          </p:nvSpPr>
          <p:spPr>
            <a:xfrm>
              <a:off x="2335515" y="2451851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CC8193E6-B0D7-434B-9756-F103DCF34B0E}"/>
                </a:ext>
              </a:extLst>
            </p:cNvPr>
            <p:cNvSpPr txBox="1"/>
            <p:nvPr/>
          </p:nvSpPr>
          <p:spPr>
            <a:xfrm>
              <a:off x="2727434" y="2028286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7B87486F-8C0C-B642-996F-EECAFC3D2262}"/>
                </a:ext>
              </a:extLst>
            </p:cNvPr>
            <p:cNvSpPr txBox="1"/>
            <p:nvPr/>
          </p:nvSpPr>
          <p:spPr>
            <a:xfrm>
              <a:off x="2181271" y="2138012"/>
              <a:ext cx="524982" cy="682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DBB56A98-C09F-BC47-B755-DE5EF789FCC6}"/>
                </a:ext>
              </a:extLst>
            </p:cNvPr>
            <p:cNvSpPr/>
            <p:nvPr/>
          </p:nvSpPr>
          <p:spPr>
            <a:xfrm>
              <a:off x="2031861" y="1522463"/>
              <a:ext cx="1665618" cy="157655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6106CE26-8AC8-D744-9B5C-05612359F49D}"/>
              </a:ext>
            </a:extLst>
          </p:cNvPr>
          <p:cNvGrpSpPr/>
          <p:nvPr/>
        </p:nvGrpSpPr>
        <p:grpSpPr>
          <a:xfrm>
            <a:off x="6354626" y="3285826"/>
            <a:ext cx="931771" cy="891304"/>
            <a:chOff x="2036652" y="1429407"/>
            <a:chExt cx="1719653" cy="1644971"/>
          </a:xfrm>
        </p:grpSpPr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66AC7789-C859-074D-86EA-6E814C01B78C}"/>
                </a:ext>
              </a:extLst>
            </p:cNvPr>
            <p:cNvSpPr txBox="1"/>
            <p:nvPr/>
          </p:nvSpPr>
          <p:spPr>
            <a:xfrm>
              <a:off x="2448910" y="14294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05F06132-A3CD-3D46-8067-9CA382151600}"/>
                </a:ext>
              </a:extLst>
            </p:cNvPr>
            <p:cNvSpPr txBox="1"/>
            <p:nvPr/>
          </p:nvSpPr>
          <p:spPr>
            <a:xfrm>
              <a:off x="2601310" y="15818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02897F16-5CF1-FE45-9181-2285407A4F84}"/>
                </a:ext>
              </a:extLst>
            </p:cNvPr>
            <p:cNvSpPr txBox="1"/>
            <p:nvPr/>
          </p:nvSpPr>
          <p:spPr>
            <a:xfrm>
              <a:off x="2753710" y="17342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6088AFF1-21C6-5B41-9674-C1F9AC5414A5}"/>
                </a:ext>
              </a:extLst>
            </p:cNvPr>
            <p:cNvSpPr txBox="1"/>
            <p:nvPr/>
          </p:nvSpPr>
          <p:spPr>
            <a:xfrm>
              <a:off x="2948015" y="1822913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638BF0DD-A5BA-6B4C-AFB2-53A6B620D1BF}"/>
                </a:ext>
              </a:extLst>
            </p:cNvPr>
            <p:cNvSpPr txBox="1"/>
            <p:nvPr/>
          </p:nvSpPr>
          <p:spPr>
            <a:xfrm>
              <a:off x="3058510" y="20390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0682AFCD-4779-5A4B-ACD5-2AEA48251B64}"/>
                </a:ext>
              </a:extLst>
            </p:cNvPr>
            <p:cNvSpPr txBox="1"/>
            <p:nvPr/>
          </p:nvSpPr>
          <p:spPr>
            <a:xfrm>
              <a:off x="3210910" y="21914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4BB7234C-F2DF-0847-842F-F5F08A6DBFED}"/>
                </a:ext>
              </a:extLst>
            </p:cNvPr>
            <p:cNvSpPr txBox="1"/>
            <p:nvPr/>
          </p:nvSpPr>
          <p:spPr>
            <a:xfrm>
              <a:off x="2543640" y="1930854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09BEA5DE-B1CA-594D-B50D-6FC39B57348E}"/>
                </a:ext>
              </a:extLst>
            </p:cNvPr>
            <p:cNvSpPr txBox="1"/>
            <p:nvPr/>
          </p:nvSpPr>
          <p:spPr>
            <a:xfrm>
              <a:off x="2559677" y="2401192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D6F156C8-0CD6-BA4D-B61B-BACAB52DC615}"/>
                </a:ext>
              </a:extLst>
            </p:cNvPr>
            <p:cNvSpPr txBox="1"/>
            <p:nvPr/>
          </p:nvSpPr>
          <p:spPr>
            <a:xfrm>
              <a:off x="2133803" y="1558684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3D427525-5C9A-F54B-B8B3-D99B1EA969DB}"/>
                </a:ext>
              </a:extLst>
            </p:cNvPr>
            <p:cNvSpPr txBox="1"/>
            <p:nvPr/>
          </p:nvSpPr>
          <p:spPr>
            <a:xfrm>
              <a:off x="2244298" y="179421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CBFE8632-AA66-FD4D-BCEA-408007184585}"/>
                </a:ext>
              </a:extLst>
            </p:cNvPr>
            <p:cNvSpPr txBox="1"/>
            <p:nvPr/>
          </p:nvSpPr>
          <p:spPr>
            <a:xfrm>
              <a:off x="2428161" y="1798739"/>
              <a:ext cx="294290" cy="6816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EEC04C99-0573-3C4D-98D0-B58ECB060B7E}"/>
                </a:ext>
              </a:extLst>
            </p:cNvPr>
            <p:cNvSpPr txBox="1"/>
            <p:nvPr/>
          </p:nvSpPr>
          <p:spPr>
            <a:xfrm>
              <a:off x="2464674" y="2140325"/>
              <a:ext cx="294290" cy="6816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3C93DDEB-AC8D-BE47-819C-F51C76689DF7}"/>
                </a:ext>
              </a:extLst>
            </p:cNvPr>
            <p:cNvSpPr txBox="1"/>
            <p:nvPr/>
          </p:nvSpPr>
          <p:spPr>
            <a:xfrm>
              <a:off x="2911364" y="2101437"/>
              <a:ext cx="294290" cy="6816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61C67372-4CF0-0B44-A69A-35B0D0338E25}"/>
                </a:ext>
              </a:extLst>
            </p:cNvPr>
            <p:cNvSpPr txBox="1"/>
            <p:nvPr/>
          </p:nvSpPr>
          <p:spPr>
            <a:xfrm>
              <a:off x="2758318" y="2319947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E51FD673-F155-E140-9A2A-7C1A429415A9}"/>
                </a:ext>
              </a:extLst>
            </p:cNvPr>
            <p:cNvSpPr txBox="1"/>
            <p:nvPr/>
          </p:nvSpPr>
          <p:spPr>
            <a:xfrm>
              <a:off x="3037762" y="240833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73D79F02-2516-4D49-BD0B-C588BF2588D4}"/>
                </a:ext>
              </a:extLst>
            </p:cNvPr>
            <p:cNvSpPr txBox="1"/>
            <p:nvPr/>
          </p:nvSpPr>
          <p:spPr>
            <a:xfrm>
              <a:off x="2055045" y="1872524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C128F44B-6DE5-8A49-B83C-81DEBB788701}"/>
                </a:ext>
              </a:extLst>
            </p:cNvPr>
            <p:cNvSpPr txBox="1"/>
            <p:nvPr/>
          </p:nvSpPr>
          <p:spPr>
            <a:xfrm>
              <a:off x="3232066" y="1918873"/>
              <a:ext cx="524239" cy="681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2EDA9BB3-409E-4E49-90DE-45964F799180}"/>
                </a:ext>
              </a:extLst>
            </p:cNvPr>
            <p:cNvSpPr txBox="1"/>
            <p:nvPr/>
          </p:nvSpPr>
          <p:spPr>
            <a:xfrm>
              <a:off x="2927268" y="1483429"/>
              <a:ext cx="284053" cy="6816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EDEAF04A-14C5-9E43-958F-8ADF1749846E}"/>
                </a:ext>
              </a:extLst>
            </p:cNvPr>
            <p:cNvSpPr txBox="1"/>
            <p:nvPr/>
          </p:nvSpPr>
          <p:spPr>
            <a:xfrm>
              <a:off x="3263598" y="163824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ED4251DA-310A-6B4E-87CA-87A5A266B29E}"/>
                </a:ext>
              </a:extLst>
            </p:cNvPr>
            <p:cNvSpPr txBox="1"/>
            <p:nvPr/>
          </p:nvSpPr>
          <p:spPr>
            <a:xfrm>
              <a:off x="2335515" y="2451851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B8772DDB-5B75-C543-91A8-88BC9FFAFF8D}"/>
                </a:ext>
              </a:extLst>
            </p:cNvPr>
            <p:cNvSpPr txBox="1"/>
            <p:nvPr/>
          </p:nvSpPr>
          <p:spPr>
            <a:xfrm>
              <a:off x="2727434" y="2028286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E0EDA744-2A3C-5B44-B575-92E36441C9EC}"/>
                </a:ext>
              </a:extLst>
            </p:cNvPr>
            <p:cNvSpPr txBox="1"/>
            <p:nvPr/>
          </p:nvSpPr>
          <p:spPr>
            <a:xfrm>
              <a:off x="2181270" y="2138011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99161AB1-D5D7-1346-BE6E-24DBA9FDDCF9}"/>
                </a:ext>
              </a:extLst>
            </p:cNvPr>
            <p:cNvSpPr/>
            <p:nvPr/>
          </p:nvSpPr>
          <p:spPr>
            <a:xfrm>
              <a:off x="2036652" y="1497826"/>
              <a:ext cx="1665617" cy="157655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D362C4F0-F100-BC4A-BF02-B23E9C1ABC19}"/>
              </a:ext>
            </a:extLst>
          </p:cNvPr>
          <p:cNvGrpSpPr/>
          <p:nvPr/>
        </p:nvGrpSpPr>
        <p:grpSpPr>
          <a:xfrm>
            <a:off x="1692893" y="3539263"/>
            <a:ext cx="2337449" cy="395979"/>
            <a:chOff x="5074022" y="546600"/>
            <a:chExt cx="2337449" cy="395979"/>
          </a:xfrm>
        </p:grpSpPr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B7E2928D-E549-7B47-A4DB-D412A924A5B5}"/>
                </a:ext>
              </a:extLst>
            </p:cNvPr>
            <p:cNvSpPr/>
            <p:nvPr/>
          </p:nvSpPr>
          <p:spPr>
            <a:xfrm>
              <a:off x="5127813" y="615846"/>
              <a:ext cx="2283658" cy="31184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994C17B0-DFDA-2349-8B9C-3FCEB4AC2F94}"/>
                    </a:ext>
                  </a:extLst>
                </p:cNvPr>
                <p:cNvSpPr txBox="1"/>
                <p:nvPr/>
              </p:nvSpPr>
              <p:spPr>
                <a:xfrm>
                  <a:off x="5074022" y="546600"/>
                  <a:ext cx="466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994C17B0-DFDA-2349-8B9C-3FCEB4AC2F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4022" y="546600"/>
                  <a:ext cx="466090" cy="369332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7" name="TextBox 196">
                  <a:extLst>
                    <a:ext uri="{FF2B5EF4-FFF2-40B4-BE49-F238E27FC236}">
                      <a16:creationId xmlns:a16="http://schemas.microsoft.com/office/drawing/2014/main" id="{1B16DE2F-5132-3044-8E01-9D5FB5A006D4}"/>
                    </a:ext>
                  </a:extLst>
                </p:cNvPr>
                <p:cNvSpPr txBox="1"/>
                <p:nvPr/>
              </p:nvSpPr>
              <p:spPr>
                <a:xfrm>
                  <a:off x="5424640" y="546600"/>
                  <a:ext cx="466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7" name="TextBox 196">
                  <a:extLst>
                    <a:ext uri="{FF2B5EF4-FFF2-40B4-BE49-F238E27FC236}">
                      <a16:creationId xmlns:a16="http://schemas.microsoft.com/office/drawing/2014/main" id="{1B16DE2F-5132-3044-8E01-9D5FB5A006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4640" y="546600"/>
                  <a:ext cx="466090" cy="369332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8" name="TextBox 197">
                  <a:extLst>
                    <a:ext uri="{FF2B5EF4-FFF2-40B4-BE49-F238E27FC236}">
                      <a16:creationId xmlns:a16="http://schemas.microsoft.com/office/drawing/2014/main" id="{37AB6A51-B562-FF4D-96D0-6B30699DEBCB}"/>
                    </a:ext>
                  </a:extLst>
                </p:cNvPr>
                <p:cNvSpPr txBox="1"/>
                <p:nvPr/>
              </p:nvSpPr>
              <p:spPr>
                <a:xfrm>
                  <a:off x="5775258" y="546600"/>
                  <a:ext cx="466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8" name="TextBox 197">
                  <a:extLst>
                    <a:ext uri="{FF2B5EF4-FFF2-40B4-BE49-F238E27FC236}">
                      <a16:creationId xmlns:a16="http://schemas.microsoft.com/office/drawing/2014/main" id="{37AB6A51-B562-FF4D-96D0-6B30699DEB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5258" y="546600"/>
                  <a:ext cx="466090" cy="369332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9" name="TextBox 198">
                  <a:extLst>
                    <a:ext uri="{FF2B5EF4-FFF2-40B4-BE49-F238E27FC236}">
                      <a16:creationId xmlns:a16="http://schemas.microsoft.com/office/drawing/2014/main" id="{6A0BB9AF-0B32-EA40-A5A8-ABBD5F5C813D}"/>
                    </a:ext>
                  </a:extLst>
                </p:cNvPr>
                <p:cNvSpPr txBox="1"/>
                <p:nvPr/>
              </p:nvSpPr>
              <p:spPr>
                <a:xfrm>
                  <a:off x="6760151" y="546600"/>
                  <a:ext cx="466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9" name="TextBox 198">
                  <a:extLst>
                    <a:ext uri="{FF2B5EF4-FFF2-40B4-BE49-F238E27FC236}">
                      <a16:creationId xmlns:a16="http://schemas.microsoft.com/office/drawing/2014/main" id="{6A0BB9AF-0B32-EA40-A5A8-ABBD5F5C81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0151" y="546600"/>
                  <a:ext cx="466090" cy="369332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0" name="TextBox 199">
                  <a:extLst>
                    <a:ext uri="{FF2B5EF4-FFF2-40B4-BE49-F238E27FC236}">
                      <a16:creationId xmlns:a16="http://schemas.microsoft.com/office/drawing/2014/main" id="{65BA94FC-5FEC-E542-B4DA-EF53076ECD40}"/>
                    </a:ext>
                  </a:extLst>
                </p:cNvPr>
                <p:cNvSpPr txBox="1"/>
                <p:nvPr/>
              </p:nvSpPr>
              <p:spPr>
                <a:xfrm>
                  <a:off x="6266154" y="573247"/>
                  <a:ext cx="4347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0" name="TextBox 199">
                  <a:extLst>
                    <a:ext uri="{FF2B5EF4-FFF2-40B4-BE49-F238E27FC236}">
                      <a16:creationId xmlns:a16="http://schemas.microsoft.com/office/drawing/2014/main" id="{65BA94FC-5FEC-E542-B4DA-EF53076ECD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6154" y="573247"/>
                  <a:ext cx="434734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7EE74CCD-D3A8-6641-A353-6A53D06D6359}"/>
                  </a:ext>
                </a:extLst>
              </p:cNvPr>
              <p:cNvSpPr txBox="1"/>
              <p:nvPr/>
            </p:nvSpPr>
            <p:spPr>
              <a:xfrm>
                <a:off x="4572914" y="3557528"/>
                <a:ext cx="786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𝑡𝑎𝑡</m:t>
                      </m:r>
                      <m:r>
                        <a:rPr lang="en-US" b="0" i="1" baseline="300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7EE74CCD-D3A8-6641-A353-6A53D06D63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914" y="3557528"/>
                <a:ext cx="786626" cy="36933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2" name="Right Arrow 201">
            <a:extLst>
              <a:ext uri="{FF2B5EF4-FFF2-40B4-BE49-F238E27FC236}">
                <a16:creationId xmlns:a16="http://schemas.microsoft.com/office/drawing/2014/main" id="{E5D9EDF0-1C7F-EB45-A557-9904559CEC99}"/>
              </a:ext>
            </a:extLst>
          </p:cNvPr>
          <p:cNvSpPr/>
          <p:nvPr/>
        </p:nvSpPr>
        <p:spPr>
          <a:xfrm>
            <a:off x="4160618" y="3631400"/>
            <a:ext cx="431568" cy="24867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09278BC8-54A2-7A4D-90B2-6026FEDA13D6}"/>
              </a:ext>
            </a:extLst>
          </p:cNvPr>
          <p:cNvGrpSpPr/>
          <p:nvPr/>
        </p:nvGrpSpPr>
        <p:grpSpPr>
          <a:xfrm>
            <a:off x="7419053" y="3557528"/>
            <a:ext cx="2337449" cy="395979"/>
            <a:chOff x="5074022" y="546600"/>
            <a:chExt cx="2337449" cy="395979"/>
          </a:xfrm>
        </p:grpSpPr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5D02B4FC-67F4-CD41-BDB3-0BC950845AD4}"/>
                </a:ext>
              </a:extLst>
            </p:cNvPr>
            <p:cNvSpPr/>
            <p:nvPr/>
          </p:nvSpPr>
          <p:spPr>
            <a:xfrm>
              <a:off x="5127813" y="615846"/>
              <a:ext cx="2283658" cy="31184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5" name="TextBox 204">
                  <a:extLst>
                    <a:ext uri="{FF2B5EF4-FFF2-40B4-BE49-F238E27FC236}">
                      <a16:creationId xmlns:a16="http://schemas.microsoft.com/office/drawing/2014/main" id="{23178935-67B3-A14E-B8C9-4EE9F3D4AC9E}"/>
                    </a:ext>
                  </a:extLst>
                </p:cNvPr>
                <p:cNvSpPr txBox="1"/>
                <p:nvPr/>
              </p:nvSpPr>
              <p:spPr>
                <a:xfrm>
                  <a:off x="5074022" y="546600"/>
                  <a:ext cx="466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05" name="TextBox 204">
                  <a:extLst>
                    <a:ext uri="{FF2B5EF4-FFF2-40B4-BE49-F238E27FC236}">
                      <a16:creationId xmlns:a16="http://schemas.microsoft.com/office/drawing/2014/main" id="{23178935-67B3-A14E-B8C9-4EE9F3D4AC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4022" y="546600"/>
                  <a:ext cx="466090" cy="3693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6" name="TextBox 205">
                  <a:extLst>
                    <a:ext uri="{FF2B5EF4-FFF2-40B4-BE49-F238E27FC236}">
                      <a16:creationId xmlns:a16="http://schemas.microsoft.com/office/drawing/2014/main" id="{8F1A7DDB-A79B-7A41-8245-272F31FE0D33}"/>
                    </a:ext>
                  </a:extLst>
                </p:cNvPr>
                <p:cNvSpPr txBox="1"/>
                <p:nvPr/>
              </p:nvSpPr>
              <p:spPr>
                <a:xfrm>
                  <a:off x="5424640" y="546600"/>
                  <a:ext cx="466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06" name="TextBox 205">
                  <a:extLst>
                    <a:ext uri="{FF2B5EF4-FFF2-40B4-BE49-F238E27FC236}">
                      <a16:creationId xmlns:a16="http://schemas.microsoft.com/office/drawing/2014/main" id="{8F1A7DDB-A79B-7A41-8245-272F31FE0D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4640" y="546600"/>
                  <a:ext cx="466090" cy="369332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7" name="TextBox 206">
                  <a:extLst>
                    <a:ext uri="{FF2B5EF4-FFF2-40B4-BE49-F238E27FC236}">
                      <a16:creationId xmlns:a16="http://schemas.microsoft.com/office/drawing/2014/main" id="{56E8AB88-922D-5B43-8A24-0B6A277A6D05}"/>
                    </a:ext>
                  </a:extLst>
                </p:cNvPr>
                <p:cNvSpPr txBox="1"/>
                <p:nvPr/>
              </p:nvSpPr>
              <p:spPr>
                <a:xfrm>
                  <a:off x="5775258" y="546600"/>
                  <a:ext cx="46128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07" name="TextBox 206">
                  <a:extLst>
                    <a:ext uri="{FF2B5EF4-FFF2-40B4-BE49-F238E27FC236}">
                      <a16:creationId xmlns:a16="http://schemas.microsoft.com/office/drawing/2014/main" id="{56E8AB88-922D-5B43-8A24-0B6A277A6D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5258" y="546600"/>
                  <a:ext cx="461280" cy="369332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8" name="TextBox 207">
                  <a:extLst>
                    <a:ext uri="{FF2B5EF4-FFF2-40B4-BE49-F238E27FC236}">
                      <a16:creationId xmlns:a16="http://schemas.microsoft.com/office/drawing/2014/main" id="{DC86E87B-619E-EA4A-9FF2-26533CF278FA}"/>
                    </a:ext>
                  </a:extLst>
                </p:cNvPr>
                <p:cNvSpPr txBox="1"/>
                <p:nvPr/>
              </p:nvSpPr>
              <p:spPr>
                <a:xfrm>
                  <a:off x="6760151" y="546600"/>
                  <a:ext cx="466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08" name="TextBox 207">
                  <a:extLst>
                    <a:ext uri="{FF2B5EF4-FFF2-40B4-BE49-F238E27FC236}">
                      <a16:creationId xmlns:a16="http://schemas.microsoft.com/office/drawing/2014/main" id="{DC86E87B-619E-EA4A-9FF2-26533CF278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0151" y="546600"/>
                  <a:ext cx="466090" cy="369332"/>
                </a:xfrm>
                <a:prstGeom prst="rect">
                  <a:avLst/>
                </a:prstGeom>
                <a:blipFill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9" name="TextBox 208">
                  <a:extLst>
                    <a:ext uri="{FF2B5EF4-FFF2-40B4-BE49-F238E27FC236}">
                      <a16:creationId xmlns:a16="http://schemas.microsoft.com/office/drawing/2014/main" id="{9FCE4F49-9ED7-194F-A247-BE4ABFE8DA9C}"/>
                    </a:ext>
                  </a:extLst>
                </p:cNvPr>
                <p:cNvSpPr txBox="1"/>
                <p:nvPr/>
              </p:nvSpPr>
              <p:spPr>
                <a:xfrm>
                  <a:off x="6266154" y="573247"/>
                  <a:ext cx="4347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09" name="TextBox 208">
                  <a:extLst>
                    <a:ext uri="{FF2B5EF4-FFF2-40B4-BE49-F238E27FC236}">
                      <a16:creationId xmlns:a16="http://schemas.microsoft.com/office/drawing/2014/main" id="{9FCE4F49-9ED7-194F-A247-BE4ABFE8DA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6154" y="573247"/>
                  <a:ext cx="434734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4FF916CF-2E56-3E49-A4BF-3E50512D21DD}"/>
                  </a:ext>
                </a:extLst>
              </p:cNvPr>
              <p:cNvSpPr txBox="1"/>
              <p:nvPr/>
            </p:nvSpPr>
            <p:spPr>
              <a:xfrm>
                <a:off x="10291985" y="3577096"/>
                <a:ext cx="786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𝑡𝑎𝑡</m:t>
                      </m:r>
                      <m:r>
                        <a:rPr lang="en-US" b="0" i="1" baseline="3000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4FF916CF-2E56-3E49-A4BF-3E50512D21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1985" y="3577096"/>
                <a:ext cx="786626" cy="369332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1" name="Right Arrow 210">
            <a:extLst>
              <a:ext uri="{FF2B5EF4-FFF2-40B4-BE49-F238E27FC236}">
                <a16:creationId xmlns:a16="http://schemas.microsoft.com/office/drawing/2014/main" id="{6F529863-0239-2C40-B05D-0256F227406B}"/>
              </a:ext>
            </a:extLst>
          </p:cNvPr>
          <p:cNvSpPr/>
          <p:nvPr/>
        </p:nvSpPr>
        <p:spPr>
          <a:xfrm>
            <a:off x="9879689" y="3650968"/>
            <a:ext cx="431568" cy="24867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FD0A9B5A-F25A-974F-A5F9-3C8237E1AEAA}"/>
              </a:ext>
            </a:extLst>
          </p:cNvPr>
          <p:cNvGrpSpPr/>
          <p:nvPr/>
        </p:nvGrpSpPr>
        <p:grpSpPr>
          <a:xfrm>
            <a:off x="664581" y="4326150"/>
            <a:ext cx="901216" cy="903376"/>
            <a:chOff x="2031861" y="1429407"/>
            <a:chExt cx="1665618" cy="1669609"/>
          </a:xfrm>
        </p:grpSpPr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3F9157ED-8509-384A-BF2E-60AF9011C228}"/>
                </a:ext>
              </a:extLst>
            </p:cNvPr>
            <p:cNvSpPr txBox="1"/>
            <p:nvPr/>
          </p:nvSpPr>
          <p:spPr>
            <a:xfrm>
              <a:off x="2448910" y="14294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479EDC0A-32CC-E342-AFC2-02B0354A6C7F}"/>
                </a:ext>
              </a:extLst>
            </p:cNvPr>
            <p:cNvSpPr txBox="1"/>
            <p:nvPr/>
          </p:nvSpPr>
          <p:spPr>
            <a:xfrm>
              <a:off x="2601310" y="15818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99E604B7-564F-9343-9D9E-AE449F1B1C90}"/>
                </a:ext>
              </a:extLst>
            </p:cNvPr>
            <p:cNvSpPr txBox="1"/>
            <p:nvPr/>
          </p:nvSpPr>
          <p:spPr>
            <a:xfrm>
              <a:off x="2753710" y="1734207"/>
              <a:ext cx="524982" cy="682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92B779F6-D513-794A-8DD1-AF927B6EB5A0}"/>
                </a:ext>
              </a:extLst>
            </p:cNvPr>
            <p:cNvSpPr txBox="1"/>
            <p:nvPr/>
          </p:nvSpPr>
          <p:spPr>
            <a:xfrm>
              <a:off x="2948015" y="1822913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7ADEFCC5-6B61-AB43-A63E-49A8B40DC8DA}"/>
                </a:ext>
              </a:extLst>
            </p:cNvPr>
            <p:cNvSpPr txBox="1"/>
            <p:nvPr/>
          </p:nvSpPr>
          <p:spPr>
            <a:xfrm>
              <a:off x="3058510" y="20390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07BEF373-82FD-6A42-A2FA-A8499F1D5D9B}"/>
                </a:ext>
              </a:extLst>
            </p:cNvPr>
            <p:cNvSpPr txBox="1"/>
            <p:nvPr/>
          </p:nvSpPr>
          <p:spPr>
            <a:xfrm>
              <a:off x="3210910" y="21914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E2C7EABB-8308-8742-9F26-E01A3A329017}"/>
                </a:ext>
              </a:extLst>
            </p:cNvPr>
            <p:cNvSpPr txBox="1"/>
            <p:nvPr/>
          </p:nvSpPr>
          <p:spPr>
            <a:xfrm>
              <a:off x="2543640" y="1930854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F7EEB65A-720E-8F44-864C-802F7A562B59}"/>
                </a:ext>
              </a:extLst>
            </p:cNvPr>
            <p:cNvSpPr txBox="1"/>
            <p:nvPr/>
          </p:nvSpPr>
          <p:spPr>
            <a:xfrm>
              <a:off x="2559677" y="2401192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3CF65720-E7ED-CC4B-B505-A7C5DB5E14A4}"/>
                </a:ext>
              </a:extLst>
            </p:cNvPr>
            <p:cNvSpPr txBox="1"/>
            <p:nvPr/>
          </p:nvSpPr>
          <p:spPr>
            <a:xfrm>
              <a:off x="2133803" y="1558684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8696F689-B30E-BD43-A1C5-4B2F2C52C59B}"/>
                </a:ext>
              </a:extLst>
            </p:cNvPr>
            <p:cNvSpPr txBox="1"/>
            <p:nvPr/>
          </p:nvSpPr>
          <p:spPr>
            <a:xfrm>
              <a:off x="2244298" y="179421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A190C65E-138E-B247-BCD1-8BC76E8C42EA}"/>
                </a:ext>
              </a:extLst>
            </p:cNvPr>
            <p:cNvSpPr txBox="1"/>
            <p:nvPr/>
          </p:nvSpPr>
          <p:spPr>
            <a:xfrm>
              <a:off x="2428163" y="1798740"/>
              <a:ext cx="294291" cy="6825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A5A3800F-2A58-3848-8E33-D370A63A3E27}"/>
                </a:ext>
              </a:extLst>
            </p:cNvPr>
            <p:cNvSpPr txBox="1"/>
            <p:nvPr/>
          </p:nvSpPr>
          <p:spPr>
            <a:xfrm>
              <a:off x="2464675" y="2140326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1166EC77-9AE6-D343-9C18-A097A494504B}"/>
                </a:ext>
              </a:extLst>
            </p:cNvPr>
            <p:cNvSpPr txBox="1"/>
            <p:nvPr/>
          </p:nvSpPr>
          <p:spPr>
            <a:xfrm>
              <a:off x="2911365" y="2101437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85421A28-FEAA-5D41-8B96-529ED621CFB8}"/>
                </a:ext>
              </a:extLst>
            </p:cNvPr>
            <p:cNvSpPr txBox="1"/>
            <p:nvPr/>
          </p:nvSpPr>
          <p:spPr>
            <a:xfrm>
              <a:off x="2758318" y="2319947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BE08EF42-5A24-3543-970C-C3B73E4DB400}"/>
                </a:ext>
              </a:extLst>
            </p:cNvPr>
            <p:cNvSpPr txBox="1"/>
            <p:nvPr/>
          </p:nvSpPr>
          <p:spPr>
            <a:xfrm>
              <a:off x="3037762" y="2408339"/>
              <a:ext cx="294291" cy="6825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11CE3203-06FF-5A4A-9C6A-9A22F6857043}"/>
                </a:ext>
              </a:extLst>
            </p:cNvPr>
            <p:cNvSpPr txBox="1"/>
            <p:nvPr/>
          </p:nvSpPr>
          <p:spPr>
            <a:xfrm>
              <a:off x="2055045" y="1872524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905E3F67-06F3-1542-956E-6039D7AF49C6}"/>
                </a:ext>
              </a:extLst>
            </p:cNvPr>
            <p:cNvSpPr txBox="1"/>
            <p:nvPr/>
          </p:nvSpPr>
          <p:spPr>
            <a:xfrm>
              <a:off x="3232067" y="1918873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8E9B6C26-746A-5D41-B240-89932D12063C}"/>
                </a:ext>
              </a:extLst>
            </p:cNvPr>
            <p:cNvSpPr txBox="1"/>
            <p:nvPr/>
          </p:nvSpPr>
          <p:spPr>
            <a:xfrm>
              <a:off x="2927267" y="1483429"/>
              <a:ext cx="284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A043D96F-354B-7241-881E-AA268AD98DE8}"/>
                </a:ext>
              </a:extLst>
            </p:cNvPr>
            <p:cNvSpPr txBox="1"/>
            <p:nvPr/>
          </p:nvSpPr>
          <p:spPr>
            <a:xfrm>
              <a:off x="3263598" y="163824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32" name="TextBox 231">
              <a:extLst>
                <a:ext uri="{FF2B5EF4-FFF2-40B4-BE49-F238E27FC236}">
                  <a16:creationId xmlns:a16="http://schemas.microsoft.com/office/drawing/2014/main" id="{489BD596-2913-904F-8799-572BF990BDE6}"/>
                </a:ext>
              </a:extLst>
            </p:cNvPr>
            <p:cNvSpPr txBox="1"/>
            <p:nvPr/>
          </p:nvSpPr>
          <p:spPr>
            <a:xfrm>
              <a:off x="2335515" y="2451851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5764DF99-3BEC-A542-B600-3B3ECBAC27F2}"/>
                </a:ext>
              </a:extLst>
            </p:cNvPr>
            <p:cNvSpPr txBox="1"/>
            <p:nvPr/>
          </p:nvSpPr>
          <p:spPr>
            <a:xfrm>
              <a:off x="2727435" y="2028287"/>
              <a:ext cx="524982" cy="682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337EFBA2-B679-B14C-B69C-71A4D322B3B6}"/>
                </a:ext>
              </a:extLst>
            </p:cNvPr>
            <p:cNvSpPr txBox="1"/>
            <p:nvPr/>
          </p:nvSpPr>
          <p:spPr>
            <a:xfrm>
              <a:off x="2181270" y="2138012"/>
              <a:ext cx="524982" cy="682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235" name="Oval 234">
              <a:extLst>
                <a:ext uri="{FF2B5EF4-FFF2-40B4-BE49-F238E27FC236}">
                  <a16:creationId xmlns:a16="http://schemas.microsoft.com/office/drawing/2014/main" id="{1CF79357-7180-2345-95B9-ED1A36B6D4A8}"/>
                </a:ext>
              </a:extLst>
            </p:cNvPr>
            <p:cNvSpPr/>
            <p:nvPr/>
          </p:nvSpPr>
          <p:spPr>
            <a:xfrm>
              <a:off x="2031861" y="1522463"/>
              <a:ext cx="1665618" cy="157655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ED8EE501-7C03-2444-84DA-AE2C792DC772}"/>
              </a:ext>
            </a:extLst>
          </p:cNvPr>
          <p:cNvGrpSpPr/>
          <p:nvPr/>
        </p:nvGrpSpPr>
        <p:grpSpPr>
          <a:xfrm>
            <a:off x="6354627" y="4344031"/>
            <a:ext cx="920308" cy="895880"/>
            <a:chOff x="2036652" y="1429407"/>
            <a:chExt cx="1698497" cy="1653416"/>
          </a:xfrm>
        </p:grpSpPr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A1B5B695-1B7C-5045-A51A-0D0D7859FED4}"/>
                </a:ext>
              </a:extLst>
            </p:cNvPr>
            <p:cNvSpPr txBox="1"/>
            <p:nvPr/>
          </p:nvSpPr>
          <p:spPr>
            <a:xfrm>
              <a:off x="2448910" y="14294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937D7D4D-DA67-2B4B-9266-0B7A2CBEB777}"/>
                </a:ext>
              </a:extLst>
            </p:cNvPr>
            <p:cNvSpPr txBox="1"/>
            <p:nvPr/>
          </p:nvSpPr>
          <p:spPr>
            <a:xfrm>
              <a:off x="2601310" y="15818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96DC786F-A0C8-464E-A13E-FCC52502BB8A}"/>
                </a:ext>
              </a:extLst>
            </p:cNvPr>
            <p:cNvSpPr txBox="1"/>
            <p:nvPr/>
          </p:nvSpPr>
          <p:spPr>
            <a:xfrm>
              <a:off x="2753710" y="17342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528F4BDE-462E-D149-BEB9-92FF9C37B16F}"/>
                </a:ext>
              </a:extLst>
            </p:cNvPr>
            <p:cNvSpPr txBox="1"/>
            <p:nvPr/>
          </p:nvSpPr>
          <p:spPr>
            <a:xfrm>
              <a:off x="2948015" y="1822913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BA186633-68CF-4445-B874-20248FC73724}"/>
                </a:ext>
              </a:extLst>
            </p:cNvPr>
            <p:cNvSpPr txBox="1"/>
            <p:nvPr/>
          </p:nvSpPr>
          <p:spPr>
            <a:xfrm>
              <a:off x="3058510" y="20390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6F1A55C6-FB50-9D4E-A024-5B37B88E9383}"/>
                </a:ext>
              </a:extLst>
            </p:cNvPr>
            <p:cNvSpPr txBox="1"/>
            <p:nvPr/>
          </p:nvSpPr>
          <p:spPr>
            <a:xfrm>
              <a:off x="3210910" y="2191407"/>
              <a:ext cx="524239" cy="681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31896C58-0843-5346-BB94-330D6DB71C35}"/>
                </a:ext>
              </a:extLst>
            </p:cNvPr>
            <p:cNvSpPr txBox="1"/>
            <p:nvPr/>
          </p:nvSpPr>
          <p:spPr>
            <a:xfrm>
              <a:off x="2543640" y="1930854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2693F907-4B39-7343-AC41-51288B5E7809}"/>
                </a:ext>
              </a:extLst>
            </p:cNvPr>
            <p:cNvSpPr txBox="1"/>
            <p:nvPr/>
          </p:nvSpPr>
          <p:spPr>
            <a:xfrm>
              <a:off x="2559677" y="2401192"/>
              <a:ext cx="524239" cy="681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BF4A4BFB-75A6-0848-8D5B-87B36E4DF967}"/>
                </a:ext>
              </a:extLst>
            </p:cNvPr>
            <p:cNvSpPr txBox="1"/>
            <p:nvPr/>
          </p:nvSpPr>
          <p:spPr>
            <a:xfrm>
              <a:off x="2133803" y="1558684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246" name="TextBox 245">
              <a:extLst>
                <a:ext uri="{FF2B5EF4-FFF2-40B4-BE49-F238E27FC236}">
                  <a16:creationId xmlns:a16="http://schemas.microsoft.com/office/drawing/2014/main" id="{BF0D87E0-A38D-074F-A7A7-AFD21484738A}"/>
                </a:ext>
              </a:extLst>
            </p:cNvPr>
            <p:cNvSpPr txBox="1"/>
            <p:nvPr/>
          </p:nvSpPr>
          <p:spPr>
            <a:xfrm>
              <a:off x="2244298" y="179421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247" name="TextBox 246">
              <a:extLst>
                <a:ext uri="{FF2B5EF4-FFF2-40B4-BE49-F238E27FC236}">
                  <a16:creationId xmlns:a16="http://schemas.microsoft.com/office/drawing/2014/main" id="{D2C8B8D2-3B49-1E4A-8A35-ED2F99487ECC}"/>
                </a:ext>
              </a:extLst>
            </p:cNvPr>
            <p:cNvSpPr txBox="1"/>
            <p:nvPr/>
          </p:nvSpPr>
          <p:spPr>
            <a:xfrm>
              <a:off x="2428161" y="1798739"/>
              <a:ext cx="294290" cy="6816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48" name="TextBox 247">
              <a:extLst>
                <a:ext uri="{FF2B5EF4-FFF2-40B4-BE49-F238E27FC236}">
                  <a16:creationId xmlns:a16="http://schemas.microsoft.com/office/drawing/2014/main" id="{5D704A74-1266-8242-B02D-5D0202A53CB8}"/>
                </a:ext>
              </a:extLst>
            </p:cNvPr>
            <p:cNvSpPr txBox="1"/>
            <p:nvPr/>
          </p:nvSpPr>
          <p:spPr>
            <a:xfrm>
              <a:off x="2464675" y="2140326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10314E41-37F5-E748-B19C-5DFC74C81E3E}"/>
                </a:ext>
              </a:extLst>
            </p:cNvPr>
            <p:cNvSpPr txBox="1"/>
            <p:nvPr/>
          </p:nvSpPr>
          <p:spPr>
            <a:xfrm>
              <a:off x="2911365" y="2101437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199B7B6C-D2AA-784E-853D-F349EEC847E8}"/>
                </a:ext>
              </a:extLst>
            </p:cNvPr>
            <p:cNvSpPr txBox="1"/>
            <p:nvPr/>
          </p:nvSpPr>
          <p:spPr>
            <a:xfrm>
              <a:off x="2758318" y="2319947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251" name="TextBox 250">
              <a:extLst>
                <a:ext uri="{FF2B5EF4-FFF2-40B4-BE49-F238E27FC236}">
                  <a16:creationId xmlns:a16="http://schemas.microsoft.com/office/drawing/2014/main" id="{AE5F273A-7181-4740-8B5D-FFD03281E1DF}"/>
                </a:ext>
              </a:extLst>
            </p:cNvPr>
            <p:cNvSpPr txBox="1"/>
            <p:nvPr/>
          </p:nvSpPr>
          <p:spPr>
            <a:xfrm>
              <a:off x="3037762" y="240833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A52C5E67-F197-3D42-98A0-A5008A6E30F7}"/>
                </a:ext>
              </a:extLst>
            </p:cNvPr>
            <p:cNvSpPr txBox="1"/>
            <p:nvPr/>
          </p:nvSpPr>
          <p:spPr>
            <a:xfrm>
              <a:off x="2055045" y="1872524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09ADFE80-E8E6-DF4A-98DF-85E3A9D9C1FE}"/>
                </a:ext>
              </a:extLst>
            </p:cNvPr>
            <p:cNvSpPr txBox="1"/>
            <p:nvPr/>
          </p:nvSpPr>
          <p:spPr>
            <a:xfrm>
              <a:off x="3232067" y="1918873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19AE0049-63B4-F344-B279-3E7D179696A8}"/>
                </a:ext>
              </a:extLst>
            </p:cNvPr>
            <p:cNvSpPr txBox="1"/>
            <p:nvPr/>
          </p:nvSpPr>
          <p:spPr>
            <a:xfrm>
              <a:off x="2927267" y="1483429"/>
              <a:ext cx="284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255" name="TextBox 254">
              <a:extLst>
                <a:ext uri="{FF2B5EF4-FFF2-40B4-BE49-F238E27FC236}">
                  <a16:creationId xmlns:a16="http://schemas.microsoft.com/office/drawing/2014/main" id="{1329F152-A073-BB4D-8AA0-BAA17E8E646E}"/>
                </a:ext>
              </a:extLst>
            </p:cNvPr>
            <p:cNvSpPr txBox="1"/>
            <p:nvPr/>
          </p:nvSpPr>
          <p:spPr>
            <a:xfrm>
              <a:off x="3263598" y="163824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256" name="TextBox 255">
              <a:extLst>
                <a:ext uri="{FF2B5EF4-FFF2-40B4-BE49-F238E27FC236}">
                  <a16:creationId xmlns:a16="http://schemas.microsoft.com/office/drawing/2014/main" id="{35694557-6BFB-EC4E-9F1C-E4CA647C2A40}"/>
                </a:ext>
              </a:extLst>
            </p:cNvPr>
            <p:cNvSpPr txBox="1"/>
            <p:nvPr/>
          </p:nvSpPr>
          <p:spPr>
            <a:xfrm>
              <a:off x="2335515" y="2451851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257" name="TextBox 256">
              <a:extLst>
                <a:ext uri="{FF2B5EF4-FFF2-40B4-BE49-F238E27FC236}">
                  <a16:creationId xmlns:a16="http://schemas.microsoft.com/office/drawing/2014/main" id="{B814F5C0-82D4-C04B-8AF6-4B02856392B6}"/>
                </a:ext>
              </a:extLst>
            </p:cNvPr>
            <p:cNvSpPr txBox="1"/>
            <p:nvPr/>
          </p:nvSpPr>
          <p:spPr>
            <a:xfrm>
              <a:off x="2727434" y="2028286"/>
              <a:ext cx="524239" cy="681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58" name="TextBox 257">
              <a:extLst>
                <a:ext uri="{FF2B5EF4-FFF2-40B4-BE49-F238E27FC236}">
                  <a16:creationId xmlns:a16="http://schemas.microsoft.com/office/drawing/2014/main" id="{5A9FFEB0-9426-2E48-B3CF-D86AD9D2805B}"/>
                </a:ext>
              </a:extLst>
            </p:cNvPr>
            <p:cNvSpPr txBox="1"/>
            <p:nvPr/>
          </p:nvSpPr>
          <p:spPr>
            <a:xfrm>
              <a:off x="2181269" y="2138011"/>
              <a:ext cx="524239" cy="681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F63565D2-476E-FD42-BA03-FAF1ADF4969C}"/>
                </a:ext>
              </a:extLst>
            </p:cNvPr>
            <p:cNvSpPr/>
            <p:nvPr/>
          </p:nvSpPr>
          <p:spPr>
            <a:xfrm>
              <a:off x="2036652" y="1497826"/>
              <a:ext cx="1665617" cy="157655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0E9667C2-5D44-2A42-936A-13CDAE268453}"/>
              </a:ext>
            </a:extLst>
          </p:cNvPr>
          <p:cNvGrpSpPr/>
          <p:nvPr/>
        </p:nvGrpSpPr>
        <p:grpSpPr>
          <a:xfrm>
            <a:off x="1692893" y="4597468"/>
            <a:ext cx="2337449" cy="395979"/>
            <a:chOff x="5074022" y="546600"/>
            <a:chExt cx="2337449" cy="395979"/>
          </a:xfrm>
        </p:grpSpPr>
        <p:sp>
          <p:nvSpPr>
            <p:cNvPr id="261" name="Rectangle 260">
              <a:extLst>
                <a:ext uri="{FF2B5EF4-FFF2-40B4-BE49-F238E27FC236}">
                  <a16:creationId xmlns:a16="http://schemas.microsoft.com/office/drawing/2014/main" id="{2DDF3E0A-F9B9-DA4E-9459-58134185C62D}"/>
                </a:ext>
              </a:extLst>
            </p:cNvPr>
            <p:cNvSpPr/>
            <p:nvPr/>
          </p:nvSpPr>
          <p:spPr>
            <a:xfrm>
              <a:off x="5127813" y="615846"/>
              <a:ext cx="2283658" cy="31184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2" name="TextBox 261">
                  <a:extLst>
                    <a:ext uri="{FF2B5EF4-FFF2-40B4-BE49-F238E27FC236}">
                      <a16:creationId xmlns:a16="http://schemas.microsoft.com/office/drawing/2014/main" id="{673E4C47-0379-CE4B-B9C8-23E99EAEFC5C}"/>
                    </a:ext>
                  </a:extLst>
                </p:cNvPr>
                <p:cNvSpPr txBox="1"/>
                <p:nvPr/>
              </p:nvSpPr>
              <p:spPr>
                <a:xfrm>
                  <a:off x="5074022" y="546600"/>
                  <a:ext cx="466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2" name="TextBox 261">
                  <a:extLst>
                    <a:ext uri="{FF2B5EF4-FFF2-40B4-BE49-F238E27FC236}">
                      <a16:creationId xmlns:a16="http://schemas.microsoft.com/office/drawing/2014/main" id="{673E4C47-0379-CE4B-B9C8-23E99EAEFC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4022" y="546600"/>
                  <a:ext cx="466090" cy="369332"/>
                </a:xfrm>
                <a:prstGeom prst="rect">
                  <a:avLst/>
                </a:prstGeom>
                <a:blipFill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3" name="TextBox 262">
                  <a:extLst>
                    <a:ext uri="{FF2B5EF4-FFF2-40B4-BE49-F238E27FC236}">
                      <a16:creationId xmlns:a16="http://schemas.microsoft.com/office/drawing/2014/main" id="{BA85406B-F60F-5F4B-94D1-2EA4752F33C3}"/>
                    </a:ext>
                  </a:extLst>
                </p:cNvPr>
                <p:cNvSpPr txBox="1"/>
                <p:nvPr/>
              </p:nvSpPr>
              <p:spPr>
                <a:xfrm>
                  <a:off x="5424640" y="546600"/>
                  <a:ext cx="46128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3" name="TextBox 262">
                  <a:extLst>
                    <a:ext uri="{FF2B5EF4-FFF2-40B4-BE49-F238E27FC236}">
                      <a16:creationId xmlns:a16="http://schemas.microsoft.com/office/drawing/2014/main" id="{BA85406B-F60F-5F4B-94D1-2EA4752F33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4640" y="546600"/>
                  <a:ext cx="461280" cy="369332"/>
                </a:xfrm>
                <a:prstGeom prst="rect">
                  <a:avLst/>
                </a:prstGeom>
                <a:blipFill>
                  <a:blip r:embed="rId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4" name="TextBox 263">
                  <a:extLst>
                    <a:ext uri="{FF2B5EF4-FFF2-40B4-BE49-F238E27FC236}">
                      <a16:creationId xmlns:a16="http://schemas.microsoft.com/office/drawing/2014/main" id="{830F43C9-882A-5443-9DA0-3D9E71F325B1}"/>
                    </a:ext>
                  </a:extLst>
                </p:cNvPr>
                <p:cNvSpPr txBox="1"/>
                <p:nvPr/>
              </p:nvSpPr>
              <p:spPr>
                <a:xfrm>
                  <a:off x="5775258" y="546600"/>
                  <a:ext cx="466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4" name="TextBox 263">
                  <a:extLst>
                    <a:ext uri="{FF2B5EF4-FFF2-40B4-BE49-F238E27FC236}">
                      <a16:creationId xmlns:a16="http://schemas.microsoft.com/office/drawing/2014/main" id="{830F43C9-882A-5443-9DA0-3D9E71F325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5258" y="546600"/>
                  <a:ext cx="466090" cy="369332"/>
                </a:xfrm>
                <a:prstGeom prst="rect">
                  <a:avLst/>
                </a:prstGeom>
                <a:blipFill>
                  <a:blip r:embed="rId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5" name="TextBox 264">
                  <a:extLst>
                    <a:ext uri="{FF2B5EF4-FFF2-40B4-BE49-F238E27FC236}">
                      <a16:creationId xmlns:a16="http://schemas.microsoft.com/office/drawing/2014/main" id="{CAEA23C3-FD45-DE42-9B6B-AEC5374A0F01}"/>
                    </a:ext>
                  </a:extLst>
                </p:cNvPr>
                <p:cNvSpPr txBox="1"/>
                <p:nvPr/>
              </p:nvSpPr>
              <p:spPr>
                <a:xfrm>
                  <a:off x="6760151" y="546600"/>
                  <a:ext cx="46076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5" name="TextBox 264">
                  <a:extLst>
                    <a:ext uri="{FF2B5EF4-FFF2-40B4-BE49-F238E27FC236}">
                      <a16:creationId xmlns:a16="http://schemas.microsoft.com/office/drawing/2014/main" id="{CAEA23C3-FD45-DE42-9B6B-AEC5374A0F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0151" y="546600"/>
                  <a:ext cx="460767" cy="369332"/>
                </a:xfrm>
                <a:prstGeom prst="rect">
                  <a:avLst/>
                </a:prstGeom>
                <a:blipFill>
                  <a:blip r:embed="rId3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6" name="TextBox 265">
                  <a:extLst>
                    <a:ext uri="{FF2B5EF4-FFF2-40B4-BE49-F238E27FC236}">
                      <a16:creationId xmlns:a16="http://schemas.microsoft.com/office/drawing/2014/main" id="{8CC8D0B7-1863-564B-AE9E-3731D9298BEC}"/>
                    </a:ext>
                  </a:extLst>
                </p:cNvPr>
                <p:cNvSpPr txBox="1"/>
                <p:nvPr/>
              </p:nvSpPr>
              <p:spPr>
                <a:xfrm>
                  <a:off x="6266154" y="573247"/>
                  <a:ext cx="4347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6" name="TextBox 265">
                  <a:extLst>
                    <a:ext uri="{FF2B5EF4-FFF2-40B4-BE49-F238E27FC236}">
                      <a16:creationId xmlns:a16="http://schemas.microsoft.com/office/drawing/2014/main" id="{8CC8D0B7-1863-564B-AE9E-3731D9298B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6154" y="573247"/>
                  <a:ext cx="434734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id="{E3AE96F2-A3A1-5D4E-B5E8-D770D117F786}"/>
                  </a:ext>
                </a:extLst>
              </p:cNvPr>
              <p:cNvSpPr txBox="1"/>
              <p:nvPr/>
            </p:nvSpPr>
            <p:spPr>
              <a:xfrm>
                <a:off x="4572914" y="4615733"/>
                <a:ext cx="786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𝑡𝑎𝑡</m:t>
                      </m:r>
                      <m:r>
                        <a:rPr lang="en-US" b="0" i="1" baseline="30000" dirty="0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id="{E3AE96F2-A3A1-5D4E-B5E8-D770D117F7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914" y="4615733"/>
                <a:ext cx="786626" cy="369332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8" name="Right Arrow 267">
            <a:extLst>
              <a:ext uri="{FF2B5EF4-FFF2-40B4-BE49-F238E27FC236}">
                <a16:creationId xmlns:a16="http://schemas.microsoft.com/office/drawing/2014/main" id="{0514ED28-CE8B-C545-B1D6-AACC4667D47F}"/>
              </a:ext>
            </a:extLst>
          </p:cNvPr>
          <p:cNvSpPr/>
          <p:nvPr/>
        </p:nvSpPr>
        <p:spPr>
          <a:xfrm>
            <a:off x="4160618" y="4689605"/>
            <a:ext cx="431568" cy="24867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9" name="Group 268">
            <a:extLst>
              <a:ext uri="{FF2B5EF4-FFF2-40B4-BE49-F238E27FC236}">
                <a16:creationId xmlns:a16="http://schemas.microsoft.com/office/drawing/2014/main" id="{044AA0F6-C3D2-C14E-A857-FBFAA627CFA7}"/>
              </a:ext>
            </a:extLst>
          </p:cNvPr>
          <p:cNvGrpSpPr/>
          <p:nvPr/>
        </p:nvGrpSpPr>
        <p:grpSpPr>
          <a:xfrm>
            <a:off x="7419053" y="4615733"/>
            <a:ext cx="2337449" cy="395979"/>
            <a:chOff x="5074022" y="546600"/>
            <a:chExt cx="2337449" cy="395979"/>
          </a:xfrm>
        </p:grpSpPr>
        <p:sp>
          <p:nvSpPr>
            <p:cNvPr id="270" name="Rectangle 269">
              <a:extLst>
                <a:ext uri="{FF2B5EF4-FFF2-40B4-BE49-F238E27FC236}">
                  <a16:creationId xmlns:a16="http://schemas.microsoft.com/office/drawing/2014/main" id="{B259E887-D929-9642-920F-4F22788BF2BF}"/>
                </a:ext>
              </a:extLst>
            </p:cNvPr>
            <p:cNvSpPr/>
            <p:nvPr/>
          </p:nvSpPr>
          <p:spPr>
            <a:xfrm>
              <a:off x="5127813" y="615846"/>
              <a:ext cx="2283658" cy="31184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1" name="TextBox 270">
                  <a:extLst>
                    <a:ext uri="{FF2B5EF4-FFF2-40B4-BE49-F238E27FC236}">
                      <a16:creationId xmlns:a16="http://schemas.microsoft.com/office/drawing/2014/main" id="{59F615E7-D5AC-DE49-B1C0-3E060D02D464}"/>
                    </a:ext>
                  </a:extLst>
                </p:cNvPr>
                <p:cNvSpPr txBox="1"/>
                <p:nvPr/>
              </p:nvSpPr>
              <p:spPr>
                <a:xfrm>
                  <a:off x="5074022" y="546600"/>
                  <a:ext cx="466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71" name="TextBox 270">
                  <a:extLst>
                    <a:ext uri="{FF2B5EF4-FFF2-40B4-BE49-F238E27FC236}">
                      <a16:creationId xmlns:a16="http://schemas.microsoft.com/office/drawing/2014/main" id="{59F615E7-D5AC-DE49-B1C0-3E060D02D4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4022" y="546600"/>
                  <a:ext cx="466090" cy="369332"/>
                </a:xfrm>
                <a:prstGeom prst="rect">
                  <a:avLst/>
                </a:prstGeom>
                <a:blipFill>
                  <a:blip r:embed="rId4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2" name="TextBox 271">
                  <a:extLst>
                    <a:ext uri="{FF2B5EF4-FFF2-40B4-BE49-F238E27FC236}">
                      <a16:creationId xmlns:a16="http://schemas.microsoft.com/office/drawing/2014/main" id="{E9975875-3A26-0B4C-98CC-98FE8CF29660}"/>
                    </a:ext>
                  </a:extLst>
                </p:cNvPr>
                <p:cNvSpPr txBox="1"/>
                <p:nvPr/>
              </p:nvSpPr>
              <p:spPr>
                <a:xfrm>
                  <a:off x="5424640" y="546600"/>
                  <a:ext cx="466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72" name="TextBox 271">
                  <a:extLst>
                    <a:ext uri="{FF2B5EF4-FFF2-40B4-BE49-F238E27FC236}">
                      <a16:creationId xmlns:a16="http://schemas.microsoft.com/office/drawing/2014/main" id="{E9975875-3A26-0B4C-98CC-98FE8CF296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4640" y="546600"/>
                  <a:ext cx="466090" cy="369332"/>
                </a:xfrm>
                <a:prstGeom prst="rect">
                  <a:avLst/>
                </a:prstGeom>
                <a:blipFill>
                  <a:blip r:embed="rId4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3" name="TextBox 272">
                  <a:extLst>
                    <a:ext uri="{FF2B5EF4-FFF2-40B4-BE49-F238E27FC236}">
                      <a16:creationId xmlns:a16="http://schemas.microsoft.com/office/drawing/2014/main" id="{120A0EAA-E7F1-684E-BE80-54192D830902}"/>
                    </a:ext>
                  </a:extLst>
                </p:cNvPr>
                <p:cNvSpPr txBox="1"/>
                <p:nvPr/>
              </p:nvSpPr>
              <p:spPr>
                <a:xfrm>
                  <a:off x="5775258" y="546600"/>
                  <a:ext cx="466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73" name="TextBox 272">
                  <a:extLst>
                    <a:ext uri="{FF2B5EF4-FFF2-40B4-BE49-F238E27FC236}">
                      <a16:creationId xmlns:a16="http://schemas.microsoft.com/office/drawing/2014/main" id="{120A0EAA-E7F1-684E-BE80-54192D8309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5258" y="546600"/>
                  <a:ext cx="466090" cy="369332"/>
                </a:xfrm>
                <a:prstGeom prst="rect">
                  <a:avLst/>
                </a:prstGeom>
                <a:blipFill>
                  <a:blip r:embed="rId4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4" name="TextBox 273">
                  <a:extLst>
                    <a:ext uri="{FF2B5EF4-FFF2-40B4-BE49-F238E27FC236}">
                      <a16:creationId xmlns:a16="http://schemas.microsoft.com/office/drawing/2014/main" id="{0BE6CF8B-4298-1F4A-B1EC-DC9F6C700EE0}"/>
                    </a:ext>
                  </a:extLst>
                </p:cNvPr>
                <p:cNvSpPr txBox="1"/>
                <p:nvPr/>
              </p:nvSpPr>
              <p:spPr>
                <a:xfrm>
                  <a:off x="6760151" y="546600"/>
                  <a:ext cx="466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74" name="TextBox 273">
                  <a:extLst>
                    <a:ext uri="{FF2B5EF4-FFF2-40B4-BE49-F238E27FC236}">
                      <a16:creationId xmlns:a16="http://schemas.microsoft.com/office/drawing/2014/main" id="{0BE6CF8B-4298-1F4A-B1EC-DC9F6C700E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0151" y="546600"/>
                  <a:ext cx="466090" cy="369332"/>
                </a:xfrm>
                <a:prstGeom prst="rect">
                  <a:avLst/>
                </a:prstGeom>
                <a:blipFill>
                  <a:blip r:embed="rId4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5" name="TextBox 274">
                  <a:extLst>
                    <a:ext uri="{FF2B5EF4-FFF2-40B4-BE49-F238E27FC236}">
                      <a16:creationId xmlns:a16="http://schemas.microsoft.com/office/drawing/2014/main" id="{A50C79C1-8D29-A346-A3DB-E4DF11838692}"/>
                    </a:ext>
                  </a:extLst>
                </p:cNvPr>
                <p:cNvSpPr txBox="1"/>
                <p:nvPr/>
              </p:nvSpPr>
              <p:spPr>
                <a:xfrm>
                  <a:off x="6266154" y="573247"/>
                  <a:ext cx="4347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75" name="TextBox 274">
                  <a:extLst>
                    <a:ext uri="{FF2B5EF4-FFF2-40B4-BE49-F238E27FC236}">
                      <a16:creationId xmlns:a16="http://schemas.microsoft.com/office/drawing/2014/main" id="{A50C79C1-8D29-A346-A3DB-E4DF118386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6154" y="573247"/>
                  <a:ext cx="434734" cy="369332"/>
                </a:xfrm>
                <a:prstGeom prst="rect">
                  <a:avLst/>
                </a:prstGeom>
                <a:blipFill>
                  <a:blip r:embed="rId4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6" name="TextBox 275">
                <a:extLst>
                  <a:ext uri="{FF2B5EF4-FFF2-40B4-BE49-F238E27FC236}">
                    <a16:creationId xmlns:a16="http://schemas.microsoft.com/office/drawing/2014/main" id="{417E72A6-3EE7-8043-B580-B8E6DD52BE7F}"/>
                  </a:ext>
                </a:extLst>
              </p:cNvPr>
              <p:cNvSpPr txBox="1"/>
              <p:nvPr/>
            </p:nvSpPr>
            <p:spPr>
              <a:xfrm>
                <a:off x="10291985" y="4635301"/>
                <a:ext cx="786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𝑡𝑎𝑡</m:t>
                      </m:r>
                      <m:r>
                        <a:rPr lang="en-US" b="0" i="1" baseline="3000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76" name="TextBox 275">
                <a:extLst>
                  <a:ext uri="{FF2B5EF4-FFF2-40B4-BE49-F238E27FC236}">
                    <a16:creationId xmlns:a16="http://schemas.microsoft.com/office/drawing/2014/main" id="{417E72A6-3EE7-8043-B580-B8E6DD52BE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1985" y="4635301"/>
                <a:ext cx="786626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7" name="Right Arrow 276">
            <a:extLst>
              <a:ext uri="{FF2B5EF4-FFF2-40B4-BE49-F238E27FC236}">
                <a16:creationId xmlns:a16="http://schemas.microsoft.com/office/drawing/2014/main" id="{8CD5F9EB-352C-6A4A-A826-A1FEBA3AEF1D}"/>
              </a:ext>
            </a:extLst>
          </p:cNvPr>
          <p:cNvSpPr/>
          <p:nvPr/>
        </p:nvSpPr>
        <p:spPr>
          <a:xfrm>
            <a:off x="9879689" y="4709173"/>
            <a:ext cx="431568" cy="24867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8" name="Group 277">
            <a:extLst>
              <a:ext uri="{FF2B5EF4-FFF2-40B4-BE49-F238E27FC236}">
                <a16:creationId xmlns:a16="http://schemas.microsoft.com/office/drawing/2014/main" id="{902B603A-60F3-C544-92E3-41F88714DBFF}"/>
              </a:ext>
            </a:extLst>
          </p:cNvPr>
          <p:cNvGrpSpPr/>
          <p:nvPr/>
        </p:nvGrpSpPr>
        <p:grpSpPr>
          <a:xfrm>
            <a:off x="664581" y="5357853"/>
            <a:ext cx="950508" cy="903376"/>
            <a:chOff x="2031861" y="1429407"/>
            <a:chExt cx="1756719" cy="1669609"/>
          </a:xfrm>
        </p:grpSpPr>
        <p:sp>
          <p:nvSpPr>
            <p:cNvPr id="279" name="TextBox 278">
              <a:extLst>
                <a:ext uri="{FF2B5EF4-FFF2-40B4-BE49-F238E27FC236}">
                  <a16:creationId xmlns:a16="http://schemas.microsoft.com/office/drawing/2014/main" id="{D90E5ED3-3805-6246-9EC3-F36ACFCD30EB}"/>
                </a:ext>
              </a:extLst>
            </p:cNvPr>
            <p:cNvSpPr txBox="1"/>
            <p:nvPr/>
          </p:nvSpPr>
          <p:spPr>
            <a:xfrm>
              <a:off x="2448910" y="14294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80" name="TextBox 279">
              <a:extLst>
                <a:ext uri="{FF2B5EF4-FFF2-40B4-BE49-F238E27FC236}">
                  <a16:creationId xmlns:a16="http://schemas.microsoft.com/office/drawing/2014/main" id="{D4E35899-6D5E-3B43-BFBC-69E91BC6DB93}"/>
                </a:ext>
              </a:extLst>
            </p:cNvPr>
            <p:cNvSpPr txBox="1"/>
            <p:nvPr/>
          </p:nvSpPr>
          <p:spPr>
            <a:xfrm>
              <a:off x="2601310" y="15818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81" name="TextBox 280">
              <a:extLst>
                <a:ext uri="{FF2B5EF4-FFF2-40B4-BE49-F238E27FC236}">
                  <a16:creationId xmlns:a16="http://schemas.microsoft.com/office/drawing/2014/main" id="{835C45E3-940D-D34A-A14D-B1923897B815}"/>
                </a:ext>
              </a:extLst>
            </p:cNvPr>
            <p:cNvSpPr txBox="1"/>
            <p:nvPr/>
          </p:nvSpPr>
          <p:spPr>
            <a:xfrm>
              <a:off x="2753710" y="17342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82" name="TextBox 281">
              <a:extLst>
                <a:ext uri="{FF2B5EF4-FFF2-40B4-BE49-F238E27FC236}">
                  <a16:creationId xmlns:a16="http://schemas.microsoft.com/office/drawing/2014/main" id="{24140ACD-F280-7943-B003-932AC652F84B}"/>
                </a:ext>
              </a:extLst>
            </p:cNvPr>
            <p:cNvSpPr txBox="1"/>
            <p:nvPr/>
          </p:nvSpPr>
          <p:spPr>
            <a:xfrm>
              <a:off x="2948014" y="1822912"/>
              <a:ext cx="524982" cy="682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283" name="TextBox 282">
              <a:extLst>
                <a:ext uri="{FF2B5EF4-FFF2-40B4-BE49-F238E27FC236}">
                  <a16:creationId xmlns:a16="http://schemas.microsoft.com/office/drawing/2014/main" id="{ECA62B5A-E9C8-DA47-8D65-C280E0DBA21E}"/>
                </a:ext>
              </a:extLst>
            </p:cNvPr>
            <p:cNvSpPr txBox="1"/>
            <p:nvPr/>
          </p:nvSpPr>
          <p:spPr>
            <a:xfrm>
              <a:off x="3058510" y="20390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84" name="TextBox 283">
              <a:extLst>
                <a:ext uri="{FF2B5EF4-FFF2-40B4-BE49-F238E27FC236}">
                  <a16:creationId xmlns:a16="http://schemas.microsoft.com/office/drawing/2014/main" id="{0F773F44-A43D-9543-9491-030BA409FB12}"/>
                </a:ext>
              </a:extLst>
            </p:cNvPr>
            <p:cNvSpPr txBox="1"/>
            <p:nvPr/>
          </p:nvSpPr>
          <p:spPr>
            <a:xfrm>
              <a:off x="3210910" y="21914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607908F1-DAB4-8843-8C28-7691BB73825F}"/>
                </a:ext>
              </a:extLst>
            </p:cNvPr>
            <p:cNvSpPr txBox="1"/>
            <p:nvPr/>
          </p:nvSpPr>
          <p:spPr>
            <a:xfrm>
              <a:off x="2543640" y="1930854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86" name="TextBox 285">
              <a:extLst>
                <a:ext uri="{FF2B5EF4-FFF2-40B4-BE49-F238E27FC236}">
                  <a16:creationId xmlns:a16="http://schemas.microsoft.com/office/drawing/2014/main" id="{80C8377B-2156-0E4B-8B2B-B942F46DA220}"/>
                </a:ext>
              </a:extLst>
            </p:cNvPr>
            <p:cNvSpPr txBox="1"/>
            <p:nvPr/>
          </p:nvSpPr>
          <p:spPr>
            <a:xfrm>
              <a:off x="2559677" y="2401192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87" name="TextBox 286">
              <a:extLst>
                <a:ext uri="{FF2B5EF4-FFF2-40B4-BE49-F238E27FC236}">
                  <a16:creationId xmlns:a16="http://schemas.microsoft.com/office/drawing/2014/main" id="{A9E4044E-D54A-F84B-B032-26E8224A7904}"/>
                </a:ext>
              </a:extLst>
            </p:cNvPr>
            <p:cNvSpPr txBox="1"/>
            <p:nvPr/>
          </p:nvSpPr>
          <p:spPr>
            <a:xfrm>
              <a:off x="2133803" y="1558684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88" name="TextBox 287">
              <a:extLst>
                <a:ext uri="{FF2B5EF4-FFF2-40B4-BE49-F238E27FC236}">
                  <a16:creationId xmlns:a16="http://schemas.microsoft.com/office/drawing/2014/main" id="{0738ECAB-A1FD-0643-9E38-B94A3C338EF5}"/>
                </a:ext>
              </a:extLst>
            </p:cNvPr>
            <p:cNvSpPr txBox="1"/>
            <p:nvPr/>
          </p:nvSpPr>
          <p:spPr>
            <a:xfrm>
              <a:off x="2244298" y="179421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89" name="TextBox 288">
              <a:extLst>
                <a:ext uri="{FF2B5EF4-FFF2-40B4-BE49-F238E27FC236}">
                  <a16:creationId xmlns:a16="http://schemas.microsoft.com/office/drawing/2014/main" id="{DDCB5E02-AD49-FB44-A045-834291BBBF3E}"/>
                </a:ext>
              </a:extLst>
            </p:cNvPr>
            <p:cNvSpPr txBox="1"/>
            <p:nvPr/>
          </p:nvSpPr>
          <p:spPr>
            <a:xfrm>
              <a:off x="2428162" y="179873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90" name="TextBox 289">
              <a:extLst>
                <a:ext uri="{FF2B5EF4-FFF2-40B4-BE49-F238E27FC236}">
                  <a16:creationId xmlns:a16="http://schemas.microsoft.com/office/drawing/2014/main" id="{6F01357A-E614-9D42-A07A-11A06F03AD7B}"/>
                </a:ext>
              </a:extLst>
            </p:cNvPr>
            <p:cNvSpPr txBox="1"/>
            <p:nvPr/>
          </p:nvSpPr>
          <p:spPr>
            <a:xfrm>
              <a:off x="2464676" y="2140326"/>
              <a:ext cx="294289" cy="6825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291" name="TextBox 290">
              <a:extLst>
                <a:ext uri="{FF2B5EF4-FFF2-40B4-BE49-F238E27FC236}">
                  <a16:creationId xmlns:a16="http://schemas.microsoft.com/office/drawing/2014/main" id="{3B6FF5CD-A1D3-2A45-A381-E940D08AF5FB}"/>
                </a:ext>
              </a:extLst>
            </p:cNvPr>
            <p:cNvSpPr txBox="1"/>
            <p:nvPr/>
          </p:nvSpPr>
          <p:spPr>
            <a:xfrm>
              <a:off x="2911365" y="2101437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9F084A3E-B064-2B4B-B6E1-F3B77D1E74C2}"/>
                </a:ext>
              </a:extLst>
            </p:cNvPr>
            <p:cNvSpPr txBox="1"/>
            <p:nvPr/>
          </p:nvSpPr>
          <p:spPr>
            <a:xfrm>
              <a:off x="2758318" y="2319947"/>
              <a:ext cx="294289" cy="6825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43BB9052-5D3B-244E-AAA0-B381C185258C}"/>
                </a:ext>
              </a:extLst>
            </p:cNvPr>
            <p:cNvSpPr txBox="1"/>
            <p:nvPr/>
          </p:nvSpPr>
          <p:spPr>
            <a:xfrm>
              <a:off x="3037762" y="240833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94" name="TextBox 293">
              <a:extLst>
                <a:ext uri="{FF2B5EF4-FFF2-40B4-BE49-F238E27FC236}">
                  <a16:creationId xmlns:a16="http://schemas.microsoft.com/office/drawing/2014/main" id="{FC22A325-64D9-E446-B1BF-A98595E70542}"/>
                </a:ext>
              </a:extLst>
            </p:cNvPr>
            <p:cNvSpPr txBox="1"/>
            <p:nvPr/>
          </p:nvSpPr>
          <p:spPr>
            <a:xfrm>
              <a:off x="2055045" y="1872524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95" name="TextBox 294">
              <a:extLst>
                <a:ext uri="{FF2B5EF4-FFF2-40B4-BE49-F238E27FC236}">
                  <a16:creationId xmlns:a16="http://schemas.microsoft.com/office/drawing/2014/main" id="{3A207506-5120-7A4E-B295-635C1A9FAFCF}"/>
                </a:ext>
              </a:extLst>
            </p:cNvPr>
            <p:cNvSpPr txBox="1"/>
            <p:nvPr/>
          </p:nvSpPr>
          <p:spPr>
            <a:xfrm>
              <a:off x="3232067" y="1918873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40AA4F41-F7D6-544E-B102-F53CAEAB676C}"/>
                </a:ext>
              </a:extLst>
            </p:cNvPr>
            <p:cNvSpPr txBox="1"/>
            <p:nvPr/>
          </p:nvSpPr>
          <p:spPr>
            <a:xfrm>
              <a:off x="2927267" y="1483429"/>
              <a:ext cx="284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97" name="TextBox 296">
              <a:extLst>
                <a:ext uri="{FF2B5EF4-FFF2-40B4-BE49-F238E27FC236}">
                  <a16:creationId xmlns:a16="http://schemas.microsoft.com/office/drawing/2014/main" id="{B54060EF-512B-A741-B54A-8C9D2E244834}"/>
                </a:ext>
              </a:extLst>
            </p:cNvPr>
            <p:cNvSpPr txBox="1"/>
            <p:nvPr/>
          </p:nvSpPr>
          <p:spPr>
            <a:xfrm>
              <a:off x="3263598" y="1638247"/>
              <a:ext cx="524982" cy="682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A378866C-C2BB-8D42-BA52-72759E61D0C8}"/>
                </a:ext>
              </a:extLst>
            </p:cNvPr>
            <p:cNvSpPr txBox="1"/>
            <p:nvPr/>
          </p:nvSpPr>
          <p:spPr>
            <a:xfrm>
              <a:off x="2335515" y="2451851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99" name="TextBox 298">
              <a:extLst>
                <a:ext uri="{FF2B5EF4-FFF2-40B4-BE49-F238E27FC236}">
                  <a16:creationId xmlns:a16="http://schemas.microsoft.com/office/drawing/2014/main" id="{877AF32D-91A3-EF4D-B374-93F6A629B414}"/>
                </a:ext>
              </a:extLst>
            </p:cNvPr>
            <p:cNvSpPr txBox="1"/>
            <p:nvPr/>
          </p:nvSpPr>
          <p:spPr>
            <a:xfrm>
              <a:off x="2727434" y="2028286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300" name="TextBox 299">
              <a:extLst>
                <a:ext uri="{FF2B5EF4-FFF2-40B4-BE49-F238E27FC236}">
                  <a16:creationId xmlns:a16="http://schemas.microsoft.com/office/drawing/2014/main" id="{8D9D957D-8620-CE49-8A48-83C051F0CE53}"/>
                </a:ext>
              </a:extLst>
            </p:cNvPr>
            <p:cNvSpPr txBox="1"/>
            <p:nvPr/>
          </p:nvSpPr>
          <p:spPr>
            <a:xfrm>
              <a:off x="2181270" y="2138012"/>
              <a:ext cx="284052" cy="369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301" name="Oval 300">
              <a:extLst>
                <a:ext uri="{FF2B5EF4-FFF2-40B4-BE49-F238E27FC236}">
                  <a16:creationId xmlns:a16="http://schemas.microsoft.com/office/drawing/2014/main" id="{A41471B5-4F70-A74A-8FEE-4482CD9F1365}"/>
                </a:ext>
              </a:extLst>
            </p:cNvPr>
            <p:cNvSpPr/>
            <p:nvPr/>
          </p:nvSpPr>
          <p:spPr>
            <a:xfrm>
              <a:off x="2031861" y="1522463"/>
              <a:ext cx="1665618" cy="157655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02" name="Group 301">
            <a:extLst>
              <a:ext uri="{FF2B5EF4-FFF2-40B4-BE49-F238E27FC236}">
                <a16:creationId xmlns:a16="http://schemas.microsoft.com/office/drawing/2014/main" id="{F7D3AD53-75C4-FB41-8A68-C5C1AB91F146}"/>
              </a:ext>
            </a:extLst>
          </p:cNvPr>
          <p:cNvGrpSpPr/>
          <p:nvPr/>
        </p:nvGrpSpPr>
        <p:grpSpPr>
          <a:xfrm>
            <a:off x="6354627" y="5375734"/>
            <a:ext cx="920308" cy="923329"/>
            <a:chOff x="2036652" y="1429407"/>
            <a:chExt cx="1698497" cy="1704076"/>
          </a:xfrm>
        </p:grpSpPr>
        <p:sp>
          <p:nvSpPr>
            <p:cNvPr id="303" name="TextBox 302">
              <a:extLst>
                <a:ext uri="{FF2B5EF4-FFF2-40B4-BE49-F238E27FC236}">
                  <a16:creationId xmlns:a16="http://schemas.microsoft.com/office/drawing/2014/main" id="{B70D1EE1-DF9E-0D40-A9DB-C275D2F76A3B}"/>
                </a:ext>
              </a:extLst>
            </p:cNvPr>
            <p:cNvSpPr txBox="1"/>
            <p:nvPr/>
          </p:nvSpPr>
          <p:spPr>
            <a:xfrm>
              <a:off x="2448910" y="14294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04" name="TextBox 303">
              <a:extLst>
                <a:ext uri="{FF2B5EF4-FFF2-40B4-BE49-F238E27FC236}">
                  <a16:creationId xmlns:a16="http://schemas.microsoft.com/office/drawing/2014/main" id="{B7BB2877-B016-1949-B5A1-9D5DBBAE8778}"/>
                </a:ext>
              </a:extLst>
            </p:cNvPr>
            <p:cNvSpPr txBox="1"/>
            <p:nvPr/>
          </p:nvSpPr>
          <p:spPr>
            <a:xfrm>
              <a:off x="2601310" y="15818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05" name="TextBox 304">
              <a:extLst>
                <a:ext uri="{FF2B5EF4-FFF2-40B4-BE49-F238E27FC236}">
                  <a16:creationId xmlns:a16="http://schemas.microsoft.com/office/drawing/2014/main" id="{B02CF497-D39C-8F41-9D84-984EEA3EE917}"/>
                </a:ext>
              </a:extLst>
            </p:cNvPr>
            <p:cNvSpPr txBox="1"/>
            <p:nvPr/>
          </p:nvSpPr>
          <p:spPr>
            <a:xfrm>
              <a:off x="2753709" y="1734208"/>
              <a:ext cx="524239" cy="681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306" name="TextBox 305">
              <a:extLst>
                <a:ext uri="{FF2B5EF4-FFF2-40B4-BE49-F238E27FC236}">
                  <a16:creationId xmlns:a16="http://schemas.microsoft.com/office/drawing/2014/main" id="{DABE753B-78A9-CB4A-A97F-B83764315347}"/>
                </a:ext>
              </a:extLst>
            </p:cNvPr>
            <p:cNvSpPr txBox="1"/>
            <p:nvPr/>
          </p:nvSpPr>
          <p:spPr>
            <a:xfrm>
              <a:off x="2948015" y="1822913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07" name="TextBox 306">
              <a:extLst>
                <a:ext uri="{FF2B5EF4-FFF2-40B4-BE49-F238E27FC236}">
                  <a16:creationId xmlns:a16="http://schemas.microsoft.com/office/drawing/2014/main" id="{5859857C-88BF-8042-B1C1-3C1669BC9C4B}"/>
                </a:ext>
              </a:extLst>
            </p:cNvPr>
            <p:cNvSpPr txBox="1"/>
            <p:nvPr/>
          </p:nvSpPr>
          <p:spPr>
            <a:xfrm>
              <a:off x="3058510" y="20390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08" name="TextBox 307">
              <a:extLst>
                <a:ext uri="{FF2B5EF4-FFF2-40B4-BE49-F238E27FC236}">
                  <a16:creationId xmlns:a16="http://schemas.microsoft.com/office/drawing/2014/main" id="{11FBC62A-35A0-E146-85B6-8C35FFF9CEA6}"/>
                </a:ext>
              </a:extLst>
            </p:cNvPr>
            <p:cNvSpPr txBox="1"/>
            <p:nvPr/>
          </p:nvSpPr>
          <p:spPr>
            <a:xfrm>
              <a:off x="3210910" y="2191407"/>
              <a:ext cx="524239" cy="681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309" name="TextBox 308">
              <a:extLst>
                <a:ext uri="{FF2B5EF4-FFF2-40B4-BE49-F238E27FC236}">
                  <a16:creationId xmlns:a16="http://schemas.microsoft.com/office/drawing/2014/main" id="{AFFA04DA-A27C-3846-9C88-B3B138DED7F6}"/>
                </a:ext>
              </a:extLst>
            </p:cNvPr>
            <p:cNvSpPr txBox="1"/>
            <p:nvPr/>
          </p:nvSpPr>
          <p:spPr>
            <a:xfrm>
              <a:off x="2543640" y="1930854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10" name="TextBox 309">
              <a:extLst>
                <a:ext uri="{FF2B5EF4-FFF2-40B4-BE49-F238E27FC236}">
                  <a16:creationId xmlns:a16="http://schemas.microsoft.com/office/drawing/2014/main" id="{3DC7F407-815C-CF4D-A1C2-9A802E5A8805}"/>
                </a:ext>
              </a:extLst>
            </p:cNvPr>
            <p:cNvSpPr txBox="1"/>
            <p:nvPr/>
          </p:nvSpPr>
          <p:spPr>
            <a:xfrm>
              <a:off x="2559677" y="2401192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618768FC-E059-E24B-B401-9449EC6D76AA}"/>
                </a:ext>
              </a:extLst>
            </p:cNvPr>
            <p:cNvSpPr txBox="1"/>
            <p:nvPr/>
          </p:nvSpPr>
          <p:spPr>
            <a:xfrm>
              <a:off x="2133803" y="1558684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12" name="TextBox 311">
              <a:extLst>
                <a:ext uri="{FF2B5EF4-FFF2-40B4-BE49-F238E27FC236}">
                  <a16:creationId xmlns:a16="http://schemas.microsoft.com/office/drawing/2014/main" id="{BA1012A1-8C30-9945-95A8-37F1A759D155}"/>
                </a:ext>
              </a:extLst>
            </p:cNvPr>
            <p:cNvSpPr txBox="1"/>
            <p:nvPr/>
          </p:nvSpPr>
          <p:spPr>
            <a:xfrm>
              <a:off x="2244298" y="179421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13" name="TextBox 312">
              <a:extLst>
                <a:ext uri="{FF2B5EF4-FFF2-40B4-BE49-F238E27FC236}">
                  <a16:creationId xmlns:a16="http://schemas.microsoft.com/office/drawing/2014/main" id="{4A819235-4ACE-7341-9F17-F688702FEE0A}"/>
                </a:ext>
              </a:extLst>
            </p:cNvPr>
            <p:cNvSpPr txBox="1"/>
            <p:nvPr/>
          </p:nvSpPr>
          <p:spPr>
            <a:xfrm>
              <a:off x="2428162" y="179873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14" name="TextBox 313">
              <a:extLst>
                <a:ext uri="{FF2B5EF4-FFF2-40B4-BE49-F238E27FC236}">
                  <a16:creationId xmlns:a16="http://schemas.microsoft.com/office/drawing/2014/main" id="{634DAC28-FAFE-2748-9C87-F7BC40D3F1D7}"/>
                </a:ext>
              </a:extLst>
            </p:cNvPr>
            <p:cNvSpPr txBox="1"/>
            <p:nvPr/>
          </p:nvSpPr>
          <p:spPr>
            <a:xfrm>
              <a:off x="2464674" y="2140325"/>
              <a:ext cx="294290" cy="6816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99E74C9F-1084-6C40-A227-CA334D2D3DE7}"/>
                </a:ext>
              </a:extLst>
            </p:cNvPr>
            <p:cNvSpPr txBox="1"/>
            <p:nvPr/>
          </p:nvSpPr>
          <p:spPr>
            <a:xfrm>
              <a:off x="2911365" y="2101437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16" name="TextBox 315">
              <a:extLst>
                <a:ext uri="{FF2B5EF4-FFF2-40B4-BE49-F238E27FC236}">
                  <a16:creationId xmlns:a16="http://schemas.microsoft.com/office/drawing/2014/main" id="{D18E0088-8A70-5946-941F-2F5BDF0CE612}"/>
                </a:ext>
              </a:extLst>
            </p:cNvPr>
            <p:cNvSpPr txBox="1"/>
            <p:nvPr/>
          </p:nvSpPr>
          <p:spPr>
            <a:xfrm>
              <a:off x="2758318" y="2319947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17" name="TextBox 316">
              <a:extLst>
                <a:ext uri="{FF2B5EF4-FFF2-40B4-BE49-F238E27FC236}">
                  <a16:creationId xmlns:a16="http://schemas.microsoft.com/office/drawing/2014/main" id="{D58D666C-4EE6-4B42-BD42-904CD8A13142}"/>
                </a:ext>
              </a:extLst>
            </p:cNvPr>
            <p:cNvSpPr txBox="1"/>
            <p:nvPr/>
          </p:nvSpPr>
          <p:spPr>
            <a:xfrm>
              <a:off x="3037762" y="240833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18" name="TextBox 317">
              <a:extLst>
                <a:ext uri="{FF2B5EF4-FFF2-40B4-BE49-F238E27FC236}">
                  <a16:creationId xmlns:a16="http://schemas.microsoft.com/office/drawing/2014/main" id="{F00E822F-78A9-854A-8345-1C7BBF8DBF0C}"/>
                </a:ext>
              </a:extLst>
            </p:cNvPr>
            <p:cNvSpPr txBox="1"/>
            <p:nvPr/>
          </p:nvSpPr>
          <p:spPr>
            <a:xfrm>
              <a:off x="2055045" y="1872525"/>
              <a:ext cx="294290" cy="6816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319" name="TextBox 318">
              <a:extLst>
                <a:ext uri="{FF2B5EF4-FFF2-40B4-BE49-F238E27FC236}">
                  <a16:creationId xmlns:a16="http://schemas.microsoft.com/office/drawing/2014/main" id="{EDAF4416-A88B-BA4E-98DA-DF955AB64D6B}"/>
                </a:ext>
              </a:extLst>
            </p:cNvPr>
            <p:cNvSpPr txBox="1"/>
            <p:nvPr/>
          </p:nvSpPr>
          <p:spPr>
            <a:xfrm>
              <a:off x="3232067" y="1918873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20" name="TextBox 319">
              <a:extLst>
                <a:ext uri="{FF2B5EF4-FFF2-40B4-BE49-F238E27FC236}">
                  <a16:creationId xmlns:a16="http://schemas.microsoft.com/office/drawing/2014/main" id="{C746020D-EC2B-2E4D-BC8D-E2382F352092}"/>
                </a:ext>
              </a:extLst>
            </p:cNvPr>
            <p:cNvSpPr txBox="1"/>
            <p:nvPr/>
          </p:nvSpPr>
          <p:spPr>
            <a:xfrm>
              <a:off x="2927268" y="1483429"/>
              <a:ext cx="284053" cy="6816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321" name="TextBox 320">
              <a:extLst>
                <a:ext uri="{FF2B5EF4-FFF2-40B4-BE49-F238E27FC236}">
                  <a16:creationId xmlns:a16="http://schemas.microsoft.com/office/drawing/2014/main" id="{78335CF9-1EBB-9E4E-B928-F16173316BA1}"/>
                </a:ext>
              </a:extLst>
            </p:cNvPr>
            <p:cNvSpPr txBox="1"/>
            <p:nvPr/>
          </p:nvSpPr>
          <p:spPr>
            <a:xfrm>
              <a:off x="3263598" y="163824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22" name="TextBox 321">
              <a:extLst>
                <a:ext uri="{FF2B5EF4-FFF2-40B4-BE49-F238E27FC236}">
                  <a16:creationId xmlns:a16="http://schemas.microsoft.com/office/drawing/2014/main" id="{B0E711C7-7671-0E4A-B05F-740EF18B8A04}"/>
                </a:ext>
              </a:extLst>
            </p:cNvPr>
            <p:cNvSpPr txBox="1"/>
            <p:nvPr/>
          </p:nvSpPr>
          <p:spPr>
            <a:xfrm>
              <a:off x="2335515" y="2451852"/>
              <a:ext cx="524239" cy="681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323" name="TextBox 322">
              <a:extLst>
                <a:ext uri="{FF2B5EF4-FFF2-40B4-BE49-F238E27FC236}">
                  <a16:creationId xmlns:a16="http://schemas.microsoft.com/office/drawing/2014/main" id="{60EDFD5E-C409-BF47-97FB-4EB53DFE6155}"/>
                </a:ext>
              </a:extLst>
            </p:cNvPr>
            <p:cNvSpPr txBox="1"/>
            <p:nvPr/>
          </p:nvSpPr>
          <p:spPr>
            <a:xfrm>
              <a:off x="2727434" y="2028286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24" name="TextBox 323">
              <a:extLst>
                <a:ext uri="{FF2B5EF4-FFF2-40B4-BE49-F238E27FC236}">
                  <a16:creationId xmlns:a16="http://schemas.microsoft.com/office/drawing/2014/main" id="{74C884AB-4FE4-FD4A-A411-EC3CD9434972}"/>
                </a:ext>
              </a:extLst>
            </p:cNvPr>
            <p:cNvSpPr txBox="1"/>
            <p:nvPr/>
          </p:nvSpPr>
          <p:spPr>
            <a:xfrm>
              <a:off x="2181270" y="2138011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25" name="Oval 324">
              <a:extLst>
                <a:ext uri="{FF2B5EF4-FFF2-40B4-BE49-F238E27FC236}">
                  <a16:creationId xmlns:a16="http://schemas.microsoft.com/office/drawing/2014/main" id="{963B3311-8BB6-D045-A847-243940116E9E}"/>
                </a:ext>
              </a:extLst>
            </p:cNvPr>
            <p:cNvSpPr/>
            <p:nvPr/>
          </p:nvSpPr>
          <p:spPr>
            <a:xfrm>
              <a:off x="2036652" y="1497826"/>
              <a:ext cx="1665617" cy="157655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26" name="Group 325">
            <a:extLst>
              <a:ext uri="{FF2B5EF4-FFF2-40B4-BE49-F238E27FC236}">
                <a16:creationId xmlns:a16="http://schemas.microsoft.com/office/drawing/2014/main" id="{82348272-ABC6-A94D-9955-7474EBC831C1}"/>
              </a:ext>
            </a:extLst>
          </p:cNvPr>
          <p:cNvGrpSpPr/>
          <p:nvPr/>
        </p:nvGrpSpPr>
        <p:grpSpPr>
          <a:xfrm>
            <a:off x="1692893" y="5629171"/>
            <a:ext cx="2337449" cy="395979"/>
            <a:chOff x="5074022" y="546600"/>
            <a:chExt cx="2337449" cy="395979"/>
          </a:xfrm>
        </p:grpSpPr>
        <p:sp>
          <p:nvSpPr>
            <p:cNvPr id="327" name="Rectangle 326">
              <a:extLst>
                <a:ext uri="{FF2B5EF4-FFF2-40B4-BE49-F238E27FC236}">
                  <a16:creationId xmlns:a16="http://schemas.microsoft.com/office/drawing/2014/main" id="{B6AF6D7B-008F-3148-8722-7C74B4B03E3C}"/>
                </a:ext>
              </a:extLst>
            </p:cNvPr>
            <p:cNvSpPr/>
            <p:nvPr/>
          </p:nvSpPr>
          <p:spPr>
            <a:xfrm>
              <a:off x="5127813" y="615846"/>
              <a:ext cx="2283658" cy="31184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8" name="TextBox 327">
                  <a:extLst>
                    <a:ext uri="{FF2B5EF4-FFF2-40B4-BE49-F238E27FC236}">
                      <a16:creationId xmlns:a16="http://schemas.microsoft.com/office/drawing/2014/main" id="{4B8B632C-7CC0-0B44-8D2B-BFC06F1E851F}"/>
                    </a:ext>
                  </a:extLst>
                </p:cNvPr>
                <p:cNvSpPr txBox="1"/>
                <p:nvPr/>
              </p:nvSpPr>
              <p:spPr>
                <a:xfrm>
                  <a:off x="5074022" y="546600"/>
                  <a:ext cx="466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8" name="TextBox 327">
                  <a:extLst>
                    <a:ext uri="{FF2B5EF4-FFF2-40B4-BE49-F238E27FC236}">
                      <a16:creationId xmlns:a16="http://schemas.microsoft.com/office/drawing/2014/main" id="{4B8B632C-7CC0-0B44-8D2B-BFC06F1E85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4022" y="546600"/>
                  <a:ext cx="466090" cy="369332"/>
                </a:xfrm>
                <a:prstGeom prst="rect">
                  <a:avLst/>
                </a:prstGeom>
                <a:blipFill>
                  <a:blip r:embed="rId4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9" name="TextBox 328">
                  <a:extLst>
                    <a:ext uri="{FF2B5EF4-FFF2-40B4-BE49-F238E27FC236}">
                      <a16:creationId xmlns:a16="http://schemas.microsoft.com/office/drawing/2014/main" id="{25B46C30-047D-0544-8B3A-8A9CB50239F2}"/>
                    </a:ext>
                  </a:extLst>
                </p:cNvPr>
                <p:cNvSpPr txBox="1"/>
                <p:nvPr/>
              </p:nvSpPr>
              <p:spPr>
                <a:xfrm>
                  <a:off x="5424640" y="546600"/>
                  <a:ext cx="466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9" name="TextBox 328">
                  <a:extLst>
                    <a:ext uri="{FF2B5EF4-FFF2-40B4-BE49-F238E27FC236}">
                      <a16:creationId xmlns:a16="http://schemas.microsoft.com/office/drawing/2014/main" id="{25B46C30-047D-0544-8B3A-8A9CB50239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4640" y="546600"/>
                  <a:ext cx="466090" cy="369332"/>
                </a:xfrm>
                <a:prstGeom prst="rect">
                  <a:avLst/>
                </a:prstGeom>
                <a:blipFill>
                  <a:blip r:embed="rId4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0" name="TextBox 329">
                  <a:extLst>
                    <a:ext uri="{FF2B5EF4-FFF2-40B4-BE49-F238E27FC236}">
                      <a16:creationId xmlns:a16="http://schemas.microsoft.com/office/drawing/2014/main" id="{C54C6C6B-4365-D04C-AB40-98014FEEDAFB}"/>
                    </a:ext>
                  </a:extLst>
                </p:cNvPr>
                <p:cNvSpPr txBox="1"/>
                <p:nvPr/>
              </p:nvSpPr>
              <p:spPr>
                <a:xfrm>
                  <a:off x="5775258" y="546600"/>
                  <a:ext cx="466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0" name="TextBox 329">
                  <a:extLst>
                    <a:ext uri="{FF2B5EF4-FFF2-40B4-BE49-F238E27FC236}">
                      <a16:creationId xmlns:a16="http://schemas.microsoft.com/office/drawing/2014/main" id="{C54C6C6B-4365-D04C-AB40-98014FEEDA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5258" y="546600"/>
                  <a:ext cx="466090" cy="369332"/>
                </a:xfrm>
                <a:prstGeom prst="rect">
                  <a:avLst/>
                </a:prstGeom>
                <a:blipFill>
                  <a:blip r:embed="rId4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1" name="TextBox 330">
                  <a:extLst>
                    <a:ext uri="{FF2B5EF4-FFF2-40B4-BE49-F238E27FC236}">
                      <a16:creationId xmlns:a16="http://schemas.microsoft.com/office/drawing/2014/main" id="{B4C47AA9-B301-F845-9C41-D62407BB29F1}"/>
                    </a:ext>
                  </a:extLst>
                </p:cNvPr>
                <p:cNvSpPr txBox="1"/>
                <p:nvPr/>
              </p:nvSpPr>
              <p:spPr>
                <a:xfrm>
                  <a:off x="6760151" y="546600"/>
                  <a:ext cx="466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1" name="TextBox 330">
                  <a:extLst>
                    <a:ext uri="{FF2B5EF4-FFF2-40B4-BE49-F238E27FC236}">
                      <a16:creationId xmlns:a16="http://schemas.microsoft.com/office/drawing/2014/main" id="{B4C47AA9-B301-F845-9C41-D62407BB29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0151" y="546600"/>
                  <a:ext cx="466090" cy="369332"/>
                </a:xfrm>
                <a:prstGeom prst="rect">
                  <a:avLst/>
                </a:prstGeom>
                <a:blipFill>
                  <a:blip r:embed="rId4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2" name="TextBox 331">
                  <a:extLst>
                    <a:ext uri="{FF2B5EF4-FFF2-40B4-BE49-F238E27FC236}">
                      <a16:creationId xmlns:a16="http://schemas.microsoft.com/office/drawing/2014/main" id="{B4647DC2-0A19-AC44-86CB-AFB22246716B}"/>
                    </a:ext>
                  </a:extLst>
                </p:cNvPr>
                <p:cNvSpPr txBox="1"/>
                <p:nvPr/>
              </p:nvSpPr>
              <p:spPr>
                <a:xfrm>
                  <a:off x="6266154" y="573247"/>
                  <a:ext cx="4347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2" name="TextBox 331">
                  <a:extLst>
                    <a:ext uri="{FF2B5EF4-FFF2-40B4-BE49-F238E27FC236}">
                      <a16:creationId xmlns:a16="http://schemas.microsoft.com/office/drawing/2014/main" id="{B4647DC2-0A19-AC44-86CB-AFB2224671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6154" y="573247"/>
                  <a:ext cx="434734" cy="369332"/>
                </a:xfrm>
                <a:prstGeom prst="rect">
                  <a:avLst/>
                </a:prstGeom>
                <a:blipFill>
                  <a:blip r:embed="rId4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3" name="TextBox 332">
                <a:extLst>
                  <a:ext uri="{FF2B5EF4-FFF2-40B4-BE49-F238E27FC236}">
                    <a16:creationId xmlns:a16="http://schemas.microsoft.com/office/drawing/2014/main" id="{F1BD3D47-8F23-A747-A2A8-1682356A5566}"/>
                  </a:ext>
                </a:extLst>
              </p:cNvPr>
              <p:cNvSpPr txBox="1"/>
              <p:nvPr/>
            </p:nvSpPr>
            <p:spPr>
              <a:xfrm>
                <a:off x="4572914" y="5647436"/>
                <a:ext cx="786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𝑡𝑎𝑡</m:t>
                      </m:r>
                      <m:r>
                        <a:rPr lang="en-US" b="0" i="1" baseline="30000" dirty="0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3" name="TextBox 332">
                <a:extLst>
                  <a:ext uri="{FF2B5EF4-FFF2-40B4-BE49-F238E27FC236}">
                    <a16:creationId xmlns:a16="http://schemas.microsoft.com/office/drawing/2014/main" id="{F1BD3D47-8F23-A747-A2A8-1682356A55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914" y="5647436"/>
                <a:ext cx="786626" cy="369332"/>
              </a:xfrm>
              <a:prstGeom prst="rect">
                <a:avLst/>
              </a:prstGeom>
              <a:blipFill>
                <a:blip r:embed="rId5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4" name="Right Arrow 333">
            <a:extLst>
              <a:ext uri="{FF2B5EF4-FFF2-40B4-BE49-F238E27FC236}">
                <a16:creationId xmlns:a16="http://schemas.microsoft.com/office/drawing/2014/main" id="{908D3B6E-DA6A-2F43-A625-1E0F5B808311}"/>
              </a:ext>
            </a:extLst>
          </p:cNvPr>
          <p:cNvSpPr/>
          <p:nvPr/>
        </p:nvSpPr>
        <p:spPr>
          <a:xfrm>
            <a:off x="4160618" y="5721308"/>
            <a:ext cx="431568" cy="24867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5" name="Group 334">
            <a:extLst>
              <a:ext uri="{FF2B5EF4-FFF2-40B4-BE49-F238E27FC236}">
                <a16:creationId xmlns:a16="http://schemas.microsoft.com/office/drawing/2014/main" id="{C0C9AEF7-7DC0-734C-AC5C-71971A8D789D}"/>
              </a:ext>
            </a:extLst>
          </p:cNvPr>
          <p:cNvGrpSpPr/>
          <p:nvPr/>
        </p:nvGrpSpPr>
        <p:grpSpPr>
          <a:xfrm>
            <a:off x="7419053" y="5647436"/>
            <a:ext cx="2337449" cy="395979"/>
            <a:chOff x="5074022" y="546600"/>
            <a:chExt cx="2337449" cy="395979"/>
          </a:xfrm>
        </p:grpSpPr>
        <p:sp>
          <p:nvSpPr>
            <p:cNvPr id="336" name="Rectangle 335">
              <a:extLst>
                <a:ext uri="{FF2B5EF4-FFF2-40B4-BE49-F238E27FC236}">
                  <a16:creationId xmlns:a16="http://schemas.microsoft.com/office/drawing/2014/main" id="{B438C0A0-CF3D-5A42-9E6A-4CB6D1C61B6E}"/>
                </a:ext>
              </a:extLst>
            </p:cNvPr>
            <p:cNvSpPr/>
            <p:nvPr/>
          </p:nvSpPr>
          <p:spPr>
            <a:xfrm>
              <a:off x="5127813" y="615846"/>
              <a:ext cx="2283658" cy="31184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7" name="TextBox 336">
                  <a:extLst>
                    <a:ext uri="{FF2B5EF4-FFF2-40B4-BE49-F238E27FC236}">
                      <a16:creationId xmlns:a16="http://schemas.microsoft.com/office/drawing/2014/main" id="{0EDB1BBE-B8EE-CD44-9809-38E9F5F0597E}"/>
                    </a:ext>
                  </a:extLst>
                </p:cNvPr>
                <p:cNvSpPr txBox="1"/>
                <p:nvPr/>
              </p:nvSpPr>
              <p:spPr>
                <a:xfrm>
                  <a:off x="5074022" y="546600"/>
                  <a:ext cx="46128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37" name="TextBox 336">
                  <a:extLst>
                    <a:ext uri="{FF2B5EF4-FFF2-40B4-BE49-F238E27FC236}">
                      <a16:creationId xmlns:a16="http://schemas.microsoft.com/office/drawing/2014/main" id="{0EDB1BBE-B8EE-CD44-9809-38E9F5F059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4022" y="546600"/>
                  <a:ext cx="461280" cy="369332"/>
                </a:xfrm>
                <a:prstGeom prst="rect">
                  <a:avLst/>
                </a:prstGeom>
                <a:blipFill>
                  <a:blip r:embed="rId5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8" name="TextBox 337">
                  <a:extLst>
                    <a:ext uri="{FF2B5EF4-FFF2-40B4-BE49-F238E27FC236}">
                      <a16:creationId xmlns:a16="http://schemas.microsoft.com/office/drawing/2014/main" id="{2ED30E0A-E983-9148-9F12-B7039407A775}"/>
                    </a:ext>
                  </a:extLst>
                </p:cNvPr>
                <p:cNvSpPr txBox="1"/>
                <p:nvPr/>
              </p:nvSpPr>
              <p:spPr>
                <a:xfrm>
                  <a:off x="5424640" y="546600"/>
                  <a:ext cx="466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38" name="TextBox 337">
                  <a:extLst>
                    <a:ext uri="{FF2B5EF4-FFF2-40B4-BE49-F238E27FC236}">
                      <a16:creationId xmlns:a16="http://schemas.microsoft.com/office/drawing/2014/main" id="{2ED30E0A-E983-9148-9F12-B7039407A7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4640" y="546600"/>
                  <a:ext cx="466090" cy="369332"/>
                </a:xfrm>
                <a:prstGeom prst="rect">
                  <a:avLst/>
                </a:prstGeom>
                <a:blipFill>
                  <a:blip r:embed="rId5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9" name="TextBox 338">
                  <a:extLst>
                    <a:ext uri="{FF2B5EF4-FFF2-40B4-BE49-F238E27FC236}">
                      <a16:creationId xmlns:a16="http://schemas.microsoft.com/office/drawing/2014/main" id="{7C870C21-2093-9545-BBB0-EC055D9E9B22}"/>
                    </a:ext>
                  </a:extLst>
                </p:cNvPr>
                <p:cNvSpPr txBox="1"/>
                <p:nvPr/>
              </p:nvSpPr>
              <p:spPr>
                <a:xfrm>
                  <a:off x="5775258" y="546600"/>
                  <a:ext cx="466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39" name="TextBox 338">
                  <a:extLst>
                    <a:ext uri="{FF2B5EF4-FFF2-40B4-BE49-F238E27FC236}">
                      <a16:creationId xmlns:a16="http://schemas.microsoft.com/office/drawing/2014/main" id="{7C870C21-2093-9545-BBB0-EC055D9E9B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5258" y="546600"/>
                  <a:ext cx="466090" cy="369332"/>
                </a:xfrm>
                <a:prstGeom prst="rect">
                  <a:avLst/>
                </a:prstGeom>
                <a:blipFill>
                  <a:blip r:embed="rId5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0" name="TextBox 339">
                  <a:extLst>
                    <a:ext uri="{FF2B5EF4-FFF2-40B4-BE49-F238E27FC236}">
                      <a16:creationId xmlns:a16="http://schemas.microsoft.com/office/drawing/2014/main" id="{E223D01E-0B58-C642-BB80-0E3226B6FBEC}"/>
                    </a:ext>
                  </a:extLst>
                </p:cNvPr>
                <p:cNvSpPr txBox="1"/>
                <p:nvPr/>
              </p:nvSpPr>
              <p:spPr>
                <a:xfrm>
                  <a:off x="6760151" y="546600"/>
                  <a:ext cx="46076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40" name="TextBox 339">
                  <a:extLst>
                    <a:ext uri="{FF2B5EF4-FFF2-40B4-BE49-F238E27FC236}">
                      <a16:creationId xmlns:a16="http://schemas.microsoft.com/office/drawing/2014/main" id="{E223D01E-0B58-C642-BB80-0E3226B6FB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0151" y="546600"/>
                  <a:ext cx="460767" cy="369332"/>
                </a:xfrm>
                <a:prstGeom prst="rect">
                  <a:avLst/>
                </a:prstGeom>
                <a:blipFill>
                  <a:blip r:embed="rId5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1" name="TextBox 340">
                  <a:extLst>
                    <a:ext uri="{FF2B5EF4-FFF2-40B4-BE49-F238E27FC236}">
                      <a16:creationId xmlns:a16="http://schemas.microsoft.com/office/drawing/2014/main" id="{EC2A8F97-8BA3-4C4A-AC94-5B01268833D9}"/>
                    </a:ext>
                  </a:extLst>
                </p:cNvPr>
                <p:cNvSpPr txBox="1"/>
                <p:nvPr/>
              </p:nvSpPr>
              <p:spPr>
                <a:xfrm>
                  <a:off x="6266154" y="573247"/>
                  <a:ext cx="4347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41" name="TextBox 340">
                  <a:extLst>
                    <a:ext uri="{FF2B5EF4-FFF2-40B4-BE49-F238E27FC236}">
                      <a16:creationId xmlns:a16="http://schemas.microsoft.com/office/drawing/2014/main" id="{EC2A8F97-8BA3-4C4A-AC94-5B01268833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6154" y="573247"/>
                  <a:ext cx="434734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2" name="TextBox 341">
                <a:extLst>
                  <a:ext uri="{FF2B5EF4-FFF2-40B4-BE49-F238E27FC236}">
                    <a16:creationId xmlns:a16="http://schemas.microsoft.com/office/drawing/2014/main" id="{D5E7787C-0931-104F-9ED2-09F87A6D2871}"/>
                  </a:ext>
                </a:extLst>
              </p:cNvPr>
              <p:cNvSpPr txBox="1"/>
              <p:nvPr/>
            </p:nvSpPr>
            <p:spPr>
              <a:xfrm>
                <a:off x="10291985" y="5667004"/>
                <a:ext cx="786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𝑡𝑎𝑡</m:t>
                      </m:r>
                      <m:r>
                        <a:rPr lang="en-US" b="0" i="1" baseline="3000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42" name="TextBox 341">
                <a:extLst>
                  <a:ext uri="{FF2B5EF4-FFF2-40B4-BE49-F238E27FC236}">
                    <a16:creationId xmlns:a16="http://schemas.microsoft.com/office/drawing/2014/main" id="{D5E7787C-0931-104F-9ED2-09F87A6D28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1985" y="5667004"/>
                <a:ext cx="786626" cy="369332"/>
              </a:xfrm>
              <a:prstGeom prst="rect">
                <a:avLst/>
              </a:prstGeom>
              <a:blipFill>
                <a:blip r:embed="rId5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3" name="Right Arrow 342">
            <a:extLst>
              <a:ext uri="{FF2B5EF4-FFF2-40B4-BE49-F238E27FC236}">
                <a16:creationId xmlns:a16="http://schemas.microsoft.com/office/drawing/2014/main" id="{5942D253-6606-0D4D-8569-327E32552EDE}"/>
              </a:ext>
            </a:extLst>
          </p:cNvPr>
          <p:cNvSpPr/>
          <p:nvPr/>
        </p:nvSpPr>
        <p:spPr>
          <a:xfrm>
            <a:off x="9879689" y="5740876"/>
            <a:ext cx="431568" cy="24867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4" name="TextBox 343">
            <a:extLst>
              <a:ext uri="{FF2B5EF4-FFF2-40B4-BE49-F238E27FC236}">
                <a16:creationId xmlns:a16="http://schemas.microsoft.com/office/drawing/2014/main" id="{2A32DE6E-7597-1D4A-9334-F95DD8F13B6F}"/>
              </a:ext>
            </a:extLst>
          </p:cNvPr>
          <p:cNvSpPr txBox="1"/>
          <p:nvPr/>
        </p:nvSpPr>
        <p:spPr>
          <a:xfrm>
            <a:off x="456856" y="1811228"/>
            <a:ext cx="1508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Permutations: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261B589-A0CD-6D4B-A99F-CE4BD79E7641}"/>
              </a:ext>
            </a:extLst>
          </p:cNvPr>
          <p:cNvGrpSpPr/>
          <p:nvPr/>
        </p:nvGrpSpPr>
        <p:grpSpPr>
          <a:xfrm>
            <a:off x="1088361" y="6361130"/>
            <a:ext cx="90613" cy="387181"/>
            <a:chOff x="1088361" y="6361130"/>
            <a:chExt cx="90613" cy="387181"/>
          </a:xfrm>
        </p:grpSpPr>
        <p:sp>
          <p:nvSpPr>
            <p:cNvPr id="345" name="Oval 344">
              <a:extLst>
                <a:ext uri="{FF2B5EF4-FFF2-40B4-BE49-F238E27FC236}">
                  <a16:creationId xmlns:a16="http://schemas.microsoft.com/office/drawing/2014/main" id="{81FF719D-0631-6D44-8DDA-EA9C7304BC11}"/>
                </a:ext>
              </a:extLst>
            </p:cNvPr>
            <p:cNvSpPr/>
            <p:nvPr/>
          </p:nvSpPr>
          <p:spPr>
            <a:xfrm>
              <a:off x="1088361" y="6361130"/>
              <a:ext cx="86497" cy="864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Oval 345">
              <a:extLst>
                <a:ext uri="{FF2B5EF4-FFF2-40B4-BE49-F238E27FC236}">
                  <a16:creationId xmlns:a16="http://schemas.microsoft.com/office/drawing/2014/main" id="{63FEA834-9C68-4A4D-9BEF-732AA6672CDF}"/>
                </a:ext>
              </a:extLst>
            </p:cNvPr>
            <p:cNvSpPr/>
            <p:nvPr/>
          </p:nvSpPr>
          <p:spPr>
            <a:xfrm>
              <a:off x="1092477" y="6513530"/>
              <a:ext cx="86497" cy="864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7" name="Oval 346">
              <a:extLst>
                <a:ext uri="{FF2B5EF4-FFF2-40B4-BE49-F238E27FC236}">
                  <a16:creationId xmlns:a16="http://schemas.microsoft.com/office/drawing/2014/main" id="{9A7C04C1-8D87-4A4B-B4D4-01ACD1102EA3}"/>
                </a:ext>
              </a:extLst>
            </p:cNvPr>
            <p:cNvSpPr/>
            <p:nvPr/>
          </p:nvSpPr>
          <p:spPr>
            <a:xfrm>
              <a:off x="1092477" y="6661814"/>
              <a:ext cx="86497" cy="864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C3AC90B-CB75-D640-A837-D0A860A40C30}"/>
              </a:ext>
            </a:extLst>
          </p:cNvPr>
          <p:cNvGrpSpPr/>
          <p:nvPr/>
        </p:nvGrpSpPr>
        <p:grpSpPr>
          <a:xfrm>
            <a:off x="6783241" y="6355316"/>
            <a:ext cx="90613" cy="387181"/>
            <a:chOff x="1249726" y="6513530"/>
            <a:chExt cx="90613" cy="387181"/>
          </a:xfrm>
        </p:grpSpPr>
        <p:sp>
          <p:nvSpPr>
            <p:cNvPr id="348" name="Oval 347">
              <a:extLst>
                <a:ext uri="{FF2B5EF4-FFF2-40B4-BE49-F238E27FC236}">
                  <a16:creationId xmlns:a16="http://schemas.microsoft.com/office/drawing/2014/main" id="{D10B3295-1548-2945-A54F-B85DD421EBAC}"/>
                </a:ext>
              </a:extLst>
            </p:cNvPr>
            <p:cNvSpPr/>
            <p:nvPr/>
          </p:nvSpPr>
          <p:spPr>
            <a:xfrm>
              <a:off x="1249726" y="6513530"/>
              <a:ext cx="86497" cy="864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9" name="Oval 348">
              <a:extLst>
                <a:ext uri="{FF2B5EF4-FFF2-40B4-BE49-F238E27FC236}">
                  <a16:creationId xmlns:a16="http://schemas.microsoft.com/office/drawing/2014/main" id="{D832DC98-1C89-D347-97E4-17BFE30CFAB2}"/>
                </a:ext>
              </a:extLst>
            </p:cNvPr>
            <p:cNvSpPr/>
            <p:nvPr/>
          </p:nvSpPr>
          <p:spPr>
            <a:xfrm>
              <a:off x="1253842" y="6665930"/>
              <a:ext cx="86497" cy="864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0" name="Oval 349">
              <a:extLst>
                <a:ext uri="{FF2B5EF4-FFF2-40B4-BE49-F238E27FC236}">
                  <a16:creationId xmlns:a16="http://schemas.microsoft.com/office/drawing/2014/main" id="{2C16BF12-0A4B-6A49-A5E3-BD051C128FEE}"/>
                </a:ext>
              </a:extLst>
            </p:cNvPr>
            <p:cNvSpPr/>
            <p:nvPr/>
          </p:nvSpPr>
          <p:spPr>
            <a:xfrm>
              <a:off x="1253842" y="6814214"/>
              <a:ext cx="86497" cy="864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Up-Down Arrow 52">
            <a:extLst>
              <a:ext uri="{FF2B5EF4-FFF2-40B4-BE49-F238E27FC236}">
                <a16:creationId xmlns:a16="http://schemas.microsoft.com/office/drawing/2014/main" id="{68FD7230-E1EF-494F-B69B-AED6836362A4}"/>
              </a:ext>
            </a:extLst>
          </p:cNvPr>
          <p:cNvSpPr/>
          <p:nvPr/>
        </p:nvSpPr>
        <p:spPr>
          <a:xfrm>
            <a:off x="2805953" y="1640541"/>
            <a:ext cx="188259" cy="74407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1" name="Up-Down Arrow 350">
            <a:extLst>
              <a:ext uri="{FF2B5EF4-FFF2-40B4-BE49-F238E27FC236}">
                <a16:creationId xmlns:a16="http://schemas.microsoft.com/office/drawing/2014/main" id="{B1311AF8-2E0A-CF4B-AA11-E142A4485E4B}"/>
              </a:ext>
            </a:extLst>
          </p:cNvPr>
          <p:cNvSpPr/>
          <p:nvPr/>
        </p:nvSpPr>
        <p:spPr>
          <a:xfrm>
            <a:off x="8525435" y="1640541"/>
            <a:ext cx="188259" cy="74407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14C7609-4B11-2049-8908-58928B319383}"/>
              </a:ext>
            </a:extLst>
          </p:cNvPr>
          <p:cNvSpPr txBox="1"/>
          <p:nvPr/>
        </p:nvSpPr>
        <p:spPr>
          <a:xfrm>
            <a:off x="2994212" y="1827910"/>
            <a:ext cx="1081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same size</a:t>
            </a:r>
          </a:p>
        </p:txBody>
      </p:sp>
      <p:sp>
        <p:nvSpPr>
          <p:cNvPr id="352" name="TextBox 351">
            <a:extLst>
              <a:ext uri="{FF2B5EF4-FFF2-40B4-BE49-F238E27FC236}">
                <a16:creationId xmlns:a16="http://schemas.microsoft.com/office/drawing/2014/main" id="{F0B44E6D-818F-BD42-AD1A-4EB662DACDFC}"/>
              </a:ext>
            </a:extLst>
          </p:cNvPr>
          <p:cNvSpPr txBox="1"/>
          <p:nvPr/>
        </p:nvSpPr>
        <p:spPr>
          <a:xfrm>
            <a:off x="8656806" y="1807020"/>
            <a:ext cx="1081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same size</a:t>
            </a:r>
          </a:p>
        </p:txBody>
      </p:sp>
    </p:spTree>
    <p:extLst>
      <p:ext uri="{BB962C8B-B14F-4D97-AF65-F5344CB8AC3E}">
        <p14:creationId xmlns:p14="http://schemas.microsoft.com/office/powerpoint/2010/main" val="2375931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D16C9F3-5232-374A-8F9B-3360FAB0017A}"/>
              </a:ext>
            </a:extLst>
          </p:cNvPr>
          <p:cNvGrpSpPr/>
          <p:nvPr/>
        </p:nvGrpSpPr>
        <p:grpSpPr>
          <a:xfrm>
            <a:off x="664581" y="802619"/>
            <a:ext cx="901216" cy="903376"/>
            <a:chOff x="2031861" y="1429407"/>
            <a:chExt cx="1665618" cy="166960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2DFAB47-D342-1443-85FD-41F1E0FE8232}"/>
                </a:ext>
              </a:extLst>
            </p:cNvPr>
            <p:cNvSpPr txBox="1"/>
            <p:nvPr/>
          </p:nvSpPr>
          <p:spPr>
            <a:xfrm>
              <a:off x="2448910" y="14294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8F2CCAE-5AF1-BD49-B8DA-A627FE454AF4}"/>
                </a:ext>
              </a:extLst>
            </p:cNvPr>
            <p:cNvSpPr txBox="1"/>
            <p:nvPr/>
          </p:nvSpPr>
          <p:spPr>
            <a:xfrm>
              <a:off x="2601310" y="15818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B1EC529-BCC9-4A46-B239-BA7EC33798F6}"/>
                </a:ext>
              </a:extLst>
            </p:cNvPr>
            <p:cNvSpPr txBox="1"/>
            <p:nvPr/>
          </p:nvSpPr>
          <p:spPr>
            <a:xfrm>
              <a:off x="2753710" y="17342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2276C7A-A6DE-1744-9E9B-6801D89AB18D}"/>
                </a:ext>
              </a:extLst>
            </p:cNvPr>
            <p:cNvSpPr txBox="1"/>
            <p:nvPr/>
          </p:nvSpPr>
          <p:spPr>
            <a:xfrm>
              <a:off x="2948015" y="1822913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E801E84-FA0E-484D-834E-D92C2B649FAC}"/>
                </a:ext>
              </a:extLst>
            </p:cNvPr>
            <p:cNvSpPr txBox="1"/>
            <p:nvPr/>
          </p:nvSpPr>
          <p:spPr>
            <a:xfrm>
              <a:off x="3058510" y="20390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14BED13-76D4-6B42-A35D-01A143C32376}"/>
                </a:ext>
              </a:extLst>
            </p:cNvPr>
            <p:cNvSpPr txBox="1"/>
            <p:nvPr/>
          </p:nvSpPr>
          <p:spPr>
            <a:xfrm>
              <a:off x="3210910" y="21914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E0206FA-6EB6-5C4E-9007-A913AEE347DD}"/>
                </a:ext>
              </a:extLst>
            </p:cNvPr>
            <p:cNvSpPr txBox="1"/>
            <p:nvPr/>
          </p:nvSpPr>
          <p:spPr>
            <a:xfrm>
              <a:off x="2543640" y="1930854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22327C8-C4DE-9C45-98C4-E892D5CE14D3}"/>
                </a:ext>
              </a:extLst>
            </p:cNvPr>
            <p:cNvSpPr txBox="1"/>
            <p:nvPr/>
          </p:nvSpPr>
          <p:spPr>
            <a:xfrm>
              <a:off x="2559677" y="2401192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AFF1412-F993-5946-9D4E-EEA4F408D063}"/>
                </a:ext>
              </a:extLst>
            </p:cNvPr>
            <p:cNvSpPr txBox="1"/>
            <p:nvPr/>
          </p:nvSpPr>
          <p:spPr>
            <a:xfrm>
              <a:off x="2133803" y="1558684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7C6D666-3403-204E-8907-90A591DC7E2F}"/>
                </a:ext>
              </a:extLst>
            </p:cNvPr>
            <p:cNvSpPr txBox="1"/>
            <p:nvPr/>
          </p:nvSpPr>
          <p:spPr>
            <a:xfrm>
              <a:off x="2244298" y="179421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E589D2B-E5C0-8241-A207-E47D8620A4B3}"/>
                </a:ext>
              </a:extLst>
            </p:cNvPr>
            <p:cNvSpPr txBox="1"/>
            <p:nvPr/>
          </p:nvSpPr>
          <p:spPr>
            <a:xfrm>
              <a:off x="2428162" y="179873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E5F81C2-F1DE-3145-AF44-903CCFF5AECA}"/>
                </a:ext>
              </a:extLst>
            </p:cNvPr>
            <p:cNvSpPr txBox="1"/>
            <p:nvPr/>
          </p:nvSpPr>
          <p:spPr>
            <a:xfrm>
              <a:off x="2464675" y="2140326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DE8562E-85F7-DC45-81FD-E001C7F26D3A}"/>
                </a:ext>
              </a:extLst>
            </p:cNvPr>
            <p:cNvSpPr txBox="1"/>
            <p:nvPr/>
          </p:nvSpPr>
          <p:spPr>
            <a:xfrm>
              <a:off x="2911365" y="2101437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E58695A-CDA9-B847-BAA2-44A9187044F6}"/>
                </a:ext>
              </a:extLst>
            </p:cNvPr>
            <p:cNvSpPr txBox="1"/>
            <p:nvPr/>
          </p:nvSpPr>
          <p:spPr>
            <a:xfrm>
              <a:off x="2758318" y="2319947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17EC8E4-F198-F641-9D0C-6DF5238BE6AA}"/>
                </a:ext>
              </a:extLst>
            </p:cNvPr>
            <p:cNvSpPr txBox="1"/>
            <p:nvPr/>
          </p:nvSpPr>
          <p:spPr>
            <a:xfrm>
              <a:off x="3037762" y="240833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4B621E7-FE7A-104E-997E-4E49AA59867E}"/>
                </a:ext>
              </a:extLst>
            </p:cNvPr>
            <p:cNvSpPr txBox="1"/>
            <p:nvPr/>
          </p:nvSpPr>
          <p:spPr>
            <a:xfrm>
              <a:off x="2055045" y="1872524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915C94F-9CAB-C742-9FF0-35B327EED604}"/>
                </a:ext>
              </a:extLst>
            </p:cNvPr>
            <p:cNvSpPr txBox="1"/>
            <p:nvPr/>
          </p:nvSpPr>
          <p:spPr>
            <a:xfrm>
              <a:off x="3232067" y="1918873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489E9BE-46EF-F64E-BD89-E5227E5E4DB6}"/>
                </a:ext>
              </a:extLst>
            </p:cNvPr>
            <p:cNvSpPr txBox="1"/>
            <p:nvPr/>
          </p:nvSpPr>
          <p:spPr>
            <a:xfrm>
              <a:off x="2927267" y="1483429"/>
              <a:ext cx="284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8DAD2FA-AA8A-004C-86B4-713E63CE3854}"/>
                </a:ext>
              </a:extLst>
            </p:cNvPr>
            <p:cNvSpPr txBox="1"/>
            <p:nvPr/>
          </p:nvSpPr>
          <p:spPr>
            <a:xfrm>
              <a:off x="3263598" y="163824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D2E5ED9-BFCE-EB47-BD5D-C40C62710148}"/>
                </a:ext>
              </a:extLst>
            </p:cNvPr>
            <p:cNvSpPr txBox="1"/>
            <p:nvPr/>
          </p:nvSpPr>
          <p:spPr>
            <a:xfrm>
              <a:off x="2335515" y="2451851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FF49B19-2CAA-EE46-AFB2-033A2C3B7BF8}"/>
                </a:ext>
              </a:extLst>
            </p:cNvPr>
            <p:cNvSpPr txBox="1"/>
            <p:nvPr/>
          </p:nvSpPr>
          <p:spPr>
            <a:xfrm>
              <a:off x="2727434" y="2028286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486FF81-EDF9-434D-B075-296FE117465A}"/>
                </a:ext>
              </a:extLst>
            </p:cNvPr>
            <p:cNvSpPr txBox="1"/>
            <p:nvPr/>
          </p:nvSpPr>
          <p:spPr>
            <a:xfrm>
              <a:off x="2181270" y="2138011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59A8606-12C6-C942-8280-30D6F86D86BD}"/>
                </a:ext>
              </a:extLst>
            </p:cNvPr>
            <p:cNvSpPr/>
            <p:nvPr/>
          </p:nvSpPr>
          <p:spPr>
            <a:xfrm>
              <a:off x="2031861" y="1522463"/>
              <a:ext cx="1665618" cy="157655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B385588-D19A-6447-B479-2610A25BFD56}"/>
              </a:ext>
            </a:extLst>
          </p:cNvPr>
          <p:cNvGrpSpPr/>
          <p:nvPr/>
        </p:nvGrpSpPr>
        <p:grpSpPr>
          <a:xfrm>
            <a:off x="6354626" y="820500"/>
            <a:ext cx="902492" cy="891304"/>
            <a:chOff x="2036652" y="1429407"/>
            <a:chExt cx="1665617" cy="164497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F4EB36B-C490-D740-842C-12A4A10EC247}"/>
                </a:ext>
              </a:extLst>
            </p:cNvPr>
            <p:cNvSpPr txBox="1"/>
            <p:nvPr/>
          </p:nvSpPr>
          <p:spPr>
            <a:xfrm>
              <a:off x="2448910" y="14294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C49D9C8-C922-B643-A3FB-730F7DC1129A}"/>
                </a:ext>
              </a:extLst>
            </p:cNvPr>
            <p:cNvSpPr txBox="1"/>
            <p:nvPr/>
          </p:nvSpPr>
          <p:spPr>
            <a:xfrm>
              <a:off x="2601310" y="15818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025048E-CDF8-5344-83A2-474E4EF5D8D7}"/>
                </a:ext>
              </a:extLst>
            </p:cNvPr>
            <p:cNvSpPr txBox="1"/>
            <p:nvPr/>
          </p:nvSpPr>
          <p:spPr>
            <a:xfrm>
              <a:off x="2753710" y="17342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3F48FE2-1566-404C-A1ED-CD46A4766075}"/>
                </a:ext>
              </a:extLst>
            </p:cNvPr>
            <p:cNvSpPr txBox="1"/>
            <p:nvPr/>
          </p:nvSpPr>
          <p:spPr>
            <a:xfrm>
              <a:off x="2948015" y="1822913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A843561-81EB-FC46-95DD-B95E37D3AF87}"/>
                </a:ext>
              </a:extLst>
            </p:cNvPr>
            <p:cNvSpPr txBox="1"/>
            <p:nvPr/>
          </p:nvSpPr>
          <p:spPr>
            <a:xfrm>
              <a:off x="3058510" y="20390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0E03DE6-2B7A-A145-B01E-630F47322ADA}"/>
                </a:ext>
              </a:extLst>
            </p:cNvPr>
            <p:cNvSpPr txBox="1"/>
            <p:nvPr/>
          </p:nvSpPr>
          <p:spPr>
            <a:xfrm>
              <a:off x="3210910" y="21914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38A856E-8AAD-9A47-B128-4E5A23550D3D}"/>
                </a:ext>
              </a:extLst>
            </p:cNvPr>
            <p:cNvSpPr txBox="1"/>
            <p:nvPr/>
          </p:nvSpPr>
          <p:spPr>
            <a:xfrm>
              <a:off x="2543640" y="1930854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D93585B-5BE0-6E40-9FBF-1813CA060419}"/>
                </a:ext>
              </a:extLst>
            </p:cNvPr>
            <p:cNvSpPr txBox="1"/>
            <p:nvPr/>
          </p:nvSpPr>
          <p:spPr>
            <a:xfrm>
              <a:off x="2559677" y="2401192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5CB68FA-8338-5446-9ACB-CB8E2F1DA480}"/>
                </a:ext>
              </a:extLst>
            </p:cNvPr>
            <p:cNvSpPr txBox="1"/>
            <p:nvPr/>
          </p:nvSpPr>
          <p:spPr>
            <a:xfrm>
              <a:off x="2133803" y="1558684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8C1BF91-4528-9248-82B1-204CFC643411}"/>
                </a:ext>
              </a:extLst>
            </p:cNvPr>
            <p:cNvSpPr txBox="1"/>
            <p:nvPr/>
          </p:nvSpPr>
          <p:spPr>
            <a:xfrm>
              <a:off x="2244298" y="179421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0EC6158-AFD9-4F49-86E2-3BC699F6B045}"/>
                </a:ext>
              </a:extLst>
            </p:cNvPr>
            <p:cNvSpPr txBox="1"/>
            <p:nvPr/>
          </p:nvSpPr>
          <p:spPr>
            <a:xfrm>
              <a:off x="2428162" y="179873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DFF3CB2-96B2-7643-BAED-A3820D404BCA}"/>
                </a:ext>
              </a:extLst>
            </p:cNvPr>
            <p:cNvSpPr txBox="1"/>
            <p:nvPr/>
          </p:nvSpPr>
          <p:spPr>
            <a:xfrm>
              <a:off x="2464675" y="2140326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3B2B682-5754-C74F-A9ED-FAC69A65B981}"/>
                </a:ext>
              </a:extLst>
            </p:cNvPr>
            <p:cNvSpPr txBox="1"/>
            <p:nvPr/>
          </p:nvSpPr>
          <p:spPr>
            <a:xfrm>
              <a:off x="2911365" y="2101437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E39B8DA-9014-5F41-BD5D-9746D0E5AB2E}"/>
                </a:ext>
              </a:extLst>
            </p:cNvPr>
            <p:cNvSpPr txBox="1"/>
            <p:nvPr/>
          </p:nvSpPr>
          <p:spPr>
            <a:xfrm>
              <a:off x="2758318" y="2319947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D194A27-060A-B945-BB61-FB49E326B87F}"/>
                </a:ext>
              </a:extLst>
            </p:cNvPr>
            <p:cNvSpPr txBox="1"/>
            <p:nvPr/>
          </p:nvSpPr>
          <p:spPr>
            <a:xfrm>
              <a:off x="3037762" y="240833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F7B325E-BB67-BA4B-BD7D-F9A0D38E5CB2}"/>
                </a:ext>
              </a:extLst>
            </p:cNvPr>
            <p:cNvSpPr txBox="1"/>
            <p:nvPr/>
          </p:nvSpPr>
          <p:spPr>
            <a:xfrm>
              <a:off x="2055045" y="1872524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5AF28CE-DD06-724F-AC13-6EAFF02391AD}"/>
                </a:ext>
              </a:extLst>
            </p:cNvPr>
            <p:cNvSpPr txBox="1"/>
            <p:nvPr/>
          </p:nvSpPr>
          <p:spPr>
            <a:xfrm>
              <a:off x="3232067" y="1918873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B8C9D45-856C-8047-8CFE-BB637AE24EA4}"/>
                </a:ext>
              </a:extLst>
            </p:cNvPr>
            <p:cNvSpPr txBox="1"/>
            <p:nvPr/>
          </p:nvSpPr>
          <p:spPr>
            <a:xfrm>
              <a:off x="2927267" y="1483429"/>
              <a:ext cx="284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73DF392-E122-3E45-B970-5940CAF4B27B}"/>
                </a:ext>
              </a:extLst>
            </p:cNvPr>
            <p:cNvSpPr txBox="1"/>
            <p:nvPr/>
          </p:nvSpPr>
          <p:spPr>
            <a:xfrm>
              <a:off x="3263598" y="163824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5DD341A-3B1F-3D44-8507-9A13A91B0BF6}"/>
                </a:ext>
              </a:extLst>
            </p:cNvPr>
            <p:cNvSpPr txBox="1"/>
            <p:nvPr/>
          </p:nvSpPr>
          <p:spPr>
            <a:xfrm>
              <a:off x="2335515" y="2451851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246BFAE-057E-E44C-A1FA-EE65AE993146}"/>
                </a:ext>
              </a:extLst>
            </p:cNvPr>
            <p:cNvSpPr txBox="1"/>
            <p:nvPr/>
          </p:nvSpPr>
          <p:spPr>
            <a:xfrm>
              <a:off x="2727434" y="2028286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0EAF7B1-D6F3-B449-BCE3-61F7A32AC6AB}"/>
                </a:ext>
              </a:extLst>
            </p:cNvPr>
            <p:cNvSpPr txBox="1"/>
            <p:nvPr/>
          </p:nvSpPr>
          <p:spPr>
            <a:xfrm>
              <a:off x="2181270" y="2138011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8438EE-8748-E342-8D93-5CEA92CFFA57}"/>
                </a:ext>
              </a:extLst>
            </p:cNvPr>
            <p:cNvSpPr/>
            <p:nvPr/>
          </p:nvSpPr>
          <p:spPr>
            <a:xfrm>
              <a:off x="2036652" y="1497826"/>
              <a:ext cx="1665617" cy="157655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83C39D32-9320-FF48-ADB5-3769287B83A2}"/>
              </a:ext>
            </a:extLst>
          </p:cNvPr>
          <p:cNvSpPr txBox="1"/>
          <p:nvPr/>
        </p:nvSpPr>
        <p:spPr>
          <a:xfrm>
            <a:off x="456856" y="385839"/>
            <a:ext cx="1140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set A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4435AFF-92DA-0043-B879-10813B927839}"/>
              </a:ext>
            </a:extLst>
          </p:cNvPr>
          <p:cNvSpPr txBox="1"/>
          <p:nvPr/>
        </p:nvSpPr>
        <p:spPr>
          <a:xfrm>
            <a:off x="6213085" y="376098"/>
            <a:ext cx="1140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data set B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F072B63D-77A6-9A4D-8486-71B184484B3D}"/>
              </a:ext>
            </a:extLst>
          </p:cNvPr>
          <p:cNvGrpSpPr/>
          <p:nvPr/>
        </p:nvGrpSpPr>
        <p:grpSpPr>
          <a:xfrm>
            <a:off x="1692893" y="1073937"/>
            <a:ext cx="2404595" cy="395979"/>
            <a:chOff x="5074022" y="546600"/>
            <a:chExt cx="2404595" cy="395979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23A49F39-394F-9D4A-807C-1E1EDFAA275D}"/>
                </a:ext>
              </a:extLst>
            </p:cNvPr>
            <p:cNvSpPr/>
            <p:nvPr/>
          </p:nvSpPr>
          <p:spPr>
            <a:xfrm>
              <a:off x="5127813" y="615846"/>
              <a:ext cx="2283658" cy="31184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044C7C7C-DA62-3046-91F6-5CDE4E491FC3}"/>
                    </a:ext>
                  </a:extLst>
                </p:cNvPr>
                <p:cNvSpPr txBox="1"/>
                <p:nvPr/>
              </p:nvSpPr>
              <p:spPr>
                <a:xfrm>
                  <a:off x="5074022" y="546600"/>
                  <a:ext cx="466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9" name="TextBox 138">
                  <a:extLst>
                    <a:ext uri="{FF2B5EF4-FFF2-40B4-BE49-F238E27FC236}">
                      <a16:creationId xmlns:a16="http://schemas.microsoft.com/office/drawing/2014/main" id="{97C42555-68AE-5445-BE9C-BC911E8DE1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4022" y="546600"/>
                  <a:ext cx="466090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EFD32D5D-616B-4845-9FC4-9C8F5998065D}"/>
                    </a:ext>
                  </a:extLst>
                </p:cNvPr>
                <p:cNvSpPr txBox="1"/>
                <p:nvPr/>
              </p:nvSpPr>
              <p:spPr>
                <a:xfrm>
                  <a:off x="5424640" y="546600"/>
                  <a:ext cx="466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C91C4968-F5AA-814B-9E07-1034F6A44B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4640" y="546600"/>
                  <a:ext cx="46609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5A0206E1-9942-B444-9C27-ACF028CDE857}"/>
                    </a:ext>
                  </a:extLst>
                </p:cNvPr>
                <p:cNvSpPr txBox="1"/>
                <p:nvPr/>
              </p:nvSpPr>
              <p:spPr>
                <a:xfrm>
                  <a:off x="5775258" y="546600"/>
                  <a:ext cx="466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9C62CBCD-3E8F-B94B-87AE-D61EDD7850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5258" y="546600"/>
                  <a:ext cx="46609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FC2093B2-1631-9A49-9F76-6A9EF6D5CFF8}"/>
                    </a:ext>
                  </a:extLst>
                </p:cNvPr>
                <p:cNvSpPr txBox="1"/>
                <p:nvPr/>
              </p:nvSpPr>
              <p:spPr>
                <a:xfrm>
                  <a:off x="6760151" y="546600"/>
                  <a:ext cx="7184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FC2093B2-1631-9A49-9F76-6A9EF6D5CF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0151" y="546600"/>
                  <a:ext cx="718466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CC99EC0D-5B12-944B-9F86-518DDC63BE69}"/>
                    </a:ext>
                  </a:extLst>
                </p:cNvPr>
                <p:cNvSpPr txBox="1"/>
                <p:nvPr/>
              </p:nvSpPr>
              <p:spPr>
                <a:xfrm>
                  <a:off x="6266154" y="573247"/>
                  <a:ext cx="4347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CC99EC0D-5B12-944B-9F86-518DDC63BE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6154" y="573247"/>
                  <a:ext cx="43473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2AD87842-7C3C-E944-8938-53D6C134253A}"/>
                  </a:ext>
                </a:extLst>
              </p:cNvPr>
              <p:cNvSpPr txBox="1"/>
              <p:nvPr/>
            </p:nvSpPr>
            <p:spPr>
              <a:xfrm>
                <a:off x="4572914" y="1092202"/>
                <a:ext cx="6615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𝑡𝑎𝑡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2AD87842-7C3C-E944-8938-53D6C13425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914" y="1092202"/>
                <a:ext cx="66159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Right Arrow 63">
            <a:extLst>
              <a:ext uri="{FF2B5EF4-FFF2-40B4-BE49-F238E27FC236}">
                <a16:creationId xmlns:a16="http://schemas.microsoft.com/office/drawing/2014/main" id="{188F1EE8-3DE3-1041-8A05-152926184F17}"/>
              </a:ext>
            </a:extLst>
          </p:cNvPr>
          <p:cNvSpPr/>
          <p:nvPr/>
        </p:nvSpPr>
        <p:spPr>
          <a:xfrm>
            <a:off x="4160618" y="1166074"/>
            <a:ext cx="431568" cy="24867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11C716B3-0CFD-154F-AD7A-EEF3B10D2ED7}"/>
              </a:ext>
            </a:extLst>
          </p:cNvPr>
          <p:cNvGrpSpPr/>
          <p:nvPr/>
        </p:nvGrpSpPr>
        <p:grpSpPr>
          <a:xfrm>
            <a:off x="7419053" y="1092202"/>
            <a:ext cx="2404595" cy="395979"/>
            <a:chOff x="5074022" y="546600"/>
            <a:chExt cx="2404595" cy="395979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C0D6F9D6-F570-7C40-9E07-7F0B642E5A1C}"/>
                </a:ext>
              </a:extLst>
            </p:cNvPr>
            <p:cNvSpPr/>
            <p:nvPr/>
          </p:nvSpPr>
          <p:spPr>
            <a:xfrm>
              <a:off x="5127813" y="615846"/>
              <a:ext cx="2283658" cy="31184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22987D1C-CE1B-FB49-8D0D-9CF762697FF9}"/>
                    </a:ext>
                  </a:extLst>
                </p:cNvPr>
                <p:cNvSpPr txBox="1"/>
                <p:nvPr/>
              </p:nvSpPr>
              <p:spPr>
                <a:xfrm>
                  <a:off x="5074022" y="546600"/>
                  <a:ext cx="466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22987D1C-CE1B-FB49-8D0D-9CF762697F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4022" y="546600"/>
                  <a:ext cx="466090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BE467DF6-10C4-7141-B9A0-F756822E7686}"/>
                    </a:ext>
                  </a:extLst>
                </p:cNvPr>
                <p:cNvSpPr txBox="1"/>
                <p:nvPr/>
              </p:nvSpPr>
              <p:spPr>
                <a:xfrm>
                  <a:off x="5424640" y="546600"/>
                  <a:ext cx="466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BE467DF6-10C4-7141-B9A0-F756822E76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4640" y="546600"/>
                  <a:ext cx="466090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6D2BC031-28E2-6345-9CE2-0239FC703D96}"/>
                    </a:ext>
                  </a:extLst>
                </p:cNvPr>
                <p:cNvSpPr txBox="1"/>
                <p:nvPr/>
              </p:nvSpPr>
              <p:spPr>
                <a:xfrm>
                  <a:off x="5775258" y="546600"/>
                  <a:ext cx="466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9C62CBCD-3E8F-B94B-87AE-D61EDD7850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5258" y="546600"/>
                  <a:ext cx="46609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25205860-15CB-6D40-AFCB-3EA28A69B747}"/>
                    </a:ext>
                  </a:extLst>
                </p:cNvPr>
                <p:cNvSpPr txBox="1"/>
                <p:nvPr/>
              </p:nvSpPr>
              <p:spPr>
                <a:xfrm>
                  <a:off x="6760151" y="546600"/>
                  <a:ext cx="7184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25205860-15CB-6D40-AFCB-3EA28A69B7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0151" y="546600"/>
                  <a:ext cx="718466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7D406CE8-B5BD-944E-A3ED-DC4997AFE3B9}"/>
                    </a:ext>
                  </a:extLst>
                </p:cNvPr>
                <p:cNvSpPr txBox="1"/>
                <p:nvPr/>
              </p:nvSpPr>
              <p:spPr>
                <a:xfrm>
                  <a:off x="6266154" y="573247"/>
                  <a:ext cx="4347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7D406CE8-B5BD-944E-A3ED-DC4997AFE3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6154" y="573247"/>
                  <a:ext cx="434734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5D6C124A-985E-BD4F-92BE-FD5E22DCF7A1}"/>
                  </a:ext>
                </a:extLst>
              </p:cNvPr>
              <p:cNvSpPr txBox="1"/>
              <p:nvPr/>
            </p:nvSpPr>
            <p:spPr>
              <a:xfrm>
                <a:off x="10291985" y="1111770"/>
                <a:ext cx="6615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𝑡𝑎𝑡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5D6C124A-985E-BD4F-92BE-FD5E22DCF7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1985" y="1111770"/>
                <a:ext cx="661591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Right Arrow 94">
            <a:extLst>
              <a:ext uri="{FF2B5EF4-FFF2-40B4-BE49-F238E27FC236}">
                <a16:creationId xmlns:a16="http://schemas.microsoft.com/office/drawing/2014/main" id="{1B147C8B-7C92-D144-84D4-12F961031AD3}"/>
              </a:ext>
            </a:extLst>
          </p:cNvPr>
          <p:cNvSpPr/>
          <p:nvPr/>
        </p:nvSpPr>
        <p:spPr>
          <a:xfrm>
            <a:off x="9879689" y="1185642"/>
            <a:ext cx="431568" cy="24867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A638BBB3-4D2C-6942-B03A-3944FB26E72B}"/>
              </a:ext>
            </a:extLst>
          </p:cNvPr>
          <p:cNvGrpSpPr/>
          <p:nvPr/>
        </p:nvGrpSpPr>
        <p:grpSpPr>
          <a:xfrm>
            <a:off x="664581" y="2228005"/>
            <a:ext cx="901216" cy="903376"/>
            <a:chOff x="2031861" y="1429407"/>
            <a:chExt cx="1665618" cy="1669609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3551744-A96E-1A43-B25A-533F2CD11E51}"/>
                </a:ext>
              </a:extLst>
            </p:cNvPr>
            <p:cNvSpPr txBox="1"/>
            <p:nvPr/>
          </p:nvSpPr>
          <p:spPr>
            <a:xfrm>
              <a:off x="2448910" y="14294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26DE5BA8-A108-2A4F-9AA6-487652E377C6}"/>
                </a:ext>
              </a:extLst>
            </p:cNvPr>
            <p:cNvSpPr txBox="1"/>
            <p:nvPr/>
          </p:nvSpPr>
          <p:spPr>
            <a:xfrm>
              <a:off x="2601310" y="15818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FCCE2647-88D8-694E-B27F-B871B2146493}"/>
                </a:ext>
              </a:extLst>
            </p:cNvPr>
            <p:cNvSpPr txBox="1"/>
            <p:nvPr/>
          </p:nvSpPr>
          <p:spPr>
            <a:xfrm>
              <a:off x="2753710" y="17342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A84C3508-B6CD-A44A-B031-BB061F8A8E4E}"/>
                </a:ext>
              </a:extLst>
            </p:cNvPr>
            <p:cNvSpPr txBox="1"/>
            <p:nvPr/>
          </p:nvSpPr>
          <p:spPr>
            <a:xfrm>
              <a:off x="2948015" y="1822913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763449B0-D0F2-E441-BCDA-639BD68609C9}"/>
                </a:ext>
              </a:extLst>
            </p:cNvPr>
            <p:cNvSpPr txBox="1"/>
            <p:nvPr/>
          </p:nvSpPr>
          <p:spPr>
            <a:xfrm>
              <a:off x="3058510" y="20390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2F6CA29-6D9C-4246-8E10-2BCB0515E8E0}"/>
                </a:ext>
              </a:extLst>
            </p:cNvPr>
            <p:cNvSpPr txBox="1"/>
            <p:nvPr/>
          </p:nvSpPr>
          <p:spPr>
            <a:xfrm>
              <a:off x="3210910" y="21914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461D8A42-4A4C-2F46-87EC-35F98DE86A38}"/>
                </a:ext>
              </a:extLst>
            </p:cNvPr>
            <p:cNvSpPr txBox="1"/>
            <p:nvPr/>
          </p:nvSpPr>
          <p:spPr>
            <a:xfrm>
              <a:off x="2543640" y="1930854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2BF7F1A-6584-5141-8704-3753D88CF3FE}"/>
                </a:ext>
              </a:extLst>
            </p:cNvPr>
            <p:cNvSpPr txBox="1"/>
            <p:nvPr/>
          </p:nvSpPr>
          <p:spPr>
            <a:xfrm>
              <a:off x="2559677" y="2401192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D9464958-85E4-424B-8091-7E3A01F032F9}"/>
                </a:ext>
              </a:extLst>
            </p:cNvPr>
            <p:cNvSpPr txBox="1"/>
            <p:nvPr/>
          </p:nvSpPr>
          <p:spPr>
            <a:xfrm>
              <a:off x="2133803" y="1558684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4D6169CB-023C-5941-82B9-27516AAC2DFD}"/>
                </a:ext>
              </a:extLst>
            </p:cNvPr>
            <p:cNvSpPr txBox="1"/>
            <p:nvPr/>
          </p:nvSpPr>
          <p:spPr>
            <a:xfrm>
              <a:off x="2244297" y="1794219"/>
              <a:ext cx="294291" cy="6825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E9507120-0D42-5948-890C-2429E07189AA}"/>
                </a:ext>
              </a:extLst>
            </p:cNvPr>
            <p:cNvSpPr txBox="1"/>
            <p:nvPr/>
          </p:nvSpPr>
          <p:spPr>
            <a:xfrm>
              <a:off x="2428162" y="179873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3C8E7486-5502-1A4A-B101-8E96BA340A1D}"/>
                </a:ext>
              </a:extLst>
            </p:cNvPr>
            <p:cNvSpPr txBox="1"/>
            <p:nvPr/>
          </p:nvSpPr>
          <p:spPr>
            <a:xfrm>
              <a:off x="2464676" y="2140326"/>
              <a:ext cx="294291" cy="6825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759BA585-8B19-BC4B-9762-EA454F3E8D5D}"/>
                </a:ext>
              </a:extLst>
            </p:cNvPr>
            <p:cNvSpPr txBox="1"/>
            <p:nvPr/>
          </p:nvSpPr>
          <p:spPr>
            <a:xfrm>
              <a:off x="2911365" y="2101438"/>
              <a:ext cx="294291" cy="6825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E9D1258A-2B2B-474E-A2CE-99550FA58BBA}"/>
                </a:ext>
              </a:extLst>
            </p:cNvPr>
            <p:cNvSpPr txBox="1"/>
            <p:nvPr/>
          </p:nvSpPr>
          <p:spPr>
            <a:xfrm>
              <a:off x="2758318" y="2319947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CFFE134F-5753-4C4B-9491-6A6F69476F73}"/>
                </a:ext>
              </a:extLst>
            </p:cNvPr>
            <p:cNvSpPr txBox="1"/>
            <p:nvPr/>
          </p:nvSpPr>
          <p:spPr>
            <a:xfrm>
              <a:off x="3037762" y="240833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05B35B20-A4CA-C048-A580-82A578C4232A}"/>
                </a:ext>
              </a:extLst>
            </p:cNvPr>
            <p:cNvSpPr txBox="1"/>
            <p:nvPr/>
          </p:nvSpPr>
          <p:spPr>
            <a:xfrm>
              <a:off x="2055045" y="1872524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B22A43E3-641D-3D44-A36D-B08A421D646C}"/>
                </a:ext>
              </a:extLst>
            </p:cNvPr>
            <p:cNvSpPr txBox="1"/>
            <p:nvPr/>
          </p:nvSpPr>
          <p:spPr>
            <a:xfrm>
              <a:off x="3232067" y="1918873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48E351A5-A474-784C-9D5B-D722F76BD404}"/>
                </a:ext>
              </a:extLst>
            </p:cNvPr>
            <p:cNvSpPr txBox="1"/>
            <p:nvPr/>
          </p:nvSpPr>
          <p:spPr>
            <a:xfrm>
              <a:off x="2927266" y="1483430"/>
              <a:ext cx="284052" cy="6825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065BB401-969E-114E-8D98-1807DFE9E440}"/>
                </a:ext>
              </a:extLst>
            </p:cNvPr>
            <p:cNvSpPr txBox="1"/>
            <p:nvPr/>
          </p:nvSpPr>
          <p:spPr>
            <a:xfrm>
              <a:off x="3263598" y="163824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8ACFF85A-ECCA-334B-87FF-5F13F5CD6CFF}"/>
                </a:ext>
              </a:extLst>
            </p:cNvPr>
            <p:cNvSpPr txBox="1"/>
            <p:nvPr/>
          </p:nvSpPr>
          <p:spPr>
            <a:xfrm>
              <a:off x="2335515" y="2451851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3F6DF288-5F6C-CA46-88E5-3A2C2B37029C}"/>
                </a:ext>
              </a:extLst>
            </p:cNvPr>
            <p:cNvSpPr txBox="1"/>
            <p:nvPr/>
          </p:nvSpPr>
          <p:spPr>
            <a:xfrm>
              <a:off x="2727434" y="2028286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E5C16ED9-0A26-654A-8958-3408D7553496}"/>
                </a:ext>
              </a:extLst>
            </p:cNvPr>
            <p:cNvSpPr txBox="1"/>
            <p:nvPr/>
          </p:nvSpPr>
          <p:spPr>
            <a:xfrm>
              <a:off x="2181270" y="2138011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729115CC-68E2-7B43-A78E-A4F459D4C03E}"/>
                </a:ext>
              </a:extLst>
            </p:cNvPr>
            <p:cNvSpPr/>
            <p:nvPr/>
          </p:nvSpPr>
          <p:spPr>
            <a:xfrm>
              <a:off x="2031861" y="1522463"/>
              <a:ext cx="1665618" cy="157655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B44D2318-3735-2843-AF7C-2635E918F453}"/>
              </a:ext>
            </a:extLst>
          </p:cNvPr>
          <p:cNvGrpSpPr/>
          <p:nvPr/>
        </p:nvGrpSpPr>
        <p:grpSpPr>
          <a:xfrm>
            <a:off x="6354626" y="2245886"/>
            <a:ext cx="948856" cy="899752"/>
            <a:chOff x="2036652" y="1429407"/>
            <a:chExt cx="1751185" cy="1660562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13CE1ADF-A51A-2F40-B184-DEF47884E45E}"/>
                </a:ext>
              </a:extLst>
            </p:cNvPr>
            <p:cNvSpPr txBox="1"/>
            <p:nvPr/>
          </p:nvSpPr>
          <p:spPr>
            <a:xfrm>
              <a:off x="2448910" y="14294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32FF65F7-E50D-F848-B285-B3523AE48221}"/>
                </a:ext>
              </a:extLst>
            </p:cNvPr>
            <p:cNvSpPr txBox="1"/>
            <p:nvPr/>
          </p:nvSpPr>
          <p:spPr>
            <a:xfrm>
              <a:off x="2601310" y="15818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A7B209B8-E53F-DE4E-B65D-D51BC06A1236}"/>
                </a:ext>
              </a:extLst>
            </p:cNvPr>
            <p:cNvSpPr txBox="1"/>
            <p:nvPr/>
          </p:nvSpPr>
          <p:spPr>
            <a:xfrm>
              <a:off x="2753710" y="1734208"/>
              <a:ext cx="524239" cy="681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9664D8BD-5A25-3B44-A1BA-D0739FC04915}"/>
                </a:ext>
              </a:extLst>
            </p:cNvPr>
            <p:cNvSpPr txBox="1"/>
            <p:nvPr/>
          </p:nvSpPr>
          <p:spPr>
            <a:xfrm>
              <a:off x="2948015" y="1822913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D6DB9953-A4FA-1D41-B041-50D7A01C3C24}"/>
                </a:ext>
              </a:extLst>
            </p:cNvPr>
            <p:cNvSpPr txBox="1"/>
            <p:nvPr/>
          </p:nvSpPr>
          <p:spPr>
            <a:xfrm>
              <a:off x="3058510" y="20390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F8CA7165-D451-C34E-96AC-21B014EAEB74}"/>
                </a:ext>
              </a:extLst>
            </p:cNvPr>
            <p:cNvSpPr txBox="1"/>
            <p:nvPr/>
          </p:nvSpPr>
          <p:spPr>
            <a:xfrm>
              <a:off x="3210910" y="21914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C309F5E7-863D-C44F-8EF7-623C30AEC852}"/>
                </a:ext>
              </a:extLst>
            </p:cNvPr>
            <p:cNvSpPr txBox="1"/>
            <p:nvPr/>
          </p:nvSpPr>
          <p:spPr>
            <a:xfrm>
              <a:off x="2543640" y="1930854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903B02A7-18D6-3141-BEDE-0B1F08F6ADA4}"/>
                </a:ext>
              </a:extLst>
            </p:cNvPr>
            <p:cNvSpPr txBox="1"/>
            <p:nvPr/>
          </p:nvSpPr>
          <p:spPr>
            <a:xfrm>
              <a:off x="2559677" y="2401192"/>
              <a:ext cx="524239" cy="681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649ADD44-BE7B-EA48-BF47-CA983D5AB212}"/>
                </a:ext>
              </a:extLst>
            </p:cNvPr>
            <p:cNvSpPr txBox="1"/>
            <p:nvPr/>
          </p:nvSpPr>
          <p:spPr>
            <a:xfrm>
              <a:off x="2133803" y="1558684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F0A8F07F-81CD-2742-B2C9-83CB6272B166}"/>
                </a:ext>
              </a:extLst>
            </p:cNvPr>
            <p:cNvSpPr txBox="1"/>
            <p:nvPr/>
          </p:nvSpPr>
          <p:spPr>
            <a:xfrm>
              <a:off x="2244298" y="179421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7C683B6C-459C-EE43-96DE-2EEB2EF5432F}"/>
                </a:ext>
              </a:extLst>
            </p:cNvPr>
            <p:cNvSpPr txBox="1"/>
            <p:nvPr/>
          </p:nvSpPr>
          <p:spPr>
            <a:xfrm>
              <a:off x="2428162" y="179873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65046296-2194-F345-81BB-B6F09C50A461}"/>
                </a:ext>
              </a:extLst>
            </p:cNvPr>
            <p:cNvSpPr txBox="1"/>
            <p:nvPr/>
          </p:nvSpPr>
          <p:spPr>
            <a:xfrm>
              <a:off x="2464675" y="2140326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628B6A6F-1699-A148-BFB1-BDA8A3211BAF}"/>
                </a:ext>
              </a:extLst>
            </p:cNvPr>
            <p:cNvSpPr txBox="1"/>
            <p:nvPr/>
          </p:nvSpPr>
          <p:spPr>
            <a:xfrm>
              <a:off x="2911365" y="2101437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D1C89920-1B08-3446-97DE-58891611A7F7}"/>
                </a:ext>
              </a:extLst>
            </p:cNvPr>
            <p:cNvSpPr txBox="1"/>
            <p:nvPr/>
          </p:nvSpPr>
          <p:spPr>
            <a:xfrm>
              <a:off x="2758318" y="2319947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522C3424-A917-FE44-9F41-9483CC433F23}"/>
                </a:ext>
              </a:extLst>
            </p:cNvPr>
            <p:cNvSpPr txBox="1"/>
            <p:nvPr/>
          </p:nvSpPr>
          <p:spPr>
            <a:xfrm>
              <a:off x="3037762" y="2408338"/>
              <a:ext cx="294290" cy="6816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591DDBA0-2B5A-B243-AEE0-9C8E4FA8AEA5}"/>
                </a:ext>
              </a:extLst>
            </p:cNvPr>
            <p:cNvSpPr txBox="1"/>
            <p:nvPr/>
          </p:nvSpPr>
          <p:spPr>
            <a:xfrm>
              <a:off x="2055045" y="1872525"/>
              <a:ext cx="294290" cy="6816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5254B46D-C623-9E4C-A3C2-877BC401C90C}"/>
                </a:ext>
              </a:extLst>
            </p:cNvPr>
            <p:cNvSpPr txBox="1"/>
            <p:nvPr/>
          </p:nvSpPr>
          <p:spPr>
            <a:xfrm>
              <a:off x="3232067" y="1918873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DACD81A2-0244-D24B-AE6B-336EE1B252A0}"/>
                </a:ext>
              </a:extLst>
            </p:cNvPr>
            <p:cNvSpPr txBox="1"/>
            <p:nvPr/>
          </p:nvSpPr>
          <p:spPr>
            <a:xfrm>
              <a:off x="2927267" y="1483429"/>
              <a:ext cx="284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D38687B8-7CCA-A14D-AEB6-39151CC38D73}"/>
                </a:ext>
              </a:extLst>
            </p:cNvPr>
            <p:cNvSpPr txBox="1"/>
            <p:nvPr/>
          </p:nvSpPr>
          <p:spPr>
            <a:xfrm>
              <a:off x="3263598" y="1638247"/>
              <a:ext cx="524239" cy="681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5D1A3205-0A98-0B4F-B9C9-DDE0EE824C98}"/>
                </a:ext>
              </a:extLst>
            </p:cNvPr>
            <p:cNvSpPr txBox="1"/>
            <p:nvPr/>
          </p:nvSpPr>
          <p:spPr>
            <a:xfrm>
              <a:off x="2335515" y="2451851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D156F554-A1F3-DD48-92FE-B1AD8F5FDD5F}"/>
                </a:ext>
              </a:extLst>
            </p:cNvPr>
            <p:cNvSpPr txBox="1"/>
            <p:nvPr/>
          </p:nvSpPr>
          <p:spPr>
            <a:xfrm>
              <a:off x="2727434" y="2028286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B8F86675-4AE3-604A-885B-FA01736155EE}"/>
                </a:ext>
              </a:extLst>
            </p:cNvPr>
            <p:cNvSpPr txBox="1"/>
            <p:nvPr/>
          </p:nvSpPr>
          <p:spPr>
            <a:xfrm>
              <a:off x="2181270" y="2138011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14407B1A-07AE-B848-ADA1-0815A402B10A}"/>
                </a:ext>
              </a:extLst>
            </p:cNvPr>
            <p:cNvSpPr/>
            <p:nvPr/>
          </p:nvSpPr>
          <p:spPr>
            <a:xfrm>
              <a:off x="2036652" y="1497826"/>
              <a:ext cx="1665617" cy="157655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F879A49F-D654-E94F-98E4-36D7DFD18200}"/>
              </a:ext>
            </a:extLst>
          </p:cNvPr>
          <p:cNvGrpSpPr/>
          <p:nvPr/>
        </p:nvGrpSpPr>
        <p:grpSpPr>
          <a:xfrm>
            <a:off x="1692893" y="2499323"/>
            <a:ext cx="2337449" cy="395979"/>
            <a:chOff x="5074022" y="546600"/>
            <a:chExt cx="2337449" cy="395979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E235AF48-8618-1840-A5C6-BA362639C23C}"/>
                </a:ext>
              </a:extLst>
            </p:cNvPr>
            <p:cNvSpPr/>
            <p:nvPr/>
          </p:nvSpPr>
          <p:spPr>
            <a:xfrm>
              <a:off x="5127813" y="615846"/>
              <a:ext cx="2283658" cy="31184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209F7D7F-61B2-6346-B704-61001E938A74}"/>
                    </a:ext>
                  </a:extLst>
                </p:cNvPr>
                <p:cNvSpPr txBox="1"/>
                <p:nvPr/>
              </p:nvSpPr>
              <p:spPr>
                <a:xfrm>
                  <a:off x="5074022" y="546600"/>
                  <a:ext cx="466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209F7D7F-61B2-6346-B704-61001E938A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4022" y="546600"/>
                  <a:ext cx="466090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TextBox 130">
                  <a:extLst>
                    <a:ext uri="{FF2B5EF4-FFF2-40B4-BE49-F238E27FC236}">
                      <a16:creationId xmlns:a16="http://schemas.microsoft.com/office/drawing/2014/main" id="{3043F541-C428-A043-93E9-BF657E55850D}"/>
                    </a:ext>
                  </a:extLst>
                </p:cNvPr>
                <p:cNvSpPr txBox="1"/>
                <p:nvPr/>
              </p:nvSpPr>
              <p:spPr>
                <a:xfrm>
                  <a:off x="5424640" y="546600"/>
                  <a:ext cx="466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1" name="TextBox 130">
                  <a:extLst>
                    <a:ext uri="{FF2B5EF4-FFF2-40B4-BE49-F238E27FC236}">
                      <a16:creationId xmlns:a16="http://schemas.microsoft.com/office/drawing/2014/main" id="{3043F541-C428-A043-93E9-BF657E5585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4640" y="546600"/>
                  <a:ext cx="466090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115E0039-2969-1744-A2E7-47C0159DBD18}"/>
                    </a:ext>
                  </a:extLst>
                </p:cNvPr>
                <p:cNvSpPr txBox="1"/>
                <p:nvPr/>
              </p:nvSpPr>
              <p:spPr>
                <a:xfrm>
                  <a:off x="5775258" y="546600"/>
                  <a:ext cx="466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115E0039-2969-1744-A2E7-47C0159DBD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5258" y="546600"/>
                  <a:ext cx="466090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1AA230F8-9EA3-7B4B-AFFE-84835AF68E5D}"/>
                    </a:ext>
                  </a:extLst>
                </p:cNvPr>
                <p:cNvSpPr txBox="1"/>
                <p:nvPr/>
              </p:nvSpPr>
              <p:spPr>
                <a:xfrm>
                  <a:off x="6760151" y="546600"/>
                  <a:ext cx="466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1AA230F8-9EA3-7B4B-AFFE-84835AF68E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0151" y="546600"/>
                  <a:ext cx="466090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9510F346-C355-7243-8DF9-A86F543ABACF}"/>
                    </a:ext>
                  </a:extLst>
                </p:cNvPr>
                <p:cNvSpPr txBox="1"/>
                <p:nvPr/>
              </p:nvSpPr>
              <p:spPr>
                <a:xfrm>
                  <a:off x="6266154" y="573247"/>
                  <a:ext cx="4347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9510F346-C355-7243-8DF9-A86F543ABA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6154" y="573247"/>
                  <a:ext cx="434734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D2EDA199-6FD0-2F4A-BBD6-204B0314EEDA}"/>
                  </a:ext>
                </a:extLst>
              </p:cNvPr>
              <p:cNvSpPr txBox="1"/>
              <p:nvPr/>
            </p:nvSpPr>
            <p:spPr>
              <a:xfrm>
                <a:off x="4572914" y="2517588"/>
                <a:ext cx="768993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𝑡𝑎𝑡</m:t>
                      </m:r>
                      <m:r>
                        <a:rPr lang="en-US" b="0" i="1" baseline="30000" dirty="0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baseline="30000" dirty="0"/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D2EDA199-6FD0-2F4A-BBD6-204B0314EE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914" y="2517588"/>
                <a:ext cx="768993" cy="36298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6" name="Right Arrow 135">
            <a:extLst>
              <a:ext uri="{FF2B5EF4-FFF2-40B4-BE49-F238E27FC236}">
                <a16:creationId xmlns:a16="http://schemas.microsoft.com/office/drawing/2014/main" id="{97571E5A-CFC2-0F40-887A-010EBBD9461B}"/>
              </a:ext>
            </a:extLst>
          </p:cNvPr>
          <p:cNvSpPr/>
          <p:nvPr/>
        </p:nvSpPr>
        <p:spPr>
          <a:xfrm>
            <a:off x="4160618" y="2591460"/>
            <a:ext cx="431568" cy="24867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60A38A97-B200-7246-975D-4D5FAEFD8129}"/>
              </a:ext>
            </a:extLst>
          </p:cNvPr>
          <p:cNvGrpSpPr/>
          <p:nvPr/>
        </p:nvGrpSpPr>
        <p:grpSpPr>
          <a:xfrm>
            <a:off x="7419053" y="2517588"/>
            <a:ext cx="2337449" cy="395979"/>
            <a:chOff x="5074022" y="546600"/>
            <a:chExt cx="2337449" cy="395979"/>
          </a:xfrm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934D12CC-4F73-6041-9F26-5D31127E4417}"/>
                </a:ext>
              </a:extLst>
            </p:cNvPr>
            <p:cNvSpPr/>
            <p:nvPr/>
          </p:nvSpPr>
          <p:spPr>
            <a:xfrm>
              <a:off x="5127813" y="615846"/>
              <a:ext cx="2283658" cy="31184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TextBox 138">
                  <a:extLst>
                    <a:ext uri="{FF2B5EF4-FFF2-40B4-BE49-F238E27FC236}">
                      <a16:creationId xmlns:a16="http://schemas.microsoft.com/office/drawing/2014/main" id="{E0DD351E-F6E5-EB44-B732-D5ACE14D8443}"/>
                    </a:ext>
                  </a:extLst>
                </p:cNvPr>
                <p:cNvSpPr txBox="1"/>
                <p:nvPr/>
              </p:nvSpPr>
              <p:spPr>
                <a:xfrm>
                  <a:off x="5074022" y="546600"/>
                  <a:ext cx="466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39" name="TextBox 138">
                  <a:extLst>
                    <a:ext uri="{FF2B5EF4-FFF2-40B4-BE49-F238E27FC236}">
                      <a16:creationId xmlns:a16="http://schemas.microsoft.com/office/drawing/2014/main" id="{E0DD351E-F6E5-EB44-B732-D5ACE14D84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4022" y="546600"/>
                  <a:ext cx="466090" cy="36933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B9FB31F6-0F39-2C49-A46A-1CFF2C304E8C}"/>
                    </a:ext>
                  </a:extLst>
                </p:cNvPr>
                <p:cNvSpPr txBox="1"/>
                <p:nvPr/>
              </p:nvSpPr>
              <p:spPr>
                <a:xfrm>
                  <a:off x="5424640" y="546600"/>
                  <a:ext cx="466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B9FB31F6-0F39-2C49-A46A-1CFF2C304E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4640" y="546600"/>
                  <a:ext cx="466090" cy="369332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16DCC038-26D7-E341-A5FD-9856641B0BBB}"/>
                    </a:ext>
                  </a:extLst>
                </p:cNvPr>
                <p:cNvSpPr txBox="1"/>
                <p:nvPr/>
              </p:nvSpPr>
              <p:spPr>
                <a:xfrm>
                  <a:off x="5775258" y="546600"/>
                  <a:ext cx="466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16DCC038-26D7-E341-A5FD-9856641B0B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5258" y="546600"/>
                  <a:ext cx="466090" cy="369332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0735BA8D-D541-3641-9ADA-097BA23F3C67}"/>
                    </a:ext>
                  </a:extLst>
                </p:cNvPr>
                <p:cNvSpPr txBox="1"/>
                <p:nvPr/>
              </p:nvSpPr>
              <p:spPr>
                <a:xfrm>
                  <a:off x="6760151" y="546600"/>
                  <a:ext cx="466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0735BA8D-D541-3641-9ADA-097BA23F3C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0151" y="546600"/>
                  <a:ext cx="466090" cy="369332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5AE9D39E-A6E9-834D-942A-166E8B6825B1}"/>
                    </a:ext>
                  </a:extLst>
                </p:cNvPr>
                <p:cNvSpPr txBox="1"/>
                <p:nvPr/>
              </p:nvSpPr>
              <p:spPr>
                <a:xfrm>
                  <a:off x="6266154" y="573247"/>
                  <a:ext cx="4347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5AE9D39E-A6E9-834D-942A-166E8B6825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6154" y="573247"/>
                  <a:ext cx="434734" cy="369332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6D52AA7D-0BFE-B54B-8D74-B0F36F36A40E}"/>
                  </a:ext>
                </a:extLst>
              </p:cNvPr>
              <p:cNvSpPr txBox="1"/>
              <p:nvPr/>
            </p:nvSpPr>
            <p:spPr>
              <a:xfrm>
                <a:off x="10291985" y="2537156"/>
                <a:ext cx="786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𝑡𝑎𝑡</m:t>
                      </m:r>
                      <m:r>
                        <a:rPr lang="en-US" b="0" i="1" baseline="3000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6D52AA7D-0BFE-B54B-8D74-B0F36F36A4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1985" y="2537156"/>
                <a:ext cx="786626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5" name="Right Arrow 144">
            <a:extLst>
              <a:ext uri="{FF2B5EF4-FFF2-40B4-BE49-F238E27FC236}">
                <a16:creationId xmlns:a16="http://schemas.microsoft.com/office/drawing/2014/main" id="{88BD3A89-619C-684F-9F25-6E3B84971D28}"/>
              </a:ext>
            </a:extLst>
          </p:cNvPr>
          <p:cNvSpPr/>
          <p:nvPr/>
        </p:nvSpPr>
        <p:spPr>
          <a:xfrm>
            <a:off x="9879689" y="2611028"/>
            <a:ext cx="431568" cy="24867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7FACC96A-7263-454D-9F3C-58416B859186}"/>
              </a:ext>
            </a:extLst>
          </p:cNvPr>
          <p:cNvGrpSpPr/>
          <p:nvPr/>
        </p:nvGrpSpPr>
        <p:grpSpPr>
          <a:xfrm>
            <a:off x="664581" y="3267945"/>
            <a:ext cx="922000" cy="903376"/>
            <a:chOff x="2031861" y="1429407"/>
            <a:chExt cx="1704031" cy="1669609"/>
          </a:xfrm>
        </p:grpSpPr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A33B70C1-69B7-F94C-9C73-5D3C687F8260}"/>
                </a:ext>
              </a:extLst>
            </p:cNvPr>
            <p:cNvSpPr txBox="1"/>
            <p:nvPr/>
          </p:nvSpPr>
          <p:spPr>
            <a:xfrm>
              <a:off x="2448910" y="14294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707C0422-1BCD-4849-B311-473CDA636313}"/>
                </a:ext>
              </a:extLst>
            </p:cNvPr>
            <p:cNvSpPr txBox="1"/>
            <p:nvPr/>
          </p:nvSpPr>
          <p:spPr>
            <a:xfrm>
              <a:off x="2601310" y="1581807"/>
              <a:ext cx="524982" cy="682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BFF19051-A814-A449-89F7-41C9D6B0479A}"/>
                </a:ext>
              </a:extLst>
            </p:cNvPr>
            <p:cNvSpPr txBox="1"/>
            <p:nvPr/>
          </p:nvSpPr>
          <p:spPr>
            <a:xfrm>
              <a:off x="2753710" y="17342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B1C0CAB9-12F4-044E-8DF8-B80D17904C97}"/>
                </a:ext>
              </a:extLst>
            </p:cNvPr>
            <p:cNvSpPr txBox="1"/>
            <p:nvPr/>
          </p:nvSpPr>
          <p:spPr>
            <a:xfrm>
              <a:off x="2948015" y="1822913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193D3441-4122-E84C-9809-3C6009F10AD0}"/>
                </a:ext>
              </a:extLst>
            </p:cNvPr>
            <p:cNvSpPr txBox="1"/>
            <p:nvPr/>
          </p:nvSpPr>
          <p:spPr>
            <a:xfrm>
              <a:off x="3058510" y="20390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37E33237-CD4A-D844-ADF9-6DDE7803C384}"/>
                </a:ext>
              </a:extLst>
            </p:cNvPr>
            <p:cNvSpPr txBox="1"/>
            <p:nvPr/>
          </p:nvSpPr>
          <p:spPr>
            <a:xfrm>
              <a:off x="3210910" y="2191408"/>
              <a:ext cx="524982" cy="682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1E0948E3-74CB-AA42-976A-5C65AC6CFDAE}"/>
                </a:ext>
              </a:extLst>
            </p:cNvPr>
            <p:cNvSpPr txBox="1"/>
            <p:nvPr/>
          </p:nvSpPr>
          <p:spPr>
            <a:xfrm>
              <a:off x="2543640" y="1930854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40D5822A-6727-594A-B332-B237DEE18C4E}"/>
                </a:ext>
              </a:extLst>
            </p:cNvPr>
            <p:cNvSpPr txBox="1"/>
            <p:nvPr/>
          </p:nvSpPr>
          <p:spPr>
            <a:xfrm>
              <a:off x="2559677" y="2401192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0611BDE0-BCAD-704B-BA93-3EA4EDE2EEB4}"/>
                </a:ext>
              </a:extLst>
            </p:cNvPr>
            <p:cNvSpPr txBox="1"/>
            <p:nvPr/>
          </p:nvSpPr>
          <p:spPr>
            <a:xfrm>
              <a:off x="2133803" y="1558684"/>
              <a:ext cx="294289" cy="6825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8799C6A4-FE9C-E048-BBF9-1974AAF74BAC}"/>
                </a:ext>
              </a:extLst>
            </p:cNvPr>
            <p:cNvSpPr txBox="1"/>
            <p:nvPr/>
          </p:nvSpPr>
          <p:spPr>
            <a:xfrm>
              <a:off x="2244298" y="179421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95AD02EA-2EE6-FB45-BA4D-7331C104C910}"/>
                </a:ext>
              </a:extLst>
            </p:cNvPr>
            <p:cNvSpPr txBox="1"/>
            <p:nvPr/>
          </p:nvSpPr>
          <p:spPr>
            <a:xfrm>
              <a:off x="2428162" y="179873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E488ABF7-2F42-6A4F-82DC-9C9491B3E1D5}"/>
                </a:ext>
              </a:extLst>
            </p:cNvPr>
            <p:cNvSpPr txBox="1"/>
            <p:nvPr/>
          </p:nvSpPr>
          <p:spPr>
            <a:xfrm>
              <a:off x="2464675" y="2140326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4C366CEA-85C2-654A-9494-8AC4AF3C631A}"/>
                </a:ext>
              </a:extLst>
            </p:cNvPr>
            <p:cNvSpPr txBox="1"/>
            <p:nvPr/>
          </p:nvSpPr>
          <p:spPr>
            <a:xfrm>
              <a:off x="2911365" y="2101437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90A8A054-3897-5742-826E-10B9B00BEF3F}"/>
                </a:ext>
              </a:extLst>
            </p:cNvPr>
            <p:cNvSpPr txBox="1"/>
            <p:nvPr/>
          </p:nvSpPr>
          <p:spPr>
            <a:xfrm>
              <a:off x="2758318" y="2319947"/>
              <a:ext cx="294289" cy="6825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475E74EF-AFF5-D248-AF0F-581472FACD13}"/>
                </a:ext>
              </a:extLst>
            </p:cNvPr>
            <p:cNvSpPr txBox="1"/>
            <p:nvPr/>
          </p:nvSpPr>
          <p:spPr>
            <a:xfrm>
              <a:off x="3037762" y="240833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919C381D-9251-204B-843C-9F21B20552B7}"/>
                </a:ext>
              </a:extLst>
            </p:cNvPr>
            <p:cNvSpPr txBox="1"/>
            <p:nvPr/>
          </p:nvSpPr>
          <p:spPr>
            <a:xfrm>
              <a:off x="2055045" y="1872524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17B05D0D-2FD1-9647-8D37-EE9D52891717}"/>
                </a:ext>
              </a:extLst>
            </p:cNvPr>
            <p:cNvSpPr txBox="1"/>
            <p:nvPr/>
          </p:nvSpPr>
          <p:spPr>
            <a:xfrm>
              <a:off x="3232067" y="1918873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3ADCB6D5-EEBF-5440-B34C-1151B1380DCC}"/>
                </a:ext>
              </a:extLst>
            </p:cNvPr>
            <p:cNvSpPr txBox="1"/>
            <p:nvPr/>
          </p:nvSpPr>
          <p:spPr>
            <a:xfrm>
              <a:off x="2927267" y="1483429"/>
              <a:ext cx="284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4D7D45C7-6929-EC4B-882C-FF4AF4261D22}"/>
                </a:ext>
              </a:extLst>
            </p:cNvPr>
            <p:cNvSpPr txBox="1"/>
            <p:nvPr/>
          </p:nvSpPr>
          <p:spPr>
            <a:xfrm>
              <a:off x="3263598" y="163824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FA65A09D-196F-2C4D-9B3F-4811B2D5B4A4}"/>
                </a:ext>
              </a:extLst>
            </p:cNvPr>
            <p:cNvSpPr txBox="1"/>
            <p:nvPr/>
          </p:nvSpPr>
          <p:spPr>
            <a:xfrm>
              <a:off x="2335515" y="2451851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CC8193E6-B0D7-434B-9756-F103DCF34B0E}"/>
                </a:ext>
              </a:extLst>
            </p:cNvPr>
            <p:cNvSpPr txBox="1"/>
            <p:nvPr/>
          </p:nvSpPr>
          <p:spPr>
            <a:xfrm>
              <a:off x="2727434" y="2028286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7B87486F-8C0C-B642-996F-EECAFC3D2262}"/>
                </a:ext>
              </a:extLst>
            </p:cNvPr>
            <p:cNvSpPr txBox="1"/>
            <p:nvPr/>
          </p:nvSpPr>
          <p:spPr>
            <a:xfrm>
              <a:off x="2181271" y="2138012"/>
              <a:ext cx="524982" cy="682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DBB56A98-C09F-BC47-B755-DE5EF789FCC6}"/>
                </a:ext>
              </a:extLst>
            </p:cNvPr>
            <p:cNvSpPr/>
            <p:nvPr/>
          </p:nvSpPr>
          <p:spPr>
            <a:xfrm>
              <a:off x="2031861" y="1522463"/>
              <a:ext cx="1665618" cy="157655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6106CE26-8AC8-D744-9B5C-05612359F49D}"/>
              </a:ext>
            </a:extLst>
          </p:cNvPr>
          <p:cNvGrpSpPr/>
          <p:nvPr/>
        </p:nvGrpSpPr>
        <p:grpSpPr>
          <a:xfrm>
            <a:off x="6354626" y="3285826"/>
            <a:ext cx="931771" cy="891304"/>
            <a:chOff x="2036652" y="1429407"/>
            <a:chExt cx="1719653" cy="1644971"/>
          </a:xfrm>
        </p:grpSpPr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66AC7789-C859-074D-86EA-6E814C01B78C}"/>
                </a:ext>
              </a:extLst>
            </p:cNvPr>
            <p:cNvSpPr txBox="1"/>
            <p:nvPr/>
          </p:nvSpPr>
          <p:spPr>
            <a:xfrm>
              <a:off x="2448910" y="14294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05F06132-A3CD-3D46-8067-9CA382151600}"/>
                </a:ext>
              </a:extLst>
            </p:cNvPr>
            <p:cNvSpPr txBox="1"/>
            <p:nvPr/>
          </p:nvSpPr>
          <p:spPr>
            <a:xfrm>
              <a:off x="2601310" y="15818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02897F16-5CF1-FE45-9181-2285407A4F84}"/>
                </a:ext>
              </a:extLst>
            </p:cNvPr>
            <p:cNvSpPr txBox="1"/>
            <p:nvPr/>
          </p:nvSpPr>
          <p:spPr>
            <a:xfrm>
              <a:off x="2753710" y="17342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6088AFF1-21C6-5B41-9674-C1F9AC5414A5}"/>
                </a:ext>
              </a:extLst>
            </p:cNvPr>
            <p:cNvSpPr txBox="1"/>
            <p:nvPr/>
          </p:nvSpPr>
          <p:spPr>
            <a:xfrm>
              <a:off x="2948015" y="1822913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638BF0DD-A5BA-6B4C-AFB2-53A6B620D1BF}"/>
                </a:ext>
              </a:extLst>
            </p:cNvPr>
            <p:cNvSpPr txBox="1"/>
            <p:nvPr/>
          </p:nvSpPr>
          <p:spPr>
            <a:xfrm>
              <a:off x="3058510" y="20390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0682AFCD-4779-5A4B-ACD5-2AEA48251B64}"/>
                </a:ext>
              </a:extLst>
            </p:cNvPr>
            <p:cNvSpPr txBox="1"/>
            <p:nvPr/>
          </p:nvSpPr>
          <p:spPr>
            <a:xfrm>
              <a:off x="3210910" y="21914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4BB7234C-F2DF-0847-842F-F5F08A6DBFED}"/>
                </a:ext>
              </a:extLst>
            </p:cNvPr>
            <p:cNvSpPr txBox="1"/>
            <p:nvPr/>
          </p:nvSpPr>
          <p:spPr>
            <a:xfrm>
              <a:off x="2543640" y="1930854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09BEA5DE-B1CA-594D-B50D-6FC39B57348E}"/>
                </a:ext>
              </a:extLst>
            </p:cNvPr>
            <p:cNvSpPr txBox="1"/>
            <p:nvPr/>
          </p:nvSpPr>
          <p:spPr>
            <a:xfrm>
              <a:off x="2559677" y="2401192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D6F156C8-0CD6-BA4D-B61B-BACAB52DC615}"/>
                </a:ext>
              </a:extLst>
            </p:cNvPr>
            <p:cNvSpPr txBox="1"/>
            <p:nvPr/>
          </p:nvSpPr>
          <p:spPr>
            <a:xfrm>
              <a:off x="2133803" y="1558684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3D427525-5C9A-F54B-B8B3-D99B1EA969DB}"/>
                </a:ext>
              </a:extLst>
            </p:cNvPr>
            <p:cNvSpPr txBox="1"/>
            <p:nvPr/>
          </p:nvSpPr>
          <p:spPr>
            <a:xfrm>
              <a:off x="2244298" y="179421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CBFE8632-AA66-FD4D-BCEA-408007184585}"/>
                </a:ext>
              </a:extLst>
            </p:cNvPr>
            <p:cNvSpPr txBox="1"/>
            <p:nvPr/>
          </p:nvSpPr>
          <p:spPr>
            <a:xfrm>
              <a:off x="2428161" y="1798739"/>
              <a:ext cx="294290" cy="6816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EEC04C99-0573-3C4D-98D0-B58ECB060B7E}"/>
                </a:ext>
              </a:extLst>
            </p:cNvPr>
            <p:cNvSpPr txBox="1"/>
            <p:nvPr/>
          </p:nvSpPr>
          <p:spPr>
            <a:xfrm>
              <a:off x="2464674" y="2140325"/>
              <a:ext cx="294290" cy="6816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3C93DDEB-AC8D-BE47-819C-F51C76689DF7}"/>
                </a:ext>
              </a:extLst>
            </p:cNvPr>
            <p:cNvSpPr txBox="1"/>
            <p:nvPr/>
          </p:nvSpPr>
          <p:spPr>
            <a:xfrm>
              <a:off x="2911364" y="2101437"/>
              <a:ext cx="294290" cy="6816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61C67372-4CF0-0B44-A69A-35B0D0338E25}"/>
                </a:ext>
              </a:extLst>
            </p:cNvPr>
            <p:cNvSpPr txBox="1"/>
            <p:nvPr/>
          </p:nvSpPr>
          <p:spPr>
            <a:xfrm>
              <a:off x="2758318" y="2319947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E51FD673-F155-E140-9A2A-7C1A429415A9}"/>
                </a:ext>
              </a:extLst>
            </p:cNvPr>
            <p:cNvSpPr txBox="1"/>
            <p:nvPr/>
          </p:nvSpPr>
          <p:spPr>
            <a:xfrm>
              <a:off x="3037762" y="240833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73D79F02-2516-4D49-BD0B-C588BF2588D4}"/>
                </a:ext>
              </a:extLst>
            </p:cNvPr>
            <p:cNvSpPr txBox="1"/>
            <p:nvPr/>
          </p:nvSpPr>
          <p:spPr>
            <a:xfrm>
              <a:off x="2055045" y="1872524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C128F44B-6DE5-8A49-B83C-81DEBB788701}"/>
                </a:ext>
              </a:extLst>
            </p:cNvPr>
            <p:cNvSpPr txBox="1"/>
            <p:nvPr/>
          </p:nvSpPr>
          <p:spPr>
            <a:xfrm>
              <a:off x="3232066" y="1918873"/>
              <a:ext cx="524239" cy="681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2EDA9BB3-409E-4E49-90DE-45964F799180}"/>
                </a:ext>
              </a:extLst>
            </p:cNvPr>
            <p:cNvSpPr txBox="1"/>
            <p:nvPr/>
          </p:nvSpPr>
          <p:spPr>
            <a:xfrm>
              <a:off x="2927268" y="1483429"/>
              <a:ext cx="284053" cy="6816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EDEAF04A-14C5-9E43-958F-8ADF1749846E}"/>
                </a:ext>
              </a:extLst>
            </p:cNvPr>
            <p:cNvSpPr txBox="1"/>
            <p:nvPr/>
          </p:nvSpPr>
          <p:spPr>
            <a:xfrm>
              <a:off x="3263598" y="163824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ED4251DA-310A-6B4E-87CA-87A5A266B29E}"/>
                </a:ext>
              </a:extLst>
            </p:cNvPr>
            <p:cNvSpPr txBox="1"/>
            <p:nvPr/>
          </p:nvSpPr>
          <p:spPr>
            <a:xfrm>
              <a:off x="2335515" y="2451851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B8772DDB-5B75-C543-91A8-88BC9FFAFF8D}"/>
                </a:ext>
              </a:extLst>
            </p:cNvPr>
            <p:cNvSpPr txBox="1"/>
            <p:nvPr/>
          </p:nvSpPr>
          <p:spPr>
            <a:xfrm>
              <a:off x="2727434" y="2028286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E0EDA744-2A3C-5B44-B575-92E36441C9EC}"/>
                </a:ext>
              </a:extLst>
            </p:cNvPr>
            <p:cNvSpPr txBox="1"/>
            <p:nvPr/>
          </p:nvSpPr>
          <p:spPr>
            <a:xfrm>
              <a:off x="2181270" y="2138011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99161AB1-D5D7-1346-BE6E-24DBA9FDDCF9}"/>
                </a:ext>
              </a:extLst>
            </p:cNvPr>
            <p:cNvSpPr/>
            <p:nvPr/>
          </p:nvSpPr>
          <p:spPr>
            <a:xfrm>
              <a:off x="2036652" y="1497826"/>
              <a:ext cx="1665617" cy="157655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D362C4F0-F100-BC4A-BF02-B23E9C1ABC19}"/>
              </a:ext>
            </a:extLst>
          </p:cNvPr>
          <p:cNvGrpSpPr/>
          <p:nvPr/>
        </p:nvGrpSpPr>
        <p:grpSpPr>
          <a:xfrm>
            <a:off x="1692893" y="3539263"/>
            <a:ext cx="2337449" cy="395979"/>
            <a:chOff x="5074022" y="546600"/>
            <a:chExt cx="2337449" cy="395979"/>
          </a:xfrm>
        </p:grpSpPr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B7E2928D-E549-7B47-A4DB-D412A924A5B5}"/>
                </a:ext>
              </a:extLst>
            </p:cNvPr>
            <p:cNvSpPr/>
            <p:nvPr/>
          </p:nvSpPr>
          <p:spPr>
            <a:xfrm>
              <a:off x="5127813" y="615846"/>
              <a:ext cx="2283658" cy="31184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994C17B0-DFDA-2349-8B9C-3FCEB4AC2F94}"/>
                    </a:ext>
                  </a:extLst>
                </p:cNvPr>
                <p:cNvSpPr txBox="1"/>
                <p:nvPr/>
              </p:nvSpPr>
              <p:spPr>
                <a:xfrm>
                  <a:off x="5074022" y="546600"/>
                  <a:ext cx="466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994C17B0-DFDA-2349-8B9C-3FCEB4AC2F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4022" y="546600"/>
                  <a:ext cx="466090" cy="369332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7" name="TextBox 196">
                  <a:extLst>
                    <a:ext uri="{FF2B5EF4-FFF2-40B4-BE49-F238E27FC236}">
                      <a16:creationId xmlns:a16="http://schemas.microsoft.com/office/drawing/2014/main" id="{1B16DE2F-5132-3044-8E01-9D5FB5A006D4}"/>
                    </a:ext>
                  </a:extLst>
                </p:cNvPr>
                <p:cNvSpPr txBox="1"/>
                <p:nvPr/>
              </p:nvSpPr>
              <p:spPr>
                <a:xfrm>
                  <a:off x="5424640" y="546600"/>
                  <a:ext cx="466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7" name="TextBox 196">
                  <a:extLst>
                    <a:ext uri="{FF2B5EF4-FFF2-40B4-BE49-F238E27FC236}">
                      <a16:creationId xmlns:a16="http://schemas.microsoft.com/office/drawing/2014/main" id="{1B16DE2F-5132-3044-8E01-9D5FB5A006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4640" y="546600"/>
                  <a:ext cx="466090" cy="369332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8" name="TextBox 197">
                  <a:extLst>
                    <a:ext uri="{FF2B5EF4-FFF2-40B4-BE49-F238E27FC236}">
                      <a16:creationId xmlns:a16="http://schemas.microsoft.com/office/drawing/2014/main" id="{37AB6A51-B562-FF4D-96D0-6B30699DEBCB}"/>
                    </a:ext>
                  </a:extLst>
                </p:cNvPr>
                <p:cNvSpPr txBox="1"/>
                <p:nvPr/>
              </p:nvSpPr>
              <p:spPr>
                <a:xfrm>
                  <a:off x="5775258" y="546600"/>
                  <a:ext cx="466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8" name="TextBox 197">
                  <a:extLst>
                    <a:ext uri="{FF2B5EF4-FFF2-40B4-BE49-F238E27FC236}">
                      <a16:creationId xmlns:a16="http://schemas.microsoft.com/office/drawing/2014/main" id="{37AB6A51-B562-FF4D-96D0-6B30699DEB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5258" y="546600"/>
                  <a:ext cx="466090" cy="369332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9" name="TextBox 198">
                  <a:extLst>
                    <a:ext uri="{FF2B5EF4-FFF2-40B4-BE49-F238E27FC236}">
                      <a16:creationId xmlns:a16="http://schemas.microsoft.com/office/drawing/2014/main" id="{6A0BB9AF-0B32-EA40-A5A8-ABBD5F5C813D}"/>
                    </a:ext>
                  </a:extLst>
                </p:cNvPr>
                <p:cNvSpPr txBox="1"/>
                <p:nvPr/>
              </p:nvSpPr>
              <p:spPr>
                <a:xfrm>
                  <a:off x="6760151" y="546600"/>
                  <a:ext cx="466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9" name="TextBox 198">
                  <a:extLst>
                    <a:ext uri="{FF2B5EF4-FFF2-40B4-BE49-F238E27FC236}">
                      <a16:creationId xmlns:a16="http://schemas.microsoft.com/office/drawing/2014/main" id="{6A0BB9AF-0B32-EA40-A5A8-ABBD5F5C81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0151" y="546600"/>
                  <a:ext cx="466090" cy="369332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0" name="TextBox 199">
                  <a:extLst>
                    <a:ext uri="{FF2B5EF4-FFF2-40B4-BE49-F238E27FC236}">
                      <a16:creationId xmlns:a16="http://schemas.microsoft.com/office/drawing/2014/main" id="{65BA94FC-5FEC-E542-B4DA-EF53076ECD40}"/>
                    </a:ext>
                  </a:extLst>
                </p:cNvPr>
                <p:cNvSpPr txBox="1"/>
                <p:nvPr/>
              </p:nvSpPr>
              <p:spPr>
                <a:xfrm>
                  <a:off x="6266154" y="573247"/>
                  <a:ext cx="4347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0" name="TextBox 199">
                  <a:extLst>
                    <a:ext uri="{FF2B5EF4-FFF2-40B4-BE49-F238E27FC236}">
                      <a16:creationId xmlns:a16="http://schemas.microsoft.com/office/drawing/2014/main" id="{65BA94FC-5FEC-E542-B4DA-EF53076ECD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6154" y="573247"/>
                  <a:ext cx="434734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7EE74CCD-D3A8-6641-A353-6A53D06D6359}"/>
                  </a:ext>
                </a:extLst>
              </p:cNvPr>
              <p:cNvSpPr txBox="1"/>
              <p:nvPr/>
            </p:nvSpPr>
            <p:spPr>
              <a:xfrm>
                <a:off x="4572914" y="3557528"/>
                <a:ext cx="786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𝑡𝑎𝑡</m:t>
                      </m:r>
                      <m:r>
                        <a:rPr lang="en-US" b="0" i="1" baseline="300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7EE74CCD-D3A8-6641-A353-6A53D06D63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914" y="3557528"/>
                <a:ext cx="786626" cy="36933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2" name="Right Arrow 201">
            <a:extLst>
              <a:ext uri="{FF2B5EF4-FFF2-40B4-BE49-F238E27FC236}">
                <a16:creationId xmlns:a16="http://schemas.microsoft.com/office/drawing/2014/main" id="{E5D9EDF0-1C7F-EB45-A557-9904559CEC99}"/>
              </a:ext>
            </a:extLst>
          </p:cNvPr>
          <p:cNvSpPr/>
          <p:nvPr/>
        </p:nvSpPr>
        <p:spPr>
          <a:xfrm>
            <a:off x="4160618" y="3631400"/>
            <a:ext cx="431568" cy="24867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09278BC8-54A2-7A4D-90B2-6026FEDA13D6}"/>
              </a:ext>
            </a:extLst>
          </p:cNvPr>
          <p:cNvGrpSpPr/>
          <p:nvPr/>
        </p:nvGrpSpPr>
        <p:grpSpPr>
          <a:xfrm>
            <a:off x="7419053" y="3557528"/>
            <a:ext cx="2337449" cy="395979"/>
            <a:chOff x="5074022" y="546600"/>
            <a:chExt cx="2337449" cy="395979"/>
          </a:xfrm>
        </p:grpSpPr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5D02B4FC-67F4-CD41-BDB3-0BC950845AD4}"/>
                </a:ext>
              </a:extLst>
            </p:cNvPr>
            <p:cNvSpPr/>
            <p:nvPr/>
          </p:nvSpPr>
          <p:spPr>
            <a:xfrm>
              <a:off x="5127813" y="615846"/>
              <a:ext cx="2283658" cy="31184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5" name="TextBox 204">
                  <a:extLst>
                    <a:ext uri="{FF2B5EF4-FFF2-40B4-BE49-F238E27FC236}">
                      <a16:creationId xmlns:a16="http://schemas.microsoft.com/office/drawing/2014/main" id="{23178935-67B3-A14E-B8C9-4EE9F3D4AC9E}"/>
                    </a:ext>
                  </a:extLst>
                </p:cNvPr>
                <p:cNvSpPr txBox="1"/>
                <p:nvPr/>
              </p:nvSpPr>
              <p:spPr>
                <a:xfrm>
                  <a:off x="5074022" y="546600"/>
                  <a:ext cx="466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05" name="TextBox 204">
                  <a:extLst>
                    <a:ext uri="{FF2B5EF4-FFF2-40B4-BE49-F238E27FC236}">
                      <a16:creationId xmlns:a16="http://schemas.microsoft.com/office/drawing/2014/main" id="{23178935-67B3-A14E-B8C9-4EE9F3D4AC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4022" y="546600"/>
                  <a:ext cx="466090" cy="3693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6" name="TextBox 205">
                  <a:extLst>
                    <a:ext uri="{FF2B5EF4-FFF2-40B4-BE49-F238E27FC236}">
                      <a16:creationId xmlns:a16="http://schemas.microsoft.com/office/drawing/2014/main" id="{8F1A7DDB-A79B-7A41-8245-272F31FE0D33}"/>
                    </a:ext>
                  </a:extLst>
                </p:cNvPr>
                <p:cNvSpPr txBox="1"/>
                <p:nvPr/>
              </p:nvSpPr>
              <p:spPr>
                <a:xfrm>
                  <a:off x="5424640" y="546600"/>
                  <a:ext cx="466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06" name="TextBox 205">
                  <a:extLst>
                    <a:ext uri="{FF2B5EF4-FFF2-40B4-BE49-F238E27FC236}">
                      <a16:creationId xmlns:a16="http://schemas.microsoft.com/office/drawing/2014/main" id="{8F1A7DDB-A79B-7A41-8245-272F31FE0D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4640" y="546600"/>
                  <a:ext cx="466090" cy="369332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7" name="TextBox 206">
                  <a:extLst>
                    <a:ext uri="{FF2B5EF4-FFF2-40B4-BE49-F238E27FC236}">
                      <a16:creationId xmlns:a16="http://schemas.microsoft.com/office/drawing/2014/main" id="{56E8AB88-922D-5B43-8A24-0B6A277A6D05}"/>
                    </a:ext>
                  </a:extLst>
                </p:cNvPr>
                <p:cNvSpPr txBox="1"/>
                <p:nvPr/>
              </p:nvSpPr>
              <p:spPr>
                <a:xfrm>
                  <a:off x="5775258" y="546600"/>
                  <a:ext cx="46128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07" name="TextBox 206">
                  <a:extLst>
                    <a:ext uri="{FF2B5EF4-FFF2-40B4-BE49-F238E27FC236}">
                      <a16:creationId xmlns:a16="http://schemas.microsoft.com/office/drawing/2014/main" id="{56E8AB88-922D-5B43-8A24-0B6A277A6D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5258" y="546600"/>
                  <a:ext cx="461280" cy="369332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8" name="TextBox 207">
                  <a:extLst>
                    <a:ext uri="{FF2B5EF4-FFF2-40B4-BE49-F238E27FC236}">
                      <a16:creationId xmlns:a16="http://schemas.microsoft.com/office/drawing/2014/main" id="{DC86E87B-619E-EA4A-9FF2-26533CF278FA}"/>
                    </a:ext>
                  </a:extLst>
                </p:cNvPr>
                <p:cNvSpPr txBox="1"/>
                <p:nvPr/>
              </p:nvSpPr>
              <p:spPr>
                <a:xfrm>
                  <a:off x="6760151" y="546600"/>
                  <a:ext cx="466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08" name="TextBox 207">
                  <a:extLst>
                    <a:ext uri="{FF2B5EF4-FFF2-40B4-BE49-F238E27FC236}">
                      <a16:creationId xmlns:a16="http://schemas.microsoft.com/office/drawing/2014/main" id="{DC86E87B-619E-EA4A-9FF2-26533CF278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0151" y="546600"/>
                  <a:ext cx="466090" cy="369332"/>
                </a:xfrm>
                <a:prstGeom prst="rect">
                  <a:avLst/>
                </a:prstGeom>
                <a:blipFill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9" name="TextBox 208">
                  <a:extLst>
                    <a:ext uri="{FF2B5EF4-FFF2-40B4-BE49-F238E27FC236}">
                      <a16:creationId xmlns:a16="http://schemas.microsoft.com/office/drawing/2014/main" id="{9FCE4F49-9ED7-194F-A247-BE4ABFE8DA9C}"/>
                    </a:ext>
                  </a:extLst>
                </p:cNvPr>
                <p:cNvSpPr txBox="1"/>
                <p:nvPr/>
              </p:nvSpPr>
              <p:spPr>
                <a:xfrm>
                  <a:off x="6266154" y="573247"/>
                  <a:ext cx="4347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09" name="TextBox 208">
                  <a:extLst>
                    <a:ext uri="{FF2B5EF4-FFF2-40B4-BE49-F238E27FC236}">
                      <a16:creationId xmlns:a16="http://schemas.microsoft.com/office/drawing/2014/main" id="{9FCE4F49-9ED7-194F-A247-BE4ABFE8DA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6154" y="573247"/>
                  <a:ext cx="434734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4FF916CF-2E56-3E49-A4BF-3E50512D21DD}"/>
                  </a:ext>
                </a:extLst>
              </p:cNvPr>
              <p:cNvSpPr txBox="1"/>
              <p:nvPr/>
            </p:nvSpPr>
            <p:spPr>
              <a:xfrm>
                <a:off x="10291985" y="3577096"/>
                <a:ext cx="786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𝑡𝑎𝑡</m:t>
                      </m:r>
                      <m:r>
                        <a:rPr lang="en-US" b="0" i="1" baseline="3000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4FF916CF-2E56-3E49-A4BF-3E50512D21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1985" y="3577096"/>
                <a:ext cx="786626" cy="369332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1" name="Right Arrow 210">
            <a:extLst>
              <a:ext uri="{FF2B5EF4-FFF2-40B4-BE49-F238E27FC236}">
                <a16:creationId xmlns:a16="http://schemas.microsoft.com/office/drawing/2014/main" id="{6F529863-0239-2C40-B05D-0256F227406B}"/>
              </a:ext>
            </a:extLst>
          </p:cNvPr>
          <p:cNvSpPr/>
          <p:nvPr/>
        </p:nvSpPr>
        <p:spPr>
          <a:xfrm>
            <a:off x="9879689" y="3650968"/>
            <a:ext cx="431568" cy="24867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FD0A9B5A-F25A-974F-A5F9-3C8237E1AEAA}"/>
              </a:ext>
            </a:extLst>
          </p:cNvPr>
          <p:cNvGrpSpPr/>
          <p:nvPr/>
        </p:nvGrpSpPr>
        <p:grpSpPr>
          <a:xfrm>
            <a:off x="664581" y="4326150"/>
            <a:ext cx="901216" cy="903376"/>
            <a:chOff x="2031861" y="1429407"/>
            <a:chExt cx="1665618" cy="1669609"/>
          </a:xfrm>
        </p:grpSpPr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3F9157ED-8509-384A-BF2E-60AF9011C228}"/>
                </a:ext>
              </a:extLst>
            </p:cNvPr>
            <p:cNvSpPr txBox="1"/>
            <p:nvPr/>
          </p:nvSpPr>
          <p:spPr>
            <a:xfrm>
              <a:off x="2448910" y="14294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479EDC0A-32CC-E342-AFC2-02B0354A6C7F}"/>
                </a:ext>
              </a:extLst>
            </p:cNvPr>
            <p:cNvSpPr txBox="1"/>
            <p:nvPr/>
          </p:nvSpPr>
          <p:spPr>
            <a:xfrm>
              <a:off x="2601310" y="15818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99E604B7-564F-9343-9D9E-AE449F1B1C90}"/>
                </a:ext>
              </a:extLst>
            </p:cNvPr>
            <p:cNvSpPr txBox="1"/>
            <p:nvPr/>
          </p:nvSpPr>
          <p:spPr>
            <a:xfrm>
              <a:off x="2753710" y="1734207"/>
              <a:ext cx="524982" cy="682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92B779F6-D513-794A-8DD1-AF927B6EB5A0}"/>
                </a:ext>
              </a:extLst>
            </p:cNvPr>
            <p:cNvSpPr txBox="1"/>
            <p:nvPr/>
          </p:nvSpPr>
          <p:spPr>
            <a:xfrm>
              <a:off x="2948015" y="1822913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7ADEFCC5-6B61-AB43-A63E-49A8B40DC8DA}"/>
                </a:ext>
              </a:extLst>
            </p:cNvPr>
            <p:cNvSpPr txBox="1"/>
            <p:nvPr/>
          </p:nvSpPr>
          <p:spPr>
            <a:xfrm>
              <a:off x="3058510" y="20390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07BEF373-82FD-6A42-A2FA-A8499F1D5D9B}"/>
                </a:ext>
              </a:extLst>
            </p:cNvPr>
            <p:cNvSpPr txBox="1"/>
            <p:nvPr/>
          </p:nvSpPr>
          <p:spPr>
            <a:xfrm>
              <a:off x="3210910" y="21914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E2C7EABB-8308-8742-9F26-E01A3A329017}"/>
                </a:ext>
              </a:extLst>
            </p:cNvPr>
            <p:cNvSpPr txBox="1"/>
            <p:nvPr/>
          </p:nvSpPr>
          <p:spPr>
            <a:xfrm>
              <a:off x="2543640" y="1930854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F7EEB65A-720E-8F44-864C-802F7A562B59}"/>
                </a:ext>
              </a:extLst>
            </p:cNvPr>
            <p:cNvSpPr txBox="1"/>
            <p:nvPr/>
          </p:nvSpPr>
          <p:spPr>
            <a:xfrm>
              <a:off x="2559677" y="2401192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3CF65720-E7ED-CC4B-B505-A7C5DB5E14A4}"/>
                </a:ext>
              </a:extLst>
            </p:cNvPr>
            <p:cNvSpPr txBox="1"/>
            <p:nvPr/>
          </p:nvSpPr>
          <p:spPr>
            <a:xfrm>
              <a:off x="2133803" y="1558684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8696F689-B30E-BD43-A1C5-4B2F2C52C59B}"/>
                </a:ext>
              </a:extLst>
            </p:cNvPr>
            <p:cNvSpPr txBox="1"/>
            <p:nvPr/>
          </p:nvSpPr>
          <p:spPr>
            <a:xfrm>
              <a:off x="2244298" y="179421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A190C65E-138E-B247-BCD1-8BC76E8C42EA}"/>
                </a:ext>
              </a:extLst>
            </p:cNvPr>
            <p:cNvSpPr txBox="1"/>
            <p:nvPr/>
          </p:nvSpPr>
          <p:spPr>
            <a:xfrm>
              <a:off x="2428163" y="1798740"/>
              <a:ext cx="294291" cy="6825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A5A3800F-2A58-3848-8E33-D370A63A3E27}"/>
                </a:ext>
              </a:extLst>
            </p:cNvPr>
            <p:cNvSpPr txBox="1"/>
            <p:nvPr/>
          </p:nvSpPr>
          <p:spPr>
            <a:xfrm>
              <a:off x="2464675" y="2140326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1166EC77-9AE6-D343-9C18-A097A494504B}"/>
                </a:ext>
              </a:extLst>
            </p:cNvPr>
            <p:cNvSpPr txBox="1"/>
            <p:nvPr/>
          </p:nvSpPr>
          <p:spPr>
            <a:xfrm>
              <a:off x="2911365" y="2101437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85421A28-FEAA-5D41-8B96-529ED621CFB8}"/>
                </a:ext>
              </a:extLst>
            </p:cNvPr>
            <p:cNvSpPr txBox="1"/>
            <p:nvPr/>
          </p:nvSpPr>
          <p:spPr>
            <a:xfrm>
              <a:off x="2758318" y="2319947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BE08EF42-5A24-3543-970C-C3B73E4DB400}"/>
                </a:ext>
              </a:extLst>
            </p:cNvPr>
            <p:cNvSpPr txBox="1"/>
            <p:nvPr/>
          </p:nvSpPr>
          <p:spPr>
            <a:xfrm>
              <a:off x="3037762" y="2408339"/>
              <a:ext cx="294291" cy="6825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11CE3203-06FF-5A4A-9C6A-9A22F6857043}"/>
                </a:ext>
              </a:extLst>
            </p:cNvPr>
            <p:cNvSpPr txBox="1"/>
            <p:nvPr/>
          </p:nvSpPr>
          <p:spPr>
            <a:xfrm>
              <a:off x="2055045" y="1872524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905E3F67-06F3-1542-956E-6039D7AF49C6}"/>
                </a:ext>
              </a:extLst>
            </p:cNvPr>
            <p:cNvSpPr txBox="1"/>
            <p:nvPr/>
          </p:nvSpPr>
          <p:spPr>
            <a:xfrm>
              <a:off x="3232067" y="1918873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8E9B6C26-746A-5D41-B240-89932D12063C}"/>
                </a:ext>
              </a:extLst>
            </p:cNvPr>
            <p:cNvSpPr txBox="1"/>
            <p:nvPr/>
          </p:nvSpPr>
          <p:spPr>
            <a:xfrm>
              <a:off x="2927267" y="1483429"/>
              <a:ext cx="284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A043D96F-354B-7241-881E-AA268AD98DE8}"/>
                </a:ext>
              </a:extLst>
            </p:cNvPr>
            <p:cNvSpPr txBox="1"/>
            <p:nvPr/>
          </p:nvSpPr>
          <p:spPr>
            <a:xfrm>
              <a:off x="3263598" y="163824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32" name="TextBox 231">
              <a:extLst>
                <a:ext uri="{FF2B5EF4-FFF2-40B4-BE49-F238E27FC236}">
                  <a16:creationId xmlns:a16="http://schemas.microsoft.com/office/drawing/2014/main" id="{489BD596-2913-904F-8799-572BF990BDE6}"/>
                </a:ext>
              </a:extLst>
            </p:cNvPr>
            <p:cNvSpPr txBox="1"/>
            <p:nvPr/>
          </p:nvSpPr>
          <p:spPr>
            <a:xfrm>
              <a:off x="2335515" y="2451851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5764DF99-3BEC-A542-B600-3B3ECBAC27F2}"/>
                </a:ext>
              </a:extLst>
            </p:cNvPr>
            <p:cNvSpPr txBox="1"/>
            <p:nvPr/>
          </p:nvSpPr>
          <p:spPr>
            <a:xfrm>
              <a:off x="2727435" y="2028287"/>
              <a:ext cx="524982" cy="682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337EFBA2-B679-B14C-B69C-71A4D322B3B6}"/>
                </a:ext>
              </a:extLst>
            </p:cNvPr>
            <p:cNvSpPr txBox="1"/>
            <p:nvPr/>
          </p:nvSpPr>
          <p:spPr>
            <a:xfrm>
              <a:off x="2181270" y="2138012"/>
              <a:ext cx="524982" cy="682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235" name="Oval 234">
              <a:extLst>
                <a:ext uri="{FF2B5EF4-FFF2-40B4-BE49-F238E27FC236}">
                  <a16:creationId xmlns:a16="http://schemas.microsoft.com/office/drawing/2014/main" id="{1CF79357-7180-2345-95B9-ED1A36B6D4A8}"/>
                </a:ext>
              </a:extLst>
            </p:cNvPr>
            <p:cNvSpPr/>
            <p:nvPr/>
          </p:nvSpPr>
          <p:spPr>
            <a:xfrm>
              <a:off x="2031861" y="1522463"/>
              <a:ext cx="1665618" cy="157655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ED8EE501-7C03-2444-84DA-AE2C792DC772}"/>
              </a:ext>
            </a:extLst>
          </p:cNvPr>
          <p:cNvGrpSpPr/>
          <p:nvPr/>
        </p:nvGrpSpPr>
        <p:grpSpPr>
          <a:xfrm>
            <a:off x="6354627" y="4344031"/>
            <a:ext cx="920308" cy="895880"/>
            <a:chOff x="2036652" y="1429407"/>
            <a:chExt cx="1698497" cy="1653416"/>
          </a:xfrm>
        </p:grpSpPr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A1B5B695-1B7C-5045-A51A-0D0D7859FED4}"/>
                </a:ext>
              </a:extLst>
            </p:cNvPr>
            <p:cNvSpPr txBox="1"/>
            <p:nvPr/>
          </p:nvSpPr>
          <p:spPr>
            <a:xfrm>
              <a:off x="2448910" y="14294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937D7D4D-DA67-2B4B-9266-0B7A2CBEB777}"/>
                </a:ext>
              </a:extLst>
            </p:cNvPr>
            <p:cNvSpPr txBox="1"/>
            <p:nvPr/>
          </p:nvSpPr>
          <p:spPr>
            <a:xfrm>
              <a:off x="2601310" y="15818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96DC786F-A0C8-464E-A13E-FCC52502BB8A}"/>
                </a:ext>
              </a:extLst>
            </p:cNvPr>
            <p:cNvSpPr txBox="1"/>
            <p:nvPr/>
          </p:nvSpPr>
          <p:spPr>
            <a:xfrm>
              <a:off x="2753710" y="17342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528F4BDE-462E-D149-BEB9-92FF9C37B16F}"/>
                </a:ext>
              </a:extLst>
            </p:cNvPr>
            <p:cNvSpPr txBox="1"/>
            <p:nvPr/>
          </p:nvSpPr>
          <p:spPr>
            <a:xfrm>
              <a:off x="2948015" y="1822913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BA186633-68CF-4445-B874-20248FC73724}"/>
                </a:ext>
              </a:extLst>
            </p:cNvPr>
            <p:cNvSpPr txBox="1"/>
            <p:nvPr/>
          </p:nvSpPr>
          <p:spPr>
            <a:xfrm>
              <a:off x="3058510" y="20390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6F1A55C6-FB50-9D4E-A024-5B37B88E9383}"/>
                </a:ext>
              </a:extLst>
            </p:cNvPr>
            <p:cNvSpPr txBox="1"/>
            <p:nvPr/>
          </p:nvSpPr>
          <p:spPr>
            <a:xfrm>
              <a:off x="3210910" y="2191407"/>
              <a:ext cx="524239" cy="681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31896C58-0843-5346-BB94-330D6DB71C35}"/>
                </a:ext>
              </a:extLst>
            </p:cNvPr>
            <p:cNvSpPr txBox="1"/>
            <p:nvPr/>
          </p:nvSpPr>
          <p:spPr>
            <a:xfrm>
              <a:off x="2543640" y="1930854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2693F907-4B39-7343-AC41-51288B5E7809}"/>
                </a:ext>
              </a:extLst>
            </p:cNvPr>
            <p:cNvSpPr txBox="1"/>
            <p:nvPr/>
          </p:nvSpPr>
          <p:spPr>
            <a:xfrm>
              <a:off x="2559677" y="2401192"/>
              <a:ext cx="524239" cy="681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BF4A4BFB-75A6-0848-8D5B-87B36E4DF967}"/>
                </a:ext>
              </a:extLst>
            </p:cNvPr>
            <p:cNvSpPr txBox="1"/>
            <p:nvPr/>
          </p:nvSpPr>
          <p:spPr>
            <a:xfrm>
              <a:off x="2133803" y="1558684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246" name="TextBox 245">
              <a:extLst>
                <a:ext uri="{FF2B5EF4-FFF2-40B4-BE49-F238E27FC236}">
                  <a16:creationId xmlns:a16="http://schemas.microsoft.com/office/drawing/2014/main" id="{BF0D87E0-A38D-074F-A7A7-AFD21484738A}"/>
                </a:ext>
              </a:extLst>
            </p:cNvPr>
            <p:cNvSpPr txBox="1"/>
            <p:nvPr/>
          </p:nvSpPr>
          <p:spPr>
            <a:xfrm>
              <a:off x="2244298" y="179421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247" name="TextBox 246">
              <a:extLst>
                <a:ext uri="{FF2B5EF4-FFF2-40B4-BE49-F238E27FC236}">
                  <a16:creationId xmlns:a16="http://schemas.microsoft.com/office/drawing/2014/main" id="{D2C8B8D2-3B49-1E4A-8A35-ED2F99487ECC}"/>
                </a:ext>
              </a:extLst>
            </p:cNvPr>
            <p:cNvSpPr txBox="1"/>
            <p:nvPr/>
          </p:nvSpPr>
          <p:spPr>
            <a:xfrm>
              <a:off x="2428161" y="1798739"/>
              <a:ext cx="294290" cy="6816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48" name="TextBox 247">
              <a:extLst>
                <a:ext uri="{FF2B5EF4-FFF2-40B4-BE49-F238E27FC236}">
                  <a16:creationId xmlns:a16="http://schemas.microsoft.com/office/drawing/2014/main" id="{5D704A74-1266-8242-B02D-5D0202A53CB8}"/>
                </a:ext>
              </a:extLst>
            </p:cNvPr>
            <p:cNvSpPr txBox="1"/>
            <p:nvPr/>
          </p:nvSpPr>
          <p:spPr>
            <a:xfrm>
              <a:off x="2464675" y="2140326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10314E41-37F5-E748-B19C-5DFC74C81E3E}"/>
                </a:ext>
              </a:extLst>
            </p:cNvPr>
            <p:cNvSpPr txBox="1"/>
            <p:nvPr/>
          </p:nvSpPr>
          <p:spPr>
            <a:xfrm>
              <a:off x="2911365" y="2101437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199B7B6C-D2AA-784E-853D-F349EEC847E8}"/>
                </a:ext>
              </a:extLst>
            </p:cNvPr>
            <p:cNvSpPr txBox="1"/>
            <p:nvPr/>
          </p:nvSpPr>
          <p:spPr>
            <a:xfrm>
              <a:off x="2758318" y="2319947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251" name="TextBox 250">
              <a:extLst>
                <a:ext uri="{FF2B5EF4-FFF2-40B4-BE49-F238E27FC236}">
                  <a16:creationId xmlns:a16="http://schemas.microsoft.com/office/drawing/2014/main" id="{AE5F273A-7181-4740-8B5D-FFD03281E1DF}"/>
                </a:ext>
              </a:extLst>
            </p:cNvPr>
            <p:cNvSpPr txBox="1"/>
            <p:nvPr/>
          </p:nvSpPr>
          <p:spPr>
            <a:xfrm>
              <a:off x="3037762" y="240833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A52C5E67-F197-3D42-98A0-A5008A6E30F7}"/>
                </a:ext>
              </a:extLst>
            </p:cNvPr>
            <p:cNvSpPr txBox="1"/>
            <p:nvPr/>
          </p:nvSpPr>
          <p:spPr>
            <a:xfrm>
              <a:off x="2055045" y="1872524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09ADFE80-E8E6-DF4A-98DF-85E3A9D9C1FE}"/>
                </a:ext>
              </a:extLst>
            </p:cNvPr>
            <p:cNvSpPr txBox="1"/>
            <p:nvPr/>
          </p:nvSpPr>
          <p:spPr>
            <a:xfrm>
              <a:off x="3232067" y="1918873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19AE0049-63B4-F344-B279-3E7D179696A8}"/>
                </a:ext>
              </a:extLst>
            </p:cNvPr>
            <p:cNvSpPr txBox="1"/>
            <p:nvPr/>
          </p:nvSpPr>
          <p:spPr>
            <a:xfrm>
              <a:off x="2927267" y="1483429"/>
              <a:ext cx="284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255" name="TextBox 254">
              <a:extLst>
                <a:ext uri="{FF2B5EF4-FFF2-40B4-BE49-F238E27FC236}">
                  <a16:creationId xmlns:a16="http://schemas.microsoft.com/office/drawing/2014/main" id="{1329F152-A073-BB4D-8AA0-BAA17E8E646E}"/>
                </a:ext>
              </a:extLst>
            </p:cNvPr>
            <p:cNvSpPr txBox="1"/>
            <p:nvPr/>
          </p:nvSpPr>
          <p:spPr>
            <a:xfrm>
              <a:off x="3263598" y="163824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256" name="TextBox 255">
              <a:extLst>
                <a:ext uri="{FF2B5EF4-FFF2-40B4-BE49-F238E27FC236}">
                  <a16:creationId xmlns:a16="http://schemas.microsoft.com/office/drawing/2014/main" id="{35694557-6BFB-EC4E-9F1C-E4CA647C2A40}"/>
                </a:ext>
              </a:extLst>
            </p:cNvPr>
            <p:cNvSpPr txBox="1"/>
            <p:nvPr/>
          </p:nvSpPr>
          <p:spPr>
            <a:xfrm>
              <a:off x="2335515" y="2451851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257" name="TextBox 256">
              <a:extLst>
                <a:ext uri="{FF2B5EF4-FFF2-40B4-BE49-F238E27FC236}">
                  <a16:creationId xmlns:a16="http://schemas.microsoft.com/office/drawing/2014/main" id="{B814F5C0-82D4-C04B-8AF6-4B02856392B6}"/>
                </a:ext>
              </a:extLst>
            </p:cNvPr>
            <p:cNvSpPr txBox="1"/>
            <p:nvPr/>
          </p:nvSpPr>
          <p:spPr>
            <a:xfrm>
              <a:off x="2727434" y="2028286"/>
              <a:ext cx="524239" cy="681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58" name="TextBox 257">
              <a:extLst>
                <a:ext uri="{FF2B5EF4-FFF2-40B4-BE49-F238E27FC236}">
                  <a16:creationId xmlns:a16="http://schemas.microsoft.com/office/drawing/2014/main" id="{5A9FFEB0-9426-2E48-B3CF-D86AD9D2805B}"/>
                </a:ext>
              </a:extLst>
            </p:cNvPr>
            <p:cNvSpPr txBox="1"/>
            <p:nvPr/>
          </p:nvSpPr>
          <p:spPr>
            <a:xfrm>
              <a:off x="2181269" y="2138011"/>
              <a:ext cx="524239" cy="681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F63565D2-476E-FD42-BA03-FAF1ADF4969C}"/>
                </a:ext>
              </a:extLst>
            </p:cNvPr>
            <p:cNvSpPr/>
            <p:nvPr/>
          </p:nvSpPr>
          <p:spPr>
            <a:xfrm>
              <a:off x="2036652" y="1497826"/>
              <a:ext cx="1665617" cy="157655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0E9667C2-5D44-2A42-936A-13CDAE268453}"/>
              </a:ext>
            </a:extLst>
          </p:cNvPr>
          <p:cNvGrpSpPr/>
          <p:nvPr/>
        </p:nvGrpSpPr>
        <p:grpSpPr>
          <a:xfrm>
            <a:off x="1692893" y="4597468"/>
            <a:ext cx="2337449" cy="395979"/>
            <a:chOff x="5074022" y="546600"/>
            <a:chExt cx="2337449" cy="395979"/>
          </a:xfrm>
        </p:grpSpPr>
        <p:sp>
          <p:nvSpPr>
            <p:cNvPr id="261" name="Rectangle 260">
              <a:extLst>
                <a:ext uri="{FF2B5EF4-FFF2-40B4-BE49-F238E27FC236}">
                  <a16:creationId xmlns:a16="http://schemas.microsoft.com/office/drawing/2014/main" id="{2DDF3E0A-F9B9-DA4E-9459-58134185C62D}"/>
                </a:ext>
              </a:extLst>
            </p:cNvPr>
            <p:cNvSpPr/>
            <p:nvPr/>
          </p:nvSpPr>
          <p:spPr>
            <a:xfrm>
              <a:off x="5127813" y="615846"/>
              <a:ext cx="2283658" cy="31184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2" name="TextBox 261">
                  <a:extLst>
                    <a:ext uri="{FF2B5EF4-FFF2-40B4-BE49-F238E27FC236}">
                      <a16:creationId xmlns:a16="http://schemas.microsoft.com/office/drawing/2014/main" id="{673E4C47-0379-CE4B-B9C8-23E99EAEFC5C}"/>
                    </a:ext>
                  </a:extLst>
                </p:cNvPr>
                <p:cNvSpPr txBox="1"/>
                <p:nvPr/>
              </p:nvSpPr>
              <p:spPr>
                <a:xfrm>
                  <a:off x="5074022" y="546600"/>
                  <a:ext cx="466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2" name="TextBox 261">
                  <a:extLst>
                    <a:ext uri="{FF2B5EF4-FFF2-40B4-BE49-F238E27FC236}">
                      <a16:creationId xmlns:a16="http://schemas.microsoft.com/office/drawing/2014/main" id="{673E4C47-0379-CE4B-B9C8-23E99EAEFC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4022" y="546600"/>
                  <a:ext cx="466090" cy="369332"/>
                </a:xfrm>
                <a:prstGeom prst="rect">
                  <a:avLst/>
                </a:prstGeom>
                <a:blipFill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3" name="TextBox 262">
                  <a:extLst>
                    <a:ext uri="{FF2B5EF4-FFF2-40B4-BE49-F238E27FC236}">
                      <a16:creationId xmlns:a16="http://schemas.microsoft.com/office/drawing/2014/main" id="{BA85406B-F60F-5F4B-94D1-2EA4752F33C3}"/>
                    </a:ext>
                  </a:extLst>
                </p:cNvPr>
                <p:cNvSpPr txBox="1"/>
                <p:nvPr/>
              </p:nvSpPr>
              <p:spPr>
                <a:xfrm>
                  <a:off x="5424640" y="546600"/>
                  <a:ext cx="46128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3" name="TextBox 262">
                  <a:extLst>
                    <a:ext uri="{FF2B5EF4-FFF2-40B4-BE49-F238E27FC236}">
                      <a16:creationId xmlns:a16="http://schemas.microsoft.com/office/drawing/2014/main" id="{BA85406B-F60F-5F4B-94D1-2EA4752F33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4640" y="546600"/>
                  <a:ext cx="461280" cy="369332"/>
                </a:xfrm>
                <a:prstGeom prst="rect">
                  <a:avLst/>
                </a:prstGeom>
                <a:blipFill>
                  <a:blip r:embed="rId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4" name="TextBox 263">
                  <a:extLst>
                    <a:ext uri="{FF2B5EF4-FFF2-40B4-BE49-F238E27FC236}">
                      <a16:creationId xmlns:a16="http://schemas.microsoft.com/office/drawing/2014/main" id="{830F43C9-882A-5443-9DA0-3D9E71F325B1}"/>
                    </a:ext>
                  </a:extLst>
                </p:cNvPr>
                <p:cNvSpPr txBox="1"/>
                <p:nvPr/>
              </p:nvSpPr>
              <p:spPr>
                <a:xfrm>
                  <a:off x="5775258" y="546600"/>
                  <a:ext cx="466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4" name="TextBox 263">
                  <a:extLst>
                    <a:ext uri="{FF2B5EF4-FFF2-40B4-BE49-F238E27FC236}">
                      <a16:creationId xmlns:a16="http://schemas.microsoft.com/office/drawing/2014/main" id="{830F43C9-882A-5443-9DA0-3D9E71F325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5258" y="546600"/>
                  <a:ext cx="466090" cy="369332"/>
                </a:xfrm>
                <a:prstGeom prst="rect">
                  <a:avLst/>
                </a:prstGeom>
                <a:blipFill>
                  <a:blip r:embed="rId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5" name="TextBox 264">
                  <a:extLst>
                    <a:ext uri="{FF2B5EF4-FFF2-40B4-BE49-F238E27FC236}">
                      <a16:creationId xmlns:a16="http://schemas.microsoft.com/office/drawing/2014/main" id="{CAEA23C3-FD45-DE42-9B6B-AEC5374A0F01}"/>
                    </a:ext>
                  </a:extLst>
                </p:cNvPr>
                <p:cNvSpPr txBox="1"/>
                <p:nvPr/>
              </p:nvSpPr>
              <p:spPr>
                <a:xfrm>
                  <a:off x="6760151" y="546600"/>
                  <a:ext cx="46076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5" name="TextBox 264">
                  <a:extLst>
                    <a:ext uri="{FF2B5EF4-FFF2-40B4-BE49-F238E27FC236}">
                      <a16:creationId xmlns:a16="http://schemas.microsoft.com/office/drawing/2014/main" id="{CAEA23C3-FD45-DE42-9B6B-AEC5374A0F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0151" y="546600"/>
                  <a:ext cx="460767" cy="369332"/>
                </a:xfrm>
                <a:prstGeom prst="rect">
                  <a:avLst/>
                </a:prstGeom>
                <a:blipFill>
                  <a:blip r:embed="rId3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6" name="TextBox 265">
                  <a:extLst>
                    <a:ext uri="{FF2B5EF4-FFF2-40B4-BE49-F238E27FC236}">
                      <a16:creationId xmlns:a16="http://schemas.microsoft.com/office/drawing/2014/main" id="{8CC8D0B7-1863-564B-AE9E-3731D9298BEC}"/>
                    </a:ext>
                  </a:extLst>
                </p:cNvPr>
                <p:cNvSpPr txBox="1"/>
                <p:nvPr/>
              </p:nvSpPr>
              <p:spPr>
                <a:xfrm>
                  <a:off x="6266154" y="573247"/>
                  <a:ext cx="4347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6" name="TextBox 265">
                  <a:extLst>
                    <a:ext uri="{FF2B5EF4-FFF2-40B4-BE49-F238E27FC236}">
                      <a16:creationId xmlns:a16="http://schemas.microsoft.com/office/drawing/2014/main" id="{8CC8D0B7-1863-564B-AE9E-3731D9298B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6154" y="573247"/>
                  <a:ext cx="434734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id="{E3AE96F2-A3A1-5D4E-B5E8-D770D117F786}"/>
                  </a:ext>
                </a:extLst>
              </p:cNvPr>
              <p:cNvSpPr txBox="1"/>
              <p:nvPr/>
            </p:nvSpPr>
            <p:spPr>
              <a:xfrm>
                <a:off x="4572914" y="4615733"/>
                <a:ext cx="786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𝑡𝑎𝑡</m:t>
                      </m:r>
                      <m:r>
                        <a:rPr lang="en-US" b="0" i="1" baseline="30000" dirty="0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id="{E3AE96F2-A3A1-5D4E-B5E8-D770D117F7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914" y="4615733"/>
                <a:ext cx="786626" cy="369332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8" name="Right Arrow 267">
            <a:extLst>
              <a:ext uri="{FF2B5EF4-FFF2-40B4-BE49-F238E27FC236}">
                <a16:creationId xmlns:a16="http://schemas.microsoft.com/office/drawing/2014/main" id="{0514ED28-CE8B-C545-B1D6-AACC4667D47F}"/>
              </a:ext>
            </a:extLst>
          </p:cNvPr>
          <p:cNvSpPr/>
          <p:nvPr/>
        </p:nvSpPr>
        <p:spPr>
          <a:xfrm>
            <a:off x="4160618" y="4689605"/>
            <a:ext cx="431568" cy="24867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9" name="Group 268">
            <a:extLst>
              <a:ext uri="{FF2B5EF4-FFF2-40B4-BE49-F238E27FC236}">
                <a16:creationId xmlns:a16="http://schemas.microsoft.com/office/drawing/2014/main" id="{044AA0F6-C3D2-C14E-A857-FBFAA627CFA7}"/>
              </a:ext>
            </a:extLst>
          </p:cNvPr>
          <p:cNvGrpSpPr/>
          <p:nvPr/>
        </p:nvGrpSpPr>
        <p:grpSpPr>
          <a:xfrm>
            <a:off x="7419053" y="4615733"/>
            <a:ext cx="2337449" cy="395979"/>
            <a:chOff x="5074022" y="546600"/>
            <a:chExt cx="2337449" cy="395979"/>
          </a:xfrm>
        </p:grpSpPr>
        <p:sp>
          <p:nvSpPr>
            <p:cNvPr id="270" name="Rectangle 269">
              <a:extLst>
                <a:ext uri="{FF2B5EF4-FFF2-40B4-BE49-F238E27FC236}">
                  <a16:creationId xmlns:a16="http://schemas.microsoft.com/office/drawing/2014/main" id="{B259E887-D929-9642-920F-4F22788BF2BF}"/>
                </a:ext>
              </a:extLst>
            </p:cNvPr>
            <p:cNvSpPr/>
            <p:nvPr/>
          </p:nvSpPr>
          <p:spPr>
            <a:xfrm>
              <a:off x="5127813" y="615846"/>
              <a:ext cx="2283658" cy="31184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1" name="TextBox 270">
                  <a:extLst>
                    <a:ext uri="{FF2B5EF4-FFF2-40B4-BE49-F238E27FC236}">
                      <a16:creationId xmlns:a16="http://schemas.microsoft.com/office/drawing/2014/main" id="{59F615E7-D5AC-DE49-B1C0-3E060D02D464}"/>
                    </a:ext>
                  </a:extLst>
                </p:cNvPr>
                <p:cNvSpPr txBox="1"/>
                <p:nvPr/>
              </p:nvSpPr>
              <p:spPr>
                <a:xfrm>
                  <a:off x="5074022" y="546600"/>
                  <a:ext cx="466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71" name="TextBox 270">
                  <a:extLst>
                    <a:ext uri="{FF2B5EF4-FFF2-40B4-BE49-F238E27FC236}">
                      <a16:creationId xmlns:a16="http://schemas.microsoft.com/office/drawing/2014/main" id="{59F615E7-D5AC-DE49-B1C0-3E060D02D4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4022" y="546600"/>
                  <a:ext cx="466090" cy="369332"/>
                </a:xfrm>
                <a:prstGeom prst="rect">
                  <a:avLst/>
                </a:prstGeom>
                <a:blipFill>
                  <a:blip r:embed="rId4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2" name="TextBox 271">
                  <a:extLst>
                    <a:ext uri="{FF2B5EF4-FFF2-40B4-BE49-F238E27FC236}">
                      <a16:creationId xmlns:a16="http://schemas.microsoft.com/office/drawing/2014/main" id="{E9975875-3A26-0B4C-98CC-98FE8CF29660}"/>
                    </a:ext>
                  </a:extLst>
                </p:cNvPr>
                <p:cNvSpPr txBox="1"/>
                <p:nvPr/>
              </p:nvSpPr>
              <p:spPr>
                <a:xfrm>
                  <a:off x="5424640" y="546600"/>
                  <a:ext cx="466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72" name="TextBox 271">
                  <a:extLst>
                    <a:ext uri="{FF2B5EF4-FFF2-40B4-BE49-F238E27FC236}">
                      <a16:creationId xmlns:a16="http://schemas.microsoft.com/office/drawing/2014/main" id="{E9975875-3A26-0B4C-98CC-98FE8CF296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4640" y="546600"/>
                  <a:ext cx="466090" cy="369332"/>
                </a:xfrm>
                <a:prstGeom prst="rect">
                  <a:avLst/>
                </a:prstGeom>
                <a:blipFill>
                  <a:blip r:embed="rId4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3" name="TextBox 272">
                  <a:extLst>
                    <a:ext uri="{FF2B5EF4-FFF2-40B4-BE49-F238E27FC236}">
                      <a16:creationId xmlns:a16="http://schemas.microsoft.com/office/drawing/2014/main" id="{120A0EAA-E7F1-684E-BE80-54192D830902}"/>
                    </a:ext>
                  </a:extLst>
                </p:cNvPr>
                <p:cNvSpPr txBox="1"/>
                <p:nvPr/>
              </p:nvSpPr>
              <p:spPr>
                <a:xfrm>
                  <a:off x="5775258" y="546600"/>
                  <a:ext cx="466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73" name="TextBox 272">
                  <a:extLst>
                    <a:ext uri="{FF2B5EF4-FFF2-40B4-BE49-F238E27FC236}">
                      <a16:creationId xmlns:a16="http://schemas.microsoft.com/office/drawing/2014/main" id="{120A0EAA-E7F1-684E-BE80-54192D8309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5258" y="546600"/>
                  <a:ext cx="466090" cy="369332"/>
                </a:xfrm>
                <a:prstGeom prst="rect">
                  <a:avLst/>
                </a:prstGeom>
                <a:blipFill>
                  <a:blip r:embed="rId4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4" name="TextBox 273">
                  <a:extLst>
                    <a:ext uri="{FF2B5EF4-FFF2-40B4-BE49-F238E27FC236}">
                      <a16:creationId xmlns:a16="http://schemas.microsoft.com/office/drawing/2014/main" id="{0BE6CF8B-4298-1F4A-B1EC-DC9F6C700EE0}"/>
                    </a:ext>
                  </a:extLst>
                </p:cNvPr>
                <p:cNvSpPr txBox="1"/>
                <p:nvPr/>
              </p:nvSpPr>
              <p:spPr>
                <a:xfrm>
                  <a:off x="6760151" y="546600"/>
                  <a:ext cx="466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74" name="TextBox 273">
                  <a:extLst>
                    <a:ext uri="{FF2B5EF4-FFF2-40B4-BE49-F238E27FC236}">
                      <a16:creationId xmlns:a16="http://schemas.microsoft.com/office/drawing/2014/main" id="{0BE6CF8B-4298-1F4A-B1EC-DC9F6C700E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0151" y="546600"/>
                  <a:ext cx="466090" cy="369332"/>
                </a:xfrm>
                <a:prstGeom prst="rect">
                  <a:avLst/>
                </a:prstGeom>
                <a:blipFill>
                  <a:blip r:embed="rId4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5" name="TextBox 274">
                  <a:extLst>
                    <a:ext uri="{FF2B5EF4-FFF2-40B4-BE49-F238E27FC236}">
                      <a16:creationId xmlns:a16="http://schemas.microsoft.com/office/drawing/2014/main" id="{A50C79C1-8D29-A346-A3DB-E4DF11838692}"/>
                    </a:ext>
                  </a:extLst>
                </p:cNvPr>
                <p:cNvSpPr txBox="1"/>
                <p:nvPr/>
              </p:nvSpPr>
              <p:spPr>
                <a:xfrm>
                  <a:off x="6266154" y="573247"/>
                  <a:ext cx="4347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75" name="TextBox 274">
                  <a:extLst>
                    <a:ext uri="{FF2B5EF4-FFF2-40B4-BE49-F238E27FC236}">
                      <a16:creationId xmlns:a16="http://schemas.microsoft.com/office/drawing/2014/main" id="{A50C79C1-8D29-A346-A3DB-E4DF118386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6154" y="573247"/>
                  <a:ext cx="434734" cy="369332"/>
                </a:xfrm>
                <a:prstGeom prst="rect">
                  <a:avLst/>
                </a:prstGeom>
                <a:blipFill>
                  <a:blip r:embed="rId4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6" name="TextBox 275">
                <a:extLst>
                  <a:ext uri="{FF2B5EF4-FFF2-40B4-BE49-F238E27FC236}">
                    <a16:creationId xmlns:a16="http://schemas.microsoft.com/office/drawing/2014/main" id="{417E72A6-3EE7-8043-B580-B8E6DD52BE7F}"/>
                  </a:ext>
                </a:extLst>
              </p:cNvPr>
              <p:cNvSpPr txBox="1"/>
              <p:nvPr/>
            </p:nvSpPr>
            <p:spPr>
              <a:xfrm>
                <a:off x="10291985" y="4635301"/>
                <a:ext cx="786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𝑡𝑎𝑡</m:t>
                      </m:r>
                      <m:r>
                        <a:rPr lang="en-US" b="0" i="1" baseline="3000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76" name="TextBox 275">
                <a:extLst>
                  <a:ext uri="{FF2B5EF4-FFF2-40B4-BE49-F238E27FC236}">
                    <a16:creationId xmlns:a16="http://schemas.microsoft.com/office/drawing/2014/main" id="{417E72A6-3EE7-8043-B580-B8E6DD52BE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1985" y="4635301"/>
                <a:ext cx="786626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7" name="Right Arrow 276">
            <a:extLst>
              <a:ext uri="{FF2B5EF4-FFF2-40B4-BE49-F238E27FC236}">
                <a16:creationId xmlns:a16="http://schemas.microsoft.com/office/drawing/2014/main" id="{8CD5F9EB-352C-6A4A-A826-A1FEBA3AEF1D}"/>
              </a:ext>
            </a:extLst>
          </p:cNvPr>
          <p:cNvSpPr/>
          <p:nvPr/>
        </p:nvSpPr>
        <p:spPr>
          <a:xfrm>
            <a:off x="9879689" y="4709173"/>
            <a:ext cx="431568" cy="24867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8" name="Group 277">
            <a:extLst>
              <a:ext uri="{FF2B5EF4-FFF2-40B4-BE49-F238E27FC236}">
                <a16:creationId xmlns:a16="http://schemas.microsoft.com/office/drawing/2014/main" id="{902B603A-60F3-C544-92E3-41F88714DBFF}"/>
              </a:ext>
            </a:extLst>
          </p:cNvPr>
          <p:cNvGrpSpPr/>
          <p:nvPr/>
        </p:nvGrpSpPr>
        <p:grpSpPr>
          <a:xfrm>
            <a:off x="664581" y="5357853"/>
            <a:ext cx="950508" cy="903376"/>
            <a:chOff x="2031861" y="1429407"/>
            <a:chExt cx="1756719" cy="1669609"/>
          </a:xfrm>
        </p:grpSpPr>
        <p:sp>
          <p:nvSpPr>
            <p:cNvPr id="279" name="TextBox 278">
              <a:extLst>
                <a:ext uri="{FF2B5EF4-FFF2-40B4-BE49-F238E27FC236}">
                  <a16:creationId xmlns:a16="http://schemas.microsoft.com/office/drawing/2014/main" id="{D90E5ED3-3805-6246-9EC3-F36ACFCD30EB}"/>
                </a:ext>
              </a:extLst>
            </p:cNvPr>
            <p:cNvSpPr txBox="1"/>
            <p:nvPr/>
          </p:nvSpPr>
          <p:spPr>
            <a:xfrm>
              <a:off x="2448910" y="14294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80" name="TextBox 279">
              <a:extLst>
                <a:ext uri="{FF2B5EF4-FFF2-40B4-BE49-F238E27FC236}">
                  <a16:creationId xmlns:a16="http://schemas.microsoft.com/office/drawing/2014/main" id="{D4E35899-6D5E-3B43-BFBC-69E91BC6DB93}"/>
                </a:ext>
              </a:extLst>
            </p:cNvPr>
            <p:cNvSpPr txBox="1"/>
            <p:nvPr/>
          </p:nvSpPr>
          <p:spPr>
            <a:xfrm>
              <a:off x="2601310" y="15818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81" name="TextBox 280">
              <a:extLst>
                <a:ext uri="{FF2B5EF4-FFF2-40B4-BE49-F238E27FC236}">
                  <a16:creationId xmlns:a16="http://schemas.microsoft.com/office/drawing/2014/main" id="{835C45E3-940D-D34A-A14D-B1923897B815}"/>
                </a:ext>
              </a:extLst>
            </p:cNvPr>
            <p:cNvSpPr txBox="1"/>
            <p:nvPr/>
          </p:nvSpPr>
          <p:spPr>
            <a:xfrm>
              <a:off x="2753710" y="17342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82" name="TextBox 281">
              <a:extLst>
                <a:ext uri="{FF2B5EF4-FFF2-40B4-BE49-F238E27FC236}">
                  <a16:creationId xmlns:a16="http://schemas.microsoft.com/office/drawing/2014/main" id="{24140ACD-F280-7943-B003-932AC652F84B}"/>
                </a:ext>
              </a:extLst>
            </p:cNvPr>
            <p:cNvSpPr txBox="1"/>
            <p:nvPr/>
          </p:nvSpPr>
          <p:spPr>
            <a:xfrm>
              <a:off x="2948014" y="1822912"/>
              <a:ext cx="524982" cy="682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283" name="TextBox 282">
              <a:extLst>
                <a:ext uri="{FF2B5EF4-FFF2-40B4-BE49-F238E27FC236}">
                  <a16:creationId xmlns:a16="http://schemas.microsoft.com/office/drawing/2014/main" id="{ECA62B5A-E9C8-DA47-8D65-C280E0DBA21E}"/>
                </a:ext>
              </a:extLst>
            </p:cNvPr>
            <p:cNvSpPr txBox="1"/>
            <p:nvPr/>
          </p:nvSpPr>
          <p:spPr>
            <a:xfrm>
              <a:off x="3058510" y="20390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84" name="TextBox 283">
              <a:extLst>
                <a:ext uri="{FF2B5EF4-FFF2-40B4-BE49-F238E27FC236}">
                  <a16:creationId xmlns:a16="http://schemas.microsoft.com/office/drawing/2014/main" id="{0F773F44-A43D-9543-9491-030BA409FB12}"/>
                </a:ext>
              </a:extLst>
            </p:cNvPr>
            <p:cNvSpPr txBox="1"/>
            <p:nvPr/>
          </p:nvSpPr>
          <p:spPr>
            <a:xfrm>
              <a:off x="3210910" y="21914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607908F1-DAB4-8843-8C28-7691BB73825F}"/>
                </a:ext>
              </a:extLst>
            </p:cNvPr>
            <p:cNvSpPr txBox="1"/>
            <p:nvPr/>
          </p:nvSpPr>
          <p:spPr>
            <a:xfrm>
              <a:off x="2543640" y="1930854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86" name="TextBox 285">
              <a:extLst>
                <a:ext uri="{FF2B5EF4-FFF2-40B4-BE49-F238E27FC236}">
                  <a16:creationId xmlns:a16="http://schemas.microsoft.com/office/drawing/2014/main" id="{80C8377B-2156-0E4B-8B2B-B942F46DA220}"/>
                </a:ext>
              </a:extLst>
            </p:cNvPr>
            <p:cNvSpPr txBox="1"/>
            <p:nvPr/>
          </p:nvSpPr>
          <p:spPr>
            <a:xfrm>
              <a:off x="2559677" y="2401192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87" name="TextBox 286">
              <a:extLst>
                <a:ext uri="{FF2B5EF4-FFF2-40B4-BE49-F238E27FC236}">
                  <a16:creationId xmlns:a16="http://schemas.microsoft.com/office/drawing/2014/main" id="{A9E4044E-D54A-F84B-B032-26E8224A7904}"/>
                </a:ext>
              </a:extLst>
            </p:cNvPr>
            <p:cNvSpPr txBox="1"/>
            <p:nvPr/>
          </p:nvSpPr>
          <p:spPr>
            <a:xfrm>
              <a:off x="2133803" y="1558684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88" name="TextBox 287">
              <a:extLst>
                <a:ext uri="{FF2B5EF4-FFF2-40B4-BE49-F238E27FC236}">
                  <a16:creationId xmlns:a16="http://schemas.microsoft.com/office/drawing/2014/main" id="{0738ECAB-A1FD-0643-9E38-B94A3C338EF5}"/>
                </a:ext>
              </a:extLst>
            </p:cNvPr>
            <p:cNvSpPr txBox="1"/>
            <p:nvPr/>
          </p:nvSpPr>
          <p:spPr>
            <a:xfrm>
              <a:off x="2244298" y="179421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89" name="TextBox 288">
              <a:extLst>
                <a:ext uri="{FF2B5EF4-FFF2-40B4-BE49-F238E27FC236}">
                  <a16:creationId xmlns:a16="http://schemas.microsoft.com/office/drawing/2014/main" id="{DDCB5E02-AD49-FB44-A045-834291BBBF3E}"/>
                </a:ext>
              </a:extLst>
            </p:cNvPr>
            <p:cNvSpPr txBox="1"/>
            <p:nvPr/>
          </p:nvSpPr>
          <p:spPr>
            <a:xfrm>
              <a:off x="2428162" y="179873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90" name="TextBox 289">
              <a:extLst>
                <a:ext uri="{FF2B5EF4-FFF2-40B4-BE49-F238E27FC236}">
                  <a16:creationId xmlns:a16="http://schemas.microsoft.com/office/drawing/2014/main" id="{6F01357A-E614-9D42-A07A-11A06F03AD7B}"/>
                </a:ext>
              </a:extLst>
            </p:cNvPr>
            <p:cNvSpPr txBox="1"/>
            <p:nvPr/>
          </p:nvSpPr>
          <p:spPr>
            <a:xfrm>
              <a:off x="2464676" y="2140326"/>
              <a:ext cx="294289" cy="6825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291" name="TextBox 290">
              <a:extLst>
                <a:ext uri="{FF2B5EF4-FFF2-40B4-BE49-F238E27FC236}">
                  <a16:creationId xmlns:a16="http://schemas.microsoft.com/office/drawing/2014/main" id="{3B6FF5CD-A1D3-2A45-A381-E940D08AF5FB}"/>
                </a:ext>
              </a:extLst>
            </p:cNvPr>
            <p:cNvSpPr txBox="1"/>
            <p:nvPr/>
          </p:nvSpPr>
          <p:spPr>
            <a:xfrm>
              <a:off x="2911365" y="2101437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9F084A3E-B064-2B4B-B6E1-F3B77D1E74C2}"/>
                </a:ext>
              </a:extLst>
            </p:cNvPr>
            <p:cNvSpPr txBox="1"/>
            <p:nvPr/>
          </p:nvSpPr>
          <p:spPr>
            <a:xfrm>
              <a:off x="2758318" y="2319947"/>
              <a:ext cx="294289" cy="6825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43BB9052-5D3B-244E-AAA0-B381C185258C}"/>
                </a:ext>
              </a:extLst>
            </p:cNvPr>
            <p:cNvSpPr txBox="1"/>
            <p:nvPr/>
          </p:nvSpPr>
          <p:spPr>
            <a:xfrm>
              <a:off x="3037762" y="240833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94" name="TextBox 293">
              <a:extLst>
                <a:ext uri="{FF2B5EF4-FFF2-40B4-BE49-F238E27FC236}">
                  <a16:creationId xmlns:a16="http://schemas.microsoft.com/office/drawing/2014/main" id="{FC22A325-64D9-E446-B1BF-A98595E70542}"/>
                </a:ext>
              </a:extLst>
            </p:cNvPr>
            <p:cNvSpPr txBox="1"/>
            <p:nvPr/>
          </p:nvSpPr>
          <p:spPr>
            <a:xfrm>
              <a:off x="2055045" y="1872524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95" name="TextBox 294">
              <a:extLst>
                <a:ext uri="{FF2B5EF4-FFF2-40B4-BE49-F238E27FC236}">
                  <a16:creationId xmlns:a16="http://schemas.microsoft.com/office/drawing/2014/main" id="{3A207506-5120-7A4E-B295-635C1A9FAFCF}"/>
                </a:ext>
              </a:extLst>
            </p:cNvPr>
            <p:cNvSpPr txBox="1"/>
            <p:nvPr/>
          </p:nvSpPr>
          <p:spPr>
            <a:xfrm>
              <a:off x="3232067" y="1918873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40AA4F41-F7D6-544E-B102-F53CAEAB676C}"/>
                </a:ext>
              </a:extLst>
            </p:cNvPr>
            <p:cNvSpPr txBox="1"/>
            <p:nvPr/>
          </p:nvSpPr>
          <p:spPr>
            <a:xfrm>
              <a:off x="2927267" y="1483429"/>
              <a:ext cx="284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97" name="TextBox 296">
              <a:extLst>
                <a:ext uri="{FF2B5EF4-FFF2-40B4-BE49-F238E27FC236}">
                  <a16:creationId xmlns:a16="http://schemas.microsoft.com/office/drawing/2014/main" id="{B54060EF-512B-A741-B54A-8C9D2E244834}"/>
                </a:ext>
              </a:extLst>
            </p:cNvPr>
            <p:cNvSpPr txBox="1"/>
            <p:nvPr/>
          </p:nvSpPr>
          <p:spPr>
            <a:xfrm>
              <a:off x="3263598" y="1638247"/>
              <a:ext cx="524982" cy="682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A378866C-C2BB-8D42-BA52-72759E61D0C8}"/>
                </a:ext>
              </a:extLst>
            </p:cNvPr>
            <p:cNvSpPr txBox="1"/>
            <p:nvPr/>
          </p:nvSpPr>
          <p:spPr>
            <a:xfrm>
              <a:off x="2335515" y="2451851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99" name="TextBox 298">
              <a:extLst>
                <a:ext uri="{FF2B5EF4-FFF2-40B4-BE49-F238E27FC236}">
                  <a16:creationId xmlns:a16="http://schemas.microsoft.com/office/drawing/2014/main" id="{877AF32D-91A3-EF4D-B374-93F6A629B414}"/>
                </a:ext>
              </a:extLst>
            </p:cNvPr>
            <p:cNvSpPr txBox="1"/>
            <p:nvPr/>
          </p:nvSpPr>
          <p:spPr>
            <a:xfrm>
              <a:off x="2727434" y="2028286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300" name="TextBox 299">
              <a:extLst>
                <a:ext uri="{FF2B5EF4-FFF2-40B4-BE49-F238E27FC236}">
                  <a16:creationId xmlns:a16="http://schemas.microsoft.com/office/drawing/2014/main" id="{8D9D957D-8620-CE49-8A48-83C051F0CE53}"/>
                </a:ext>
              </a:extLst>
            </p:cNvPr>
            <p:cNvSpPr txBox="1"/>
            <p:nvPr/>
          </p:nvSpPr>
          <p:spPr>
            <a:xfrm>
              <a:off x="2181270" y="2138012"/>
              <a:ext cx="284052" cy="369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301" name="Oval 300">
              <a:extLst>
                <a:ext uri="{FF2B5EF4-FFF2-40B4-BE49-F238E27FC236}">
                  <a16:creationId xmlns:a16="http://schemas.microsoft.com/office/drawing/2014/main" id="{A41471B5-4F70-A74A-8FEE-4482CD9F1365}"/>
                </a:ext>
              </a:extLst>
            </p:cNvPr>
            <p:cNvSpPr/>
            <p:nvPr/>
          </p:nvSpPr>
          <p:spPr>
            <a:xfrm>
              <a:off x="2031861" y="1522463"/>
              <a:ext cx="1665618" cy="157655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02" name="Group 301">
            <a:extLst>
              <a:ext uri="{FF2B5EF4-FFF2-40B4-BE49-F238E27FC236}">
                <a16:creationId xmlns:a16="http://schemas.microsoft.com/office/drawing/2014/main" id="{F7D3AD53-75C4-FB41-8A68-C5C1AB91F146}"/>
              </a:ext>
            </a:extLst>
          </p:cNvPr>
          <p:cNvGrpSpPr/>
          <p:nvPr/>
        </p:nvGrpSpPr>
        <p:grpSpPr>
          <a:xfrm>
            <a:off x="6354627" y="5375734"/>
            <a:ext cx="920308" cy="923329"/>
            <a:chOff x="2036652" y="1429407"/>
            <a:chExt cx="1698497" cy="1704076"/>
          </a:xfrm>
        </p:grpSpPr>
        <p:sp>
          <p:nvSpPr>
            <p:cNvPr id="303" name="TextBox 302">
              <a:extLst>
                <a:ext uri="{FF2B5EF4-FFF2-40B4-BE49-F238E27FC236}">
                  <a16:creationId xmlns:a16="http://schemas.microsoft.com/office/drawing/2014/main" id="{B70D1EE1-DF9E-0D40-A9DB-C275D2F76A3B}"/>
                </a:ext>
              </a:extLst>
            </p:cNvPr>
            <p:cNvSpPr txBox="1"/>
            <p:nvPr/>
          </p:nvSpPr>
          <p:spPr>
            <a:xfrm>
              <a:off x="2448910" y="14294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04" name="TextBox 303">
              <a:extLst>
                <a:ext uri="{FF2B5EF4-FFF2-40B4-BE49-F238E27FC236}">
                  <a16:creationId xmlns:a16="http://schemas.microsoft.com/office/drawing/2014/main" id="{B7BB2877-B016-1949-B5A1-9D5DBBAE8778}"/>
                </a:ext>
              </a:extLst>
            </p:cNvPr>
            <p:cNvSpPr txBox="1"/>
            <p:nvPr/>
          </p:nvSpPr>
          <p:spPr>
            <a:xfrm>
              <a:off x="2601310" y="15818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05" name="TextBox 304">
              <a:extLst>
                <a:ext uri="{FF2B5EF4-FFF2-40B4-BE49-F238E27FC236}">
                  <a16:creationId xmlns:a16="http://schemas.microsoft.com/office/drawing/2014/main" id="{B02CF497-D39C-8F41-9D84-984EEA3EE917}"/>
                </a:ext>
              </a:extLst>
            </p:cNvPr>
            <p:cNvSpPr txBox="1"/>
            <p:nvPr/>
          </p:nvSpPr>
          <p:spPr>
            <a:xfrm>
              <a:off x="2753709" y="1734208"/>
              <a:ext cx="524239" cy="681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306" name="TextBox 305">
              <a:extLst>
                <a:ext uri="{FF2B5EF4-FFF2-40B4-BE49-F238E27FC236}">
                  <a16:creationId xmlns:a16="http://schemas.microsoft.com/office/drawing/2014/main" id="{DABE753B-78A9-CB4A-A97F-B83764315347}"/>
                </a:ext>
              </a:extLst>
            </p:cNvPr>
            <p:cNvSpPr txBox="1"/>
            <p:nvPr/>
          </p:nvSpPr>
          <p:spPr>
            <a:xfrm>
              <a:off x="2948015" y="1822913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07" name="TextBox 306">
              <a:extLst>
                <a:ext uri="{FF2B5EF4-FFF2-40B4-BE49-F238E27FC236}">
                  <a16:creationId xmlns:a16="http://schemas.microsoft.com/office/drawing/2014/main" id="{5859857C-88BF-8042-B1C1-3C1669BC9C4B}"/>
                </a:ext>
              </a:extLst>
            </p:cNvPr>
            <p:cNvSpPr txBox="1"/>
            <p:nvPr/>
          </p:nvSpPr>
          <p:spPr>
            <a:xfrm>
              <a:off x="3058510" y="20390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08" name="TextBox 307">
              <a:extLst>
                <a:ext uri="{FF2B5EF4-FFF2-40B4-BE49-F238E27FC236}">
                  <a16:creationId xmlns:a16="http://schemas.microsoft.com/office/drawing/2014/main" id="{11FBC62A-35A0-E146-85B6-8C35FFF9CEA6}"/>
                </a:ext>
              </a:extLst>
            </p:cNvPr>
            <p:cNvSpPr txBox="1"/>
            <p:nvPr/>
          </p:nvSpPr>
          <p:spPr>
            <a:xfrm>
              <a:off x="3210910" y="2191407"/>
              <a:ext cx="524239" cy="681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309" name="TextBox 308">
              <a:extLst>
                <a:ext uri="{FF2B5EF4-FFF2-40B4-BE49-F238E27FC236}">
                  <a16:creationId xmlns:a16="http://schemas.microsoft.com/office/drawing/2014/main" id="{AFFA04DA-A27C-3846-9C88-B3B138DED7F6}"/>
                </a:ext>
              </a:extLst>
            </p:cNvPr>
            <p:cNvSpPr txBox="1"/>
            <p:nvPr/>
          </p:nvSpPr>
          <p:spPr>
            <a:xfrm>
              <a:off x="2543640" y="1930854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10" name="TextBox 309">
              <a:extLst>
                <a:ext uri="{FF2B5EF4-FFF2-40B4-BE49-F238E27FC236}">
                  <a16:creationId xmlns:a16="http://schemas.microsoft.com/office/drawing/2014/main" id="{3DC7F407-815C-CF4D-A1C2-9A802E5A8805}"/>
                </a:ext>
              </a:extLst>
            </p:cNvPr>
            <p:cNvSpPr txBox="1"/>
            <p:nvPr/>
          </p:nvSpPr>
          <p:spPr>
            <a:xfrm>
              <a:off x="2559677" y="2401192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618768FC-E059-E24B-B401-9449EC6D76AA}"/>
                </a:ext>
              </a:extLst>
            </p:cNvPr>
            <p:cNvSpPr txBox="1"/>
            <p:nvPr/>
          </p:nvSpPr>
          <p:spPr>
            <a:xfrm>
              <a:off x="2133803" y="1558684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12" name="TextBox 311">
              <a:extLst>
                <a:ext uri="{FF2B5EF4-FFF2-40B4-BE49-F238E27FC236}">
                  <a16:creationId xmlns:a16="http://schemas.microsoft.com/office/drawing/2014/main" id="{BA1012A1-8C30-9945-95A8-37F1A759D155}"/>
                </a:ext>
              </a:extLst>
            </p:cNvPr>
            <p:cNvSpPr txBox="1"/>
            <p:nvPr/>
          </p:nvSpPr>
          <p:spPr>
            <a:xfrm>
              <a:off x="2244298" y="179421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13" name="TextBox 312">
              <a:extLst>
                <a:ext uri="{FF2B5EF4-FFF2-40B4-BE49-F238E27FC236}">
                  <a16:creationId xmlns:a16="http://schemas.microsoft.com/office/drawing/2014/main" id="{4A819235-4ACE-7341-9F17-F688702FEE0A}"/>
                </a:ext>
              </a:extLst>
            </p:cNvPr>
            <p:cNvSpPr txBox="1"/>
            <p:nvPr/>
          </p:nvSpPr>
          <p:spPr>
            <a:xfrm>
              <a:off x="2428162" y="179873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14" name="TextBox 313">
              <a:extLst>
                <a:ext uri="{FF2B5EF4-FFF2-40B4-BE49-F238E27FC236}">
                  <a16:creationId xmlns:a16="http://schemas.microsoft.com/office/drawing/2014/main" id="{634DAC28-FAFE-2748-9C87-F7BC40D3F1D7}"/>
                </a:ext>
              </a:extLst>
            </p:cNvPr>
            <p:cNvSpPr txBox="1"/>
            <p:nvPr/>
          </p:nvSpPr>
          <p:spPr>
            <a:xfrm>
              <a:off x="2464674" y="2140325"/>
              <a:ext cx="294290" cy="6816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99E74C9F-1084-6C40-A227-CA334D2D3DE7}"/>
                </a:ext>
              </a:extLst>
            </p:cNvPr>
            <p:cNvSpPr txBox="1"/>
            <p:nvPr/>
          </p:nvSpPr>
          <p:spPr>
            <a:xfrm>
              <a:off x="2911365" y="2101437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16" name="TextBox 315">
              <a:extLst>
                <a:ext uri="{FF2B5EF4-FFF2-40B4-BE49-F238E27FC236}">
                  <a16:creationId xmlns:a16="http://schemas.microsoft.com/office/drawing/2014/main" id="{D18E0088-8A70-5946-941F-2F5BDF0CE612}"/>
                </a:ext>
              </a:extLst>
            </p:cNvPr>
            <p:cNvSpPr txBox="1"/>
            <p:nvPr/>
          </p:nvSpPr>
          <p:spPr>
            <a:xfrm>
              <a:off x="2758318" y="2319947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17" name="TextBox 316">
              <a:extLst>
                <a:ext uri="{FF2B5EF4-FFF2-40B4-BE49-F238E27FC236}">
                  <a16:creationId xmlns:a16="http://schemas.microsoft.com/office/drawing/2014/main" id="{D58D666C-4EE6-4B42-BD42-904CD8A13142}"/>
                </a:ext>
              </a:extLst>
            </p:cNvPr>
            <p:cNvSpPr txBox="1"/>
            <p:nvPr/>
          </p:nvSpPr>
          <p:spPr>
            <a:xfrm>
              <a:off x="3037762" y="240833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18" name="TextBox 317">
              <a:extLst>
                <a:ext uri="{FF2B5EF4-FFF2-40B4-BE49-F238E27FC236}">
                  <a16:creationId xmlns:a16="http://schemas.microsoft.com/office/drawing/2014/main" id="{F00E822F-78A9-854A-8345-1C7BBF8DBF0C}"/>
                </a:ext>
              </a:extLst>
            </p:cNvPr>
            <p:cNvSpPr txBox="1"/>
            <p:nvPr/>
          </p:nvSpPr>
          <p:spPr>
            <a:xfrm>
              <a:off x="2055045" y="1872525"/>
              <a:ext cx="294290" cy="6816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319" name="TextBox 318">
              <a:extLst>
                <a:ext uri="{FF2B5EF4-FFF2-40B4-BE49-F238E27FC236}">
                  <a16:creationId xmlns:a16="http://schemas.microsoft.com/office/drawing/2014/main" id="{EDAF4416-A88B-BA4E-98DA-DF955AB64D6B}"/>
                </a:ext>
              </a:extLst>
            </p:cNvPr>
            <p:cNvSpPr txBox="1"/>
            <p:nvPr/>
          </p:nvSpPr>
          <p:spPr>
            <a:xfrm>
              <a:off x="3232067" y="1918873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20" name="TextBox 319">
              <a:extLst>
                <a:ext uri="{FF2B5EF4-FFF2-40B4-BE49-F238E27FC236}">
                  <a16:creationId xmlns:a16="http://schemas.microsoft.com/office/drawing/2014/main" id="{C746020D-EC2B-2E4D-BC8D-E2382F352092}"/>
                </a:ext>
              </a:extLst>
            </p:cNvPr>
            <p:cNvSpPr txBox="1"/>
            <p:nvPr/>
          </p:nvSpPr>
          <p:spPr>
            <a:xfrm>
              <a:off x="2927268" y="1483429"/>
              <a:ext cx="284053" cy="6816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321" name="TextBox 320">
              <a:extLst>
                <a:ext uri="{FF2B5EF4-FFF2-40B4-BE49-F238E27FC236}">
                  <a16:creationId xmlns:a16="http://schemas.microsoft.com/office/drawing/2014/main" id="{78335CF9-1EBB-9E4E-B928-F16173316BA1}"/>
                </a:ext>
              </a:extLst>
            </p:cNvPr>
            <p:cNvSpPr txBox="1"/>
            <p:nvPr/>
          </p:nvSpPr>
          <p:spPr>
            <a:xfrm>
              <a:off x="3263598" y="163824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22" name="TextBox 321">
              <a:extLst>
                <a:ext uri="{FF2B5EF4-FFF2-40B4-BE49-F238E27FC236}">
                  <a16:creationId xmlns:a16="http://schemas.microsoft.com/office/drawing/2014/main" id="{B0E711C7-7671-0E4A-B05F-740EF18B8A04}"/>
                </a:ext>
              </a:extLst>
            </p:cNvPr>
            <p:cNvSpPr txBox="1"/>
            <p:nvPr/>
          </p:nvSpPr>
          <p:spPr>
            <a:xfrm>
              <a:off x="2335515" y="2451852"/>
              <a:ext cx="524239" cy="681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323" name="TextBox 322">
              <a:extLst>
                <a:ext uri="{FF2B5EF4-FFF2-40B4-BE49-F238E27FC236}">
                  <a16:creationId xmlns:a16="http://schemas.microsoft.com/office/drawing/2014/main" id="{60EDFD5E-C409-BF47-97FB-4EB53DFE6155}"/>
                </a:ext>
              </a:extLst>
            </p:cNvPr>
            <p:cNvSpPr txBox="1"/>
            <p:nvPr/>
          </p:nvSpPr>
          <p:spPr>
            <a:xfrm>
              <a:off x="2727434" y="2028286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24" name="TextBox 323">
              <a:extLst>
                <a:ext uri="{FF2B5EF4-FFF2-40B4-BE49-F238E27FC236}">
                  <a16:creationId xmlns:a16="http://schemas.microsoft.com/office/drawing/2014/main" id="{74C884AB-4FE4-FD4A-A411-EC3CD9434972}"/>
                </a:ext>
              </a:extLst>
            </p:cNvPr>
            <p:cNvSpPr txBox="1"/>
            <p:nvPr/>
          </p:nvSpPr>
          <p:spPr>
            <a:xfrm>
              <a:off x="2181270" y="2138011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25" name="Oval 324">
              <a:extLst>
                <a:ext uri="{FF2B5EF4-FFF2-40B4-BE49-F238E27FC236}">
                  <a16:creationId xmlns:a16="http://schemas.microsoft.com/office/drawing/2014/main" id="{963B3311-8BB6-D045-A847-243940116E9E}"/>
                </a:ext>
              </a:extLst>
            </p:cNvPr>
            <p:cNvSpPr/>
            <p:nvPr/>
          </p:nvSpPr>
          <p:spPr>
            <a:xfrm>
              <a:off x="2036652" y="1497826"/>
              <a:ext cx="1665617" cy="157655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26" name="Group 325">
            <a:extLst>
              <a:ext uri="{FF2B5EF4-FFF2-40B4-BE49-F238E27FC236}">
                <a16:creationId xmlns:a16="http://schemas.microsoft.com/office/drawing/2014/main" id="{82348272-ABC6-A94D-9955-7474EBC831C1}"/>
              </a:ext>
            </a:extLst>
          </p:cNvPr>
          <p:cNvGrpSpPr/>
          <p:nvPr/>
        </p:nvGrpSpPr>
        <p:grpSpPr>
          <a:xfrm>
            <a:off x="1692893" y="5629171"/>
            <a:ext cx="2337449" cy="395979"/>
            <a:chOff x="5074022" y="546600"/>
            <a:chExt cx="2337449" cy="395979"/>
          </a:xfrm>
        </p:grpSpPr>
        <p:sp>
          <p:nvSpPr>
            <p:cNvPr id="327" name="Rectangle 326">
              <a:extLst>
                <a:ext uri="{FF2B5EF4-FFF2-40B4-BE49-F238E27FC236}">
                  <a16:creationId xmlns:a16="http://schemas.microsoft.com/office/drawing/2014/main" id="{B6AF6D7B-008F-3148-8722-7C74B4B03E3C}"/>
                </a:ext>
              </a:extLst>
            </p:cNvPr>
            <p:cNvSpPr/>
            <p:nvPr/>
          </p:nvSpPr>
          <p:spPr>
            <a:xfrm>
              <a:off x="5127813" y="615846"/>
              <a:ext cx="2283658" cy="31184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8" name="TextBox 327">
                  <a:extLst>
                    <a:ext uri="{FF2B5EF4-FFF2-40B4-BE49-F238E27FC236}">
                      <a16:creationId xmlns:a16="http://schemas.microsoft.com/office/drawing/2014/main" id="{4B8B632C-7CC0-0B44-8D2B-BFC06F1E851F}"/>
                    </a:ext>
                  </a:extLst>
                </p:cNvPr>
                <p:cNvSpPr txBox="1"/>
                <p:nvPr/>
              </p:nvSpPr>
              <p:spPr>
                <a:xfrm>
                  <a:off x="5074022" y="546600"/>
                  <a:ext cx="466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8" name="TextBox 327">
                  <a:extLst>
                    <a:ext uri="{FF2B5EF4-FFF2-40B4-BE49-F238E27FC236}">
                      <a16:creationId xmlns:a16="http://schemas.microsoft.com/office/drawing/2014/main" id="{4B8B632C-7CC0-0B44-8D2B-BFC06F1E85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4022" y="546600"/>
                  <a:ext cx="466090" cy="369332"/>
                </a:xfrm>
                <a:prstGeom prst="rect">
                  <a:avLst/>
                </a:prstGeom>
                <a:blipFill>
                  <a:blip r:embed="rId4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9" name="TextBox 328">
                  <a:extLst>
                    <a:ext uri="{FF2B5EF4-FFF2-40B4-BE49-F238E27FC236}">
                      <a16:creationId xmlns:a16="http://schemas.microsoft.com/office/drawing/2014/main" id="{25B46C30-047D-0544-8B3A-8A9CB50239F2}"/>
                    </a:ext>
                  </a:extLst>
                </p:cNvPr>
                <p:cNvSpPr txBox="1"/>
                <p:nvPr/>
              </p:nvSpPr>
              <p:spPr>
                <a:xfrm>
                  <a:off x="5424640" y="546600"/>
                  <a:ext cx="466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9" name="TextBox 328">
                  <a:extLst>
                    <a:ext uri="{FF2B5EF4-FFF2-40B4-BE49-F238E27FC236}">
                      <a16:creationId xmlns:a16="http://schemas.microsoft.com/office/drawing/2014/main" id="{25B46C30-047D-0544-8B3A-8A9CB50239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4640" y="546600"/>
                  <a:ext cx="466090" cy="369332"/>
                </a:xfrm>
                <a:prstGeom prst="rect">
                  <a:avLst/>
                </a:prstGeom>
                <a:blipFill>
                  <a:blip r:embed="rId4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0" name="TextBox 329">
                  <a:extLst>
                    <a:ext uri="{FF2B5EF4-FFF2-40B4-BE49-F238E27FC236}">
                      <a16:creationId xmlns:a16="http://schemas.microsoft.com/office/drawing/2014/main" id="{C54C6C6B-4365-D04C-AB40-98014FEEDAFB}"/>
                    </a:ext>
                  </a:extLst>
                </p:cNvPr>
                <p:cNvSpPr txBox="1"/>
                <p:nvPr/>
              </p:nvSpPr>
              <p:spPr>
                <a:xfrm>
                  <a:off x="5775258" y="546600"/>
                  <a:ext cx="466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0" name="TextBox 329">
                  <a:extLst>
                    <a:ext uri="{FF2B5EF4-FFF2-40B4-BE49-F238E27FC236}">
                      <a16:creationId xmlns:a16="http://schemas.microsoft.com/office/drawing/2014/main" id="{C54C6C6B-4365-D04C-AB40-98014FEEDA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5258" y="546600"/>
                  <a:ext cx="466090" cy="369332"/>
                </a:xfrm>
                <a:prstGeom prst="rect">
                  <a:avLst/>
                </a:prstGeom>
                <a:blipFill>
                  <a:blip r:embed="rId4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1" name="TextBox 330">
                  <a:extLst>
                    <a:ext uri="{FF2B5EF4-FFF2-40B4-BE49-F238E27FC236}">
                      <a16:creationId xmlns:a16="http://schemas.microsoft.com/office/drawing/2014/main" id="{B4C47AA9-B301-F845-9C41-D62407BB29F1}"/>
                    </a:ext>
                  </a:extLst>
                </p:cNvPr>
                <p:cNvSpPr txBox="1"/>
                <p:nvPr/>
              </p:nvSpPr>
              <p:spPr>
                <a:xfrm>
                  <a:off x="6760151" y="546600"/>
                  <a:ext cx="466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1" name="TextBox 330">
                  <a:extLst>
                    <a:ext uri="{FF2B5EF4-FFF2-40B4-BE49-F238E27FC236}">
                      <a16:creationId xmlns:a16="http://schemas.microsoft.com/office/drawing/2014/main" id="{B4C47AA9-B301-F845-9C41-D62407BB29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0151" y="546600"/>
                  <a:ext cx="466090" cy="369332"/>
                </a:xfrm>
                <a:prstGeom prst="rect">
                  <a:avLst/>
                </a:prstGeom>
                <a:blipFill>
                  <a:blip r:embed="rId4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2" name="TextBox 331">
                  <a:extLst>
                    <a:ext uri="{FF2B5EF4-FFF2-40B4-BE49-F238E27FC236}">
                      <a16:creationId xmlns:a16="http://schemas.microsoft.com/office/drawing/2014/main" id="{B4647DC2-0A19-AC44-86CB-AFB22246716B}"/>
                    </a:ext>
                  </a:extLst>
                </p:cNvPr>
                <p:cNvSpPr txBox="1"/>
                <p:nvPr/>
              </p:nvSpPr>
              <p:spPr>
                <a:xfrm>
                  <a:off x="6266154" y="573247"/>
                  <a:ext cx="4347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2" name="TextBox 331">
                  <a:extLst>
                    <a:ext uri="{FF2B5EF4-FFF2-40B4-BE49-F238E27FC236}">
                      <a16:creationId xmlns:a16="http://schemas.microsoft.com/office/drawing/2014/main" id="{B4647DC2-0A19-AC44-86CB-AFB2224671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6154" y="573247"/>
                  <a:ext cx="434734" cy="369332"/>
                </a:xfrm>
                <a:prstGeom prst="rect">
                  <a:avLst/>
                </a:prstGeom>
                <a:blipFill>
                  <a:blip r:embed="rId4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3" name="TextBox 332">
                <a:extLst>
                  <a:ext uri="{FF2B5EF4-FFF2-40B4-BE49-F238E27FC236}">
                    <a16:creationId xmlns:a16="http://schemas.microsoft.com/office/drawing/2014/main" id="{F1BD3D47-8F23-A747-A2A8-1682356A5566}"/>
                  </a:ext>
                </a:extLst>
              </p:cNvPr>
              <p:cNvSpPr txBox="1"/>
              <p:nvPr/>
            </p:nvSpPr>
            <p:spPr>
              <a:xfrm>
                <a:off x="4572914" y="5647436"/>
                <a:ext cx="786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𝑡𝑎𝑡</m:t>
                      </m:r>
                      <m:r>
                        <a:rPr lang="en-US" b="0" i="1" baseline="30000" dirty="0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3" name="TextBox 332">
                <a:extLst>
                  <a:ext uri="{FF2B5EF4-FFF2-40B4-BE49-F238E27FC236}">
                    <a16:creationId xmlns:a16="http://schemas.microsoft.com/office/drawing/2014/main" id="{F1BD3D47-8F23-A747-A2A8-1682356A55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914" y="5647436"/>
                <a:ext cx="786626" cy="369332"/>
              </a:xfrm>
              <a:prstGeom prst="rect">
                <a:avLst/>
              </a:prstGeom>
              <a:blipFill>
                <a:blip r:embed="rId5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4" name="Right Arrow 333">
            <a:extLst>
              <a:ext uri="{FF2B5EF4-FFF2-40B4-BE49-F238E27FC236}">
                <a16:creationId xmlns:a16="http://schemas.microsoft.com/office/drawing/2014/main" id="{908D3B6E-DA6A-2F43-A625-1E0F5B808311}"/>
              </a:ext>
            </a:extLst>
          </p:cNvPr>
          <p:cNvSpPr/>
          <p:nvPr/>
        </p:nvSpPr>
        <p:spPr>
          <a:xfrm>
            <a:off x="4160618" y="5721308"/>
            <a:ext cx="431568" cy="24867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5" name="Group 334">
            <a:extLst>
              <a:ext uri="{FF2B5EF4-FFF2-40B4-BE49-F238E27FC236}">
                <a16:creationId xmlns:a16="http://schemas.microsoft.com/office/drawing/2014/main" id="{C0C9AEF7-7DC0-734C-AC5C-71971A8D789D}"/>
              </a:ext>
            </a:extLst>
          </p:cNvPr>
          <p:cNvGrpSpPr/>
          <p:nvPr/>
        </p:nvGrpSpPr>
        <p:grpSpPr>
          <a:xfrm>
            <a:off x="7419053" y="5647436"/>
            <a:ext cx="2337449" cy="395979"/>
            <a:chOff x="5074022" y="546600"/>
            <a:chExt cx="2337449" cy="395979"/>
          </a:xfrm>
        </p:grpSpPr>
        <p:sp>
          <p:nvSpPr>
            <p:cNvPr id="336" name="Rectangle 335">
              <a:extLst>
                <a:ext uri="{FF2B5EF4-FFF2-40B4-BE49-F238E27FC236}">
                  <a16:creationId xmlns:a16="http://schemas.microsoft.com/office/drawing/2014/main" id="{B438C0A0-CF3D-5A42-9E6A-4CB6D1C61B6E}"/>
                </a:ext>
              </a:extLst>
            </p:cNvPr>
            <p:cNvSpPr/>
            <p:nvPr/>
          </p:nvSpPr>
          <p:spPr>
            <a:xfrm>
              <a:off x="5127813" y="615846"/>
              <a:ext cx="2283658" cy="31184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7" name="TextBox 336">
                  <a:extLst>
                    <a:ext uri="{FF2B5EF4-FFF2-40B4-BE49-F238E27FC236}">
                      <a16:creationId xmlns:a16="http://schemas.microsoft.com/office/drawing/2014/main" id="{0EDB1BBE-B8EE-CD44-9809-38E9F5F0597E}"/>
                    </a:ext>
                  </a:extLst>
                </p:cNvPr>
                <p:cNvSpPr txBox="1"/>
                <p:nvPr/>
              </p:nvSpPr>
              <p:spPr>
                <a:xfrm>
                  <a:off x="5074022" y="546600"/>
                  <a:ext cx="46128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37" name="TextBox 336">
                  <a:extLst>
                    <a:ext uri="{FF2B5EF4-FFF2-40B4-BE49-F238E27FC236}">
                      <a16:creationId xmlns:a16="http://schemas.microsoft.com/office/drawing/2014/main" id="{0EDB1BBE-B8EE-CD44-9809-38E9F5F059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4022" y="546600"/>
                  <a:ext cx="461280" cy="369332"/>
                </a:xfrm>
                <a:prstGeom prst="rect">
                  <a:avLst/>
                </a:prstGeom>
                <a:blipFill>
                  <a:blip r:embed="rId5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8" name="TextBox 337">
                  <a:extLst>
                    <a:ext uri="{FF2B5EF4-FFF2-40B4-BE49-F238E27FC236}">
                      <a16:creationId xmlns:a16="http://schemas.microsoft.com/office/drawing/2014/main" id="{2ED30E0A-E983-9148-9F12-B7039407A775}"/>
                    </a:ext>
                  </a:extLst>
                </p:cNvPr>
                <p:cNvSpPr txBox="1"/>
                <p:nvPr/>
              </p:nvSpPr>
              <p:spPr>
                <a:xfrm>
                  <a:off x="5424640" y="546600"/>
                  <a:ext cx="466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38" name="TextBox 337">
                  <a:extLst>
                    <a:ext uri="{FF2B5EF4-FFF2-40B4-BE49-F238E27FC236}">
                      <a16:creationId xmlns:a16="http://schemas.microsoft.com/office/drawing/2014/main" id="{2ED30E0A-E983-9148-9F12-B7039407A7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4640" y="546600"/>
                  <a:ext cx="466090" cy="369332"/>
                </a:xfrm>
                <a:prstGeom prst="rect">
                  <a:avLst/>
                </a:prstGeom>
                <a:blipFill>
                  <a:blip r:embed="rId5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9" name="TextBox 338">
                  <a:extLst>
                    <a:ext uri="{FF2B5EF4-FFF2-40B4-BE49-F238E27FC236}">
                      <a16:creationId xmlns:a16="http://schemas.microsoft.com/office/drawing/2014/main" id="{7C870C21-2093-9545-BBB0-EC055D9E9B22}"/>
                    </a:ext>
                  </a:extLst>
                </p:cNvPr>
                <p:cNvSpPr txBox="1"/>
                <p:nvPr/>
              </p:nvSpPr>
              <p:spPr>
                <a:xfrm>
                  <a:off x="5775258" y="546600"/>
                  <a:ext cx="466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39" name="TextBox 338">
                  <a:extLst>
                    <a:ext uri="{FF2B5EF4-FFF2-40B4-BE49-F238E27FC236}">
                      <a16:creationId xmlns:a16="http://schemas.microsoft.com/office/drawing/2014/main" id="{7C870C21-2093-9545-BBB0-EC055D9E9B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5258" y="546600"/>
                  <a:ext cx="466090" cy="369332"/>
                </a:xfrm>
                <a:prstGeom prst="rect">
                  <a:avLst/>
                </a:prstGeom>
                <a:blipFill>
                  <a:blip r:embed="rId5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0" name="TextBox 339">
                  <a:extLst>
                    <a:ext uri="{FF2B5EF4-FFF2-40B4-BE49-F238E27FC236}">
                      <a16:creationId xmlns:a16="http://schemas.microsoft.com/office/drawing/2014/main" id="{E223D01E-0B58-C642-BB80-0E3226B6FBEC}"/>
                    </a:ext>
                  </a:extLst>
                </p:cNvPr>
                <p:cNvSpPr txBox="1"/>
                <p:nvPr/>
              </p:nvSpPr>
              <p:spPr>
                <a:xfrm>
                  <a:off x="6760151" y="546600"/>
                  <a:ext cx="46076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40" name="TextBox 339">
                  <a:extLst>
                    <a:ext uri="{FF2B5EF4-FFF2-40B4-BE49-F238E27FC236}">
                      <a16:creationId xmlns:a16="http://schemas.microsoft.com/office/drawing/2014/main" id="{E223D01E-0B58-C642-BB80-0E3226B6FB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0151" y="546600"/>
                  <a:ext cx="460767" cy="369332"/>
                </a:xfrm>
                <a:prstGeom prst="rect">
                  <a:avLst/>
                </a:prstGeom>
                <a:blipFill>
                  <a:blip r:embed="rId5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1" name="TextBox 340">
                  <a:extLst>
                    <a:ext uri="{FF2B5EF4-FFF2-40B4-BE49-F238E27FC236}">
                      <a16:creationId xmlns:a16="http://schemas.microsoft.com/office/drawing/2014/main" id="{EC2A8F97-8BA3-4C4A-AC94-5B01268833D9}"/>
                    </a:ext>
                  </a:extLst>
                </p:cNvPr>
                <p:cNvSpPr txBox="1"/>
                <p:nvPr/>
              </p:nvSpPr>
              <p:spPr>
                <a:xfrm>
                  <a:off x="6266154" y="573247"/>
                  <a:ext cx="4347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41" name="TextBox 340">
                  <a:extLst>
                    <a:ext uri="{FF2B5EF4-FFF2-40B4-BE49-F238E27FC236}">
                      <a16:creationId xmlns:a16="http://schemas.microsoft.com/office/drawing/2014/main" id="{EC2A8F97-8BA3-4C4A-AC94-5B01268833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6154" y="573247"/>
                  <a:ext cx="434734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2" name="TextBox 341">
                <a:extLst>
                  <a:ext uri="{FF2B5EF4-FFF2-40B4-BE49-F238E27FC236}">
                    <a16:creationId xmlns:a16="http://schemas.microsoft.com/office/drawing/2014/main" id="{D5E7787C-0931-104F-9ED2-09F87A6D2871}"/>
                  </a:ext>
                </a:extLst>
              </p:cNvPr>
              <p:cNvSpPr txBox="1"/>
              <p:nvPr/>
            </p:nvSpPr>
            <p:spPr>
              <a:xfrm>
                <a:off x="10291985" y="5667004"/>
                <a:ext cx="786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𝑡𝑎𝑡</m:t>
                      </m:r>
                      <m:r>
                        <a:rPr lang="en-US" b="0" i="1" baseline="3000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42" name="TextBox 341">
                <a:extLst>
                  <a:ext uri="{FF2B5EF4-FFF2-40B4-BE49-F238E27FC236}">
                    <a16:creationId xmlns:a16="http://schemas.microsoft.com/office/drawing/2014/main" id="{D5E7787C-0931-104F-9ED2-09F87A6D28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1985" y="5667004"/>
                <a:ext cx="786626" cy="369332"/>
              </a:xfrm>
              <a:prstGeom prst="rect">
                <a:avLst/>
              </a:prstGeom>
              <a:blipFill>
                <a:blip r:embed="rId5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3" name="Right Arrow 342">
            <a:extLst>
              <a:ext uri="{FF2B5EF4-FFF2-40B4-BE49-F238E27FC236}">
                <a16:creationId xmlns:a16="http://schemas.microsoft.com/office/drawing/2014/main" id="{5942D253-6606-0D4D-8569-327E32552EDE}"/>
              </a:ext>
            </a:extLst>
          </p:cNvPr>
          <p:cNvSpPr/>
          <p:nvPr/>
        </p:nvSpPr>
        <p:spPr>
          <a:xfrm>
            <a:off x="9879689" y="5740876"/>
            <a:ext cx="431568" cy="24867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4" name="TextBox 343">
            <a:extLst>
              <a:ext uri="{FF2B5EF4-FFF2-40B4-BE49-F238E27FC236}">
                <a16:creationId xmlns:a16="http://schemas.microsoft.com/office/drawing/2014/main" id="{2A32DE6E-7597-1D4A-9334-F95DD8F13B6F}"/>
              </a:ext>
            </a:extLst>
          </p:cNvPr>
          <p:cNvSpPr txBox="1"/>
          <p:nvPr/>
        </p:nvSpPr>
        <p:spPr>
          <a:xfrm>
            <a:off x="456856" y="1811228"/>
            <a:ext cx="1508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Permutations: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261B589-A0CD-6D4B-A99F-CE4BD79E7641}"/>
              </a:ext>
            </a:extLst>
          </p:cNvPr>
          <p:cNvGrpSpPr/>
          <p:nvPr/>
        </p:nvGrpSpPr>
        <p:grpSpPr>
          <a:xfrm>
            <a:off x="1088361" y="6361130"/>
            <a:ext cx="90613" cy="387181"/>
            <a:chOff x="1088361" y="6361130"/>
            <a:chExt cx="90613" cy="387181"/>
          </a:xfrm>
        </p:grpSpPr>
        <p:sp>
          <p:nvSpPr>
            <p:cNvPr id="345" name="Oval 344">
              <a:extLst>
                <a:ext uri="{FF2B5EF4-FFF2-40B4-BE49-F238E27FC236}">
                  <a16:creationId xmlns:a16="http://schemas.microsoft.com/office/drawing/2014/main" id="{81FF719D-0631-6D44-8DDA-EA9C7304BC11}"/>
                </a:ext>
              </a:extLst>
            </p:cNvPr>
            <p:cNvSpPr/>
            <p:nvPr/>
          </p:nvSpPr>
          <p:spPr>
            <a:xfrm>
              <a:off x="1088361" y="6361130"/>
              <a:ext cx="86497" cy="864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Oval 345">
              <a:extLst>
                <a:ext uri="{FF2B5EF4-FFF2-40B4-BE49-F238E27FC236}">
                  <a16:creationId xmlns:a16="http://schemas.microsoft.com/office/drawing/2014/main" id="{63FEA834-9C68-4A4D-9BEF-732AA6672CDF}"/>
                </a:ext>
              </a:extLst>
            </p:cNvPr>
            <p:cNvSpPr/>
            <p:nvPr/>
          </p:nvSpPr>
          <p:spPr>
            <a:xfrm>
              <a:off x="1092477" y="6513530"/>
              <a:ext cx="86497" cy="864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7" name="Oval 346">
              <a:extLst>
                <a:ext uri="{FF2B5EF4-FFF2-40B4-BE49-F238E27FC236}">
                  <a16:creationId xmlns:a16="http://schemas.microsoft.com/office/drawing/2014/main" id="{9A7C04C1-8D87-4A4B-B4D4-01ACD1102EA3}"/>
                </a:ext>
              </a:extLst>
            </p:cNvPr>
            <p:cNvSpPr/>
            <p:nvPr/>
          </p:nvSpPr>
          <p:spPr>
            <a:xfrm>
              <a:off x="1092477" y="6661814"/>
              <a:ext cx="86497" cy="864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C3AC90B-CB75-D640-A837-D0A860A40C30}"/>
              </a:ext>
            </a:extLst>
          </p:cNvPr>
          <p:cNvGrpSpPr/>
          <p:nvPr/>
        </p:nvGrpSpPr>
        <p:grpSpPr>
          <a:xfrm>
            <a:off x="6783241" y="6355316"/>
            <a:ext cx="90613" cy="387181"/>
            <a:chOff x="1249726" y="6513530"/>
            <a:chExt cx="90613" cy="387181"/>
          </a:xfrm>
        </p:grpSpPr>
        <p:sp>
          <p:nvSpPr>
            <p:cNvPr id="348" name="Oval 347">
              <a:extLst>
                <a:ext uri="{FF2B5EF4-FFF2-40B4-BE49-F238E27FC236}">
                  <a16:creationId xmlns:a16="http://schemas.microsoft.com/office/drawing/2014/main" id="{D10B3295-1548-2945-A54F-B85DD421EBAC}"/>
                </a:ext>
              </a:extLst>
            </p:cNvPr>
            <p:cNvSpPr/>
            <p:nvPr/>
          </p:nvSpPr>
          <p:spPr>
            <a:xfrm>
              <a:off x="1249726" y="6513530"/>
              <a:ext cx="86497" cy="864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9" name="Oval 348">
              <a:extLst>
                <a:ext uri="{FF2B5EF4-FFF2-40B4-BE49-F238E27FC236}">
                  <a16:creationId xmlns:a16="http://schemas.microsoft.com/office/drawing/2014/main" id="{D832DC98-1C89-D347-97E4-17BFE30CFAB2}"/>
                </a:ext>
              </a:extLst>
            </p:cNvPr>
            <p:cNvSpPr/>
            <p:nvPr/>
          </p:nvSpPr>
          <p:spPr>
            <a:xfrm>
              <a:off x="1253842" y="6665930"/>
              <a:ext cx="86497" cy="864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0" name="Oval 349">
              <a:extLst>
                <a:ext uri="{FF2B5EF4-FFF2-40B4-BE49-F238E27FC236}">
                  <a16:creationId xmlns:a16="http://schemas.microsoft.com/office/drawing/2014/main" id="{2C16BF12-0A4B-6A49-A5E3-BD051C128FEE}"/>
                </a:ext>
              </a:extLst>
            </p:cNvPr>
            <p:cNvSpPr/>
            <p:nvPr/>
          </p:nvSpPr>
          <p:spPr>
            <a:xfrm>
              <a:off x="1253842" y="6814214"/>
              <a:ext cx="86497" cy="864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Up-Down Arrow 52">
            <a:extLst>
              <a:ext uri="{FF2B5EF4-FFF2-40B4-BE49-F238E27FC236}">
                <a16:creationId xmlns:a16="http://schemas.microsoft.com/office/drawing/2014/main" id="{68FD7230-E1EF-494F-B69B-AED6836362A4}"/>
              </a:ext>
            </a:extLst>
          </p:cNvPr>
          <p:cNvSpPr/>
          <p:nvPr/>
        </p:nvSpPr>
        <p:spPr>
          <a:xfrm>
            <a:off x="2805953" y="1640541"/>
            <a:ext cx="188259" cy="74407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1" name="Up-Down Arrow 350">
            <a:extLst>
              <a:ext uri="{FF2B5EF4-FFF2-40B4-BE49-F238E27FC236}">
                <a16:creationId xmlns:a16="http://schemas.microsoft.com/office/drawing/2014/main" id="{B1311AF8-2E0A-CF4B-AA11-E142A4485E4B}"/>
              </a:ext>
            </a:extLst>
          </p:cNvPr>
          <p:cNvSpPr/>
          <p:nvPr/>
        </p:nvSpPr>
        <p:spPr>
          <a:xfrm>
            <a:off x="8525435" y="1640541"/>
            <a:ext cx="188259" cy="74407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14C7609-4B11-2049-8908-58928B319383}"/>
              </a:ext>
            </a:extLst>
          </p:cNvPr>
          <p:cNvSpPr txBox="1"/>
          <p:nvPr/>
        </p:nvSpPr>
        <p:spPr>
          <a:xfrm>
            <a:off x="2994212" y="1827910"/>
            <a:ext cx="1081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same size</a:t>
            </a:r>
          </a:p>
        </p:txBody>
      </p:sp>
      <p:sp>
        <p:nvSpPr>
          <p:cNvPr id="352" name="TextBox 351">
            <a:extLst>
              <a:ext uri="{FF2B5EF4-FFF2-40B4-BE49-F238E27FC236}">
                <a16:creationId xmlns:a16="http://schemas.microsoft.com/office/drawing/2014/main" id="{F0B44E6D-818F-BD42-AD1A-4EB662DACDFC}"/>
              </a:ext>
            </a:extLst>
          </p:cNvPr>
          <p:cNvSpPr txBox="1"/>
          <p:nvPr/>
        </p:nvSpPr>
        <p:spPr>
          <a:xfrm>
            <a:off x="8656806" y="1807020"/>
            <a:ext cx="1081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same size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D7F9103-8337-B048-B6B8-8E44DBD7EE54}"/>
              </a:ext>
            </a:extLst>
          </p:cNvPr>
          <p:cNvSpPr txBox="1"/>
          <p:nvPr/>
        </p:nvSpPr>
        <p:spPr>
          <a:xfrm>
            <a:off x="2112429" y="3046983"/>
            <a:ext cx="7345335" cy="2031325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 principle, should do this for all possible permutations.</a:t>
            </a:r>
          </a:p>
          <a:p>
            <a:endParaRPr lang="en-US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 practice, doing this for a large number (e.g. 1000) of random permutations works well (Monte Carlo).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404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D16C9F3-5232-374A-8F9B-3360FAB0017A}"/>
              </a:ext>
            </a:extLst>
          </p:cNvPr>
          <p:cNvGrpSpPr/>
          <p:nvPr/>
        </p:nvGrpSpPr>
        <p:grpSpPr>
          <a:xfrm>
            <a:off x="664581" y="802619"/>
            <a:ext cx="901216" cy="903376"/>
            <a:chOff x="2031861" y="1429407"/>
            <a:chExt cx="1665618" cy="166960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2DFAB47-D342-1443-85FD-41F1E0FE8232}"/>
                </a:ext>
              </a:extLst>
            </p:cNvPr>
            <p:cNvSpPr txBox="1"/>
            <p:nvPr/>
          </p:nvSpPr>
          <p:spPr>
            <a:xfrm>
              <a:off x="2448910" y="14294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8F2CCAE-5AF1-BD49-B8DA-A627FE454AF4}"/>
                </a:ext>
              </a:extLst>
            </p:cNvPr>
            <p:cNvSpPr txBox="1"/>
            <p:nvPr/>
          </p:nvSpPr>
          <p:spPr>
            <a:xfrm>
              <a:off x="2601310" y="15818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B1EC529-BCC9-4A46-B239-BA7EC33798F6}"/>
                </a:ext>
              </a:extLst>
            </p:cNvPr>
            <p:cNvSpPr txBox="1"/>
            <p:nvPr/>
          </p:nvSpPr>
          <p:spPr>
            <a:xfrm>
              <a:off x="2753710" y="17342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2276C7A-A6DE-1744-9E9B-6801D89AB18D}"/>
                </a:ext>
              </a:extLst>
            </p:cNvPr>
            <p:cNvSpPr txBox="1"/>
            <p:nvPr/>
          </p:nvSpPr>
          <p:spPr>
            <a:xfrm>
              <a:off x="2948015" y="1822913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E801E84-FA0E-484D-834E-D92C2B649FAC}"/>
                </a:ext>
              </a:extLst>
            </p:cNvPr>
            <p:cNvSpPr txBox="1"/>
            <p:nvPr/>
          </p:nvSpPr>
          <p:spPr>
            <a:xfrm>
              <a:off x="3058510" y="20390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14BED13-76D4-6B42-A35D-01A143C32376}"/>
                </a:ext>
              </a:extLst>
            </p:cNvPr>
            <p:cNvSpPr txBox="1"/>
            <p:nvPr/>
          </p:nvSpPr>
          <p:spPr>
            <a:xfrm>
              <a:off x="3210910" y="21914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E0206FA-6EB6-5C4E-9007-A913AEE347DD}"/>
                </a:ext>
              </a:extLst>
            </p:cNvPr>
            <p:cNvSpPr txBox="1"/>
            <p:nvPr/>
          </p:nvSpPr>
          <p:spPr>
            <a:xfrm>
              <a:off x="2543640" y="1930854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22327C8-C4DE-9C45-98C4-E892D5CE14D3}"/>
                </a:ext>
              </a:extLst>
            </p:cNvPr>
            <p:cNvSpPr txBox="1"/>
            <p:nvPr/>
          </p:nvSpPr>
          <p:spPr>
            <a:xfrm>
              <a:off x="2559677" y="2401192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AFF1412-F993-5946-9D4E-EEA4F408D063}"/>
                </a:ext>
              </a:extLst>
            </p:cNvPr>
            <p:cNvSpPr txBox="1"/>
            <p:nvPr/>
          </p:nvSpPr>
          <p:spPr>
            <a:xfrm>
              <a:off x="2133803" y="1558684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7C6D666-3403-204E-8907-90A591DC7E2F}"/>
                </a:ext>
              </a:extLst>
            </p:cNvPr>
            <p:cNvSpPr txBox="1"/>
            <p:nvPr/>
          </p:nvSpPr>
          <p:spPr>
            <a:xfrm>
              <a:off x="2244298" y="179421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E589D2B-E5C0-8241-A207-E47D8620A4B3}"/>
                </a:ext>
              </a:extLst>
            </p:cNvPr>
            <p:cNvSpPr txBox="1"/>
            <p:nvPr/>
          </p:nvSpPr>
          <p:spPr>
            <a:xfrm>
              <a:off x="2428162" y="179873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E5F81C2-F1DE-3145-AF44-903CCFF5AECA}"/>
                </a:ext>
              </a:extLst>
            </p:cNvPr>
            <p:cNvSpPr txBox="1"/>
            <p:nvPr/>
          </p:nvSpPr>
          <p:spPr>
            <a:xfrm>
              <a:off x="2464675" y="2140326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DE8562E-85F7-DC45-81FD-E001C7F26D3A}"/>
                </a:ext>
              </a:extLst>
            </p:cNvPr>
            <p:cNvSpPr txBox="1"/>
            <p:nvPr/>
          </p:nvSpPr>
          <p:spPr>
            <a:xfrm>
              <a:off x="2911365" y="2101437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E58695A-CDA9-B847-BAA2-44A9187044F6}"/>
                </a:ext>
              </a:extLst>
            </p:cNvPr>
            <p:cNvSpPr txBox="1"/>
            <p:nvPr/>
          </p:nvSpPr>
          <p:spPr>
            <a:xfrm>
              <a:off x="2758318" y="2319947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17EC8E4-F198-F641-9D0C-6DF5238BE6AA}"/>
                </a:ext>
              </a:extLst>
            </p:cNvPr>
            <p:cNvSpPr txBox="1"/>
            <p:nvPr/>
          </p:nvSpPr>
          <p:spPr>
            <a:xfrm>
              <a:off x="3037762" y="240833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4B621E7-FE7A-104E-997E-4E49AA59867E}"/>
                </a:ext>
              </a:extLst>
            </p:cNvPr>
            <p:cNvSpPr txBox="1"/>
            <p:nvPr/>
          </p:nvSpPr>
          <p:spPr>
            <a:xfrm>
              <a:off x="2055045" y="1872524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915C94F-9CAB-C742-9FF0-35B327EED604}"/>
                </a:ext>
              </a:extLst>
            </p:cNvPr>
            <p:cNvSpPr txBox="1"/>
            <p:nvPr/>
          </p:nvSpPr>
          <p:spPr>
            <a:xfrm>
              <a:off x="3232067" y="1918873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489E9BE-46EF-F64E-BD89-E5227E5E4DB6}"/>
                </a:ext>
              </a:extLst>
            </p:cNvPr>
            <p:cNvSpPr txBox="1"/>
            <p:nvPr/>
          </p:nvSpPr>
          <p:spPr>
            <a:xfrm>
              <a:off x="2927267" y="1483429"/>
              <a:ext cx="284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8DAD2FA-AA8A-004C-86B4-713E63CE3854}"/>
                </a:ext>
              </a:extLst>
            </p:cNvPr>
            <p:cNvSpPr txBox="1"/>
            <p:nvPr/>
          </p:nvSpPr>
          <p:spPr>
            <a:xfrm>
              <a:off x="3263598" y="163824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D2E5ED9-BFCE-EB47-BD5D-C40C62710148}"/>
                </a:ext>
              </a:extLst>
            </p:cNvPr>
            <p:cNvSpPr txBox="1"/>
            <p:nvPr/>
          </p:nvSpPr>
          <p:spPr>
            <a:xfrm>
              <a:off x="2335515" y="2451851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FF49B19-2CAA-EE46-AFB2-033A2C3B7BF8}"/>
                </a:ext>
              </a:extLst>
            </p:cNvPr>
            <p:cNvSpPr txBox="1"/>
            <p:nvPr/>
          </p:nvSpPr>
          <p:spPr>
            <a:xfrm>
              <a:off x="2727434" y="2028286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486FF81-EDF9-434D-B075-296FE117465A}"/>
                </a:ext>
              </a:extLst>
            </p:cNvPr>
            <p:cNvSpPr txBox="1"/>
            <p:nvPr/>
          </p:nvSpPr>
          <p:spPr>
            <a:xfrm>
              <a:off x="2181270" y="2138011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59A8606-12C6-C942-8280-30D6F86D86BD}"/>
                </a:ext>
              </a:extLst>
            </p:cNvPr>
            <p:cNvSpPr/>
            <p:nvPr/>
          </p:nvSpPr>
          <p:spPr>
            <a:xfrm>
              <a:off x="2031861" y="1522463"/>
              <a:ext cx="1665618" cy="157655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B385588-D19A-6447-B479-2610A25BFD56}"/>
              </a:ext>
            </a:extLst>
          </p:cNvPr>
          <p:cNvGrpSpPr/>
          <p:nvPr/>
        </p:nvGrpSpPr>
        <p:grpSpPr>
          <a:xfrm>
            <a:off x="4872141" y="820500"/>
            <a:ext cx="902492" cy="891304"/>
            <a:chOff x="2036652" y="1429407"/>
            <a:chExt cx="1665617" cy="164497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F4EB36B-C490-D740-842C-12A4A10EC247}"/>
                </a:ext>
              </a:extLst>
            </p:cNvPr>
            <p:cNvSpPr txBox="1"/>
            <p:nvPr/>
          </p:nvSpPr>
          <p:spPr>
            <a:xfrm>
              <a:off x="2448910" y="14294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C49D9C8-C922-B643-A3FB-730F7DC1129A}"/>
                </a:ext>
              </a:extLst>
            </p:cNvPr>
            <p:cNvSpPr txBox="1"/>
            <p:nvPr/>
          </p:nvSpPr>
          <p:spPr>
            <a:xfrm>
              <a:off x="2601310" y="15818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025048E-CDF8-5344-83A2-474E4EF5D8D7}"/>
                </a:ext>
              </a:extLst>
            </p:cNvPr>
            <p:cNvSpPr txBox="1"/>
            <p:nvPr/>
          </p:nvSpPr>
          <p:spPr>
            <a:xfrm>
              <a:off x="2753710" y="17342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3F48FE2-1566-404C-A1ED-CD46A4766075}"/>
                </a:ext>
              </a:extLst>
            </p:cNvPr>
            <p:cNvSpPr txBox="1"/>
            <p:nvPr/>
          </p:nvSpPr>
          <p:spPr>
            <a:xfrm>
              <a:off x="2948015" y="1822913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A843561-81EB-FC46-95DD-B95E37D3AF87}"/>
                </a:ext>
              </a:extLst>
            </p:cNvPr>
            <p:cNvSpPr txBox="1"/>
            <p:nvPr/>
          </p:nvSpPr>
          <p:spPr>
            <a:xfrm>
              <a:off x="3058510" y="20390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0E03DE6-2B7A-A145-B01E-630F47322ADA}"/>
                </a:ext>
              </a:extLst>
            </p:cNvPr>
            <p:cNvSpPr txBox="1"/>
            <p:nvPr/>
          </p:nvSpPr>
          <p:spPr>
            <a:xfrm>
              <a:off x="3210910" y="21914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38A856E-8AAD-9A47-B128-4E5A23550D3D}"/>
                </a:ext>
              </a:extLst>
            </p:cNvPr>
            <p:cNvSpPr txBox="1"/>
            <p:nvPr/>
          </p:nvSpPr>
          <p:spPr>
            <a:xfrm>
              <a:off x="2543640" y="1930854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D93585B-5BE0-6E40-9FBF-1813CA060419}"/>
                </a:ext>
              </a:extLst>
            </p:cNvPr>
            <p:cNvSpPr txBox="1"/>
            <p:nvPr/>
          </p:nvSpPr>
          <p:spPr>
            <a:xfrm>
              <a:off x="2559677" y="2401192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5CB68FA-8338-5446-9ACB-CB8E2F1DA480}"/>
                </a:ext>
              </a:extLst>
            </p:cNvPr>
            <p:cNvSpPr txBox="1"/>
            <p:nvPr/>
          </p:nvSpPr>
          <p:spPr>
            <a:xfrm>
              <a:off x="2133803" y="1558684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8C1BF91-4528-9248-82B1-204CFC643411}"/>
                </a:ext>
              </a:extLst>
            </p:cNvPr>
            <p:cNvSpPr txBox="1"/>
            <p:nvPr/>
          </p:nvSpPr>
          <p:spPr>
            <a:xfrm>
              <a:off x="2244298" y="179421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0EC6158-AFD9-4F49-86E2-3BC699F6B045}"/>
                </a:ext>
              </a:extLst>
            </p:cNvPr>
            <p:cNvSpPr txBox="1"/>
            <p:nvPr/>
          </p:nvSpPr>
          <p:spPr>
            <a:xfrm>
              <a:off x="2428162" y="179873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DFF3CB2-96B2-7643-BAED-A3820D404BCA}"/>
                </a:ext>
              </a:extLst>
            </p:cNvPr>
            <p:cNvSpPr txBox="1"/>
            <p:nvPr/>
          </p:nvSpPr>
          <p:spPr>
            <a:xfrm>
              <a:off x="2464675" y="2140326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3B2B682-5754-C74F-A9ED-FAC69A65B981}"/>
                </a:ext>
              </a:extLst>
            </p:cNvPr>
            <p:cNvSpPr txBox="1"/>
            <p:nvPr/>
          </p:nvSpPr>
          <p:spPr>
            <a:xfrm>
              <a:off x="2911365" y="2101437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E39B8DA-9014-5F41-BD5D-9746D0E5AB2E}"/>
                </a:ext>
              </a:extLst>
            </p:cNvPr>
            <p:cNvSpPr txBox="1"/>
            <p:nvPr/>
          </p:nvSpPr>
          <p:spPr>
            <a:xfrm>
              <a:off x="2758318" y="2319947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D194A27-060A-B945-BB61-FB49E326B87F}"/>
                </a:ext>
              </a:extLst>
            </p:cNvPr>
            <p:cNvSpPr txBox="1"/>
            <p:nvPr/>
          </p:nvSpPr>
          <p:spPr>
            <a:xfrm>
              <a:off x="3037762" y="240833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F7B325E-BB67-BA4B-BD7D-F9A0D38E5CB2}"/>
                </a:ext>
              </a:extLst>
            </p:cNvPr>
            <p:cNvSpPr txBox="1"/>
            <p:nvPr/>
          </p:nvSpPr>
          <p:spPr>
            <a:xfrm>
              <a:off x="2055045" y="1872524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5AF28CE-DD06-724F-AC13-6EAFF02391AD}"/>
                </a:ext>
              </a:extLst>
            </p:cNvPr>
            <p:cNvSpPr txBox="1"/>
            <p:nvPr/>
          </p:nvSpPr>
          <p:spPr>
            <a:xfrm>
              <a:off x="3232067" y="1918873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B8C9D45-856C-8047-8CFE-BB637AE24EA4}"/>
                </a:ext>
              </a:extLst>
            </p:cNvPr>
            <p:cNvSpPr txBox="1"/>
            <p:nvPr/>
          </p:nvSpPr>
          <p:spPr>
            <a:xfrm>
              <a:off x="2927267" y="1483429"/>
              <a:ext cx="284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73DF392-E122-3E45-B970-5940CAF4B27B}"/>
                </a:ext>
              </a:extLst>
            </p:cNvPr>
            <p:cNvSpPr txBox="1"/>
            <p:nvPr/>
          </p:nvSpPr>
          <p:spPr>
            <a:xfrm>
              <a:off x="3263598" y="163824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5DD341A-3B1F-3D44-8507-9A13A91B0BF6}"/>
                </a:ext>
              </a:extLst>
            </p:cNvPr>
            <p:cNvSpPr txBox="1"/>
            <p:nvPr/>
          </p:nvSpPr>
          <p:spPr>
            <a:xfrm>
              <a:off x="2335515" y="2451851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246BFAE-057E-E44C-A1FA-EE65AE993146}"/>
                </a:ext>
              </a:extLst>
            </p:cNvPr>
            <p:cNvSpPr txBox="1"/>
            <p:nvPr/>
          </p:nvSpPr>
          <p:spPr>
            <a:xfrm>
              <a:off x="2727434" y="2028286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0EAF7B1-D6F3-B449-BCE3-61F7A32AC6AB}"/>
                </a:ext>
              </a:extLst>
            </p:cNvPr>
            <p:cNvSpPr txBox="1"/>
            <p:nvPr/>
          </p:nvSpPr>
          <p:spPr>
            <a:xfrm>
              <a:off x="2181270" y="2138011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8438EE-8748-E342-8D93-5CEA92CFFA57}"/>
                </a:ext>
              </a:extLst>
            </p:cNvPr>
            <p:cNvSpPr/>
            <p:nvPr/>
          </p:nvSpPr>
          <p:spPr>
            <a:xfrm>
              <a:off x="2036652" y="1497826"/>
              <a:ext cx="1665617" cy="157655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83C39D32-9320-FF48-ADB5-3769287B83A2}"/>
              </a:ext>
            </a:extLst>
          </p:cNvPr>
          <p:cNvSpPr txBox="1"/>
          <p:nvPr/>
        </p:nvSpPr>
        <p:spPr>
          <a:xfrm>
            <a:off x="456856" y="385839"/>
            <a:ext cx="1140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set A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4435AFF-92DA-0043-B879-10813B927839}"/>
              </a:ext>
            </a:extLst>
          </p:cNvPr>
          <p:cNvSpPr txBox="1"/>
          <p:nvPr/>
        </p:nvSpPr>
        <p:spPr>
          <a:xfrm>
            <a:off x="4730600" y="376098"/>
            <a:ext cx="1140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data set B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F072B63D-77A6-9A4D-8486-71B184484B3D}"/>
              </a:ext>
            </a:extLst>
          </p:cNvPr>
          <p:cNvGrpSpPr/>
          <p:nvPr/>
        </p:nvGrpSpPr>
        <p:grpSpPr>
          <a:xfrm>
            <a:off x="1692893" y="1073937"/>
            <a:ext cx="2404595" cy="395979"/>
            <a:chOff x="5074022" y="546600"/>
            <a:chExt cx="2404595" cy="395979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23A49F39-394F-9D4A-807C-1E1EDFAA275D}"/>
                </a:ext>
              </a:extLst>
            </p:cNvPr>
            <p:cNvSpPr/>
            <p:nvPr/>
          </p:nvSpPr>
          <p:spPr>
            <a:xfrm>
              <a:off x="5127813" y="615846"/>
              <a:ext cx="2283658" cy="31184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044C7C7C-DA62-3046-91F6-5CDE4E491FC3}"/>
                    </a:ext>
                  </a:extLst>
                </p:cNvPr>
                <p:cNvSpPr txBox="1"/>
                <p:nvPr/>
              </p:nvSpPr>
              <p:spPr>
                <a:xfrm>
                  <a:off x="5074022" y="546600"/>
                  <a:ext cx="466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9" name="TextBox 138">
                  <a:extLst>
                    <a:ext uri="{FF2B5EF4-FFF2-40B4-BE49-F238E27FC236}">
                      <a16:creationId xmlns:a16="http://schemas.microsoft.com/office/drawing/2014/main" id="{97C42555-68AE-5445-BE9C-BC911E8DE1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4022" y="546600"/>
                  <a:ext cx="466090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EFD32D5D-616B-4845-9FC4-9C8F5998065D}"/>
                    </a:ext>
                  </a:extLst>
                </p:cNvPr>
                <p:cNvSpPr txBox="1"/>
                <p:nvPr/>
              </p:nvSpPr>
              <p:spPr>
                <a:xfrm>
                  <a:off x="5424640" y="546600"/>
                  <a:ext cx="466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C91C4968-F5AA-814B-9E07-1034F6A44B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4640" y="546600"/>
                  <a:ext cx="46609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5A0206E1-9942-B444-9C27-ACF028CDE857}"/>
                    </a:ext>
                  </a:extLst>
                </p:cNvPr>
                <p:cNvSpPr txBox="1"/>
                <p:nvPr/>
              </p:nvSpPr>
              <p:spPr>
                <a:xfrm>
                  <a:off x="5775258" y="546600"/>
                  <a:ext cx="466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9C62CBCD-3E8F-B94B-87AE-D61EDD7850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5258" y="546600"/>
                  <a:ext cx="46609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FC2093B2-1631-9A49-9F76-6A9EF6D5CFF8}"/>
                    </a:ext>
                  </a:extLst>
                </p:cNvPr>
                <p:cNvSpPr txBox="1"/>
                <p:nvPr/>
              </p:nvSpPr>
              <p:spPr>
                <a:xfrm>
                  <a:off x="6760151" y="546600"/>
                  <a:ext cx="7184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FC2093B2-1631-9A49-9F76-6A9EF6D5CF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0151" y="546600"/>
                  <a:ext cx="718466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CC99EC0D-5B12-944B-9F86-518DDC63BE69}"/>
                    </a:ext>
                  </a:extLst>
                </p:cNvPr>
                <p:cNvSpPr txBox="1"/>
                <p:nvPr/>
              </p:nvSpPr>
              <p:spPr>
                <a:xfrm>
                  <a:off x="6266154" y="573247"/>
                  <a:ext cx="4347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CC99EC0D-5B12-944B-9F86-518DDC63BE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6154" y="573247"/>
                  <a:ext cx="43473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11C716B3-0CFD-154F-AD7A-EEF3B10D2ED7}"/>
              </a:ext>
            </a:extLst>
          </p:cNvPr>
          <p:cNvGrpSpPr/>
          <p:nvPr/>
        </p:nvGrpSpPr>
        <p:grpSpPr>
          <a:xfrm>
            <a:off x="5936568" y="1092202"/>
            <a:ext cx="2404595" cy="395979"/>
            <a:chOff x="5074022" y="546600"/>
            <a:chExt cx="2404595" cy="395979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C0D6F9D6-F570-7C40-9E07-7F0B642E5A1C}"/>
                </a:ext>
              </a:extLst>
            </p:cNvPr>
            <p:cNvSpPr/>
            <p:nvPr/>
          </p:nvSpPr>
          <p:spPr>
            <a:xfrm>
              <a:off x="5127813" y="615846"/>
              <a:ext cx="2283658" cy="31184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22987D1C-CE1B-FB49-8D0D-9CF762697FF9}"/>
                    </a:ext>
                  </a:extLst>
                </p:cNvPr>
                <p:cNvSpPr txBox="1"/>
                <p:nvPr/>
              </p:nvSpPr>
              <p:spPr>
                <a:xfrm>
                  <a:off x="5074022" y="546600"/>
                  <a:ext cx="466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22987D1C-CE1B-FB49-8D0D-9CF762697F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4022" y="546600"/>
                  <a:ext cx="466090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BE467DF6-10C4-7141-B9A0-F756822E7686}"/>
                    </a:ext>
                  </a:extLst>
                </p:cNvPr>
                <p:cNvSpPr txBox="1"/>
                <p:nvPr/>
              </p:nvSpPr>
              <p:spPr>
                <a:xfrm>
                  <a:off x="5424640" y="546600"/>
                  <a:ext cx="466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BE467DF6-10C4-7141-B9A0-F756822E76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4640" y="546600"/>
                  <a:ext cx="466090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6D2BC031-28E2-6345-9CE2-0239FC703D96}"/>
                    </a:ext>
                  </a:extLst>
                </p:cNvPr>
                <p:cNvSpPr txBox="1"/>
                <p:nvPr/>
              </p:nvSpPr>
              <p:spPr>
                <a:xfrm>
                  <a:off x="5775258" y="546600"/>
                  <a:ext cx="466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9C62CBCD-3E8F-B94B-87AE-D61EDD7850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5258" y="546600"/>
                  <a:ext cx="46609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25205860-15CB-6D40-AFCB-3EA28A69B747}"/>
                    </a:ext>
                  </a:extLst>
                </p:cNvPr>
                <p:cNvSpPr txBox="1"/>
                <p:nvPr/>
              </p:nvSpPr>
              <p:spPr>
                <a:xfrm>
                  <a:off x="6760151" y="546600"/>
                  <a:ext cx="7184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25205860-15CB-6D40-AFCB-3EA28A69B7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0151" y="546600"/>
                  <a:ext cx="718466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7D406CE8-B5BD-944E-A3ED-DC4997AFE3B9}"/>
                    </a:ext>
                  </a:extLst>
                </p:cNvPr>
                <p:cNvSpPr txBox="1"/>
                <p:nvPr/>
              </p:nvSpPr>
              <p:spPr>
                <a:xfrm>
                  <a:off x="6266154" y="573247"/>
                  <a:ext cx="4347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7D406CE8-B5BD-944E-A3ED-DC4997AFE3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6154" y="573247"/>
                  <a:ext cx="434734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5D6C124A-985E-BD4F-92BE-FD5E22DCF7A1}"/>
                  </a:ext>
                </a:extLst>
              </p:cNvPr>
              <p:cNvSpPr txBox="1"/>
              <p:nvPr/>
            </p:nvSpPr>
            <p:spPr>
              <a:xfrm>
                <a:off x="9583773" y="1111770"/>
                <a:ext cx="13613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𝑡𝑎𝑡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𝑡𝑎𝑡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5D6C124A-985E-BD4F-92BE-FD5E22DCF7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3773" y="1111770"/>
                <a:ext cx="136133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" name="Group 70">
            <a:extLst>
              <a:ext uri="{FF2B5EF4-FFF2-40B4-BE49-F238E27FC236}">
                <a16:creationId xmlns:a16="http://schemas.microsoft.com/office/drawing/2014/main" id="{A638BBB3-4D2C-6942-B03A-3944FB26E72B}"/>
              </a:ext>
            </a:extLst>
          </p:cNvPr>
          <p:cNvGrpSpPr/>
          <p:nvPr/>
        </p:nvGrpSpPr>
        <p:grpSpPr>
          <a:xfrm>
            <a:off x="664581" y="2228005"/>
            <a:ext cx="901216" cy="903376"/>
            <a:chOff x="2031861" y="1429407"/>
            <a:chExt cx="1665618" cy="1669609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3551744-A96E-1A43-B25A-533F2CD11E51}"/>
                </a:ext>
              </a:extLst>
            </p:cNvPr>
            <p:cNvSpPr txBox="1"/>
            <p:nvPr/>
          </p:nvSpPr>
          <p:spPr>
            <a:xfrm>
              <a:off x="2448910" y="14294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26DE5BA8-A108-2A4F-9AA6-487652E377C6}"/>
                </a:ext>
              </a:extLst>
            </p:cNvPr>
            <p:cNvSpPr txBox="1"/>
            <p:nvPr/>
          </p:nvSpPr>
          <p:spPr>
            <a:xfrm>
              <a:off x="2601310" y="15818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FCCE2647-88D8-694E-B27F-B871B2146493}"/>
                </a:ext>
              </a:extLst>
            </p:cNvPr>
            <p:cNvSpPr txBox="1"/>
            <p:nvPr/>
          </p:nvSpPr>
          <p:spPr>
            <a:xfrm>
              <a:off x="2753710" y="17342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A84C3508-B6CD-A44A-B031-BB061F8A8E4E}"/>
                </a:ext>
              </a:extLst>
            </p:cNvPr>
            <p:cNvSpPr txBox="1"/>
            <p:nvPr/>
          </p:nvSpPr>
          <p:spPr>
            <a:xfrm>
              <a:off x="2948015" y="1822913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763449B0-D0F2-E441-BCDA-639BD68609C9}"/>
                </a:ext>
              </a:extLst>
            </p:cNvPr>
            <p:cNvSpPr txBox="1"/>
            <p:nvPr/>
          </p:nvSpPr>
          <p:spPr>
            <a:xfrm>
              <a:off x="3058510" y="20390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2F6CA29-6D9C-4246-8E10-2BCB0515E8E0}"/>
                </a:ext>
              </a:extLst>
            </p:cNvPr>
            <p:cNvSpPr txBox="1"/>
            <p:nvPr/>
          </p:nvSpPr>
          <p:spPr>
            <a:xfrm>
              <a:off x="3210910" y="21914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461D8A42-4A4C-2F46-87EC-35F98DE86A38}"/>
                </a:ext>
              </a:extLst>
            </p:cNvPr>
            <p:cNvSpPr txBox="1"/>
            <p:nvPr/>
          </p:nvSpPr>
          <p:spPr>
            <a:xfrm>
              <a:off x="2543640" y="1930854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2BF7F1A-6584-5141-8704-3753D88CF3FE}"/>
                </a:ext>
              </a:extLst>
            </p:cNvPr>
            <p:cNvSpPr txBox="1"/>
            <p:nvPr/>
          </p:nvSpPr>
          <p:spPr>
            <a:xfrm>
              <a:off x="2559677" y="2401192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D9464958-85E4-424B-8091-7E3A01F032F9}"/>
                </a:ext>
              </a:extLst>
            </p:cNvPr>
            <p:cNvSpPr txBox="1"/>
            <p:nvPr/>
          </p:nvSpPr>
          <p:spPr>
            <a:xfrm>
              <a:off x="2133803" y="1558684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4D6169CB-023C-5941-82B9-27516AAC2DFD}"/>
                </a:ext>
              </a:extLst>
            </p:cNvPr>
            <p:cNvSpPr txBox="1"/>
            <p:nvPr/>
          </p:nvSpPr>
          <p:spPr>
            <a:xfrm>
              <a:off x="2244297" y="1794219"/>
              <a:ext cx="294291" cy="6825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E9507120-0D42-5948-890C-2429E07189AA}"/>
                </a:ext>
              </a:extLst>
            </p:cNvPr>
            <p:cNvSpPr txBox="1"/>
            <p:nvPr/>
          </p:nvSpPr>
          <p:spPr>
            <a:xfrm>
              <a:off x="2428162" y="179873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3C8E7486-5502-1A4A-B101-8E96BA340A1D}"/>
                </a:ext>
              </a:extLst>
            </p:cNvPr>
            <p:cNvSpPr txBox="1"/>
            <p:nvPr/>
          </p:nvSpPr>
          <p:spPr>
            <a:xfrm>
              <a:off x="2464676" y="2140326"/>
              <a:ext cx="294291" cy="6825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759BA585-8B19-BC4B-9762-EA454F3E8D5D}"/>
                </a:ext>
              </a:extLst>
            </p:cNvPr>
            <p:cNvSpPr txBox="1"/>
            <p:nvPr/>
          </p:nvSpPr>
          <p:spPr>
            <a:xfrm>
              <a:off x="2911365" y="2101438"/>
              <a:ext cx="294291" cy="6825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E9D1258A-2B2B-474E-A2CE-99550FA58BBA}"/>
                </a:ext>
              </a:extLst>
            </p:cNvPr>
            <p:cNvSpPr txBox="1"/>
            <p:nvPr/>
          </p:nvSpPr>
          <p:spPr>
            <a:xfrm>
              <a:off x="2758318" y="2319947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CFFE134F-5753-4C4B-9491-6A6F69476F73}"/>
                </a:ext>
              </a:extLst>
            </p:cNvPr>
            <p:cNvSpPr txBox="1"/>
            <p:nvPr/>
          </p:nvSpPr>
          <p:spPr>
            <a:xfrm>
              <a:off x="3037762" y="240833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05B35B20-A4CA-C048-A580-82A578C4232A}"/>
                </a:ext>
              </a:extLst>
            </p:cNvPr>
            <p:cNvSpPr txBox="1"/>
            <p:nvPr/>
          </p:nvSpPr>
          <p:spPr>
            <a:xfrm>
              <a:off x="2055045" y="1872524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B22A43E3-641D-3D44-A36D-B08A421D646C}"/>
                </a:ext>
              </a:extLst>
            </p:cNvPr>
            <p:cNvSpPr txBox="1"/>
            <p:nvPr/>
          </p:nvSpPr>
          <p:spPr>
            <a:xfrm>
              <a:off x="3232067" y="1918873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48E351A5-A474-784C-9D5B-D722F76BD404}"/>
                </a:ext>
              </a:extLst>
            </p:cNvPr>
            <p:cNvSpPr txBox="1"/>
            <p:nvPr/>
          </p:nvSpPr>
          <p:spPr>
            <a:xfrm>
              <a:off x="2927266" y="1483430"/>
              <a:ext cx="284052" cy="6825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065BB401-969E-114E-8D98-1807DFE9E440}"/>
                </a:ext>
              </a:extLst>
            </p:cNvPr>
            <p:cNvSpPr txBox="1"/>
            <p:nvPr/>
          </p:nvSpPr>
          <p:spPr>
            <a:xfrm>
              <a:off x="3263598" y="163824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8ACFF85A-ECCA-334B-87FF-5F13F5CD6CFF}"/>
                </a:ext>
              </a:extLst>
            </p:cNvPr>
            <p:cNvSpPr txBox="1"/>
            <p:nvPr/>
          </p:nvSpPr>
          <p:spPr>
            <a:xfrm>
              <a:off x="2335515" y="2451851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3F6DF288-5F6C-CA46-88E5-3A2C2B37029C}"/>
                </a:ext>
              </a:extLst>
            </p:cNvPr>
            <p:cNvSpPr txBox="1"/>
            <p:nvPr/>
          </p:nvSpPr>
          <p:spPr>
            <a:xfrm>
              <a:off x="2727434" y="2028286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E5C16ED9-0A26-654A-8958-3408D7553496}"/>
                </a:ext>
              </a:extLst>
            </p:cNvPr>
            <p:cNvSpPr txBox="1"/>
            <p:nvPr/>
          </p:nvSpPr>
          <p:spPr>
            <a:xfrm>
              <a:off x="2181270" y="2138011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729115CC-68E2-7B43-A78E-A4F459D4C03E}"/>
                </a:ext>
              </a:extLst>
            </p:cNvPr>
            <p:cNvSpPr/>
            <p:nvPr/>
          </p:nvSpPr>
          <p:spPr>
            <a:xfrm>
              <a:off x="2031861" y="1522463"/>
              <a:ext cx="1665618" cy="157655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B44D2318-3735-2843-AF7C-2635E918F453}"/>
              </a:ext>
            </a:extLst>
          </p:cNvPr>
          <p:cNvGrpSpPr/>
          <p:nvPr/>
        </p:nvGrpSpPr>
        <p:grpSpPr>
          <a:xfrm>
            <a:off x="4872141" y="2245886"/>
            <a:ext cx="948856" cy="899752"/>
            <a:chOff x="2036652" y="1429407"/>
            <a:chExt cx="1751185" cy="1660562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13CE1ADF-A51A-2F40-B184-DEF47884E45E}"/>
                </a:ext>
              </a:extLst>
            </p:cNvPr>
            <p:cNvSpPr txBox="1"/>
            <p:nvPr/>
          </p:nvSpPr>
          <p:spPr>
            <a:xfrm>
              <a:off x="2448910" y="14294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32FF65F7-E50D-F848-B285-B3523AE48221}"/>
                </a:ext>
              </a:extLst>
            </p:cNvPr>
            <p:cNvSpPr txBox="1"/>
            <p:nvPr/>
          </p:nvSpPr>
          <p:spPr>
            <a:xfrm>
              <a:off x="2601310" y="15818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A7B209B8-E53F-DE4E-B65D-D51BC06A1236}"/>
                </a:ext>
              </a:extLst>
            </p:cNvPr>
            <p:cNvSpPr txBox="1"/>
            <p:nvPr/>
          </p:nvSpPr>
          <p:spPr>
            <a:xfrm>
              <a:off x="2753710" y="1734208"/>
              <a:ext cx="524239" cy="681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9664D8BD-5A25-3B44-A1BA-D0739FC04915}"/>
                </a:ext>
              </a:extLst>
            </p:cNvPr>
            <p:cNvSpPr txBox="1"/>
            <p:nvPr/>
          </p:nvSpPr>
          <p:spPr>
            <a:xfrm>
              <a:off x="2948015" y="1822913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D6DB9953-A4FA-1D41-B041-50D7A01C3C24}"/>
                </a:ext>
              </a:extLst>
            </p:cNvPr>
            <p:cNvSpPr txBox="1"/>
            <p:nvPr/>
          </p:nvSpPr>
          <p:spPr>
            <a:xfrm>
              <a:off x="3058510" y="20390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F8CA7165-D451-C34E-96AC-21B014EAEB74}"/>
                </a:ext>
              </a:extLst>
            </p:cNvPr>
            <p:cNvSpPr txBox="1"/>
            <p:nvPr/>
          </p:nvSpPr>
          <p:spPr>
            <a:xfrm>
              <a:off x="3210910" y="21914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C309F5E7-863D-C44F-8EF7-623C30AEC852}"/>
                </a:ext>
              </a:extLst>
            </p:cNvPr>
            <p:cNvSpPr txBox="1"/>
            <p:nvPr/>
          </p:nvSpPr>
          <p:spPr>
            <a:xfrm>
              <a:off x="2543640" y="1930854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903B02A7-18D6-3141-BEDE-0B1F08F6ADA4}"/>
                </a:ext>
              </a:extLst>
            </p:cNvPr>
            <p:cNvSpPr txBox="1"/>
            <p:nvPr/>
          </p:nvSpPr>
          <p:spPr>
            <a:xfrm>
              <a:off x="2559677" y="2401192"/>
              <a:ext cx="524239" cy="681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649ADD44-BE7B-EA48-BF47-CA983D5AB212}"/>
                </a:ext>
              </a:extLst>
            </p:cNvPr>
            <p:cNvSpPr txBox="1"/>
            <p:nvPr/>
          </p:nvSpPr>
          <p:spPr>
            <a:xfrm>
              <a:off x="2133803" y="1558684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F0A8F07F-81CD-2742-B2C9-83CB6272B166}"/>
                </a:ext>
              </a:extLst>
            </p:cNvPr>
            <p:cNvSpPr txBox="1"/>
            <p:nvPr/>
          </p:nvSpPr>
          <p:spPr>
            <a:xfrm>
              <a:off x="2244298" y="179421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7C683B6C-459C-EE43-96DE-2EEB2EF5432F}"/>
                </a:ext>
              </a:extLst>
            </p:cNvPr>
            <p:cNvSpPr txBox="1"/>
            <p:nvPr/>
          </p:nvSpPr>
          <p:spPr>
            <a:xfrm>
              <a:off x="2428162" y="179873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65046296-2194-F345-81BB-B6F09C50A461}"/>
                </a:ext>
              </a:extLst>
            </p:cNvPr>
            <p:cNvSpPr txBox="1"/>
            <p:nvPr/>
          </p:nvSpPr>
          <p:spPr>
            <a:xfrm>
              <a:off x="2464675" y="2140326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628B6A6F-1699-A148-BFB1-BDA8A3211BAF}"/>
                </a:ext>
              </a:extLst>
            </p:cNvPr>
            <p:cNvSpPr txBox="1"/>
            <p:nvPr/>
          </p:nvSpPr>
          <p:spPr>
            <a:xfrm>
              <a:off x="2911365" y="2101437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D1C89920-1B08-3446-97DE-58891611A7F7}"/>
                </a:ext>
              </a:extLst>
            </p:cNvPr>
            <p:cNvSpPr txBox="1"/>
            <p:nvPr/>
          </p:nvSpPr>
          <p:spPr>
            <a:xfrm>
              <a:off x="2758318" y="2319947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522C3424-A917-FE44-9F41-9483CC433F23}"/>
                </a:ext>
              </a:extLst>
            </p:cNvPr>
            <p:cNvSpPr txBox="1"/>
            <p:nvPr/>
          </p:nvSpPr>
          <p:spPr>
            <a:xfrm>
              <a:off x="3037762" y="2408338"/>
              <a:ext cx="294290" cy="6816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591DDBA0-2B5A-B243-AEE0-9C8E4FA8AEA5}"/>
                </a:ext>
              </a:extLst>
            </p:cNvPr>
            <p:cNvSpPr txBox="1"/>
            <p:nvPr/>
          </p:nvSpPr>
          <p:spPr>
            <a:xfrm>
              <a:off x="2055045" y="1872525"/>
              <a:ext cx="294290" cy="6816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5254B46D-C623-9E4C-A3C2-877BC401C90C}"/>
                </a:ext>
              </a:extLst>
            </p:cNvPr>
            <p:cNvSpPr txBox="1"/>
            <p:nvPr/>
          </p:nvSpPr>
          <p:spPr>
            <a:xfrm>
              <a:off x="3232067" y="1918873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DACD81A2-0244-D24B-AE6B-336EE1B252A0}"/>
                </a:ext>
              </a:extLst>
            </p:cNvPr>
            <p:cNvSpPr txBox="1"/>
            <p:nvPr/>
          </p:nvSpPr>
          <p:spPr>
            <a:xfrm>
              <a:off x="2927267" y="1483429"/>
              <a:ext cx="284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D38687B8-7CCA-A14D-AEB6-39151CC38D73}"/>
                </a:ext>
              </a:extLst>
            </p:cNvPr>
            <p:cNvSpPr txBox="1"/>
            <p:nvPr/>
          </p:nvSpPr>
          <p:spPr>
            <a:xfrm>
              <a:off x="3263598" y="1638247"/>
              <a:ext cx="524239" cy="681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5D1A3205-0A98-0B4F-B9C9-DDE0EE824C98}"/>
                </a:ext>
              </a:extLst>
            </p:cNvPr>
            <p:cNvSpPr txBox="1"/>
            <p:nvPr/>
          </p:nvSpPr>
          <p:spPr>
            <a:xfrm>
              <a:off x="2335515" y="2451851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D156F554-A1F3-DD48-92FE-B1AD8F5FDD5F}"/>
                </a:ext>
              </a:extLst>
            </p:cNvPr>
            <p:cNvSpPr txBox="1"/>
            <p:nvPr/>
          </p:nvSpPr>
          <p:spPr>
            <a:xfrm>
              <a:off x="2727434" y="2028286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B8F86675-4AE3-604A-885B-FA01736155EE}"/>
                </a:ext>
              </a:extLst>
            </p:cNvPr>
            <p:cNvSpPr txBox="1"/>
            <p:nvPr/>
          </p:nvSpPr>
          <p:spPr>
            <a:xfrm>
              <a:off x="2181270" y="2138011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14407B1A-07AE-B848-ADA1-0815A402B10A}"/>
                </a:ext>
              </a:extLst>
            </p:cNvPr>
            <p:cNvSpPr/>
            <p:nvPr/>
          </p:nvSpPr>
          <p:spPr>
            <a:xfrm>
              <a:off x="2036652" y="1497826"/>
              <a:ext cx="1665617" cy="157655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F879A49F-D654-E94F-98E4-36D7DFD18200}"/>
              </a:ext>
            </a:extLst>
          </p:cNvPr>
          <p:cNvGrpSpPr/>
          <p:nvPr/>
        </p:nvGrpSpPr>
        <p:grpSpPr>
          <a:xfrm>
            <a:off x="1692893" y="2499323"/>
            <a:ext cx="2337449" cy="395979"/>
            <a:chOff x="5074022" y="546600"/>
            <a:chExt cx="2337449" cy="395979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E235AF48-8618-1840-A5C6-BA362639C23C}"/>
                </a:ext>
              </a:extLst>
            </p:cNvPr>
            <p:cNvSpPr/>
            <p:nvPr/>
          </p:nvSpPr>
          <p:spPr>
            <a:xfrm>
              <a:off x="5127813" y="615846"/>
              <a:ext cx="2283658" cy="31184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209F7D7F-61B2-6346-B704-61001E938A74}"/>
                    </a:ext>
                  </a:extLst>
                </p:cNvPr>
                <p:cNvSpPr txBox="1"/>
                <p:nvPr/>
              </p:nvSpPr>
              <p:spPr>
                <a:xfrm>
                  <a:off x="5074022" y="546600"/>
                  <a:ext cx="466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209F7D7F-61B2-6346-B704-61001E938A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4022" y="546600"/>
                  <a:ext cx="466090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TextBox 130">
                  <a:extLst>
                    <a:ext uri="{FF2B5EF4-FFF2-40B4-BE49-F238E27FC236}">
                      <a16:creationId xmlns:a16="http://schemas.microsoft.com/office/drawing/2014/main" id="{3043F541-C428-A043-93E9-BF657E55850D}"/>
                    </a:ext>
                  </a:extLst>
                </p:cNvPr>
                <p:cNvSpPr txBox="1"/>
                <p:nvPr/>
              </p:nvSpPr>
              <p:spPr>
                <a:xfrm>
                  <a:off x="5424640" y="546600"/>
                  <a:ext cx="466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1" name="TextBox 130">
                  <a:extLst>
                    <a:ext uri="{FF2B5EF4-FFF2-40B4-BE49-F238E27FC236}">
                      <a16:creationId xmlns:a16="http://schemas.microsoft.com/office/drawing/2014/main" id="{3043F541-C428-A043-93E9-BF657E5585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4640" y="546600"/>
                  <a:ext cx="466090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115E0039-2969-1744-A2E7-47C0159DBD18}"/>
                    </a:ext>
                  </a:extLst>
                </p:cNvPr>
                <p:cNvSpPr txBox="1"/>
                <p:nvPr/>
              </p:nvSpPr>
              <p:spPr>
                <a:xfrm>
                  <a:off x="5775258" y="546600"/>
                  <a:ext cx="466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115E0039-2969-1744-A2E7-47C0159DBD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5258" y="546600"/>
                  <a:ext cx="466090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1AA230F8-9EA3-7B4B-AFFE-84835AF68E5D}"/>
                    </a:ext>
                  </a:extLst>
                </p:cNvPr>
                <p:cNvSpPr txBox="1"/>
                <p:nvPr/>
              </p:nvSpPr>
              <p:spPr>
                <a:xfrm>
                  <a:off x="6760151" y="546600"/>
                  <a:ext cx="466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1AA230F8-9EA3-7B4B-AFFE-84835AF68E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0151" y="546600"/>
                  <a:ext cx="466090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9510F346-C355-7243-8DF9-A86F543ABACF}"/>
                    </a:ext>
                  </a:extLst>
                </p:cNvPr>
                <p:cNvSpPr txBox="1"/>
                <p:nvPr/>
              </p:nvSpPr>
              <p:spPr>
                <a:xfrm>
                  <a:off x="6266154" y="573247"/>
                  <a:ext cx="4347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9510F346-C355-7243-8DF9-A86F543ABA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6154" y="573247"/>
                  <a:ext cx="434734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60A38A97-B200-7246-975D-4D5FAEFD8129}"/>
              </a:ext>
            </a:extLst>
          </p:cNvPr>
          <p:cNvGrpSpPr/>
          <p:nvPr/>
        </p:nvGrpSpPr>
        <p:grpSpPr>
          <a:xfrm>
            <a:off x="5936568" y="2517588"/>
            <a:ext cx="2337449" cy="395979"/>
            <a:chOff x="5074022" y="546600"/>
            <a:chExt cx="2337449" cy="395979"/>
          </a:xfrm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934D12CC-4F73-6041-9F26-5D31127E4417}"/>
                </a:ext>
              </a:extLst>
            </p:cNvPr>
            <p:cNvSpPr/>
            <p:nvPr/>
          </p:nvSpPr>
          <p:spPr>
            <a:xfrm>
              <a:off x="5127813" y="615846"/>
              <a:ext cx="2283658" cy="31184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TextBox 138">
                  <a:extLst>
                    <a:ext uri="{FF2B5EF4-FFF2-40B4-BE49-F238E27FC236}">
                      <a16:creationId xmlns:a16="http://schemas.microsoft.com/office/drawing/2014/main" id="{E0DD351E-F6E5-EB44-B732-D5ACE14D8443}"/>
                    </a:ext>
                  </a:extLst>
                </p:cNvPr>
                <p:cNvSpPr txBox="1"/>
                <p:nvPr/>
              </p:nvSpPr>
              <p:spPr>
                <a:xfrm>
                  <a:off x="5074022" y="546600"/>
                  <a:ext cx="466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39" name="TextBox 138">
                  <a:extLst>
                    <a:ext uri="{FF2B5EF4-FFF2-40B4-BE49-F238E27FC236}">
                      <a16:creationId xmlns:a16="http://schemas.microsoft.com/office/drawing/2014/main" id="{E0DD351E-F6E5-EB44-B732-D5ACE14D84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4022" y="546600"/>
                  <a:ext cx="466090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B9FB31F6-0F39-2C49-A46A-1CFF2C304E8C}"/>
                    </a:ext>
                  </a:extLst>
                </p:cNvPr>
                <p:cNvSpPr txBox="1"/>
                <p:nvPr/>
              </p:nvSpPr>
              <p:spPr>
                <a:xfrm>
                  <a:off x="5424640" y="546600"/>
                  <a:ext cx="466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B9FB31F6-0F39-2C49-A46A-1CFF2C304E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4640" y="546600"/>
                  <a:ext cx="466090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16DCC038-26D7-E341-A5FD-9856641B0BBB}"/>
                    </a:ext>
                  </a:extLst>
                </p:cNvPr>
                <p:cNvSpPr txBox="1"/>
                <p:nvPr/>
              </p:nvSpPr>
              <p:spPr>
                <a:xfrm>
                  <a:off x="5775258" y="546600"/>
                  <a:ext cx="466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16DCC038-26D7-E341-A5FD-9856641B0B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5258" y="546600"/>
                  <a:ext cx="466090" cy="36933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0735BA8D-D541-3641-9ADA-097BA23F3C67}"/>
                    </a:ext>
                  </a:extLst>
                </p:cNvPr>
                <p:cNvSpPr txBox="1"/>
                <p:nvPr/>
              </p:nvSpPr>
              <p:spPr>
                <a:xfrm>
                  <a:off x="6760151" y="546600"/>
                  <a:ext cx="466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0735BA8D-D541-3641-9ADA-097BA23F3C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0151" y="546600"/>
                  <a:ext cx="466090" cy="369332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5AE9D39E-A6E9-834D-942A-166E8B6825B1}"/>
                    </a:ext>
                  </a:extLst>
                </p:cNvPr>
                <p:cNvSpPr txBox="1"/>
                <p:nvPr/>
              </p:nvSpPr>
              <p:spPr>
                <a:xfrm>
                  <a:off x="6266154" y="573247"/>
                  <a:ext cx="4347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5AE9D39E-A6E9-834D-942A-166E8B6825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6154" y="573247"/>
                  <a:ext cx="434734" cy="369332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6D52AA7D-0BFE-B54B-8D74-B0F36F36A40E}"/>
                  </a:ext>
                </a:extLst>
              </p:cNvPr>
              <p:cNvSpPr txBox="1"/>
              <p:nvPr/>
            </p:nvSpPr>
            <p:spPr>
              <a:xfrm>
                <a:off x="9583773" y="2537156"/>
                <a:ext cx="1593770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𝑡𝑎𝑡</m:t>
                      </m:r>
                      <m:r>
                        <a:rPr lang="en-US" b="0" i="1" baseline="3000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𝑠𝑡𝑎𝑡</m:t>
                      </m:r>
                      <m:r>
                        <a:rPr lang="en-US" b="0" i="1" baseline="30000" dirty="0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baseline="30000" dirty="0"/>
              </a:p>
            </p:txBody>
          </p:sp>
        </mc:Choice>
        <mc:Fallback xmlns="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6D52AA7D-0BFE-B54B-8D74-B0F36F36A4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3773" y="2537156"/>
                <a:ext cx="1593770" cy="362984"/>
              </a:xfrm>
              <a:prstGeom prst="rect">
                <a:avLst/>
              </a:prstGeom>
              <a:blipFill>
                <a:blip r:embed="rId22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6" name="Group 145">
            <a:extLst>
              <a:ext uri="{FF2B5EF4-FFF2-40B4-BE49-F238E27FC236}">
                <a16:creationId xmlns:a16="http://schemas.microsoft.com/office/drawing/2014/main" id="{7FACC96A-7263-454D-9F3C-58416B859186}"/>
              </a:ext>
            </a:extLst>
          </p:cNvPr>
          <p:cNvGrpSpPr/>
          <p:nvPr/>
        </p:nvGrpSpPr>
        <p:grpSpPr>
          <a:xfrm>
            <a:off x="664581" y="3267945"/>
            <a:ext cx="922000" cy="903376"/>
            <a:chOff x="2031861" y="1429407"/>
            <a:chExt cx="1704031" cy="1669609"/>
          </a:xfrm>
        </p:grpSpPr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A33B70C1-69B7-F94C-9C73-5D3C687F8260}"/>
                </a:ext>
              </a:extLst>
            </p:cNvPr>
            <p:cNvSpPr txBox="1"/>
            <p:nvPr/>
          </p:nvSpPr>
          <p:spPr>
            <a:xfrm>
              <a:off x="2448910" y="14294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707C0422-1BCD-4849-B311-473CDA636313}"/>
                </a:ext>
              </a:extLst>
            </p:cNvPr>
            <p:cNvSpPr txBox="1"/>
            <p:nvPr/>
          </p:nvSpPr>
          <p:spPr>
            <a:xfrm>
              <a:off x="2601310" y="1581807"/>
              <a:ext cx="524982" cy="682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BFF19051-A814-A449-89F7-41C9D6B0479A}"/>
                </a:ext>
              </a:extLst>
            </p:cNvPr>
            <p:cNvSpPr txBox="1"/>
            <p:nvPr/>
          </p:nvSpPr>
          <p:spPr>
            <a:xfrm>
              <a:off x="2753710" y="17342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B1C0CAB9-12F4-044E-8DF8-B80D17904C97}"/>
                </a:ext>
              </a:extLst>
            </p:cNvPr>
            <p:cNvSpPr txBox="1"/>
            <p:nvPr/>
          </p:nvSpPr>
          <p:spPr>
            <a:xfrm>
              <a:off x="2948015" y="1822913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193D3441-4122-E84C-9809-3C6009F10AD0}"/>
                </a:ext>
              </a:extLst>
            </p:cNvPr>
            <p:cNvSpPr txBox="1"/>
            <p:nvPr/>
          </p:nvSpPr>
          <p:spPr>
            <a:xfrm>
              <a:off x="3058510" y="20390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37E33237-CD4A-D844-ADF9-6DDE7803C384}"/>
                </a:ext>
              </a:extLst>
            </p:cNvPr>
            <p:cNvSpPr txBox="1"/>
            <p:nvPr/>
          </p:nvSpPr>
          <p:spPr>
            <a:xfrm>
              <a:off x="3210910" y="2191408"/>
              <a:ext cx="524982" cy="682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1E0948E3-74CB-AA42-976A-5C65AC6CFDAE}"/>
                </a:ext>
              </a:extLst>
            </p:cNvPr>
            <p:cNvSpPr txBox="1"/>
            <p:nvPr/>
          </p:nvSpPr>
          <p:spPr>
            <a:xfrm>
              <a:off x="2543640" y="1930854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40D5822A-6727-594A-B332-B237DEE18C4E}"/>
                </a:ext>
              </a:extLst>
            </p:cNvPr>
            <p:cNvSpPr txBox="1"/>
            <p:nvPr/>
          </p:nvSpPr>
          <p:spPr>
            <a:xfrm>
              <a:off x="2559677" y="2401192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0611BDE0-BCAD-704B-BA93-3EA4EDE2EEB4}"/>
                </a:ext>
              </a:extLst>
            </p:cNvPr>
            <p:cNvSpPr txBox="1"/>
            <p:nvPr/>
          </p:nvSpPr>
          <p:spPr>
            <a:xfrm>
              <a:off x="2133803" y="1558684"/>
              <a:ext cx="294289" cy="6825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8799C6A4-FE9C-E048-BBF9-1974AAF74BAC}"/>
                </a:ext>
              </a:extLst>
            </p:cNvPr>
            <p:cNvSpPr txBox="1"/>
            <p:nvPr/>
          </p:nvSpPr>
          <p:spPr>
            <a:xfrm>
              <a:off x="2244298" y="179421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95AD02EA-2EE6-FB45-BA4D-7331C104C910}"/>
                </a:ext>
              </a:extLst>
            </p:cNvPr>
            <p:cNvSpPr txBox="1"/>
            <p:nvPr/>
          </p:nvSpPr>
          <p:spPr>
            <a:xfrm>
              <a:off x="2428162" y="179873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E488ABF7-2F42-6A4F-82DC-9C9491B3E1D5}"/>
                </a:ext>
              </a:extLst>
            </p:cNvPr>
            <p:cNvSpPr txBox="1"/>
            <p:nvPr/>
          </p:nvSpPr>
          <p:spPr>
            <a:xfrm>
              <a:off x="2464675" y="2140326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4C366CEA-85C2-654A-9494-8AC4AF3C631A}"/>
                </a:ext>
              </a:extLst>
            </p:cNvPr>
            <p:cNvSpPr txBox="1"/>
            <p:nvPr/>
          </p:nvSpPr>
          <p:spPr>
            <a:xfrm>
              <a:off x="2911365" y="2101437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90A8A054-3897-5742-826E-10B9B00BEF3F}"/>
                </a:ext>
              </a:extLst>
            </p:cNvPr>
            <p:cNvSpPr txBox="1"/>
            <p:nvPr/>
          </p:nvSpPr>
          <p:spPr>
            <a:xfrm>
              <a:off x="2758318" y="2319947"/>
              <a:ext cx="294289" cy="6825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475E74EF-AFF5-D248-AF0F-581472FACD13}"/>
                </a:ext>
              </a:extLst>
            </p:cNvPr>
            <p:cNvSpPr txBox="1"/>
            <p:nvPr/>
          </p:nvSpPr>
          <p:spPr>
            <a:xfrm>
              <a:off x="3037762" y="240833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919C381D-9251-204B-843C-9F21B20552B7}"/>
                </a:ext>
              </a:extLst>
            </p:cNvPr>
            <p:cNvSpPr txBox="1"/>
            <p:nvPr/>
          </p:nvSpPr>
          <p:spPr>
            <a:xfrm>
              <a:off x="2055045" y="1872524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17B05D0D-2FD1-9647-8D37-EE9D52891717}"/>
                </a:ext>
              </a:extLst>
            </p:cNvPr>
            <p:cNvSpPr txBox="1"/>
            <p:nvPr/>
          </p:nvSpPr>
          <p:spPr>
            <a:xfrm>
              <a:off x="3232067" y="1918873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3ADCB6D5-EEBF-5440-B34C-1151B1380DCC}"/>
                </a:ext>
              </a:extLst>
            </p:cNvPr>
            <p:cNvSpPr txBox="1"/>
            <p:nvPr/>
          </p:nvSpPr>
          <p:spPr>
            <a:xfrm>
              <a:off x="2927267" y="1483429"/>
              <a:ext cx="284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4D7D45C7-6929-EC4B-882C-FF4AF4261D22}"/>
                </a:ext>
              </a:extLst>
            </p:cNvPr>
            <p:cNvSpPr txBox="1"/>
            <p:nvPr/>
          </p:nvSpPr>
          <p:spPr>
            <a:xfrm>
              <a:off x="3263598" y="163824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FA65A09D-196F-2C4D-9B3F-4811B2D5B4A4}"/>
                </a:ext>
              </a:extLst>
            </p:cNvPr>
            <p:cNvSpPr txBox="1"/>
            <p:nvPr/>
          </p:nvSpPr>
          <p:spPr>
            <a:xfrm>
              <a:off x="2335515" y="2451851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CC8193E6-B0D7-434B-9756-F103DCF34B0E}"/>
                </a:ext>
              </a:extLst>
            </p:cNvPr>
            <p:cNvSpPr txBox="1"/>
            <p:nvPr/>
          </p:nvSpPr>
          <p:spPr>
            <a:xfrm>
              <a:off x="2727434" y="2028286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7B87486F-8C0C-B642-996F-EECAFC3D2262}"/>
                </a:ext>
              </a:extLst>
            </p:cNvPr>
            <p:cNvSpPr txBox="1"/>
            <p:nvPr/>
          </p:nvSpPr>
          <p:spPr>
            <a:xfrm>
              <a:off x="2181271" y="2138012"/>
              <a:ext cx="524982" cy="682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DBB56A98-C09F-BC47-B755-DE5EF789FCC6}"/>
                </a:ext>
              </a:extLst>
            </p:cNvPr>
            <p:cNvSpPr/>
            <p:nvPr/>
          </p:nvSpPr>
          <p:spPr>
            <a:xfrm>
              <a:off x="2031861" y="1522463"/>
              <a:ext cx="1665618" cy="157655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6106CE26-8AC8-D744-9B5C-05612359F49D}"/>
              </a:ext>
            </a:extLst>
          </p:cNvPr>
          <p:cNvGrpSpPr/>
          <p:nvPr/>
        </p:nvGrpSpPr>
        <p:grpSpPr>
          <a:xfrm>
            <a:off x="4872141" y="3285826"/>
            <a:ext cx="931771" cy="891304"/>
            <a:chOff x="2036652" y="1429407"/>
            <a:chExt cx="1719653" cy="1644971"/>
          </a:xfrm>
        </p:grpSpPr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66AC7789-C859-074D-86EA-6E814C01B78C}"/>
                </a:ext>
              </a:extLst>
            </p:cNvPr>
            <p:cNvSpPr txBox="1"/>
            <p:nvPr/>
          </p:nvSpPr>
          <p:spPr>
            <a:xfrm>
              <a:off x="2448910" y="14294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05F06132-A3CD-3D46-8067-9CA382151600}"/>
                </a:ext>
              </a:extLst>
            </p:cNvPr>
            <p:cNvSpPr txBox="1"/>
            <p:nvPr/>
          </p:nvSpPr>
          <p:spPr>
            <a:xfrm>
              <a:off x="2601310" y="15818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02897F16-5CF1-FE45-9181-2285407A4F84}"/>
                </a:ext>
              </a:extLst>
            </p:cNvPr>
            <p:cNvSpPr txBox="1"/>
            <p:nvPr/>
          </p:nvSpPr>
          <p:spPr>
            <a:xfrm>
              <a:off x="2753710" y="17342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6088AFF1-21C6-5B41-9674-C1F9AC5414A5}"/>
                </a:ext>
              </a:extLst>
            </p:cNvPr>
            <p:cNvSpPr txBox="1"/>
            <p:nvPr/>
          </p:nvSpPr>
          <p:spPr>
            <a:xfrm>
              <a:off x="2948015" y="1822913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638BF0DD-A5BA-6B4C-AFB2-53A6B620D1BF}"/>
                </a:ext>
              </a:extLst>
            </p:cNvPr>
            <p:cNvSpPr txBox="1"/>
            <p:nvPr/>
          </p:nvSpPr>
          <p:spPr>
            <a:xfrm>
              <a:off x="3058510" y="20390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0682AFCD-4779-5A4B-ACD5-2AEA48251B64}"/>
                </a:ext>
              </a:extLst>
            </p:cNvPr>
            <p:cNvSpPr txBox="1"/>
            <p:nvPr/>
          </p:nvSpPr>
          <p:spPr>
            <a:xfrm>
              <a:off x="3210910" y="21914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4BB7234C-F2DF-0847-842F-F5F08A6DBFED}"/>
                </a:ext>
              </a:extLst>
            </p:cNvPr>
            <p:cNvSpPr txBox="1"/>
            <p:nvPr/>
          </p:nvSpPr>
          <p:spPr>
            <a:xfrm>
              <a:off x="2543640" y="1930854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09BEA5DE-B1CA-594D-B50D-6FC39B57348E}"/>
                </a:ext>
              </a:extLst>
            </p:cNvPr>
            <p:cNvSpPr txBox="1"/>
            <p:nvPr/>
          </p:nvSpPr>
          <p:spPr>
            <a:xfrm>
              <a:off x="2559677" y="2401192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D6F156C8-0CD6-BA4D-B61B-BACAB52DC615}"/>
                </a:ext>
              </a:extLst>
            </p:cNvPr>
            <p:cNvSpPr txBox="1"/>
            <p:nvPr/>
          </p:nvSpPr>
          <p:spPr>
            <a:xfrm>
              <a:off x="2133803" y="1558684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3D427525-5C9A-F54B-B8B3-D99B1EA969DB}"/>
                </a:ext>
              </a:extLst>
            </p:cNvPr>
            <p:cNvSpPr txBox="1"/>
            <p:nvPr/>
          </p:nvSpPr>
          <p:spPr>
            <a:xfrm>
              <a:off x="2244298" y="179421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CBFE8632-AA66-FD4D-BCEA-408007184585}"/>
                </a:ext>
              </a:extLst>
            </p:cNvPr>
            <p:cNvSpPr txBox="1"/>
            <p:nvPr/>
          </p:nvSpPr>
          <p:spPr>
            <a:xfrm>
              <a:off x="2428161" y="1798739"/>
              <a:ext cx="294290" cy="6816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EEC04C99-0573-3C4D-98D0-B58ECB060B7E}"/>
                </a:ext>
              </a:extLst>
            </p:cNvPr>
            <p:cNvSpPr txBox="1"/>
            <p:nvPr/>
          </p:nvSpPr>
          <p:spPr>
            <a:xfrm>
              <a:off x="2464674" y="2140325"/>
              <a:ext cx="294290" cy="6816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3C93DDEB-AC8D-BE47-819C-F51C76689DF7}"/>
                </a:ext>
              </a:extLst>
            </p:cNvPr>
            <p:cNvSpPr txBox="1"/>
            <p:nvPr/>
          </p:nvSpPr>
          <p:spPr>
            <a:xfrm>
              <a:off x="2911364" y="2101437"/>
              <a:ext cx="294290" cy="6816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61C67372-4CF0-0B44-A69A-35B0D0338E25}"/>
                </a:ext>
              </a:extLst>
            </p:cNvPr>
            <p:cNvSpPr txBox="1"/>
            <p:nvPr/>
          </p:nvSpPr>
          <p:spPr>
            <a:xfrm>
              <a:off x="2758318" y="2319947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E51FD673-F155-E140-9A2A-7C1A429415A9}"/>
                </a:ext>
              </a:extLst>
            </p:cNvPr>
            <p:cNvSpPr txBox="1"/>
            <p:nvPr/>
          </p:nvSpPr>
          <p:spPr>
            <a:xfrm>
              <a:off x="3037762" y="240833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73D79F02-2516-4D49-BD0B-C588BF2588D4}"/>
                </a:ext>
              </a:extLst>
            </p:cNvPr>
            <p:cNvSpPr txBox="1"/>
            <p:nvPr/>
          </p:nvSpPr>
          <p:spPr>
            <a:xfrm>
              <a:off x="2055045" y="1872524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C128F44B-6DE5-8A49-B83C-81DEBB788701}"/>
                </a:ext>
              </a:extLst>
            </p:cNvPr>
            <p:cNvSpPr txBox="1"/>
            <p:nvPr/>
          </p:nvSpPr>
          <p:spPr>
            <a:xfrm>
              <a:off x="3232066" y="1918873"/>
              <a:ext cx="524239" cy="681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2EDA9BB3-409E-4E49-90DE-45964F799180}"/>
                </a:ext>
              </a:extLst>
            </p:cNvPr>
            <p:cNvSpPr txBox="1"/>
            <p:nvPr/>
          </p:nvSpPr>
          <p:spPr>
            <a:xfrm>
              <a:off x="2927268" y="1483429"/>
              <a:ext cx="284053" cy="6816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EDEAF04A-14C5-9E43-958F-8ADF1749846E}"/>
                </a:ext>
              </a:extLst>
            </p:cNvPr>
            <p:cNvSpPr txBox="1"/>
            <p:nvPr/>
          </p:nvSpPr>
          <p:spPr>
            <a:xfrm>
              <a:off x="3263598" y="163824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ED4251DA-310A-6B4E-87CA-87A5A266B29E}"/>
                </a:ext>
              </a:extLst>
            </p:cNvPr>
            <p:cNvSpPr txBox="1"/>
            <p:nvPr/>
          </p:nvSpPr>
          <p:spPr>
            <a:xfrm>
              <a:off x="2335515" y="2451851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B8772DDB-5B75-C543-91A8-88BC9FFAFF8D}"/>
                </a:ext>
              </a:extLst>
            </p:cNvPr>
            <p:cNvSpPr txBox="1"/>
            <p:nvPr/>
          </p:nvSpPr>
          <p:spPr>
            <a:xfrm>
              <a:off x="2727434" y="2028286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E0EDA744-2A3C-5B44-B575-92E36441C9EC}"/>
                </a:ext>
              </a:extLst>
            </p:cNvPr>
            <p:cNvSpPr txBox="1"/>
            <p:nvPr/>
          </p:nvSpPr>
          <p:spPr>
            <a:xfrm>
              <a:off x="2181270" y="2138011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99161AB1-D5D7-1346-BE6E-24DBA9FDDCF9}"/>
                </a:ext>
              </a:extLst>
            </p:cNvPr>
            <p:cNvSpPr/>
            <p:nvPr/>
          </p:nvSpPr>
          <p:spPr>
            <a:xfrm>
              <a:off x="2036652" y="1497826"/>
              <a:ext cx="1665617" cy="157655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D362C4F0-F100-BC4A-BF02-B23E9C1ABC19}"/>
              </a:ext>
            </a:extLst>
          </p:cNvPr>
          <p:cNvGrpSpPr/>
          <p:nvPr/>
        </p:nvGrpSpPr>
        <p:grpSpPr>
          <a:xfrm>
            <a:off x="1692893" y="3539263"/>
            <a:ext cx="2337449" cy="395979"/>
            <a:chOff x="5074022" y="546600"/>
            <a:chExt cx="2337449" cy="395979"/>
          </a:xfrm>
        </p:grpSpPr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B7E2928D-E549-7B47-A4DB-D412A924A5B5}"/>
                </a:ext>
              </a:extLst>
            </p:cNvPr>
            <p:cNvSpPr/>
            <p:nvPr/>
          </p:nvSpPr>
          <p:spPr>
            <a:xfrm>
              <a:off x="5127813" y="615846"/>
              <a:ext cx="2283658" cy="31184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994C17B0-DFDA-2349-8B9C-3FCEB4AC2F94}"/>
                    </a:ext>
                  </a:extLst>
                </p:cNvPr>
                <p:cNvSpPr txBox="1"/>
                <p:nvPr/>
              </p:nvSpPr>
              <p:spPr>
                <a:xfrm>
                  <a:off x="5074022" y="546600"/>
                  <a:ext cx="466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994C17B0-DFDA-2349-8B9C-3FCEB4AC2F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4022" y="546600"/>
                  <a:ext cx="466090" cy="369332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7" name="TextBox 196">
                  <a:extLst>
                    <a:ext uri="{FF2B5EF4-FFF2-40B4-BE49-F238E27FC236}">
                      <a16:creationId xmlns:a16="http://schemas.microsoft.com/office/drawing/2014/main" id="{1B16DE2F-5132-3044-8E01-9D5FB5A006D4}"/>
                    </a:ext>
                  </a:extLst>
                </p:cNvPr>
                <p:cNvSpPr txBox="1"/>
                <p:nvPr/>
              </p:nvSpPr>
              <p:spPr>
                <a:xfrm>
                  <a:off x="5424640" y="546600"/>
                  <a:ext cx="466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7" name="TextBox 196">
                  <a:extLst>
                    <a:ext uri="{FF2B5EF4-FFF2-40B4-BE49-F238E27FC236}">
                      <a16:creationId xmlns:a16="http://schemas.microsoft.com/office/drawing/2014/main" id="{1B16DE2F-5132-3044-8E01-9D5FB5A006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4640" y="546600"/>
                  <a:ext cx="466090" cy="369332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8" name="TextBox 197">
                  <a:extLst>
                    <a:ext uri="{FF2B5EF4-FFF2-40B4-BE49-F238E27FC236}">
                      <a16:creationId xmlns:a16="http://schemas.microsoft.com/office/drawing/2014/main" id="{37AB6A51-B562-FF4D-96D0-6B30699DEBCB}"/>
                    </a:ext>
                  </a:extLst>
                </p:cNvPr>
                <p:cNvSpPr txBox="1"/>
                <p:nvPr/>
              </p:nvSpPr>
              <p:spPr>
                <a:xfrm>
                  <a:off x="5775258" y="546600"/>
                  <a:ext cx="466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8" name="TextBox 197">
                  <a:extLst>
                    <a:ext uri="{FF2B5EF4-FFF2-40B4-BE49-F238E27FC236}">
                      <a16:creationId xmlns:a16="http://schemas.microsoft.com/office/drawing/2014/main" id="{37AB6A51-B562-FF4D-96D0-6B30699DEB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5258" y="546600"/>
                  <a:ext cx="466090" cy="369332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9" name="TextBox 198">
                  <a:extLst>
                    <a:ext uri="{FF2B5EF4-FFF2-40B4-BE49-F238E27FC236}">
                      <a16:creationId xmlns:a16="http://schemas.microsoft.com/office/drawing/2014/main" id="{6A0BB9AF-0B32-EA40-A5A8-ABBD5F5C813D}"/>
                    </a:ext>
                  </a:extLst>
                </p:cNvPr>
                <p:cNvSpPr txBox="1"/>
                <p:nvPr/>
              </p:nvSpPr>
              <p:spPr>
                <a:xfrm>
                  <a:off x="6760151" y="546600"/>
                  <a:ext cx="466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9" name="TextBox 198">
                  <a:extLst>
                    <a:ext uri="{FF2B5EF4-FFF2-40B4-BE49-F238E27FC236}">
                      <a16:creationId xmlns:a16="http://schemas.microsoft.com/office/drawing/2014/main" id="{6A0BB9AF-0B32-EA40-A5A8-ABBD5F5C81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0151" y="546600"/>
                  <a:ext cx="466090" cy="369332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0" name="TextBox 199">
                  <a:extLst>
                    <a:ext uri="{FF2B5EF4-FFF2-40B4-BE49-F238E27FC236}">
                      <a16:creationId xmlns:a16="http://schemas.microsoft.com/office/drawing/2014/main" id="{65BA94FC-5FEC-E542-B4DA-EF53076ECD40}"/>
                    </a:ext>
                  </a:extLst>
                </p:cNvPr>
                <p:cNvSpPr txBox="1"/>
                <p:nvPr/>
              </p:nvSpPr>
              <p:spPr>
                <a:xfrm>
                  <a:off x="6266154" y="573247"/>
                  <a:ext cx="4347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0" name="TextBox 199">
                  <a:extLst>
                    <a:ext uri="{FF2B5EF4-FFF2-40B4-BE49-F238E27FC236}">
                      <a16:creationId xmlns:a16="http://schemas.microsoft.com/office/drawing/2014/main" id="{65BA94FC-5FEC-E542-B4DA-EF53076ECD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6154" y="573247"/>
                  <a:ext cx="434734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09278BC8-54A2-7A4D-90B2-6026FEDA13D6}"/>
              </a:ext>
            </a:extLst>
          </p:cNvPr>
          <p:cNvGrpSpPr/>
          <p:nvPr/>
        </p:nvGrpSpPr>
        <p:grpSpPr>
          <a:xfrm>
            <a:off x="5936568" y="3557528"/>
            <a:ext cx="2337449" cy="395979"/>
            <a:chOff x="5074022" y="546600"/>
            <a:chExt cx="2337449" cy="395979"/>
          </a:xfrm>
        </p:grpSpPr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5D02B4FC-67F4-CD41-BDB3-0BC950845AD4}"/>
                </a:ext>
              </a:extLst>
            </p:cNvPr>
            <p:cNvSpPr/>
            <p:nvPr/>
          </p:nvSpPr>
          <p:spPr>
            <a:xfrm>
              <a:off x="5127813" y="615846"/>
              <a:ext cx="2283658" cy="31184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5" name="TextBox 204">
                  <a:extLst>
                    <a:ext uri="{FF2B5EF4-FFF2-40B4-BE49-F238E27FC236}">
                      <a16:creationId xmlns:a16="http://schemas.microsoft.com/office/drawing/2014/main" id="{23178935-67B3-A14E-B8C9-4EE9F3D4AC9E}"/>
                    </a:ext>
                  </a:extLst>
                </p:cNvPr>
                <p:cNvSpPr txBox="1"/>
                <p:nvPr/>
              </p:nvSpPr>
              <p:spPr>
                <a:xfrm>
                  <a:off x="5074022" y="546600"/>
                  <a:ext cx="466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05" name="TextBox 204">
                  <a:extLst>
                    <a:ext uri="{FF2B5EF4-FFF2-40B4-BE49-F238E27FC236}">
                      <a16:creationId xmlns:a16="http://schemas.microsoft.com/office/drawing/2014/main" id="{23178935-67B3-A14E-B8C9-4EE9F3D4AC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4022" y="546600"/>
                  <a:ext cx="466090" cy="369332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6" name="TextBox 205">
                  <a:extLst>
                    <a:ext uri="{FF2B5EF4-FFF2-40B4-BE49-F238E27FC236}">
                      <a16:creationId xmlns:a16="http://schemas.microsoft.com/office/drawing/2014/main" id="{8F1A7DDB-A79B-7A41-8245-272F31FE0D33}"/>
                    </a:ext>
                  </a:extLst>
                </p:cNvPr>
                <p:cNvSpPr txBox="1"/>
                <p:nvPr/>
              </p:nvSpPr>
              <p:spPr>
                <a:xfrm>
                  <a:off x="5424640" y="546600"/>
                  <a:ext cx="466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06" name="TextBox 205">
                  <a:extLst>
                    <a:ext uri="{FF2B5EF4-FFF2-40B4-BE49-F238E27FC236}">
                      <a16:creationId xmlns:a16="http://schemas.microsoft.com/office/drawing/2014/main" id="{8F1A7DDB-A79B-7A41-8245-272F31FE0D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4640" y="546600"/>
                  <a:ext cx="466090" cy="369332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7" name="TextBox 206">
                  <a:extLst>
                    <a:ext uri="{FF2B5EF4-FFF2-40B4-BE49-F238E27FC236}">
                      <a16:creationId xmlns:a16="http://schemas.microsoft.com/office/drawing/2014/main" id="{56E8AB88-922D-5B43-8A24-0B6A277A6D05}"/>
                    </a:ext>
                  </a:extLst>
                </p:cNvPr>
                <p:cNvSpPr txBox="1"/>
                <p:nvPr/>
              </p:nvSpPr>
              <p:spPr>
                <a:xfrm>
                  <a:off x="5775258" y="546600"/>
                  <a:ext cx="46128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07" name="TextBox 206">
                  <a:extLst>
                    <a:ext uri="{FF2B5EF4-FFF2-40B4-BE49-F238E27FC236}">
                      <a16:creationId xmlns:a16="http://schemas.microsoft.com/office/drawing/2014/main" id="{56E8AB88-922D-5B43-8A24-0B6A277A6D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5258" y="546600"/>
                  <a:ext cx="461280" cy="369332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8" name="TextBox 207">
                  <a:extLst>
                    <a:ext uri="{FF2B5EF4-FFF2-40B4-BE49-F238E27FC236}">
                      <a16:creationId xmlns:a16="http://schemas.microsoft.com/office/drawing/2014/main" id="{DC86E87B-619E-EA4A-9FF2-26533CF278FA}"/>
                    </a:ext>
                  </a:extLst>
                </p:cNvPr>
                <p:cNvSpPr txBox="1"/>
                <p:nvPr/>
              </p:nvSpPr>
              <p:spPr>
                <a:xfrm>
                  <a:off x="6760151" y="546600"/>
                  <a:ext cx="466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08" name="TextBox 207">
                  <a:extLst>
                    <a:ext uri="{FF2B5EF4-FFF2-40B4-BE49-F238E27FC236}">
                      <a16:creationId xmlns:a16="http://schemas.microsoft.com/office/drawing/2014/main" id="{DC86E87B-619E-EA4A-9FF2-26533CF278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0151" y="546600"/>
                  <a:ext cx="466090" cy="3693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9" name="TextBox 208">
                  <a:extLst>
                    <a:ext uri="{FF2B5EF4-FFF2-40B4-BE49-F238E27FC236}">
                      <a16:creationId xmlns:a16="http://schemas.microsoft.com/office/drawing/2014/main" id="{9FCE4F49-9ED7-194F-A247-BE4ABFE8DA9C}"/>
                    </a:ext>
                  </a:extLst>
                </p:cNvPr>
                <p:cNvSpPr txBox="1"/>
                <p:nvPr/>
              </p:nvSpPr>
              <p:spPr>
                <a:xfrm>
                  <a:off x="6266154" y="573247"/>
                  <a:ext cx="4347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09" name="TextBox 208">
                  <a:extLst>
                    <a:ext uri="{FF2B5EF4-FFF2-40B4-BE49-F238E27FC236}">
                      <a16:creationId xmlns:a16="http://schemas.microsoft.com/office/drawing/2014/main" id="{9FCE4F49-9ED7-194F-A247-BE4ABFE8DA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6154" y="573247"/>
                  <a:ext cx="434734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4FF916CF-2E56-3E49-A4BF-3E50512D21DD}"/>
                  </a:ext>
                </a:extLst>
              </p:cNvPr>
              <p:cNvSpPr txBox="1"/>
              <p:nvPr/>
            </p:nvSpPr>
            <p:spPr>
              <a:xfrm>
                <a:off x="9583773" y="3577096"/>
                <a:ext cx="16114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𝑡𝑎𝑡</m:t>
                      </m:r>
                      <m:r>
                        <a:rPr lang="en-US" b="0" i="1" baseline="3000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𝑠𝑡𝑎𝑡</m:t>
                      </m:r>
                      <m:r>
                        <a:rPr lang="en-US" b="0" i="1" baseline="30000" dirty="0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4FF916CF-2E56-3E49-A4BF-3E50512D21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3773" y="3577096"/>
                <a:ext cx="1611403" cy="369332"/>
              </a:xfrm>
              <a:prstGeom prst="rect">
                <a:avLst/>
              </a:prstGeom>
              <a:blipFill>
                <a:blip r:embed="rId3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2" name="Group 211">
            <a:extLst>
              <a:ext uri="{FF2B5EF4-FFF2-40B4-BE49-F238E27FC236}">
                <a16:creationId xmlns:a16="http://schemas.microsoft.com/office/drawing/2014/main" id="{FD0A9B5A-F25A-974F-A5F9-3C8237E1AEAA}"/>
              </a:ext>
            </a:extLst>
          </p:cNvPr>
          <p:cNvGrpSpPr/>
          <p:nvPr/>
        </p:nvGrpSpPr>
        <p:grpSpPr>
          <a:xfrm>
            <a:off x="664581" y="4326150"/>
            <a:ext cx="901216" cy="903376"/>
            <a:chOff x="2031861" y="1429407"/>
            <a:chExt cx="1665618" cy="1669609"/>
          </a:xfrm>
        </p:grpSpPr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3F9157ED-8509-384A-BF2E-60AF9011C228}"/>
                </a:ext>
              </a:extLst>
            </p:cNvPr>
            <p:cNvSpPr txBox="1"/>
            <p:nvPr/>
          </p:nvSpPr>
          <p:spPr>
            <a:xfrm>
              <a:off x="2448910" y="14294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479EDC0A-32CC-E342-AFC2-02B0354A6C7F}"/>
                </a:ext>
              </a:extLst>
            </p:cNvPr>
            <p:cNvSpPr txBox="1"/>
            <p:nvPr/>
          </p:nvSpPr>
          <p:spPr>
            <a:xfrm>
              <a:off x="2601310" y="15818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99E604B7-564F-9343-9D9E-AE449F1B1C90}"/>
                </a:ext>
              </a:extLst>
            </p:cNvPr>
            <p:cNvSpPr txBox="1"/>
            <p:nvPr/>
          </p:nvSpPr>
          <p:spPr>
            <a:xfrm>
              <a:off x="2753710" y="1734207"/>
              <a:ext cx="524982" cy="682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92B779F6-D513-794A-8DD1-AF927B6EB5A0}"/>
                </a:ext>
              </a:extLst>
            </p:cNvPr>
            <p:cNvSpPr txBox="1"/>
            <p:nvPr/>
          </p:nvSpPr>
          <p:spPr>
            <a:xfrm>
              <a:off x="2948015" y="1822913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7ADEFCC5-6B61-AB43-A63E-49A8B40DC8DA}"/>
                </a:ext>
              </a:extLst>
            </p:cNvPr>
            <p:cNvSpPr txBox="1"/>
            <p:nvPr/>
          </p:nvSpPr>
          <p:spPr>
            <a:xfrm>
              <a:off x="3058510" y="20390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07BEF373-82FD-6A42-A2FA-A8499F1D5D9B}"/>
                </a:ext>
              </a:extLst>
            </p:cNvPr>
            <p:cNvSpPr txBox="1"/>
            <p:nvPr/>
          </p:nvSpPr>
          <p:spPr>
            <a:xfrm>
              <a:off x="3210910" y="21914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E2C7EABB-8308-8742-9F26-E01A3A329017}"/>
                </a:ext>
              </a:extLst>
            </p:cNvPr>
            <p:cNvSpPr txBox="1"/>
            <p:nvPr/>
          </p:nvSpPr>
          <p:spPr>
            <a:xfrm>
              <a:off x="2543640" y="1930854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F7EEB65A-720E-8F44-864C-802F7A562B59}"/>
                </a:ext>
              </a:extLst>
            </p:cNvPr>
            <p:cNvSpPr txBox="1"/>
            <p:nvPr/>
          </p:nvSpPr>
          <p:spPr>
            <a:xfrm>
              <a:off x="2559677" y="2401192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3CF65720-E7ED-CC4B-B505-A7C5DB5E14A4}"/>
                </a:ext>
              </a:extLst>
            </p:cNvPr>
            <p:cNvSpPr txBox="1"/>
            <p:nvPr/>
          </p:nvSpPr>
          <p:spPr>
            <a:xfrm>
              <a:off x="2133803" y="1558684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8696F689-B30E-BD43-A1C5-4B2F2C52C59B}"/>
                </a:ext>
              </a:extLst>
            </p:cNvPr>
            <p:cNvSpPr txBox="1"/>
            <p:nvPr/>
          </p:nvSpPr>
          <p:spPr>
            <a:xfrm>
              <a:off x="2244298" y="179421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A190C65E-138E-B247-BCD1-8BC76E8C42EA}"/>
                </a:ext>
              </a:extLst>
            </p:cNvPr>
            <p:cNvSpPr txBox="1"/>
            <p:nvPr/>
          </p:nvSpPr>
          <p:spPr>
            <a:xfrm>
              <a:off x="2428163" y="1798740"/>
              <a:ext cx="294291" cy="6825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A5A3800F-2A58-3848-8E33-D370A63A3E27}"/>
                </a:ext>
              </a:extLst>
            </p:cNvPr>
            <p:cNvSpPr txBox="1"/>
            <p:nvPr/>
          </p:nvSpPr>
          <p:spPr>
            <a:xfrm>
              <a:off x="2464675" y="2140326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1166EC77-9AE6-D343-9C18-A097A494504B}"/>
                </a:ext>
              </a:extLst>
            </p:cNvPr>
            <p:cNvSpPr txBox="1"/>
            <p:nvPr/>
          </p:nvSpPr>
          <p:spPr>
            <a:xfrm>
              <a:off x="2911365" y="2101437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85421A28-FEAA-5D41-8B96-529ED621CFB8}"/>
                </a:ext>
              </a:extLst>
            </p:cNvPr>
            <p:cNvSpPr txBox="1"/>
            <p:nvPr/>
          </p:nvSpPr>
          <p:spPr>
            <a:xfrm>
              <a:off x="2758318" y="2319947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BE08EF42-5A24-3543-970C-C3B73E4DB400}"/>
                </a:ext>
              </a:extLst>
            </p:cNvPr>
            <p:cNvSpPr txBox="1"/>
            <p:nvPr/>
          </p:nvSpPr>
          <p:spPr>
            <a:xfrm>
              <a:off x="3037762" y="2408339"/>
              <a:ext cx="294291" cy="6825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11CE3203-06FF-5A4A-9C6A-9A22F6857043}"/>
                </a:ext>
              </a:extLst>
            </p:cNvPr>
            <p:cNvSpPr txBox="1"/>
            <p:nvPr/>
          </p:nvSpPr>
          <p:spPr>
            <a:xfrm>
              <a:off x="2055045" y="1872524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905E3F67-06F3-1542-956E-6039D7AF49C6}"/>
                </a:ext>
              </a:extLst>
            </p:cNvPr>
            <p:cNvSpPr txBox="1"/>
            <p:nvPr/>
          </p:nvSpPr>
          <p:spPr>
            <a:xfrm>
              <a:off x="3232067" y="1918873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8E9B6C26-746A-5D41-B240-89932D12063C}"/>
                </a:ext>
              </a:extLst>
            </p:cNvPr>
            <p:cNvSpPr txBox="1"/>
            <p:nvPr/>
          </p:nvSpPr>
          <p:spPr>
            <a:xfrm>
              <a:off x="2927267" y="1483429"/>
              <a:ext cx="284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A043D96F-354B-7241-881E-AA268AD98DE8}"/>
                </a:ext>
              </a:extLst>
            </p:cNvPr>
            <p:cNvSpPr txBox="1"/>
            <p:nvPr/>
          </p:nvSpPr>
          <p:spPr>
            <a:xfrm>
              <a:off x="3263598" y="163824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32" name="TextBox 231">
              <a:extLst>
                <a:ext uri="{FF2B5EF4-FFF2-40B4-BE49-F238E27FC236}">
                  <a16:creationId xmlns:a16="http://schemas.microsoft.com/office/drawing/2014/main" id="{489BD596-2913-904F-8799-572BF990BDE6}"/>
                </a:ext>
              </a:extLst>
            </p:cNvPr>
            <p:cNvSpPr txBox="1"/>
            <p:nvPr/>
          </p:nvSpPr>
          <p:spPr>
            <a:xfrm>
              <a:off x="2335515" y="2451851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5764DF99-3BEC-A542-B600-3B3ECBAC27F2}"/>
                </a:ext>
              </a:extLst>
            </p:cNvPr>
            <p:cNvSpPr txBox="1"/>
            <p:nvPr/>
          </p:nvSpPr>
          <p:spPr>
            <a:xfrm>
              <a:off x="2727435" y="2028287"/>
              <a:ext cx="524982" cy="682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337EFBA2-B679-B14C-B69C-71A4D322B3B6}"/>
                </a:ext>
              </a:extLst>
            </p:cNvPr>
            <p:cNvSpPr txBox="1"/>
            <p:nvPr/>
          </p:nvSpPr>
          <p:spPr>
            <a:xfrm>
              <a:off x="2181270" y="2138012"/>
              <a:ext cx="524982" cy="682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235" name="Oval 234">
              <a:extLst>
                <a:ext uri="{FF2B5EF4-FFF2-40B4-BE49-F238E27FC236}">
                  <a16:creationId xmlns:a16="http://schemas.microsoft.com/office/drawing/2014/main" id="{1CF79357-7180-2345-95B9-ED1A36B6D4A8}"/>
                </a:ext>
              </a:extLst>
            </p:cNvPr>
            <p:cNvSpPr/>
            <p:nvPr/>
          </p:nvSpPr>
          <p:spPr>
            <a:xfrm>
              <a:off x="2031861" y="1522463"/>
              <a:ext cx="1665618" cy="157655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ED8EE501-7C03-2444-84DA-AE2C792DC772}"/>
              </a:ext>
            </a:extLst>
          </p:cNvPr>
          <p:cNvGrpSpPr/>
          <p:nvPr/>
        </p:nvGrpSpPr>
        <p:grpSpPr>
          <a:xfrm>
            <a:off x="4872142" y="4344031"/>
            <a:ext cx="920308" cy="895880"/>
            <a:chOff x="2036652" y="1429407"/>
            <a:chExt cx="1698497" cy="1653416"/>
          </a:xfrm>
        </p:grpSpPr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A1B5B695-1B7C-5045-A51A-0D0D7859FED4}"/>
                </a:ext>
              </a:extLst>
            </p:cNvPr>
            <p:cNvSpPr txBox="1"/>
            <p:nvPr/>
          </p:nvSpPr>
          <p:spPr>
            <a:xfrm>
              <a:off x="2448910" y="14294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937D7D4D-DA67-2B4B-9266-0B7A2CBEB777}"/>
                </a:ext>
              </a:extLst>
            </p:cNvPr>
            <p:cNvSpPr txBox="1"/>
            <p:nvPr/>
          </p:nvSpPr>
          <p:spPr>
            <a:xfrm>
              <a:off x="2601310" y="15818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96DC786F-A0C8-464E-A13E-FCC52502BB8A}"/>
                </a:ext>
              </a:extLst>
            </p:cNvPr>
            <p:cNvSpPr txBox="1"/>
            <p:nvPr/>
          </p:nvSpPr>
          <p:spPr>
            <a:xfrm>
              <a:off x="2753710" y="17342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528F4BDE-462E-D149-BEB9-92FF9C37B16F}"/>
                </a:ext>
              </a:extLst>
            </p:cNvPr>
            <p:cNvSpPr txBox="1"/>
            <p:nvPr/>
          </p:nvSpPr>
          <p:spPr>
            <a:xfrm>
              <a:off x="2948015" y="1822913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BA186633-68CF-4445-B874-20248FC73724}"/>
                </a:ext>
              </a:extLst>
            </p:cNvPr>
            <p:cNvSpPr txBox="1"/>
            <p:nvPr/>
          </p:nvSpPr>
          <p:spPr>
            <a:xfrm>
              <a:off x="3058510" y="20390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6F1A55C6-FB50-9D4E-A024-5B37B88E9383}"/>
                </a:ext>
              </a:extLst>
            </p:cNvPr>
            <p:cNvSpPr txBox="1"/>
            <p:nvPr/>
          </p:nvSpPr>
          <p:spPr>
            <a:xfrm>
              <a:off x="3210910" y="2191407"/>
              <a:ext cx="524239" cy="681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31896C58-0843-5346-BB94-330D6DB71C35}"/>
                </a:ext>
              </a:extLst>
            </p:cNvPr>
            <p:cNvSpPr txBox="1"/>
            <p:nvPr/>
          </p:nvSpPr>
          <p:spPr>
            <a:xfrm>
              <a:off x="2543640" y="1930854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2693F907-4B39-7343-AC41-51288B5E7809}"/>
                </a:ext>
              </a:extLst>
            </p:cNvPr>
            <p:cNvSpPr txBox="1"/>
            <p:nvPr/>
          </p:nvSpPr>
          <p:spPr>
            <a:xfrm>
              <a:off x="2559677" y="2401192"/>
              <a:ext cx="524239" cy="681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BF4A4BFB-75A6-0848-8D5B-87B36E4DF967}"/>
                </a:ext>
              </a:extLst>
            </p:cNvPr>
            <p:cNvSpPr txBox="1"/>
            <p:nvPr/>
          </p:nvSpPr>
          <p:spPr>
            <a:xfrm>
              <a:off x="2133803" y="1558684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246" name="TextBox 245">
              <a:extLst>
                <a:ext uri="{FF2B5EF4-FFF2-40B4-BE49-F238E27FC236}">
                  <a16:creationId xmlns:a16="http://schemas.microsoft.com/office/drawing/2014/main" id="{BF0D87E0-A38D-074F-A7A7-AFD21484738A}"/>
                </a:ext>
              </a:extLst>
            </p:cNvPr>
            <p:cNvSpPr txBox="1"/>
            <p:nvPr/>
          </p:nvSpPr>
          <p:spPr>
            <a:xfrm>
              <a:off x="2244298" y="179421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247" name="TextBox 246">
              <a:extLst>
                <a:ext uri="{FF2B5EF4-FFF2-40B4-BE49-F238E27FC236}">
                  <a16:creationId xmlns:a16="http://schemas.microsoft.com/office/drawing/2014/main" id="{D2C8B8D2-3B49-1E4A-8A35-ED2F99487ECC}"/>
                </a:ext>
              </a:extLst>
            </p:cNvPr>
            <p:cNvSpPr txBox="1"/>
            <p:nvPr/>
          </p:nvSpPr>
          <p:spPr>
            <a:xfrm>
              <a:off x="2428161" y="1798739"/>
              <a:ext cx="294290" cy="6816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48" name="TextBox 247">
              <a:extLst>
                <a:ext uri="{FF2B5EF4-FFF2-40B4-BE49-F238E27FC236}">
                  <a16:creationId xmlns:a16="http://schemas.microsoft.com/office/drawing/2014/main" id="{5D704A74-1266-8242-B02D-5D0202A53CB8}"/>
                </a:ext>
              </a:extLst>
            </p:cNvPr>
            <p:cNvSpPr txBox="1"/>
            <p:nvPr/>
          </p:nvSpPr>
          <p:spPr>
            <a:xfrm>
              <a:off x="2464675" y="2140326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10314E41-37F5-E748-B19C-5DFC74C81E3E}"/>
                </a:ext>
              </a:extLst>
            </p:cNvPr>
            <p:cNvSpPr txBox="1"/>
            <p:nvPr/>
          </p:nvSpPr>
          <p:spPr>
            <a:xfrm>
              <a:off x="2911365" y="2101437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199B7B6C-D2AA-784E-853D-F349EEC847E8}"/>
                </a:ext>
              </a:extLst>
            </p:cNvPr>
            <p:cNvSpPr txBox="1"/>
            <p:nvPr/>
          </p:nvSpPr>
          <p:spPr>
            <a:xfrm>
              <a:off x="2758318" y="2319947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251" name="TextBox 250">
              <a:extLst>
                <a:ext uri="{FF2B5EF4-FFF2-40B4-BE49-F238E27FC236}">
                  <a16:creationId xmlns:a16="http://schemas.microsoft.com/office/drawing/2014/main" id="{AE5F273A-7181-4740-8B5D-FFD03281E1DF}"/>
                </a:ext>
              </a:extLst>
            </p:cNvPr>
            <p:cNvSpPr txBox="1"/>
            <p:nvPr/>
          </p:nvSpPr>
          <p:spPr>
            <a:xfrm>
              <a:off x="3037762" y="240833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A52C5E67-F197-3D42-98A0-A5008A6E30F7}"/>
                </a:ext>
              </a:extLst>
            </p:cNvPr>
            <p:cNvSpPr txBox="1"/>
            <p:nvPr/>
          </p:nvSpPr>
          <p:spPr>
            <a:xfrm>
              <a:off x="2055045" y="1872524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09ADFE80-E8E6-DF4A-98DF-85E3A9D9C1FE}"/>
                </a:ext>
              </a:extLst>
            </p:cNvPr>
            <p:cNvSpPr txBox="1"/>
            <p:nvPr/>
          </p:nvSpPr>
          <p:spPr>
            <a:xfrm>
              <a:off x="3232067" y="1918873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19AE0049-63B4-F344-B279-3E7D179696A8}"/>
                </a:ext>
              </a:extLst>
            </p:cNvPr>
            <p:cNvSpPr txBox="1"/>
            <p:nvPr/>
          </p:nvSpPr>
          <p:spPr>
            <a:xfrm>
              <a:off x="2927267" y="1483429"/>
              <a:ext cx="284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255" name="TextBox 254">
              <a:extLst>
                <a:ext uri="{FF2B5EF4-FFF2-40B4-BE49-F238E27FC236}">
                  <a16:creationId xmlns:a16="http://schemas.microsoft.com/office/drawing/2014/main" id="{1329F152-A073-BB4D-8AA0-BAA17E8E646E}"/>
                </a:ext>
              </a:extLst>
            </p:cNvPr>
            <p:cNvSpPr txBox="1"/>
            <p:nvPr/>
          </p:nvSpPr>
          <p:spPr>
            <a:xfrm>
              <a:off x="3263598" y="163824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256" name="TextBox 255">
              <a:extLst>
                <a:ext uri="{FF2B5EF4-FFF2-40B4-BE49-F238E27FC236}">
                  <a16:creationId xmlns:a16="http://schemas.microsoft.com/office/drawing/2014/main" id="{35694557-6BFB-EC4E-9F1C-E4CA647C2A40}"/>
                </a:ext>
              </a:extLst>
            </p:cNvPr>
            <p:cNvSpPr txBox="1"/>
            <p:nvPr/>
          </p:nvSpPr>
          <p:spPr>
            <a:xfrm>
              <a:off x="2335515" y="2451851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257" name="TextBox 256">
              <a:extLst>
                <a:ext uri="{FF2B5EF4-FFF2-40B4-BE49-F238E27FC236}">
                  <a16:creationId xmlns:a16="http://schemas.microsoft.com/office/drawing/2014/main" id="{B814F5C0-82D4-C04B-8AF6-4B02856392B6}"/>
                </a:ext>
              </a:extLst>
            </p:cNvPr>
            <p:cNvSpPr txBox="1"/>
            <p:nvPr/>
          </p:nvSpPr>
          <p:spPr>
            <a:xfrm>
              <a:off x="2727434" y="2028286"/>
              <a:ext cx="524239" cy="681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58" name="TextBox 257">
              <a:extLst>
                <a:ext uri="{FF2B5EF4-FFF2-40B4-BE49-F238E27FC236}">
                  <a16:creationId xmlns:a16="http://schemas.microsoft.com/office/drawing/2014/main" id="{5A9FFEB0-9426-2E48-B3CF-D86AD9D2805B}"/>
                </a:ext>
              </a:extLst>
            </p:cNvPr>
            <p:cNvSpPr txBox="1"/>
            <p:nvPr/>
          </p:nvSpPr>
          <p:spPr>
            <a:xfrm>
              <a:off x="2181269" y="2138011"/>
              <a:ext cx="524239" cy="681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F63565D2-476E-FD42-BA03-FAF1ADF4969C}"/>
                </a:ext>
              </a:extLst>
            </p:cNvPr>
            <p:cNvSpPr/>
            <p:nvPr/>
          </p:nvSpPr>
          <p:spPr>
            <a:xfrm>
              <a:off x="2036652" y="1497826"/>
              <a:ext cx="1665617" cy="157655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0E9667C2-5D44-2A42-936A-13CDAE268453}"/>
              </a:ext>
            </a:extLst>
          </p:cNvPr>
          <p:cNvGrpSpPr/>
          <p:nvPr/>
        </p:nvGrpSpPr>
        <p:grpSpPr>
          <a:xfrm>
            <a:off x="1692893" y="4597468"/>
            <a:ext cx="2337449" cy="395979"/>
            <a:chOff x="5074022" y="546600"/>
            <a:chExt cx="2337449" cy="395979"/>
          </a:xfrm>
        </p:grpSpPr>
        <p:sp>
          <p:nvSpPr>
            <p:cNvPr id="261" name="Rectangle 260">
              <a:extLst>
                <a:ext uri="{FF2B5EF4-FFF2-40B4-BE49-F238E27FC236}">
                  <a16:creationId xmlns:a16="http://schemas.microsoft.com/office/drawing/2014/main" id="{2DDF3E0A-F9B9-DA4E-9459-58134185C62D}"/>
                </a:ext>
              </a:extLst>
            </p:cNvPr>
            <p:cNvSpPr/>
            <p:nvPr/>
          </p:nvSpPr>
          <p:spPr>
            <a:xfrm>
              <a:off x="5127813" y="615846"/>
              <a:ext cx="2283658" cy="31184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2" name="TextBox 261">
                  <a:extLst>
                    <a:ext uri="{FF2B5EF4-FFF2-40B4-BE49-F238E27FC236}">
                      <a16:creationId xmlns:a16="http://schemas.microsoft.com/office/drawing/2014/main" id="{673E4C47-0379-CE4B-B9C8-23E99EAEFC5C}"/>
                    </a:ext>
                  </a:extLst>
                </p:cNvPr>
                <p:cNvSpPr txBox="1"/>
                <p:nvPr/>
              </p:nvSpPr>
              <p:spPr>
                <a:xfrm>
                  <a:off x="5074022" y="546600"/>
                  <a:ext cx="466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2" name="TextBox 261">
                  <a:extLst>
                    <a:ext uri="{FF2B5EF4-FFF2-40B4-BE49-F238E27FC236}">
                      <a16:creationId xmlns:a16="http://schemas.microsoft.com/office/drawing/2014/main" id="{673E4C47-0379-CE4B-B9C8-23E99EAEFC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4022" y="546600"/>
                  <a:ext cx="466090" cy="369332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3" name="TextBox 262">
                  <a:extLst>
                    <a:ext uri="{FF2B5EF4-FFF2-40B4-BE49-F238E27FC236}">
                      <a16:creationId xmlns:a16="http://schemas.microsoft.com/office/drawing/2014/main" id="{BA85406B-F60F-5F4B-94D1-2EA4752F33C3}"/>
                    </a:ext>
                  </a:extLst>
                </p:cNvPr>
                <p:cNvSpPr txBox="1"/>
                <p:nvPr/>
              </p:nvSpPr>
              <p:spPr>
                <a:xfrm>
                  <a:off x="5424640" y="546600"/>
                  <a:ext cx="46128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3" name="TextBox 262">
                  <a:extLst>
                    <a:ext uri="{FF2B5EF4-FFF2-40B4-BE49-F238E27FC236}">
                      <a16:creationId xmlns:a16="http://schemas.microsoft.com/office/drawing/2014/main" id="{BA85406B-F60F-5F4B-94D1-2EA4752F33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4640" y="546600"/>
                  <a:ext cx="461280" cy="369332"/>
                </a:xfrm>
                <a:prstGeom prst="rect">
                  <a:avLst/>
                </a:prstGeom>
                <a:blipFill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4" name="TextBox 263">
                  <a:extLst>
                    <a:ext uri="{FF2B5EF4-FFF2-40B4-BE49-F238E27FC236}">
                      <a16:creationId xmlns:a16="http://schemas.microsoft.com/office/drawing/2014/main" id="{830F43C9-882A-5443-9DA0-3D9E71F325B1}"/>
                    </a:ext>
                  </a:extLst>
                </p:cNvPr>
                <p:cNvSpPr txBox="1"/>
                <p:nvPr/>
              </p:nvSpPr>
              <p:spPr>
                <a:xfrm>
                  <a:off x="5775258" y="546600"/>
                  <a:ext cx="466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4" name="TextBox 263">
                  <a:extLst>
                    <a:ext uri="{FF2B5EF4-FFF2-40B4-BE49-F238E27FC236}">
                      <a16:creationId xmlns:a16="http://schemas.microsoft.com/office/drawing/2014/main" id="{830F43C9-882A-5443-9DA0-3D9E71F325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5258" y="546600"/>
                  <a:ext cx="466090" cy="369332"/>
                </a:xfrm>
                <a:prstGeom prst="rect">
                  <a:avLst/>
                </a:prstGeom>
                <a:blipFill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5" name="TextBox 264">
                  <a:extLst>
                    <a:ext uri="{FF2B5EF4-FFF2-40B4-BE49-F238E27FC236}">
                      <a16:creationId xmlns:a16="http://schemas.microsoft.com/office/drawing/2014/main" id="{CAEA23C3-FD45-DE42-9B6B-AEC5374A0F01}"/>
                    </a:ext>
                  </a:extLst>
                </p:cNvPr>
                <p:cNvSpPr txBox="1"/>
                <p:nvPr/>
              </p:nvSpPr>
              <p:spPr>
                <a:xfrm>
                  <a:off x="6760151" y="546600"/>
                  <a:ext cx="46076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5" name="TextBox 264">
                  <a:extLst>
                    <a:ext uri="{FF2B5EF4-FFF2-40B4-BE49-F238E27FC236}">
                      <a16:creationId xmlns:a16="http://schemas.microsoft.com/office/drawing/2014/main" id="{CAEA23C3-FD45-DE42-9B6B-AEC5374A0F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0151" y="546600"/>
                  <a:ext cx="460767" cy="369332"/>
                </a:xfrm>
                <a:prstGeom prst="rect">
                  <a:avLst/>
                </a:prstGeom>
                <a:blipFill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6" name="TextBox 265">
                  <a:extLst>
                    <a:ext uri="{FF2B5EF4-FFF2-40B4-BE49-F238E27FC236}">
                      <a16:creationId xmlns:a16="http://schemas.microsoft.com/office/drawing/2014/main" id="{8CC8D0B7-1863-564B-AE9E-3731D9298BEC}"/>
                    </a:ext>
                  </a:extLst>
                </p:cNvPr>
                <p:cNvSpPr txBox="1"/>
                <p:nvPr/>
              </p:nvSpPr>
              <p:spPr>
                <a:xfrm>
                  <a:off x="6266154" y="573247"/>
                  <a:ext cx="4347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6" name="TextBox 265">
                  <a:extLst>
                    <a:ext uri="{FF2B5EF4-FFF2-40B4-BE49-F238E27FC236}">
                      <a16:creationId xmlns:a16="http://schemas.microsoft.com/office/drawing/2014/main" id="{8CC8D0B7-1863-564B-AE9E-3731D9298B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6154" y="573247"/>
                  <a:ext cx="434734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9" name="Group 268">
            <a:extLst>
              <a:ext uri="{FF2B5EF4-FFF2-40B4-BE49-F238E27FC236}">
                <a16:creationId xmlns:a16="http://schemas.microsoft.com/office/drawing/2014/main" id="{044AA0F6-C3D2-C14E-A857-FBFAA627CFA7}"/>
              </a:ext>
            </a:extLst>
          </p:cNvPr>
          <p:cNvGrpSpPr/>
          <p:nvPr/>
        </p:nvGrpSpPr>
        <p:grpSpPr>
          <a:xfrm>
            <a:off x="5936568" y="4615733"/>
            <a:ext cx="2337449" cy="395979"/>
            <a:chOff x="5074022" y="546600"/>
            <a:chExt cx="2337449" cy="395979"/>
          </a:xfrm>
        </p:grpSpPr>
        <p:sp>
          <p:nvSpPr>
            <p:cNvPr id="270" name="Rectangle 269">
              <a:extLst>
                <a:ext uri="{FF2B5EF4-FFF2-40B4-BE49-F238E27FC236}">
                  <a16:creationId xmlns:a16="http://schemas.microsoft.com/office/drawing/2014/main" id="{B259E887-D929-9642-920F-4F22788BF2BF}"/>
                </a:ext>
              </a:extLst>
            </p:cNvPr>
            <p:cNvSpPr/>
            <p:nvPr/>
          </p:nvSpPr>
          <p:spPr>
            <a:xfrm>
              <a:off x="5127813" y="615846"/>
              <a:ext cx="2283658" cy="31184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1" name="TextBox 270">
                  <a:extLst>
                    <a:ext uri="{FF2B5EF4-FFF2-40B4-BE49-F238E27FC236}">
                      <a16:creationId xmlns:a16="http://schemas.microsoft.com/office/drawing/2014/main" id="{59F615E7-D5AC-DE49-B1C0-3E060D02D464}"/>
                    </a:ext>
                  </a:extLst>
                </p:cNvPr>
                <p:cNvSpPr txBox="1"/>
                <p:nvPr/>
              </p:nvSpPr>
              <p:spPr>
                <a:xfrm>
                  <a:off x="5074022" y="546600"/>
                  <a:ext cx="466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71" name="TextBox 270">
                  <a:extLst>
                    <a:ext uri="{FF2B5EF4-FFF2-40B4-BE49-F238E27FC236}">
                      <a16:creationId xmlns:a16="http://schemas.microsoft.com/office/drawing/2014/main" id="{59F615E7-D5AC-DE49-B1C0-3E060D02D4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4022" y="546600"/>
                  <a:ext cx="466090" cy="369332"/>
                </a:xfrm>
                <a:prstGeom prst="rect">
                  <a:avLst/>
                </a:prstGeom>
                <a:blipFill>
                  <a:blip r:embed="rId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2" name="TextBox 271">
                  <a:extLst>
                    <a:ext uri="{FF2B5EF4-FFF2-40B4-BE49-F238E27FC236}">
                      <a16:creationId xmlns:a16="http://schemas.microsoft.com/office/drawing/2014/main" id="{E9975875-3A26-0B4C-98CC-98FE8CF29660}"/>
                    </a:ext>
                  </a:extLst>
                </p:cNvPr>
                <p:cNvSpPr txBox="1"/>
                <p:nvPr/>
              </p:nvSpPr>
              <p:spPr>
                <a:xfrm>
                  <a:off x="5424640" y="546600"/>
                  <a:ext cx="466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72" name="TextBox 271">
                  <a:extLst>
                    <a:ext uri="{FF2B5EF4-FFF2-40B4-BE49-F238E27FC236}">
                      <a16:creationId xmlns:a16="http://schemas.microsoft.com/office/drawing/2014/main" id="{E9975875-3A26-0B4C-98CC-98FE8CF296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4640" y="546600"/>
                  <a:ext cx="466090" cy="369332"/>
                </a:xfrm>
                <a:prstGeom prst="rect">
                  <a:avLst/>
                </a:prstGeom>
                <a:blipFill>
                  <a:blip r:embed="rId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3" name="TextBox 272">
                  <a:extLst>
                    <a:ext uri="{FF2B5EF4-FFF2-40B4-BE49-F238E27FC236}">
                      <a16:creationId xmlns:a16="http://schemas.microsoft.com/office/drawing/2014/main" id="{120A0EAA-E7F1-684E-BE80-54192D830902}"/>
                    </a:ext>
                  </a:extLst>
                </p:cNvPr>
                <p:cNvSpPr txBox="1"/>
                <p:nvPr/>
              </p:nvSpPr>
              <p:spPr>
                <a:xfrm>
                  <a:off x="5775258" y="546600"/>
                  <a:ext cx="466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73" name="TextBox 272">
                  <a:extLst>
                    <a:ext uri="{FF2B5EF4-FFF2-40B4-BE49-F238E27FC236}">
                      <a16:creationId xmlns:a16="http://schemas.microsoft.com/office/drawing/2014/main" id="{120A0EAA-E7F1-684E-BE80-54192D8309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5258" y="546600"/>
                  <a:ext cx="466090" cy="369332"/>
                </a:xfrm>
                <a:prstGeom prst="rect">
                  <a:avLst/>
                </a:prstGeom>
                <a:blipFill>
                  <a:blip r:embed="rId3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4" name="TextBox 273">
                  <a:extLst>
                    <a:ext uri="{FF2B5EF4-FFF2-40B4-BE49-F238E27FC236}">
                      <a16:creationId xmlns:a16="http://schemas.microsoft.com/office/drawing/2014/main" id="{0BE6CF8B-4298-1F4A-B1EC-DC9F6C700EE0}"/>
                    </a:ext>
                  </a:extLst>
                </p:cNvPr>
                <p:cNvSpPr txBox="1"/>
                <p:nvPr/>
              </p:nvSpPr>
              <p:spPr>
                <a:xfrm>
                  <a:off x="6760151" y="546600"/>
                  <a:ext cx="466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74" name="TextBox 273">
                  <a:extLst>
                    <a:ext uri="{FF2B5EF4-FFF2-40B4-BE49-F238E27FC236}">
                      <a16:creationId xmlns:a16="http://schemas.microsoft.com/office/drawing/2014/main" id="{0BE6CF8B-4298-1F4A-B1EC-DC9F6C700E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0151" y="546600"/>
                  <a:ext cx="466090" cy="369332"/>
                </a:xfrm>
                <a:prstGeom prst="rect">
                  <a:avLst/>
                </a:prstGeom>
                <a:blipFill>
                  <a:blip r:embed="rId3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5" name="TextBox 274">
                  <a:extLst>
                    <a:ext uri="{FF2B5EF4-FFF2-40B4-BE49-F238E27FC236}">
                      <a16:creationId xmlns:a16="http://schemas.microsoft.com/office/drawing/2014/main" id="{A50C79C1-8D29-A346-A3DB-E4DF11838692}"/>
                    </a:ext>
                  </a:extLst>
                </p:cNvPr>
                <p:cNvSpPr txBox="1"/>
                <p:nvPr/>
              </p:nvSpPr>
              <p:spPr>
                <a:xfrm>
                  <a:off x="6266154" y="573247"/>
                  <a:ext cx="4347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75" name="TextBox 274">
                  <a:extLst>
                    <a:ext uri="{FF2B5EF4-FFF2-40B4-BE49-F238E27FC236}">
                      <a16:creationId xmlns:a16="http://schemas.microsoft.com/office/drawing/2014/main" id="{A50C79C1-8D29-A346-A3DB-E4DF118386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6154" y="573247"/>
                  <a:ext cx="434734" cy="369332"/>
                </a:xfrm>
                <a:prstGeom prst="rect">
                  <a:avLst/>
                </a:prstGeom>
                <a:blipFill>
                  <a:blip r:embed="rId4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6" name="TextBox 275">
                <a:extLst>
                  <a:ext uri="{FF2B5EF4-FFF2-40B4-BE49-F238E27FC236}">
                    <a16:creationId xmlns:a16="http://schemas.microsoft.com/office/drawing/2014/main" id="{417E72A6-3EE7-8043-B580-B8E6DD52BE7F}"/>
                  </a:ext>
                </a:extLst>
              </p:cNvPr>
              <p:cNvSpPr txBox="1"/>
              <p:nvPr/>
            </p:nvSpPr>
            <p:spPr>
              <a:xfrm>
                <a:off x="9583773" y="4635301"/>
                <a:ext cx="16114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𝑡𝑎𝑡</m:t>
                      </m:r>
                      <m:r>
                        <a:rPr lang="en-US" b="0" i="1" baseline="3000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𝑠𝑡𝑎𝑡</m:t>
                      </m:r>
                      <m:r>
                        <a:rPr lang="en-US" b="0" i="1" baseline="30000" dirty="0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76" name="TextBox 275">
                <a:extLst>
                  <a:ext uri="{FF2B5EF4-FFF2-40B4-BE49-F238E27FC236}">
                    <a16:creationId xmlns:a16="http://schemas.microsoft.com/office/drawing/2014/main" id="{417E72A6-3EE7-8043-B580-B8E6DD52BE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3773" y="4635301"/>
                <a:ext cx="1611403" cy="369332"/>
              </a:xfrm>
              <a:prstGeom prst="rect">
                <a:avLst/>
              </a:prstGeom>
              <a:blipFill>
                <a:blip r:embed="rId4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8" name="Group 277">
            <a:extLst>
              <a:ext uri="{FF2B5EF4-FFF2-40B4-BE49-F238E27FC236}">
                <a16:creationId xmlns:a16="http://schemas.microsoft.com/office/drawing/2014/main" id="{902B603A-60F3-C544-92E3-41F88714DBFF}"/>
              </a:ext>
            </a:extLst>
          </p:cNvPr>
          <p:cNvGrpSpPr/>
          <p:nvPr/>
        </p:nvGrpSpPr>
        <p:grpSpPr>
          <a:xfrm>
            <a:off x="664581" y="5357853"/>
            <a:ext cx="950508" cy="903376"/>
            <a:chOff x="2031861" y="1429407"/>
            <a:chExt cx="1756719" cy="1669609"/>
          </a:xfrm>
        </p:grpSpPr>
        <p:sp>
          <p:nvSpPr>
            <p:cNvPr id="279" name="TextBox 278">
              <a:extLst>
                <a:ext uri="{FF2B5EF4-FFF2-40B4-BE49-F238E27FC236}">
                  <a16:creationId xmlns:a16="http://schemas.microsoft.com/office/drawing/2014/main" id="{D90E5ED3-3805-6246-9EC3-F36ACFCD30EB}"/>
                </a:ext>
              </a:extLst>
            </p:cNvPr>
            <p:cNvSpPr txBox="1"/>
            <p:nvPr/>
          </p:nvSpPr>
          <p:spPr>
            <a:xfrm>
              <a:off x="2448910" y="14294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80" name="TextBox 279">
              <a:extLst>
                <a:ext uri="{FF2B5EF4-FFF2-40B4-BE49-F238E27FC236}">
                  <a16:creationId xmlns:a16="http://schemas.microsoft.com/office/drawing/2014/main" id="{D4E35899-6D5E-3B43-BFBC-69E91BC6DB93}"/>
                </a:ext>
              </a:extLst>
            </p:cNvPr>
            <p:cNvSpPr txBox="1"/>
            <p:nvPr/>
          </p:nvSpPr>
          <p:spPr>
            <a:xfrm>
              <a:off x="2601310" y="15818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81" name="TextBox 280">
              <a:extLst>
                <a:ext uri="{FF2B5EF4-FFF2-40B4-BE49-F238E27FC236}">
                  <a16:creationId xmlns:a16="http://schemas.microsoft.com/office/drawing/2014/main" id="{835C45E3-940D-D34A-A14D-B1923897B815}"/>
                </a:ext>
              </a:extLst>
            </p:cNvPr>
            <p:cNvSpPr txBox="1"/>
            <p:nvPr/>
          </p:nvSpPr>
          <p:spPr>
            <a:xfrm>
              <a:off x="2753710" y="17342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82" name="TextBox 281">
              <a:extLst>
                <a:ext uri="{FF2B5EF4-FFF2-40B4-BE49-F238E27FC236}">
                  <a16:creationId xmlns:a16="http://schemas.microsoft.com/office/drawing/2014/main" id="{24140ACD-F280-7943-B003-932AC652F84B}"/>
                </a:ext>
              </a:extLst>
            </p:cNvPr>
            <p:cNvSpPr txBox="1"/>
            <p:nvPr/>
          </p:nvSpPr>
          <p:spPr>
            <a:xfrm>
              <a:off x="2948014" y="1822912"/>
              <a:ext cx="524982" cy="682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283" name="TextBox 282">
              <a:extLst>
                <a:ext uri="{FF2B5EF4-FFF2-40B4-BE49-F238E27FC236}">
                  <a16:creationId xmlns:a16="http://schemas.microsoft.com/office/drawing/2014/main" id="{ECA62B5A-E9C8-DA47-8D65-C280E0DBA21E}"/>
                </a:ext>
              </a:extLst>
            </p:cNvPr>
            <p:cNvSpPr txBox="1"/>
            <p:nvPr/>
          </p:nvSpPr>
          <p:spPr>
            <a:xfrm>
              <a:off x="3058510" y="20390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84" name="TextBox 283">
              <a:extLst>
                <a:ext uri="{FF2B5EF4-FFF2-40B4-BE49-F238E27FC236}">
                  <a16:creationId xmlns:a16="http://schemas.microsoft.com/office/drawing/2014/main" id="{0F773F44-A43D-9543-9491-030BA409FB12}"/>
                </a:ext>
              </a:extLst>
            </p:cNvPr>
            <p:cNvSpPr txBox="1"/>
            <p:nvPr/>
          </p:nvSpPr>
          <p:spPr>
            <a:xfrm>
              <a:off x="3210910" y="21914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607908F1-DAB4-8843-8C28-7691BB73825F}"/>
                </a:ext>
              </a:extLst>
            </p:cNvPr>
            <p:cNvSpPr txBox="1"/>
            <p:nvPr/>
          </p:nvSpPr>
          <p:spPr>
            <a:xfrm>
              <a:off x="2543640" y="1930854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86" name="TextBox 285">
              <a:extLst>
                <a:ext uri="{FF2B5EF4-FFF2-40B4-BE49-F238E27FC236}">
                  <a16:creationId xmlns:a16="http://schemas.microsoft.com/office/drawing/2014/main" id="{80C8377B-2156-0E4B-8B2B-B942F46DA220}"/>
                </a:ext>
              </a:extLst>
            </p:cNvPr>
            <p:cNvSpPr txBox="1"/>
            <p:nvPr/>
          </p:nvSpPr>
          <p:spPr>
            <a:xfrm>
              <a:off x="2559677" y="2401192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87" name="TextBox 286">
              <a:extLst>
                <a:ext uri="{FF2B5EF4-FFF2-40B4-BE49-F238E27FC236}">
                  <a16:creationId xmlns:a16="http://schemas.microsoft.com/office/drawing/2014/main" id="{A9E4044E-D54A-F84B-B032-26E8224A7904}"/>
                </a:ext>
              </a:extLst>
            </p:cNvPr>
            <p:cNvSpPr txBox="1"/>
            <p:nvPr/>
          </p:nvSpPr>
          <p:spPr>
            <a:xfrm>
              <a:off x="2133803" y="1558684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88" name="TextBox 287">
              <a:extLst>
                <a:ext uri="{FF2B5EF4-FFF2-40B4-BE49-F238E27FC236}">
                  <a16:creationId xmlns:a16="http://schemas.microsoft.com/office/drawing/2014/main" id="{0738ECAB-A1FD-0643-9E38-B94A3C338EF5}"/>
                </a:ext>
              </a:extLst>
            </p:cNvPr>
            <p:cNvSpPr txBox="1"/>
            <p:nvPr/>
          </p:nvSpPr>
          <p:spPr>
            <a:xfrm>
              <a:off x="2244298" y="179421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89" name="TextBox 288">
              <a:extLst>
                <a:ext uri="{FF2B5EF4-FFF2-40B4-BE49-F238E27FC236}">
                  <a16:creationId xmlns:a16="http://schemas.microsoft.com/office/drawing/2014/main" id="{DDCB5E02-AD49-FB44-A045-834291BBBF3E}"/>
                </a:ext>
              </a:extLst>
            </p:cNvPr>
            <p:cNvSpPr txBox="1"/>
            <p:nvPr/>
          </p:nvSpPr>
          <p:spPr>
            <a:xfrm>
              <a:off x="2428162" y="179873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90" name="TextBox 289">
              <a:extLst>
                <a:ext uri="{FF2B5EF4-FFF2-40B4-BE49-F238E27FC236}">
                  <a16:creationId xmlns:a16="http://schemas.microsoft.com/office/drawing/2014/main" id="{6F01357A-E614-9D42-A07A-11A06F03AD7B}"/>
                </a:ext>
              </a:extLst>
            </p:cNvPr>
            <p:cNvSpPr txBox="1"/>
            <p:nvPr/>
          </p:nvSpPr>
          <p:spPr>
            <a:xfrm>
              <a:off x="2464676" y="2140326"/>
              <a:ext cx="294289" cy="6825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291" name="TextBox 290">
              <a:extLst>
                <a:ext uri="{FF2B5EF4-FFF2-40B4-BE49-F238E27FC236}">
                  <a16:creationId xmlns:a16="http://schemas.microsoft.com/office/drawing/2014/main" id="{3B6FF5CD-A1D3-2A45-A381-E940D08AF5FB}"/>
                </a:ext>
              </a:extLst>
            </p:cNvPr>
            <p:cNvSpPr txBox="1"/>
            <p:nvPr/>
          </p:nvSpPr>
          <p:spPr>
            <a:xfrm>
              <a:off x="2911365" y="2101437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9F084A3E-B064-2B4B-B6E1-F3B77D1E74C2}"/>
                </a:ext>
              </a:extLst>
            </p:cNvPr>
            <p:cNvSpPr txBox="1"/>
            <p:nvPr/>
          </p:nvSpPr>
          <p:spPr>
            <a:xfrm>
              <a:off x="2758318" y="2319947"/>
              <a:ext cx="294289" cy="6825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43BB9052-5D3B-244E-AAA0-B381C185258C}"/>
                </a:ext>
              </a:extLst>
            </p:cNvPr>
            <p:cNvSpPr txBox="1"/>
            <p:nvPr/>
          </p:nvSpPr>
          <p:spPr>
            <a:xfrm>
              <a:off x="3037762" y="240833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94" name="TextBox 293">
              <a:extLst>
                <a:ext uri="{FF2B5EF4-FFF2-40B4-BE49-F238E27FC236}">
                  <a16:creationId xmlns:a16="http://schemas.microsoft.com/office/drawing/2014/main" id="{FC22A325-64D9-E446-B1BF-A98595E70542}"/>
                </a:ext>
              </a:extLst>
            </p:cNvPr>
            <p:cNvSpPr txBox="1"/>
            <p:nvPr/>
          </p:nvSpPr>
          <p:spPr>
            <a:xfrm>
              <a:off x="2055045" y="1872524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95" name="TextBox 294">
              <a:extLst>
                <a:ext uri="{FF2B5EF4-FFF2-40B4-BE49-F238E27FC236}">
                  <a16:creationId xmlns:a16="http://schemas.microsoft.com/office/drawing/2014/main" id="{3A207506-5120-7A4E-B295-635C1A9FAFCF}"/>
                </a:ext>
              </a:extLst>
            </p:cNvPr>
            <p:cNvSpPr txBox="1"/>
            <p:nvPr/>
          </p:nvSpPr>
          <p:spPr>
            <a:xfrm>
              <a:off x="3232067" y="1918873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40AA4F41-F7D6-544E-B102-F53CAEAB676C}"/>
                </a:ext>
              </a:extLst>
            </p:cNvPr>
            <p:cNvSpPr txBox="1"/>
            <p:nvPr/>
          </p:nvSpPr>
          <p:spPr>
            <a:xfrm>
              <a:off x="2927267" y="1483429"/>
              <a:ext cx="284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97" name="TextBox 296">
              <a:extLst>
                <a:ext uri="{FF2B5EF4-FFF2-40B4-BE49-F238E27FC236}">
                  <a16:creationId xmlns:a16="http://schemas.microsoft.com/office/drawing/2014/main" id="{B54060EF-512B-A741-B54A-8C9D2E244834}"/>
                </a:ext>
              </a:extLst>
            </p:cNvPr>
            <p:cNvSpPr txBox="1"/>
            <p:nvPr/>
          </p:nvSpPr>
          <p:spPr>
            <a:xfrm>
              <a:off x="3263598" y="1638247"/>
              <a:ext cx="524982" cy="682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A378866C-C2BB-8D42-BA52-72759E61D0C8}"/>
                </a:ext>
              </a:extLst>
            </p:cNvPr>
            <p:cNvSpPr txBox="1"/>
            <p:nvPr/>
          </p:nvSpPr>
          <p:spPr>
            <a:xfrm>
              <a:off x="2335515" y="2451851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99" name="TextBox 298">
              <a:extLst>
                <a:ext uri="{FF2B5EF4-FFF2-40B4-BE49-F238E27FC236}">
                  <a16:creationId xmlns:a16="http://schemas.microsoft.com/office/drawing/2014/main" id="{877AF32D-91A3-EF4D-B374-93F6A629B414}"/>
                </a:ext>
              </a:extLst>
            </p:cNvPr>
            <p:cNvSpPr txBox="1"/>
            <p:nvPr/>
          </p:nvSpPr>
          <p:spPr>
            <a:xfrm>
              <a:off x="2727434" y="2028286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300" name="TextBox 299">
              <a:extLst>
                <a:ext uri="{FF2B5EF4-FFF2-40B4-BE49-F238E27FC236}">
                  <a16:creationId xmlns:a16="http://schemas.microsoft.com/office/drawing/2014/main" id="{8D9D957D-8620-CE49-8A48-83C051F0CE53}"/>
                </a:ext>
              </a:extLst>
            </p:cNvPr>
            <p:cNvSpPr txBox="1"/>
            <p:nvPr/>
          </p:nvSpPr>
          <p:spPr>
            <a:xfrm>
              <a:off x="2181270" y="2138012"/>
              <a:ext cx="284052" cy="369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301" name="Oval 300">
              <a:extLst>
                <a:ext uri="{FF2B5EF4-FFF2-40B4-BE49-F238E27FC236}">
                  <a16:creationId xmlns:a16="http://schemas.microsoft.com/office/drawing/2014/main" id="{A41471B5-4F70-A74A-8FEE-4482CD9F1365}"/>
                </a:ext>
              </a:extLst>
            </p:cNvPr>
            <p:cNvSpPr/>
            <p:nvPr/>
          </p:nvSpPr>
          <p:spPr>
            <a:xfrm>
              <a:off x="2031861" y="1522463"/>
              <a:ext cx="1665618" cy="157655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02" name="Group 301">
            <a:extLst>
              <a:ext uri="{FF2B5EF4-FFF2-40B4-BE49-F238E27FC236}">
                <a16:creationId xmlns:a16="http://schemas.microsoft.com/office/drawing/2014/main" id="{F7D3AD53-75C4-FB41-8A68-C5C1AB91F146}"/>
              </a:ext>
            </a:extLst>
          </p:cNvPr>
          <p:cNvGrpSpPr/>
          <p:nvPr/>
        </p:nvGrpSpPr>
        <p:grpSpPr>
          <a:xfrm>
            <a:off x="4872142" y="5375734"/>
            <a:ext cx="920308" cy="923329"/>
            <a:chOff x="2036652" y="1429407"/>
            <a:chExt cx="1698497" cy="1704076"/>
          </a:xfrm>
        </p:grpSpPr>
        <p:sp>
          <p:nvSpPr>
            <p:cNvPr id="303" name="TextBox 302">
              <a:extLst>
                <a:ext uri="{FF2B5EF4-FFF2-40B4-BE49-F238E27FC236}">
                  <a16:creationId xmlns:a16="http://schemas.microsoft.com/office/drawing/2014/main" id="{B70D1EE1-DF9E-0D40-A9DB-C275D2F76A3B}"/>
                </a:ext>
              </a:extLst>
            </p:cNvPr>
            <p:cNvSpPr txBox="1"/>
            <p:nvPr/>
          </p:nvSpPr>
          <p:spPr>
            <a:xfrm>
              <a:off x="2448910" y="14294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04" name="TextBox 303">
              <a:extLst>
                <a:ext uri="{FF2B5EF4-FFF2-40B4-BE49-F238E27FC236}">
                  <a16:creationId xmlns:a16="http://schemas.microsoft.com/office/drawing/2014/main" id="{B7BB2877-B016-1949-B5A1-9D5DBBAE8778}"/>
                </a:ext>
              </a:extLst>
            </p:cNvPr>
            <p:cNvSpPr txBox="1"/>
            <p:nvPr/>
          </p:nvSpPr>
          <p:spPr>
            <a:xfrm>
              <a:off x="2601310" y="15818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05" name="TextBox 304">
              <a:extLst>
                <a:ext uri="{FF2B5EF4-FFF2-40B4-BE49-F238E27FC236}">
                  <a16:creationId xmlns:a16="http://schemas.microsoft.com/office/drawing/2014/main" id="{B02CF497-D39C-8F41-9D84-984EEA3EE917}"/>
                </a:ext>
              </a:extLst>
            </p:cNvPr>
            <p:cNvSpPr txBox="1"/>
            <p:nvPr/>
          </p:nvSpPr>
          <p:spPr>
            <a:xfrm>
              <a:off x="2753709" y="1734208"/>
              <a:ext cx="524239" cy="681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306" name="TextBox 305">
              <a:extLst>
                <a:ext uri="{FF2B5EF4-FFF2-40B4-BE49-F238E27FC236}">
                  <a16:creationId xmlns:a16="http://schemas.microsoft.com/office/drawing/2014/main" id="{DABE753B-78A9-CB4A-A97F-B83764315347}"/>
                </a:ext>
              </a:extLst>
            </p:cNvPr>
            <p:cNvSpPr txBox="1"/>
            <p:nvPr/>
          </p:nvSpPr>
          <p:spPr>
            <a:xfrm>
              <a:off x="2948015" y="1822913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07" name="TextBox 306">
              <a:extLst>
                <a:ext uri="{FF2B5EF4-FFF2-40B4-BE49-F238E27FC236}">
                  <a16:creationId xmlns:a16="http://schemas.microsoft.com/office/drawing/2014/main" id="{5859857C-88BF-8042-B1C1-3C1669BC9C4B}"/>
                </a:ext>
              </a:extLst>
            </p:cNvPr>
            <p:cNvSpPr txBox="1"/>
            <p:nvPr/>
          </p:nvSpPr>
          <p:spPr>
            <a:xfrm>
              <a:off x="3058510" y="20390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08" name="TextBox 307">
              <a:extLst>
                <a:ext uri="{FF2B5EF4-FFF2-40B4-BE49-F238E27FC236}">
                  <a16:creationId xmlns:a16="http://schemas.microsoft.com/office/drawing/2014/main" id="{11FBC62A-35A0-E146-85B6-8C35FFF9CEA6}"/>
                </a:ext>
              </a:extLst>
            </p:cNvPr>
            <p:cNvSpPr txBox="1"/>
            <p:nvPr/>
          </p:nvSpPr>
          <p:spPr>
            <a:xfrm>
              <a:off x="3210910" y="2191407"/>
              <a:ext cx="524239" cy="681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309" name="TextBox 308">
              <a:extLst>
                <a:ext uri="{FF2B5EF4-FFF2-40B4-BE49-F238E27FC236}">
                  <a16:creationId xmlns:a16="http://schemas.microsoft.com/office/drawing/2014/main" id="{AFFA04DA-A27C-3846-9C88-B3B138DED7F6}"/>
                </a:ext>
              </a:extLst>
            </p:cNvPr>
            <p:cNvSpPr txBox="1"/>
            <p:nvPr/>
          </p:nvSpPr>
          <p:spPr>
            <a:xfrm>
              <a:off x="2543640" y="1930854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10" name="TextBox 309">
              <a:extLst>
                <a:ext uri="{FF2B5EF4-FFF2-40B4-BE49-F238E27FC236}">
                  <a16:creationId xmlns:a16="http://schemas.microsoft.com/office/drawing/2014/main" id="{3DC7F407-815C-CF4D-A1C2-9A802E5A8805}"/>
                </a:ext>
              </a:extLst>
            </p:cNvPr>
            <p:cNvSpPr txBox="1"/>
            <p:nvPr/>
          </p:nvSpPr>
          <p:spPr>
            <a:xfrm>
              <a:off x="2559677" y="2401192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618768FC-E059-E24B-B401-9449EC6D76AA}"/>
                </a:ext>
              </a:extLst>
            </p:cNvPr>
            <p:cNvSpPr txBox="1"/>
            <p:nvPr/>
          </p:nvSpPr>
          <p:spPr>
            <a:xfrm>
              <a:off x="2133803" y="1558684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12" name="TextBox 311">
              <a:extLst>
                <a:ext uri="{FF2B5EF4-FFF2-40B4-BE49-F238E27FC236}">
                  <a16:creationId xmlns:a16="http://schemas.microsoft.com/office/drawing/2014/main" id="{BA1012A1-8C30-9945-95A8-37F1A759D155}"/>
                </a:ext>
              </a:extLst>
            </p:cNvPr>
            <p:cNvSpPr txBox="1"/>
            <p:nvPr/>
          </p:nvSpPr>
          <p:spPr>
            <a:xfrm>
              <a:off x="2244298" y="179421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13" name="TextBox 312">
              <a:extLst>
                <a:ext uri="{FF2B5EF4-FFF2-40B4-BE49-F238E27FC236}">
                  <a16:creationId xmlns:a16="http://schemas.microsoft.com/office/drawing/2014/main" id="{4A819235-4ACE-7341-9F17-F688702FEE0A}"/>
                </a:ext>
              </a:extLst>
            </p:cNvPr>
            <p:cNvSpPr txBox="1"/>
            <p:nvPr/>
          </p:nvSpPr>
          <p:spPr>
            <a:xfrm>
              <a:off x="2428162" y="179873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14" name="TextBox 313">
              <a:extLst>
                <a:ext uri="{FF2B5EF4-FFF2-40B4-BE49-F238E27FC236}">
                  <a16:creationId xmlns:a16="http://schemas.microsoft.com/office/drawing/2014/main" id="{634DAC28-FAFE-2748-9C87-F7BC40D3F1D7}"/>
                </a:ext>
              </a:extLst>
            </p:cNvPr>
            <p:cNvSpPr txBox="1"/>
            <p:nvPr/>
          </p:nvSpPr>
          <p:spPr>
            <a:xfrm>
              <a:off x="2464674" y="2140325"/>
              <a:ext cx="294290" cy="6816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99E74C9F-1084-6C40-A227-CA334D2D3DE7}"/>
                </a:ext>
              </a:extLst>
            </p:cNvPr>
            <p:cNvSpPr txBox="1"/>
            <p:nvPr/>
          </p:nvSpPr>
          <p:spPr>
            <a:xfrm>
              <a:off x="2911365" y="2101437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16" name="TextBox 315">
              <a:extLst>
                <a:ext uri="{FF2B5EF4-FFF2-40B4-BE49-F238E27FC236}">
                  <a16:creationId xmlns:a16="http://schemas.microsoft.com/office/drawing/2014/main" id="{D18E0088-8A70-5946-941F-2F5BDF0CE612}"/>
                </a:ext>
              </a:extLst>
            </p:cNvPr>
            <p:cNvSpPr txBox="1"/>
            <p:nvPr/>
          </p:nvSpPr>
          <p:spPr>
            <a:xfrm>
              <a:off x="2758318" y="2319947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17" name="TextBox 316">
              <a:extLst>
                <a:ext uri="{FF2B5EF4-FFF2-40B4-BE49-F238E27FC236}">
                  <a16:creationId xmlns:a16="http://schemas.microsoft.com/office/drawing/2014/main" id="{D58D666C-4EE6-4B42-BD42-904CD8A13142}"/>
                </a:ext>
              </a:extLst>
            </p:cNvPr>
            <p:cNvSpPr txBox="1"/>
            <p:nvPr/>
          </p:nvSpPr>
          <p:spPr>
            <a:xfrm>
              <a:off x="3037762" y="2408339"/>
              <a:ext cx="294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18" name="TextBox 317">
              <a:extLst>
                <a:ext uri="{FF2B5EF4-FFF2-40B4-BE49-F238E27FC236}">
                  <a16:creationId xmlns:a16="http://schemas.microsoft.com/office/drawing/2014/main" id="{F00E822F-78A9-854A-8345-1C7BBF8DBF0C}"/>
                </a:ext>
              </a:extLst>
            </p:cNvPr>
            <p:cNvSpPr txBox="1"/>
            <p:nvPr/>
          </p:nvSpPr>
          <p:spPr>
            <a:xfrm>
              <a:off x="2055045" y="1872525"/>
              <a:ext cx="294290" cy="6816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319" name="TextBox 318">
              <a:extLst>
                <a:ext uri="{FF2B5EF4-FFF2-40B4-BE49-F238E27FC236}">
                  <a16:creationId xmlns:a16="http://schemas.microsoft.com/office/drawing/2014/main" id="{EDAF4416-A88B-BA4E-98DA-DF955AB64D6B}"/>
                </a:ext>
              </a:extLst>
            </p:cNvPr>
            <p:cNvSpPr txBox="1"/>
            <p:nvPr/>
          </p:nvSpPr>
          <p:spPr>
            <a:xfrm>
              <a:off x="3232067" y="1918873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20" name="TextBox 319">
              <a:extLst>
                <a:ext uri="{FF2B5EF4-FFF2-40B4-BE49-F238E27FC236}">
                  <a16:creationId xmlns:a16="http://schemas.microsoft.com/office/drawing/2014/main" id="{C746020D-EC2B-2E4D-BC8D-E2382F352092}"/>
                </a:ext>
              </a:extLst>
            </p:cNvPr>
            <p:cNvSpPr txBox="1"/>
            <p:nvPr/>
          </p:nvSpPr>
          <p:spPr>
            <a:xfrm>
              <a:off x="2927268" y="1483429"/>
              <a:ext cx="284053" cy="6816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321" name="TextBox 320">
              <a:extLst>
                <a:ext uri="{FF2B5EF4-FFF2-40B4-BE49-F238E27FC236}">
                  <a16:creationId xmlns:a16="http://schemas.microsoft.com/office/drawing/2014/main" id="{78335CF9-1EBB-9E4E-B928-F16173316BA1}"/>
                </a:ext>
              </a:extLst>
            </p:cNvPr>
            <p:cNvSpPr txBox="1"/>
            <p:nvPr/>
          </p:nvSpPr>
          <p:spPr>
            <a:xfrm>
              <a:off x="3263598" y="163824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22" name="TextBox 321">
              <a:extLst>
                <a:ext uri="{FF2B5EF4-FFF2-40B4-BE49-F238E27FC236}">
                  <a16:creationId xmlns:a16="http://schemas.microsoft.com/office/drawing/2014/main" id="{B0E711C7-7671-0E4A-B05F-740EF18B8A04}"/>
                </a:ext>
              </a:extLst>
            </p:cNvPr>
            <p:cNvSpPr txBox="1"/>
            <p:nvPr/>
          </p:nvSpPr>
          <p:spPr>
            <a:xfrm>
              <a:off x="2335515" y="2451852"/>
              <a:ext cx="524239" cy="681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323" name="TextBox 322">
              <a:extLst>
                <a:ext uri="{FF2B5EF4-FFF2-40B4-BE49-F238E27FC236}">
                  <a16:creationId xmlns:a16="http://schemas.microsoft.com/office/drawing/2014/main" id="{60EDFD5E-C409-BF47-97FB-4EB53DFE6155}"/>
                </a:ext>
              </a:extLst>
            </p:cNvPr>
            <p:cNvSpPr txBox="1"/>
            <p:nvPr/>
          </p:nvSpPr>
          <p:spPr>
            <a:xfrm>
              <a:off x="2727434" y="2028286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24" name="TextBox 323">
              <a:extLst>
                <a:ext uri="{FF2B5EF4-FFF2-40B4-BE49-F238E27FC236}">
                  <a16:creationId xmlns:a16="http://schemas.microsoft.com/office/drawing/2014/main" id="{74C884AB-4FE4-FD4A-A411-EC3CD9434972}"/>
                </a:ext>
              </a:extLst>
            </p:cNvPr>
            <p:cNvSpPr txBox="1"/>
            <p:nvPr/>
          </p:nvSpPr>
          <p:spPr>
            <a:xfrm>
              <a:off x="2181270" y="2138011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25" name="Oval 324">
              <a:extLst>
                <a:ext uri="{FF2B5EF4-FFF2-40B4-BE49-F238E27FC236}">
                  <a16:creationId xmlns:a16="http://schemas.microsoft.com/office/drawing/2014/main" id="{963B3311-8BB6-D045-A847-243940116E9E}"/>
                </a:ext>
              </a:extLst>
            </p:cNvPr>
            <p:cNvSpPr/>
            <p:nvPr/>
          </p:nvSpPr>
          <p:spPr>
            <a:xfrm>
              <a:off x="2036652" y="1497826"/>
              <a:ext cx="1665617" cy="157655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26" name="Group 325">
            <a:extLst>
              <a:ext uri="{FF2B5EF4-FFF2-40B4-BE49-F238E27FC236}">
                <a16:creationId xmlns:a16="http://schemas.microsoft.com/office/drawing/2014/main" id="{82348272-ABC6-A94D-9955-7474EBC831C1}"/>
              </a:ext>
            </a:extLst>
          </p:cNvPr>
          <p:cNvGrpSpPr/>
          <p:nvPr/>
        </p:nvGrpSpPr>
        <p:grpSpPr>
          <a:xfrm>
            <a:off x="1692893" y="5629171"/>
            <a:ext cx="2337449" cy="395979"/>
            <a:chOff x="5074022" y="546600"/>
            <a:chExt cx="2337449" cy="395979"/>
          </a:xfrm>
        </p:grpSpPr>
        <p:sp>
          <p:nvSpPr>
            <p:cNvPr id="327" name="Rectangle 326">
              <a:extLst>
                <a:ext uri="{FF2B5EF4-FFF2-40B4-BE49-F238E27FC236}">
                  <a16:creationId xmlns:a16="http://schemas.microsoft.com/office/drawing/2014/main" id="{B6AF6D7B-008F-3148-8722-7C74B4B03E3C}"/>
                </a:ext>
              </a:extLst>
            </p:cNvPr>
            <p:cNvSpPr/>
            <p:nvPr/>
          </p:nvSpPr>
          <p:spPr>
            <a:xfrm>
              <a:off x="5127813" y="615846"/>
              <a:ext cx="2283658" cy="31184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8" name="TextBox 327">
                  <a:extLst>
                    <a:ext uri="{FF2B5EF4-FFF2-40B4-BE49-F238E27FC236}">
                      <a16:creationId xmlns:a16="http://schemas.microsoft.com/office/drawing/2014/main" id="{4B8B632C-7CC0-0B44-8D2B-BFC06F1E851F}"/>
                    </a:ext>
                  </a:extLst>
                </p:cNvPr>
                <p:cNvSpPr txBox="1"/>
                <p:nvPr/>
              </p:nvSpPr>
              <p:spPr>
                <a:xfrm>
                  <a:off x="5074022" y="546600"/>
                  <a:ext cx="466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8" name="TextBox 327">
                  <a:extLst>
                    <a:ext uri="{FF2B5EF4-FFF2-40B4-BE49-F238E27FC236}">
                      <a16:creationId xmlns:a16="http://schemas.microsoft.com/office/drawing/2014/main" id="{4B8B632C-7CC0-0B44-8D2B-BFC06F1E85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4022" y="546600"/>
                  <a:ext cx="466090" cy="369332"/>
                </a:xfrm>
                <a:prstGeom prst="rect">
                  <a:avLst/>
                </a:prstGeom>
                <a:blipFill>
                  <a:blip r:embed="rId4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9" name="TextBox 328">
                  <a:extLst>
                    <a:ext uri="{FF2B5EF4-FFF2-40B4-BE49-F238E27FC236}">
                      <a16:creationId xmlns:a16="http://schemas.microsoft.com/office/drawing/2014/main" id="{25B46C30-047D-0544-8B3A-8A9CB50239F2}"/>
                    </a:ext>
                  </a:extLst>
                </p:cNvPr>
                <p:cNvSpPr txBox="1"/>
                <p:nvPr/>
              </p:nvSpPr>
              <p:spPr>
                <a:xfrm>
                  <a:off x="5424640" y="546600"/>
                  <a:ext cx="466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9" name="TextBox 328">
                  <a:extLst>
                    <a:ext uri="{FF2B5EF4-FFF2-40B4-BE49-F238E27FC236}">
                      <a16:creationId xmlns:a16="http://schemas.microsoft.com/office/drawing/2014/main" id="{25B46C30-047D-0544-8B3A-8A9CB50239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4640" y="546600"/>
                  <a:ext cx="466090" cy="369332"/>
                </a:xfrm>
                <a:prstGeom prst="rect">
                  <a:avLst/>
                </a:prstGeom>
                <a:blipFill>
                  <a:blip r:embed="rId4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0" name="TextBox 329">
                  <a:extLst>
                    <a:ext uri="{FF2B5EF4-FFF2-40B4-BE49-F238E27FC236}">
                      <a16:creationId xmlns:a16="http://schemas.microsoft.com/office/drawing/2014/main" id="{C54C6C6B-4365-D04C-AB40-98014FEEDAFB}"/>
                    </a:ext>
                  </a:extLst>
                </p:cNvPr>
                <p:cNvSpPr txBox="1"/>
                <p:nvPr/>
              </p:nvSpPr>
              <p:spPr>
                <a:xfrm>
                  <a:off x="5775258" y="546600"/>
                  <a:ext cx="466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0" name="TextBox 329">
                  <a:extLst>
                    <a:ext uri="{FF2B5EF4-FFF2-40B4-BE49-F238E27FC236}">
                      <a16:creationId xmlns:a16="http://schemas.microsoft.com/office/drawing/2014/main" id="{C54C6C6B-4365-D04C-AB40-98014FEEDA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5258" y="546600"/>
                  <a:ext cx="466090" cy="369332"/>
                </a:xfrm>
                <a:prstGeom prst="rect">
                  <a:avLst/>
                </a:prstGeom>
                <a:blipFill>
                  <a:blip r:embed="rId4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1" name="TextBox 330">
                  <a:extLst>
                    <a:ext uri="{FF2B5EF4-FFF2-40B4-BE49-F238E27FC236}">
                      <a16:creationId xmlns:a16="http://schemas.microsoft.com/office/drawing/2014/main" id="{B4C47AA9-B301-F845-9C41-D62407BB29F1}"/>
                    </a:ext>
                  </a:extLst>
                </p:cNvPr>
                <p:cNvSpPr txBox="1"/>
                <p:nvPr/>
              </p:nvSpPr>
              <p:spPr>
                <a:xfrm>
                  <a:off x="6760151" y="546600"/>
                  <a:ext cx="466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1" name="TextBox 330">
                  <a:extLst>
                    <a:ext uri="{FF2B5EF4-FFF2-40B4-BE49-F238E27FC236}">
                      <a16:creationId xmlns:a16="http://schemas.microsoft.com/office/drawing/2014/main" id="{B4C47AA9-B301-F845-9C41-D62407BB29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0151" y="546600"/>
                  <a:ext cx="466090" cy="369332"/>
                </a:xfrm>
                <a:prstGeom prst="rect">
                  <a:avLst/>
                </a:prstGeom>
                <a:blipFill>
                  <a:blip r:embed="rId4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2" name="TextBox 331">
                  <a:extLst>
                    <a:ext uri="{FF2B5EF4-FFF2-40B4-BE49-F238E27FC236}">
                      <a16:creationId xmlns:a16="http://schemas.microsoft.com/office/drawing/2014/main" id="{B4647DC2-0A19-AC44-86CB-AFB22246716B}"/>
                    </a:ext>
                  </a:extLst>
                </p:cNvPr>
                <p:cNvSpPr txBox="1"/>
                <p:nvPr/>
              </p:nvSpPr>
              <p:spPr>
                <a:xfrm>
                  <a:off x="6266154" y="573247"/>
                  <a:ext cx="4347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2" name="TextBox 331">
                  <a:extLst>
                    <a:ext uri="{FF2B5EF4-FFF2-40B4-BE49-F238E27FC236}">
                      <a16:creationId xmlns:a16="http://schemas.microsoft.com/office/drawing/2014/main" id="{B4647DC2-0A19-AC44-86CB-AFB2224671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6154" y="573247"/>
                  <a:ext cx="434734" cy="369332"/>
                </a:xfrm>
                <a:prstGeom prst="rect">
                  <a:avLst/>
                </a:prstGeom>
                <a:blipFill>
                  <a:blip r:embed="rId4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5" name="Group 334">
            <a:extLst>
              <a:ext uri="{FF2B5EF4-FFF2-40B4-BE49-F238E27FC236}">
                <a16:creationId xmlns:a16="http://schemas.microsoft.com/office/drawing/2014/main" id="{C0C9AEF7-7DC0-734C-AC5C-71971A8D789D}"/>
              </a:ext>
            </a:extLst>
          </p:cNvPr>
          <p:cNvGrpSpPr/>
          <p:nvPr/>
        </p:nvGrpSpPr>
        <p:grpSpPr>
          <a:xfrm>
            <a:off x="5936568" y="5647436"/>
            <a:ext cx="2337449" cy="395979"/>
            <a:chOff x="5074022" y="546600"/>
            <a:chExt cx="2337449" cy="395979"/>
          </a:xfrm>
        </p:grpSpPr>
        <p:sp>
          <p:nvSpPr>
            <p:cNvPr id="336" name="Rectangle 335">
              <a:extLst>
                <a:ext uri="{FF2B5EF4-FFF2-40B4-BE49-F238E27FC236}">
                  <a16:creationId xmlns:a16="http://schemas.microsoft.com/office/drawing/2014/main" id="{B438C0A0-CF3D-5A42-9E6A-4CB6D1C61B6E}"/>
                </a:ext>
              </a:extLst>
            </p:cNvPr>
            <p:cNvSpPr/>
            <p:nvPr/>
          </p:nvSpPr>
          <p:spPr>
            <a:xfrm>
              <a:off x="5127813" y="615846"/>
              <a:ext cx="2283658" cy="31184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7" name="TextBox 336">
                  <a:extLst>
                    <a:ext uri="{FF2B5EF4-FFF2-40B4-BE49-F238E27FC236}">
                      <a16:creationId xmlns:a16="http://schemas.microsoft.com/office/drawing/2014/main" id="{0EDB1BBE-B8EE-CD44-9809-38E9F5F0597E}"/>
                    </a:ext>
                  </a:extLst>
                </p:cNvPr>
                <p:cNvSpPr txBox="1"/>
                <p:nvPr/>
              </p:nvSpPr>
              <p:spPr>
                <a:xfrm>
                  <a:off x="5074022" y="546600"/>
                  <a:ext cx="46128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37" name="TextBox 336">
                  <a:extLst>
                    <a:ext uri="{FF2B5EF4-FFF2-40B4-BE49-F238E27FC236}">
                      <a16:creationId xmlns:a16="http://schemas.microsoft.com/office/drawing/2014/main" id="{0EDB1BBE-B8EE-CD44-9809-38E9F5F059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4022" y="546600"/>
                  <a:ext cx="461280" cy="369332"/>
                </a:xfrm>
                <a:prstGeom prst="rect">
                  <a:avLst/>
                </a:prstGeom>
                <a:blipFill>
                  <a:blip r:embed="rId4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8" name="TextBox 337">
                  <a:extLst>
                    <a:ext uri="{FF2B5EF4-FFF2-40B4-BE49-F238E27FC236}">
                      <a16:creationId xmlns:a16="http://schemas.microsoft.com/office/drawing/2014/main" id="{2ED30E0A-E983-9148-9F12-B7039407A775}"/>
                    </a:ext>
                  </a:extLst>
                </p:cNvPr>
                <p:cNvSpPr txBox="1"/>
                <p:nvPr/>
              </p:nvSpPr>
              <p:spPr>
                <a:xfrm>
                  <a:off x="5424640" y="546600"/>
                  <a:ext cx="466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38" name="TextBox 337">
                  <a:extLst>
                    <a:ext uri="{FF2B5EF4-FFF2-40B4-BE49-F238E27FC236}">
                      <a16:creationId xmlns:a16="http://schemas.microsoft.com/office/drawing/2014/main" id="{2ED30E0A-E983-9148-9F12-B7039407A7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4640" y="546600"/>
                  <a:ext cx="466090" cy="369332"/>
                </a:xfrm>
                <a:prstGeom prst="rect">
                  <a:avLst/>
                </a:prstGeom>
                <a:blipFill>
                  <a:blip r:embed="rId4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9" name="TextBox 338">
                  <a:extLst>
                    <a:ext uri="{FF2B5EF4-FFF2-40B4-BE49-F238E27FC236}">
                      <a16:creationId xmlns:a16="http://schemas.microsoft.com/office/drawing/2014/main" id="{7C870C21-2093-9545-BBB0-EC055D9E9B22}"/>
                    </a:ext>
                  </a:extLst>
                </p:cNvPr>
                <p:cNvSpPr txBox="1"/>
                <p:nvPr/>
              </p:nvSpPr>
              <p:spPr>
                <a:xfrm>
                  <a:off x="5775258" y="546600"/>
                  <a:ext cx="466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39" name="TextBox 338">
                  <a:extLst>
                    <a:ext uri="{FF2B5EF4-FFF2-40B4-BE49-F238E27FC236}">
                      <a16:creationId xmlns:a16="http://schemas.microsoft.com/office/drawing/2014/main" id="{7C870C21-2093-9545-BBB0-EC055D9E9B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5258" y="546600"/>
                  <a:ext cx="466090" cy="369332"/>
                </a:xfrm>
                <a:prstGeom prst="rect">
                  <a:avLst/>
                </a:prstGeom>
                <a:blipFill>
                  <a:blip r:embed="rId4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0" name="TextBox 339">
                  <a:extLst>
                    <a:ext uri="{FF2B5EF4-FFF2-40B4-BE49-F238E27FC236}">
                      <a16:creationId xmlns:a16="http://schemas.microsoft.com/office/drawing/2014/main" id="{E223D01E-0B58-C642-BB80-0E3226B6FBEC}"/>
                    </a:ext>
                  </a:extLst>
                </p:cNvPr>
                <p:cNvSpPr txBox="1"/>
                <p:nvPr/>
              </p:nvSpPr>
              <p:spPr>
                <a:xfrm>
                  <a:off x="6760151" y="546600"/>
                  <a:ext cx="46076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40" name="TextBox 339">
                  <a:extLst>
                    <a:ext uri="{FF2B5EF4-FFF2-40B4-BE49-F238E27FC236}">
                      <a16:creationId xmlns:a16="http://schemas.microsoft.com/office/drawing/2014/main" id="{E223D01E-0B58-C642-BB80-0E3226B6FB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0151" y="546600"/>
                  <a:ext cx="460767" cy="369332"/>
                </a:xfrm>
                <a:prstGeom prst="rect">
                  <a:avLst/>
                </a:prstGeom>
                <a:blipFill>
                  <a:blip r:embed="rId5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1" name="TextBox 340">
                  <a:extLst>
                    <a:ext uri="{FF2B5EF4-FFF2-40B4-BE49-F238E27FC236}">
                      <a16:creationId xmlns:a16="http://schemas.microsoft.com/office/drawing/2014/main" id="{EC2A8F97-8BA3-4C4A-AC94-5B01268833D9}"/>
                    </a:ext>
                  </a:extLst>
                </p:cNvPr>
                <p:cNvSpPr txBox="1"/>
                <p:nvPr/>
              </p:nvSpPr>
              <p:spPr>
                <a:xfrm>
                  <a:off x="6266154" y="573247"/>
                  <a:ext cx="4347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41" name="TextBox 340">
                  <a:extLst>
                    <a:ext uri="{FF2B5EF4-FFF2-40B4-BE49-F238E27FC236}">
                      <a16:creationId xmlns:a16="http://schemas.microsoft.com/office/drawing/2014/main" id="{EC2A8F97-8BA3-4C4A-AC94-5B01268833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6154" y="573247"/>
                  <a:ext cx="434734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2" name="TextBox 341">
                <a:extLst>
                  <a:ext uri="{FF2B5EF4-FFF2-40B4-BE49-F238E27FC236}">
                    <a16:creationId xmlns:a16="http://schemas.microsoft.com/office/drawing/2014/main" id="{D5E7787C-0931-104F-9ED2-09F87A6D2871}"/>
                  </a:ext>
                </a:extLst>
              </p:cNvPr>
              <p:cNvSpPr txBox="1"/>
              <p:nvPr/>
            </p:nvSpPr>
            <p:spPr>
              <a:xfrm>
                <a:off x="9583773" y="5667004"/>
                <a:ext cx="16114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𝑡𝑎𝑡</m:t>
                      </m:r>
                      <m:r>
                        <a:rPr lang="en-US" b="0" i="1" baseline="3000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𝑠𝑡𝑎𝑡</m:t>
                      </m:r>
                      <m:r>
                        <a:rPr lang="en-US" b="0" i="1" baseline="30000" dirty="0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42" name="TextBox 341">
                <a:extLst>
                  <a:ext uri="{FF2B5EF4-FFF2-40B4-BE49-F238E27FC236}">
                    <a16:creationId xmlns:a16="http://schemas.microsoft.com/office/drawing/2014/main" id="{D5E7787C-0931-104F-9ED2-09F87A6D28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3773" y="5667004"/>
                <a:ext cx="1611403" cy="369332"/>
              </a:xfrm>
              <a:prstGeom prst="rect">
                <a:avLst/>
              </a:prstGeom>
              <a:blipFill>
                <a:blip r:embed="rId51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4" name="TextBox 343">
            <a:extLst>
              <a:ext uri="{FF2B5EF4-FFF2-40B4-BE49-F238E27FC236}">
                <a16:creationId xmlns:a16="http://schemas.microsoft.com/office/drawing/2014/main" id="{2A32DE6E-7597-1D4A-9334-F95DD8F13B6F}"/>
              </a:ext>
            </a:extLst>
          </p:cNvPr>
          <p:cNvSpPr txBox="1"/>
          <p:nvPr/>
        </p:nvSpPr>
        <p:spPr>
          <a:xfrm>
            <a:off x="456856" y="1811228"/>
            <a:ext cx="1508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Permutations: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261B589-A0CD-6D4B-A99F-CE4BD79E7641}"/>
              </a:ext>
            </a:extLst>
          </p:cNvPr>
          <p:cNvGrpSpPr/>
          <p:nvPr/>
        </p:nvGrpSpPr>
        <p:grpSpPr>
          <a:xfrm>
            <a:off x="1088361" y="6361130"/>
            <a:ext cx="90613" cy="387181"/>
            <a:chOff x="1088361" y="6361130"/>
            <a:chExt cx="90613" cy="387181"/>
          </a:xfrm>
        </p:grpSpPr>
        <p:sp>
          <p:nvSpPr>
            <p:cNvPr id="345" name="Oval 344">
              <a:extLst>
                <a:ext uri="{FF2B5EF4-FFF2-40B4-BE49-F238E27FC236}">
                  <a16:creationId xmlns:a16="http://schemas.microsoft.com/office/drawing/2014/main" id="{81FF719D-0631-6D44-8DDA-EA9C7304BC11}"/>
                </a:ext>
              </a:extLst>
            </p:cNvPr>
            <p:cNvSpPr/>
            <p:nvPr/>
          </p:nvSpPr>
          <p:spPr>
            <a:xfrm>
              <a:off x="1088361" y="6361130"/>
              <a:ext cx="86497" cy="864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Oval 345">
              <a:extLst>
                <a:ext uri="{FF2B5EF4-FFF2-40B4-BE49-F238E27FC236}">
                  <a16:creationId xmlns:a16="http://schemas.microsoft.com/office/drawing/2014/main" id="{63FEA834-9C68-4A4D-9BEF-732AA6672CDF}"/>
                </a:ext>
              </a:extLst>
            </p:cNvPr>
            <p:cNvSpPr/>
            <p:nvPr/>
          </p:nvSpPr>
          <p:spPr>
            <a:xfrm>
              <a:off x="1092477" y="6513530"/>
              <a:ext cx="86497" cy="864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7" name="Oval 346">
              <a:extLst>
                <a:ext uri="{FF2B5EF4-FFF2-40B4-BE49-F238E27FC236}">
                  <a16:creationId xmlns:a16="http://schemas.microsoft.com/office/drawing/2014/main" id="{9A7C04C1-8D87-4A4B-B4D4-01ACD1102EA3}"/>
                </a:ext>
              </a:extLst>
            </p:cNvPr>
            <p:cNvSpPr/>
            <p:nvPr/>
          </p:nvSpPr>
          <p:spPr>
            <a:xfrm>
              <a:off x="1092477" y="6661814"/>
              <a:ext cx="86497" cy="864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C3AC90B-CB75-D640-A837-D0A860A40C30}"/>
              </a:ext>
            </a:extLst>
          </p:cNvPr>
          <p:cNvGrpSpPr/>
          <p:nvPr/>
        </p:nvGrpSpPr>
        <p:grpSpPr>
          <a:xfrm>
            <a:off x="5300756" y="6355316"/>
            <a:ext cx="90613" cy="387181"/>
            <a:chOff x="1249726" y="6513530"/>
            <a:chExt cx="90613" cy="387181"/>
          </a:xfrm>
        </p:grpSpPr>
        <p:sp>
          <p:nvSpPr>
            <p:cNvPr id="348" name="Oval 347">
              <a:extLst>
                <a:ext uri="{FF2B5EF4-FFF2-40B4-BE49-F238E27FC236}">
                  <a16:creationId xmlns:a16="http://schemas.microsoft.com/office/drawing/2014/main" id="{D10B3295-1548-2945-A54F-B85DD421EBAC}"/>
                </a:ext>
              </a:extLst>
            </p:cNvPr>
            <p:cNvSpPr/>
            <p:nvPr/>
          </p:nvSpPr>
          <p:spPr>
            <a:xfrm>
              <a:off x="1249726" y="6513530"/>
              <a:ext cx="86497" cy="864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9" name="Oval 348">
              <a:extLst>
                <a:ext uri="{FF2B5EF4-FFF2-40B4-BE49-F238E27FC236}">
                  <a16:creationId xmlns:a16="http://schemas.microsoft.com/office/drawing/2014/main" id="{D832DC98-1C89-D347-97E4-17BFE30CFAB2}"/>
                </a:ext>
              </a:extLst>
            </p:cNvPr>
            <p:cNvSpPr/>
            <p:nvPr/>
          </p:nvSpPr>
          <p:spPr>
            <a:xfrm>
              <a:off x="1253842" y="6665930"/>
              <a:ext cx="86497" cy="864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0" name="Oval 349">
              <a:extLst>
                <a:ext uri="{FF2B5EF4-FFF2-40B4-BE49-F238E27FC236}">
                  <a16:creationId xmlns:a16="http://schemas.microsoft.com/office/drawing/2014/main" id="{2C16BF12-0A4B-6A49-A5E3-BD051C128FEE}"/>
                </a:ext>
              </a:extLst>
            </p:cNvPr>
            <p:cNvSpPr/>
            <p:nvPr/>
          </p:nvSpPr>
          <p:spPr>
            <a:xfrm>
              <a:off x="1253842" y="6814214"/>
              <a:ext cx="86497" cy="864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Up-Down Arrow 52">
            <a:extLst>
              <a:ext uri="{FF2B5EF4-FFF2-40B4-BE49-F238E27FC236}">
                <a16:creationId xmlns:a16="http://schemas.microsoft.com/office/drawing/2014/main" id="{68FD7230-E1EF-494F-B69B-AED6836362A4}"/>
              </a:ext>
            </a:extLst>
          </p:cNvPr>
          <p:cNvSpPr/>
          <p:nvPr/>
        </p:nvSpPr>
        <p:spPr>
          <a:xfrm>
            <a:off x="2805953" y="1640541"/>
            <a:ext cx="188259" cy="74407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1" name="Up-Down Arrow 350">
            <a:extLst>
              <a:ext uri="{FF2B5EF4-FFF2-40B4-BE49-F238E27FC236}">
                <a16:creationId xmlns:a16="http://schemas.microsoft.com/office/drawing/2014/main" id="{B1311AF8-2E0A-CF4B-AA11-E142A4485E4B}"/>
              </a:ext>
            </a:extLst>
          </p:cNvPr>
          <p:cNvSpPr/>
          <p:nvPr/>
        </p:nvSpPr>
        <p:spPr>
          <a:xfrm>
            <a:off x="7042950" y="1640541"/>
            <a:ext cx="188259" cy="74407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14C7609-4B11-2049-8908-58928B319383}"/>
              </a:ext>
            </a:extLst>
          </p:cNvPr>
          <p:cNvSpPr txBox="1"/>
          <p:nvPr/>
        </p:nvSpPr>
        <p:spPr>
          <a:xfrm>
            <a:off x="2994212" y="1827910"/>
            <a:ext cx="1081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same size</a:t>
            </a:r>
          </a:p>
        </p:txBody>
      </p:sp>
      <p:sp>
        <p:nvSpPr>
          <p:cNvPr id="352" name="TextBox 351">
            <a:extLst>
              <a:ext uri="{FF2B5EF4-FFF2-40B4-BE49-F238E27FC236}">
                <a16:creationId xmlns:a16="http://schemas.microsoft.com/office/drawing/2014/main" id="{F0B44E6D-818F-BD42-AD1A-4EB662DACDFC}"/>
              </a:ext>
            </a:extLst>
          </p:cNvPr>
          <p:cNvSpPr txBox="1"/>
          <p:nvPr/>
        </p:nvSpPr>
        <p:spPr>
          <a:xfrm>
            <a:off x="7174321" y="1807020"/>
            <a:ext cx="1081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same size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21AD491-419F-6248-A67A-61B84A1DACE8}"/>
              </a:ext>
            </a:extLst>
          </p:cNvPr>
          <p:cNvSpPr/>
          <p:nvPr/>
        </p:nvSpPr>
        <p:spPr>
          <a:xfrm>
            <a:off x="9628093" y="2384611"/>
            <a:ext cx="1513590" cy="43120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3" name="Group 352">
            <a:extLst>
              <a:ext uri="{FF2B5EF4-FFF2-40B4-BE49-F238E27FC236}">
                <a16:creationId xmlns:a16="http://schemas.microsoft.com/office/drawing/2014/main" id="{28276468-AE0B-F846-A6F7-9589A3CF682B}"/>
              </a:ext>
            </a:extLst>
          </p:cNvPr>
          <p:cNvGrpSpPr/>
          <p:nvPr/>
        </p:nvGrpSpPr>
        <p:grpSpPr>
          <a:xfrm>
            <a:off x="10344167" y="6181859"/>
            <a:ext cx="90613" cy="387181"/>
            <a:chOff x="1249726" y="6513530"/>
            <a:chExt cx="90613" cy="387181"/>
          </a:xfrm>
        </p:grpSpPr>
        <p:sp>
          <p:nvSpPr>
            <p:cNvPr id="354" name="Oval 353">
              <a:extLst>
                <a:ext uri="{FF2B5EF4-FFF2-40B4-BE49-F238E27FC236}">
                  <a16:creationId xmlns:a16="http://schemas.microsoft.com/office/drawing/2014/main" id="{82EB7635-F6C4-2040-B0DF-EEE2DD9DEC66}"/>
                </a:ext>
              </a:extLst>
            </p:cNvPr>
            <p:cNvSpPr/>
            <p:nvPr/>
          </p:nvSpPr>
          <p:spPr>
            <a:xfrm>
              <a:off x="1249726" y="6513530"/>
              <a:ext cx="86497" cy="864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5" name="Oval 354">
              <a:extLst>
                <a:ext uri="{FF2B5EF4-FFF2-40B4-BE49-F238E27FC236}">
                  <a16:creationId xmlns:a16="http://schemas.microsoft.com/office/drawing/2014/main" id="{0C546FCA-B8FB-C843-B83F-735F45915459}"/>
                </a:ext>
              </a:extLst>
            </p:cNvPr>
            <p:cNvSpPr/>
            <p:nvPr/>
          </p:nvSpPr>
          <p:spPr>
            <a:xfrm>
              <a:off x="1253842" y="6665930"/>
              <a:ext cx="86497" cy="864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Oval 355">
              <a:extLst>
                <a:ext uri="{FF2B5EF4-FFF2-40B4-BE49-F238E27FC236}">
                  <a16:creationId xmlns:a16="http://schemas.microsoft.com/office/drawing/2014/main" id="{2895393F-87FE-3B4C-851D-7B78F3C8815B}"/>
                </a:ext>
              </a:extLst>
            </p:cNvPr>
            <p:cNvSpPr/>
            <p:nvPr/>
          </p:nvSpPr>
          <p:spPr>
            <a:xfrm>
              <a:off x="1253842" y="6814214"/>
              <a:ext cx="86497" cy="864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7" name="Rectangle 356">
            <a:extLst>
              <a:ext uri="{FF2B5EF4-FFF2-40B4-BE49-F238E27FC236}">
                <a16:creationId xmlns:a16="http://schemas.microsoft.com/office/drawing/2014/main" id="{EE417A67-56E4-7847-8AB3-28CAE2D24F6B}"/>
              </a:ext>
            </a:extLst>
          </p:cNvPr>
          <p:cNvSpPr/>
          <p:nvPr/>
        </p:nvSpPr>
        <p:spPr>
          <a:xfrm>
            <a:off x="9632679" y="1021977"/>
            <a:ext cx="1513590" cy="55581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ight Arrow 65">
            <a:extLst>
              <a:ext uri="{FF2B5EF4-FFF2-40B4-BE49-F238E27FC236}">
                <a16:creationId xmlns:a16="http://schemas.microsoft.com/office/drawing/2014/main" id="{EA2233CB-AD4A-4F4D-B9F9-4DE78390D236}"/>
              </a:ext>
            </a:extLst>
          </p:cNvPr>
          <p:cNvSpPr/>
          <p:nvPr/>
        </p:nvSpPr>
        <p:spPr>
          <a:xfrm>
            <a:off x="8677834" y="1183341"/>
            <a:ext cx="564777" cy="1937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8" name="Right Arrow 357">
            <a:extLst>
              <a:ext uri="{FF2B5EF4-FFF2-40B4-BE49-F238E27FC236}">
                <a16:creationId xmlns:a16="http://schemas.microsoft.com/office/drawing/2014/main" id="{E84A1298-1388-EB40-844C-6538D31EBF42}"/>
              </a:ext>
            </a:extLst>
          </p:cNvPr>
          <p:cNvSpPr/>
          <p:nvPr/>
        </p:nvSpPr>
        <p:spPr>
          <a:xfrm>
            <a:off x="8677833" y="2621796"/>
            <a:ext cx="564777" cy="1937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9" name="Right Arrow 358">
            <a:extLst>
              <a:ext uri="{FF2B5EF4-FFF2-40B4-BE49-F238E27FC236}">
                <a16:creationId xmlns:a16="http://schemas.microsoft.com/office/drawing/2014/main" id="{725410C9-81BF-2647-B435-BCF4F4B2B81E}"/>
              </a:ext>
            </a:extLst>
          </p:cNvPr>
          <p:cNvSpPr/>
          <p:nvPr/>
        </p:nvSpPr>
        <p:spPr>
          <a:xfrm>
            <a:off x="8677832" y="3664910"/>
            <a:ext cx="564777" cy="1937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0" name="Right Arrow 359">
            <a:extLst>
              <a:ext uri="{FF2B5EF4-FFF2-40B4-BE49-F238E27FC236}">
                <a16:creationId xmlns:a16="http://schemas.microsoft.com/office/drawing/2014/main" id="{859E3B2A-BDCE-0F40-9A5E-317C089CAB06}"/>
              </a:ext>
            </a:extLst>
          </p:cNvPr>
          <p:cNvSpPr/>
          <p:nvPr/>
        </p:nvSpPr>
        <p:spPr>
          <a:xfrm>
            <a:off x="8677832" y="4723115"/>
            <a:ext cx="564777" cy="1937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1" name="Right Arrow 360">
            <a:extLst>
              <a:ext uri="{FF2B5EF4-FFF2-40B4-BE49-F238E27FC236}">
                <a16:creationId xmlns:a16="http://schemas.microsoft.com/office/drawing/2014/main" id="{FFB1D890-5EBC-5D4B-B176-591EF948C452}"/>
              </a:ext>
            </a:extLst>
          </p:cNvPr>
          <p:cNvSpPr/>
          <p:nvPr/>
        </p:nvSpPr>
        <p:spPr>
          <a:xfrm>
            <a:off x="8677831" y="5754818"/>
            <a:ext cx="564777" cy="1937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543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1606</Words>
  <Application>Microsoft Macintosh PowerPoint</Application>
  <PresentationFormat>Widescreen</PresentationFormat>
  <Paragraphs>1228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Courier</vt:lpstr>
      <vt:lpstr>Office Theme</vt:lpstr>
      <vt:lpstr>Permutation Test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Permutation Hypothesis Testing</dc:title>
  <dc:creator>Goldschen, Marcel</dc:creator>
  <cp:lastModifiedBy>Goldschen, Marcel</cp:lastModifiedBy>
  <cp:revision>17</cp:revision>
  <dcterms:created xsi:type="dcterms:W3CDTF">2019-02-25T22:35:34Z</dcterms:created>
  <dcterms:modified xsi:type="dcterms:W3CDTF">2020-02-24T20:28:01Z</dcterms:modified>
</cp:coreProperties>
</file>