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2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A89F-4283-1844-B5BA-C279F5FB2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700A3-1026-AC43-A535-523CAA0D0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77E5-AD3D-594E-9FCF-BE077751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BDB0-9682-CC4A-B1E2-0D714424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7846-7189-284B-AA55-9A4F905B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0180-0166-7048-A6DC-13791678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61FE-D15E-594D-883F-6CD39664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4693-786F-C942-8238-F10B109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3464-5AFC-4349-9490-8C0E5BAC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3F78-AB06-EE42-AD9A-961A8A2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44C6D-812F-F441-ABA4-7AB8777D6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C6722-0589-8A4A-B7C2-35D752320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B810-1E5D-3D47-A402-B58864B8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4B2B-84B6-B14A-A012-F50451B0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DD76-AEFA-DB48-AD1D-05F09A71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2B3-A615-5D43-9B7B-DD4FB21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4A3D-7B62-4748-9D9D-3E629F28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40A3-639D-0A43-A82E-C43E3230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36EF-5720-AD40-8119-652395B5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4A7-53DD-DB45-98E0-5FD22391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ED0A-0A37-D74D-B207-B726DF9A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82F4-1CF4-6548-9F67-99C373E7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5827-F903-9E43-8BC0-E2E1AFF3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8201-15C3-9D47-A63E-CBF19049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4564-7699-2549-8DCE-F79C0B5B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1E34-AF2F-9547-93F7-E5DD3F58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3460-5442-864D-935F-A0B59E331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0C76-2776-734C-B43C-55C022D9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2FABB-5E98-944D-8E3F-0E941483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FCF4F-D445-7047-9570-58549D42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5B5B-30F4-E74C-B680-BFFCE705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323C-1AAC-1943-9460-290359C0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217DF-2F5E-704E-8198-20CA6F82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ABEBE-95B8-C244-8A41-3129EFDC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0419C-CC59-3442-B56C-D58EDCF96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1AEC5-401C-A44E-ACB8-D7BD095E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472CC-A8F7-0642-A484-488C6563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1E139-0E85-5C4D-A0D8-BBE5CA4D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35E3B-2F4A-9745-8FB6-337EE11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3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CBC1-F417-8743-8305-ADD9EA19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13ABA-A0E5-4F40-A3D4-7D6C6723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7DAF1-81B3-B44A-80B7-32BAF477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A8FF8-4D2A-8741-9039-0E7CD52B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F6FBE-FC03-2A48-BE67-88DB350A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D15CC-0A27-2A40-A16C-B1096ABC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8569-6C0F-F943-8CB5-70AD4CFD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5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74E8-702B-F44D-8F56-742F5CD9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9174-BF30-6E45-9E7A-508B5F3F7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33A22-B623-AE4F-856F-7F51C5DB5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70AC-FB2C-014F-BBD6-D0B1BC03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E8D00-40D6-1B4C-A430-62998B20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B399-EB02-B14F-8DE8-D35B2E98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3447-B896-7249-A058-14B009FE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29BC2-86C2-4D4A-83AD-33181CFBB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3AE26-9FD8-A442-ABD6-DE5E2AE1A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47D6-6A62-C148-9DE5-7945B58C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7AA6-F0E1-A147-B22B-1E314CFC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3F1E-D2CC-EA47-B9ED-A0E38218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93A25-0E88-0A49-A080-FA80D43D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864B5-F743-9846-8814-43A9AB32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F48C-149F-4044-AA06-89D530AF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DD56-BDA7-634D-96B3-1F964D64EC77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2E6D-F19F-6A43-AE82-25B34E5F6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4FFA-D242-B444-AFA6-92BCB98C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C91F-A2D9-8443-8E71-AF779D898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25F90-E63D-124F-9ACD-B24B125B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D4C9D-A18D-A04B-8638-5F97E7BAB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426414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5DDD1-05F6-6549-BF39-14BFF19C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1" y="893379"/>
            <a:ext cx="10602558" cy="5071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2BA61-1D2E-F047-8AEF-4CD679DC6F01}"/>
              </a:ext>
            </a:extLst>
          </p:cNvPr>
          <p:cNvSpPr txBox="1"/>
          <p:nvPr/>
        </p:nvSpPr>
        <p:spPr>
          <a:xfrm>
            <a:off x="1849821" y="120869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BB0E6-F33B-864C-BD60-DCC38A5819CE}"/>
              </a:ext>
            </a:extLst>
          </p:cNvPr>
          <p:cNvSpPr txBox="1"/>
          <p:nvPr/>
        </p:nvSpPr>
        <p:spPr>
          <a:xfrm>
            <a:off x="1849821" y="148083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BB475-9254-6D4C-883E-BB28D22656DE}"/>
              </a:ext>
            </a:extLst>
          </p:cNvPr>
          <p:cNvSpPr txBox="1"/>
          <p:nvPr/>
        </p:nvSpPr>
        <p:spPr>
          <a:xfrm>
            <a:off x="1849821" y="179614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KNN K=1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765BF-A3CC-C945-A40C-37B5F965418C}"/>
              </a:ext>
            </a:extLst>
          </p:cNvPr>
          <p:cNvSpPr txBox="1"/>
          <p:nvPr/>
        </p:nvSpPr>
        <p:spPr>
          <a:xfrm>
            <a:off x="7254948" y="120869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7B322-BF14-674B-8D40-AAB7F9DC2E7C}"/>
              </a:ext>
            </a:extLst>
          </p:cNvPr>
          <p:cNvSpPr txBox="1"/>
          <p:nvPr/>
        </p:nvSpPr>
        <p:spPr>
          <a:xfrm>
            <a:off x="7254948" y="148083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50111-1E86-594A-AAD5-DF8F5E79FD9A}"/>
              </a:ext>
            </a:extLst>
          </p:cNvPr>
          <p:cNvSpPr txBox="1"/>
          <p:nvPr/>
        </p:nvSpPr>
        <p:spPr>
          <a:xfrm>
            <a:off x="7254948" y="179614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KNN K=9 model</a:t>
            </a:r>
          </a:p>
        </p:txBody>
      </p:sp>
    </p:spTree>
    <p:extLst>
      <p:ext uri="{BB962C8B-B14F-4D97-AF65-F5344CB8AC3E}">
        <p14:creationId xmlns:p14="http://schemas.microsoft.com/office/powerpoint/2010/main" val="23114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78010B-94DB-4543-A308-7EB2039C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0" y="924911"/>
            <a:ext cx="11111220" cy="50081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8192F-F649-F14F-BB6E-BB52DF353B9C}"/>
              </a:ext>
            </a:extLst>
          </p:cNvPr>
          <p:cNvSpPr txBox="1"/>
          <p:nvPr/>
        </p:nvSpPr>
        <p:spPr>
          <a:xfrm>
            <a:off x="1450428" y="1155009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9EB74-0537-A44D-94FD-D6252C9C8E2A}"/>
              </a:ext>
            </a:extLst>
          </p:cNvPr>
          <p:cNvSpPr txBox="1"/>
          <p:nvPr/>
        </p:nvSpPr>
        <p:spPr>
          <a:xfrm>
            <a:off x="1450428" y="14703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KNN K=1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CA6CA-3CC1-6448-BCF0-23726B46127A}"/>
              </a:ext>
            </a:extLst>
          </p:cNvPr>
          <p:cNvSpPr txBox="1"/>
          <p:nvPr/>
        </p:nvSpPr>
        <p:spPr>
          <a:xfrm>
            <a:off x="1450428" y="179427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KNN K=9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C632D-3894-4047-B29C-A2651959DE67}"/>
              </a:ext>
            </a:extLst>
          </p:cNvPr>
          <p:cNvSpPr txBox="1"/>
          <p:nvPr/>
        </p:nvSpPr>
        <p:spPr>
          <a:xfrm>
            <a:off x="9564414" y="1185412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28927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D203F-19D9-544C-A8C6-1D0C9543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231581"/>
            <a:ext cx="5468192" cy="439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8231083" y="3459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fit.</a:t>
            </a:r>
          </a:p>
        </p:txBody>
      </p:sp>
    </p:spTree>
    <p:extLst>
      <p:ext uri="{BB962C8B-B14F-4D97-AF65-F5344CB8AC3E}">
        <p14:creationId xmlns:p14="http://schemas.microsoft.com/office/powerpoint/2010/main" val="19184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 model fits.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BF0FD-3AB5-C549-9645-E55CEF93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4" y="1219201"/>
            <a:ext cx="9240152" cy="4419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3CCBC-6F37-F542-85D5-46126A7AEAA5}"/>
              </a:ext>
            </a:extLst>
          </p:cNvPr>
          <p:cNvSpPr txBox="1"/>
          <p:nvPr/>
        </p:nvSpPr>
        <p:spPr>
          <a:xfrm>
            <a:off x="3510455" y="84986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29513-E9C1-8A46-82D9-3DBF8E60692B}"/>
              </a:ext>
            </a:extLst>
          </p:cNvPr>
          <p:cNvSpPr txBox="1"/>
          <p:nvPr/>
        </p:nvSpPr>
        <p:spPr>
          <a:xfrm>
            <a:off x="8255876" y="84986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9</a:t>
            </a:r>
          </a:p>
        </p:txBody>
      </p:sp>
    </p:spTree>
    <p:extLst>
      <p:ext uri="{BB962C8B-B14F-4D97-AF65-F5344CB8AC3E}">
        <p14:creationId xmlns:p14="http://schemas.microsoft.com/office/powerpoint/2010/main" val="422087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K-Nearest Neighbors (KNN)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 Regression</dc:title>
  <dc:creator>Goldschen, Marcel</dc:creator>
  <cp:lastModifiedBy>Goldschen, Marcel</cp:lastModifiedBy>
  <cp:revision>1</cp:revision>
  <dcterms:created xsi:type="dcterms:W3CDTF">2020-04-23T14:42:33Z</dcterms:created>
  <dcterms:modified xsi:type="dcterms:W3CDTF">2020-04-23T14:45:28Z</dcterms:modified>
</cp:coreProperties>
</file>