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62" r:id="rId31"/>
    <p:sldId id="290" r:id="rId32"/>
    <p:sldId id="291" r:id="rId33"/>
    <p:sldId id="292" r:id="rId34"/>
    <p:sldId id="293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2B04-47C7-B44D-B78C-690B3C29B4F4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A133D-6908-B94D-990A-15357EE0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A133D-6908-B94D-990A-15357EE08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F1E-511A-9446-844A-7E64B795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5529C-1A69-734B-9B42-00099E52E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58F0-D5C3-9C4A-8F75-A7B5989F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9ECD-550B-1C49-9FCF-1A710B7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4A2D-F528-8248-B27A-F7D47D37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32AC-F545-1241-84FA-BE0770B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AA7C-3BFA-3242-825D-59BFD133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6D7A-18FB-4A4B-920E-4B73101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C80A-4CF2-264A-B396-DB5EE959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167B-107E-ED46-9164-88E1756F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3BF84-D087-7D45-B4F6-104CDD058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18BB-5805-584E-B795-E302BA1D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7F71-D168-B04D-9289-5DD0F11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E8B5-F393-9B41-BFF1-7A9E823D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B294-8C05-4640-AAAD-B7DC6401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AC7D-BA20-6145-8FCB-DDCED32F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7F17-0B47-3E4F-8926-A5A328E1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275D-98AC-354E-8E74-B1FF166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8CE1-41E3-DC43-9500-95F614C2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BCEF-8524-EC45-908C-DCFF3C31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1A3C-F0AE-694A-AC71-4D3B790F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04FD-E045-464E-8352-466F682F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E179-C493-9B45-B14C-7C5087B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B45C-35F1-F64C-AC1C-9AD8BC16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FDCC-0E50-7A42-9075-D2F3BD7A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CC09-F0D3-3C4F-8C33-05F3561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B5BB-D0A2-1243-93E6-3A3EF0F44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2EB4-2D14-CF44-9E9D-AE2AF48B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C874-FC07-A347-8D95-01E9FA6E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A96C-4F10-5F45-8E8E-B872D8C3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CD05-F931-0946-9CA8-616816E7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BF0C-3B50-0F4F-B4C4-726F5F43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17A1-ADB6-BC49-9FDA-427A17F9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C4C9-3319-1D45-8F1A-D59B9035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D67B-E5BC-524A-844F-E8B9E0435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58231-9B0B-CD42-9C71-4E2B5665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9542C-8B4A-764D-8586-78492665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935BF-B664-C945-89A5-95B2C1B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BDA9-0058-1B4B-B3DF-B0689210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F5A3-A741-9A47-92C7-5B8D058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0BD12-2832-4648-8232-9BBC7EA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8A84F-A844-C14B-85F0-EA93F6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8A555-0807-6B4F-99D5-DFE3F498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059A-29DB-4143-B6D6-2316A5DE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31B40-66DA-F242-95CD-694D7D34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C0F14-6A3E-1D42-B3A0-3D2C0F44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39F3-3796-B445-8396-5BC5525D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73A5-D77C-404C-9D16-58B35F4B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5C72D-B526-704B-84B1-60C17E2B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A79A-100C-3441-8A7F-3D94CAE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DF96-E245-B448-9CA6-6B2C7AF8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DFD6-19CC-134F-B909-4FF3938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29A2-0BD7-3E49-B636-0D288FE2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F14DE-D490-F746-AE92-96EEE8C5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24F7-2614-8646-99A1-E69591C0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759F-725E-AA49-8774-C163DAF8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2DA4-EB53-544C-ACB3-DA6FBBD7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689C-11DA-5E40-B1CA-7AC1FD1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A7B62-B211-8A44-874A-4387F5E2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AD86-9B54-5B48-B814-F636E610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434C-B8E8-1F42-B9B9-32FFD4E6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BA5A-2338-3B48-92A8-A4911AE205EF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0B4F-00EC-B147-95DB-E209C7F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362B-0E6E-354B-8D1B-D5ED5CF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0DFC-91FF-144F-B29D-082004CD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lnSXkhE7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-goldschen-ohm/NEU337-Spring20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FEF38-A4E6-4148-85D4-35E62AB0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3AD16-8ECD-D140-926D-4D5D47F36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4824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428763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Pull the updated files from GitHub onto your computer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645033B-783C-A946-B0C3-700DDCFEAB80}"/>
              </a:ext>
            </a:extLst>
          </p:cNvPr>
          <p:cNvSpPr/>
          <p:nvPr/>
        </p:nvSpPr>
        <p:spPr>
          <a:xfrm>
            <a:off x="2690648" y="2448910"/>
            <a:ext cx="1397876" cy="1471449"/>
          </a:xfrm>
          <a:custGeom>
            <a:avLst/>
            <a:gdLst>
              <a:gd name="connsiteX0" fmla="*/ 1397876 w 1397876"/>
              <a:gd name="connsiteY0" fmla="*/ 0 h 1471449"/>
              <a:gd name="connsiteX1" fmla="*/ 1345324 w 1397876"/>
              <a:gd name="connsiteY1" fmla="*/ 31531 h 1471449"/>
              <a:gd name="connsiteX2" fmla="*/ 1282262 w 1397876"/>
              <a:gd name="connsiteY2" fmla="*/ 73573 h 1471449"/>
              <a:gd name="connsiteX3" fmla="*/ 1250731 w 1397876"/>
              <a:gd name="connsiteY3" fmla="*/ 94593 h 1471449"/>
              <a:gd name="connsiteX4" fmla="*/ 1219200 w 1397876"/>
              <a:gd name="connsiteY4" fmla="*/ 105104 h 1471449"/>
              <a:gd name="connsiteX5" fmla="*/ 1198180 w 1397876"/>
              <a:gd name="connsiteY5" fmla="*/ 136635 h 1471449"/>
              <a:gd name="connsiteX6" fmla="*/ 1135118 w 1397876"/>
              <a:gd name="connsiteY6" fmla="*/ 168166 h 1471449"/>
              <a:gd name="connsiteX7" fmla="*/ 1040524 w 1397876"/>
              <a:gd name="connsiteY7" fmla="*/ 231228 h 1471449"/>
              <a:gd name="connsiteX8" fmla="*/ 1008993 w 1397876"/>
              <a:gd name="connsiteY8" fmla="*/ 252249 h 1471449"/>
              <a:gd name="connsiteX9" fmla="*/ 956442 w 1397876"/>
              <a:gd name="connsiteY9" fmla="*/ 304800 h 1471449"/>
              <a:gd name="connsiteX10" fmla="*/ 924911 w 1397876"/>
              <a:gd name="connsiteY10" fmla="*/ 336331 h 1471449"/>
              <a:gd name="connsiteX11" fmla="*/ 830318 w 1397876"/>
              <a:gd name="connsiteY11" fmla="*/ 388883 h 1471449"/>
              <a:gd name="connsiteX12" fmla="*/ 767255 w 1397876"/>
              <a:gd name="connsiteY12" fmla="*/ 420414 h 1471449"/>
              <a:gd name="connsiteX13" fmla="*/ 704193 w 1397876"/>
              <a:gd name="connsiteY13" fmla="*/ 451945 h 1471449"/>
              <a:gd name="connsiteX14" fmla="*/ 651642 w 1397876"/>
              <a:gd name="connsiteY14" fmla="*/ 515007 h 1471449"/>
              <a:gd name="connsiteX15" fmla="*/ 599090 w 1397876"/>
              <a:gd name="connsiteY15" fmla="*/ 567559 h 1471449"/>
              <a:gd name="connsiteX16" fmla="*/ 515007 w 1397876"/>
              <a:gd name="connsiteY16" fmla="*/ 641131 h 1471449"/>
              <a:gd name="connsiteX17" fmla="*/ 483476 w 1397876"/>
              <a:gd name="connsiteY17" fmla="*/ 662152 h 1471449"/>
              <a:gd name="connsiteX18" fmla="*/ 462455 w 1397876"/>
              <a:gd name="connsiteY18" fmla="*/ 693683 h 1471449"/>
              <a:gd name="connsiteX19" fmla="*/ 430924 w 1397876"/>
              <a:gd name="connsiteY19" fmla="*/ 714704 h 1471449"/>
              <a:gd name="connsiteX20" fmla="*/ 388883 w 1397876"/>
              <a:gd name="connsiteY20" fmla="*/ 777766 h 1471449"/>
              <a:gd name="connsiteX21" fmla="*/ 357352 w 1397876"/>
              <a:gd name="connsiteY21" fmla="*/ 840828 h 1471449"/>
              <a:gd name="connsiteX22" fmla="*/ 325821 w 1397876"/>
              <a:gd name="connsiteY22" fmla="*/ 861849 h 1471449"/>
              <a:gd name="connsiteX23" fmla="*/ 315311 w 1397876"/>
              <a:gd name="connsiteY23" fmla="*/ 893380 h 1471449"/>
              <a:gd name="connsiteX24" fmla="*/ 252249 w 1397876"/>
              <a:gd name="connsiteY24" fmla="*/ 935421 h 1471449"/>
              <a:gd name="connsiteX25" fmla="*/ 210207 w 1397876"/>
              <a:gd name="connsiteY25" fmla="*/ 987973 h 1471449"/>
              <a:gd name="connsiteX26" fmla="*/ 199697 w 1397876"/>
              <a:gd name="connsiteY26" fmla="*/ 1019504 h 1471449"/>
              <a:gd name="connsiteX27" fmla="*/ 178676 w 1397876"/>
              <a:gd name="connsiteY27" fmla="*/ 1051035 h 1471449"/>
              <a:gd name="connsiteX28" fmla="*/ 147145 w 1397876"/>
              <a:gd name="connsiteY28" fmla="*/ 1145628 h 1471449"/>
              <a:gd name="connsiteX29" fmla="*/ 136635 w 1397876"/>
              <a:gd name="connsiteY29" fmla="*/ 1177159 h 1471449"/>
              <a:gd name="connsiteX30" fmla="*/ 126124 w 1397876"/>
              <a:gd name="connsiteY30" fmla="*/ 1208690 h 1471449"/>
              <a:gd name="connsiteX31" fmla="*/ 115614 w 1397876"/>
              <a:gd name="connsiteY31" fmla="*/ 1250731 h 1471449"/>
              <a:gd name="connsiteX32" fmla="*/ 105104 w 1397876"/>
              <a:gd name="connsiteY32" fmla="*/ 1355835 h 1471449"/>
              <a:gd name="connsiteX33" fmla="*/ 84083 w 1397876"/>
              <a:gd name="connsiteY33" fmla="*/ 1439918 h 1471449"/>
              <a:gd name="connsiteX34" fmla="*/ 63062 w 1397876"/>
              <a:gd name="connsiteY34" fmla="*/ 1376856 h 1471449"/>
              <a:gd name="connsiteX35" fmla="*/ 31531 w 1397876"/>
              <a:gd name="connsiteY35" fmla="*/ 1313793 h 1471449"/>
              <a:gd name="connsiteX36" fmla="*/ 0 w 1397876"/>
              <a:gd name="connsiteY36" fmla="*/ 1250731 h 1471449"/>
              <a:gd name="connsiteX37" fmla="*/ 10511 w 1397876"/>
              <a:gd name="connsiteY37" fmla="*/ 1198180 h 1471449"/>
              <a:gd name="connsiteX38" fmla="*/ 21021 w 1397876"/>
              <a:gd name="connsiteY38" fmla="*/ 1240221 h 1471449"/>
              <a:gd name="connsiteX39" fmla="*/ 31531 w 1397876"/>
              <a:gd name="connsiteY39" fmla="*/ 1334814 h 1471449"/>
              <a:gd name="connsiteX40" fmla="*/ 63062 w 1397876"/>
              <a:gd name="connsiteY40" fmla="*/ 1439918 h 1471449"/>
              <a:gd name="connsiteX41" fmla="*/ 73573 w 1397876"/>
              <a:gd name="connsiteY41" fmla="*/ 1471449 h 1471449"/>
              <a:gd name="connsiteX42" fmla="*/ 115614 w 1397876"/>
              <a:gd name="connsiteY42" fmla="*/ 1408387 h 1471449"/>
              <a:gd name="connsiteX43" fmla="*/ 147145 w 1397876"/>
              <a:gd name="connsiteY43" fmla="*/ 1345324 h 1471449"/>
              <a:gd name="connsiteX44" fmla="*/ 178676 w 1397876"/>
              <a:gd name="connsiteY44" fmla="*/ 1324304 h 1471449"/>
              <a:gd name="connsiteX45" fmla="*/ 210207 w 1397876"/>
              <a:gd name="connsiteY45" fmla="*/ 1292773 h 1471449"/>
              <a:gd name="connsiteX46" fmla="*/ 157655 w 1397876"/>
              <a:gd name="connsiteY46" fmla="*/ 1387366 h 1471449"/>
              <a:gd name="connsiteX47" fmla="*/ 126124 w 1397876"/>
              <a:gd name="connsiteY47" fmla="*/ 1408387 h 1471449"/>
              <a:gd name="connsiteX48" fmla="*/ 94593 w 1397876"/>
              <a:gd name="connsiteY48" fmla="*/ 1439918 h 1471449"/>
              <a:gd name="connsiteX49" fmla="*/ 73573 w 1397876"/>
              <a:gd name="connsiteY49" fmla="*/ 1460938 h 147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876" h="1471449">
                <a:moveTo>
                  <a:pt x="1397876" y="0"/>
                </a:moveTo>
                <a:cubicBezTo>
                  <a:pt x="1380359" y="10510"/>
                  <a:pt x="1362559" y="20563"/>
                  <a:pt x="1345324" y="31531"/>
                </a:cubicBezTo>
                <a:cubicBezTo>
                  <a:pt x="1324010" y="45095"/>
                  <a:pt x="1303283" y="59559"/>
                  <a:pt x="1282262" y="73573"/>
                </a:cubicBezTo>
                <a:cubicBezTo>
                  <a:pt x="1271752" y="80580"/>
                  <a:pt x="1262714" y="90598"/>
                  <a:pt x="1250731" y="94593"/>
                </a:cubicBezTo>
                <a:lnTo>
                  <a:pt x="1219200" y="105104"/>
                </a:lnTo>
                <a:cubicBezTo>
                  <a:pt x="1212193" y="115614"/>
                  <a:pt x="1207112" y="127703"/>
                  <a:pt x="1198180" y="136635"/>
                </a:cubicBezTo>
                <a:cubicBezTo>
                  <a:pt x="1177805" y="157010"/>
                  <a:pt x="1160764" y="159618"/>
                  <a:pt x="1135118" y="168166"/>
                </a:cubicBezTo>
                <a:lnTo>
                  <a:pt x="1040524" y="231228"/>
                </a:lnTo>
                <a:lnTo>
                  <a:pt x="1008993" y="252249"/>
                </a:lnTo>
                <a:cubicBezTo>
                  <a:pt x="970456" y="310056"/>
                  <a:pt x="1008993" y="261008"/>
                  <a:pt x="956442" y="304800"/>
                </a:cubicBezTo>
                <a:cubicBezTo>
                  <a:pt x="945023" y="314316"/>
                  <a:pt x="936644" y="327205"/>
                  <a:pt x="924911" y="336331"/>
                </a:cubicBezTo>
                <a:cubicBezTo>
                  <a:pt x="870700" y="378496"/>
                  <a:pt x="877893" y="373025"/>
                  <a:pt x="830318" y="388883"/>
                </a:cubicBezTo>
                <a:cubicBezTo>
                  <a:pt x="739945" y="449131"/>
                  <a:pt x="854290" y="376896"/>
                  <a:pt x="767255" y="420414"/>
                </a:cubicBezTo>
                <a:cubicBezTo>
                  <a:pt x="685757" y="461163"/>
                  <a:pt x="783447" y="425528"/>
                  <a:pt x="704193" y="451945"/>
                </a:cubicBezTo>
                <a:cubicBezTo>
                  <a:pt x="652009" y="530224"/>
                  <a:pt x="719074" y="434089"/>
                  <a:pt x="651642" y="515007"/>
                </a:cubicBezTo>
                <a:cubicBezTo>
                  <a:pt x="607849" y="567559"/>
                  <a:pt x="656897" y="529021"/>
                  <a:pt x="599090" y="567559"/>
                </a:cubicBezTo>
                <a:cubicBezTo>
                  <a:pt x="564055" y="620111"/>
                  <a:pt x="588580" y="592082"/>
                  <a:pt x="515007" y="641131"/>
                </a:cubicBezTo>
                <a:lnTo>
                  <a:pt x="483476" y="662152"/>
                </a:lnTo>
                <a:cubicBezTo>
                  <a:pt x="476469" y="672662"/>
                  <a:pt x="471387" y="684751"/>
                  <a:pt x="462455" y="693683"/>
                </a:cubicBezTo>
                <a:cubicBezTo>
                  <a:pt x="453523" y="702615"/>
                  <a:pt x="439242" y="705197"/>
                  <a:pt x="430924" y="714704"/>
                </a:cubicBezTo>
                <a:cubicBezTo>
                  <a:pt x="414288" y="733717"/>
                  <a:pt x="388883" y="777766"/>
                  <a:pt x="388883" y="777766"/>
                </a:cubicBezTo>
                <a:cubicBezTo>
                  <a:pt x="380335" y="803412"/>
                  <a:pt x="377728" y="820452"/>
                  <a:pt x="357352" y="840828"/>
                </a:cubicBezTo>
                <a:cubicBezTo>
                  <a:pt x="348420" y="849760"/>
                  <a:pt x="336331" y="854842"/>
                  <a:pt x="325821" y="861849"/>
                </a:cubicBezTo>
                <a:cubicBezTo>
                  <a:pt x="322318" y="872359"/>
                  <a:pt x="323145" y="885546"/>
                  <a:pt x="315311" y="893380"/>
                </a:cubicBezTo>
                <a:cubicBezTo>
                  <a:pt x="297447" y="911244"/>
                  <a:pt x="252249" y="935421"/>
                  <a:pt x="252249" y="935421"/>
                </a:cubicBezTo>
                <a:cubicBezTo>
                  <a:pt x="225828" y="1014677"/>
                  <a:pt x="264541" y="920054"/>
                  <a:pt x="210207" y="987973"/>
                </a:cubicBezTo>
                <a:cubicBezTo>
                  <a:pt x="203286" y="996624"/>
                  <a:pt x="204652" y="1009595"/>
                  <a:pt x="199697" y="1019504"/>
                </a:cubicBezTo>
                <a:cubicBezTo>
                  <a:pt x="194048" y="1030802"/>
                  <a:pt x="185683" y="1040525"/>
                  <a:pt x="178676" y="1051035"/>
                </a:cubicBezTo>
                <a:lnTo>
                  <a:pt x="147145" y="1145628"/>
                </a:lnTo>
                <a:lnTo>
                  <a:pt x="136635" y="1177159"/>
                </a:lnTo>
                <a:cubicBezTo>
                  <a:pt x="133131" y="1187669"/>
                  <a:pt x="128811" y="1197942"/>
                  <a:pt x="126124" y="1208690"/>
                </a:cubicBezTo>
                <a:lnTo>
                  <a:pt x="115614" y="1250731"/>
                </a:lnTo>
                <a:cubicBezTo>
                  <a:pt x="112111" y="1285766"/>
                  <a:pt x="110892" y="1321105"/>
                  <a:pt x="105104" y="1355835"/>
                </a:cubicBezTo>
                <a:cubicBezTo>
                  <a:pt x="100354" y="1384332"/>
                  <a:pt x="84083" y="1439918"/>
                  <a:pt x="84083" y="1439918"/>
                </a:cubicBezTo>
                <a:cubicBezTo>
                  <a:pt x="77076" y="1418897"/>
                  <a:pt x="75352" y="1395293"/>
                  <a:pt x="63062" y="1376856"/>
                </a:cubicBezTo>
                <a:cubicBezTo>
                  <a:pt x="2818" y="1286485"/>
                  <a:pt x="75048" y="1400828"/>
                  <a:pt x="31531" y="1313793"/>
                </a:cubicBezTo>
                <a:cubicBezTo>
                  <a:pt x="-9218" y="1232294"/>
                  <a:pt x="26420" y="1329986"/>
                  <a:pt x="0" y="1250731"/>
                </a:cubicBezTo>
                <a:cubicBezTo>
                  <a:pt x="3504" y="1233214"/>
                  <a:pt x="-5467" y="1206169"/>
                  <a:pt x="10511" y="1198180"/>
                </a:cubicBezTo>
                <a:cubicBezTo>
                  <a:pt x="23431" y="1191720"/>
                  <a:pt x="18825" y="1225944"/>
                  <a:pt x="21021" y="1240221"/>
                </a:cubicBezTo>
                <a:cubicBezTo>
                  <a:pt x="25845" y="1271577"/>
                  <a:pt x="26707" y="1303458"/>
                  <a:pt x="31531" y="1334814"/>
                </a:cubicBezTo>
                <a:cubicBezTo>
                  <a:pt x="36068" y="1364307"/>
                  <a:pt x="54881" y="1415374"/>
                  <a:pt x="63062" y="1439918"/>
                </a:cubicBezTo>
                <a:lnTo>
                  <a:pt x="73573" y="1471449"/>
                </a:lnTo>
                <a:cubicBezTo>
                  <a:pt x="87587" y="1450428"/>
                  <a:pt x="107625" y="1432354"/>
                  <a:pt x="115614" y="1408387"/>
                </a:cubicBezTo>
                <a:cubicBezTo>
                  <a:pt x="124162" y="1382742"/>
                  <a:pt x="126770" y="1365699"/>
                  <a:pt x="147145" y="1345324"/>
                </a:cubicBezTo>
                <a:cubicBezTo>
                  <a:pt x="156077" y="1336392"/>
                  <a:pt x="168972" y="1332391"/>
                  <a:pt x="178676" y="1324304"/>
                </a:cubicBezTo>
                <a:cubicBezTo>
                  <a:pt x="190095" y="1314788"/>
                  <a:pt x="199697" y="1303283"/>
                  <a:pt x="210207" y="1292773"/>
                </a:cubicBezTo>
                <a:cubicBezTo>
                  <a:pt x="199254" y="1325632"/>
                  <a:pt x="188634" y="1366713"/>
                  <a:pt x="157655" y="1387366"/>
                </a:cubicBezTo>
                <a:cubicBezTo>
                  <a:pt x="147145" y="1394373"/>
                  <a:pt x="135828" y="1400300"/>
                  <a:pt x="126124" y="1408387"/>
                </a:cubicBezTo>
                <a:cubicBezTo>
                  <a:pt x="114705" y="1417903"/>
                  <a:pt x="106012" y="1430402"/>
                  <a:pt x="94593" y="1439918"/>
                </a:cubicBezTo>
                <a:cubicBezTo>
                  <a:pt x="67037" y="1462881"/>
                  <a:pt x="48519" y="1460938"/>
                  <a:pt x="73573" y="1460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Same!</a:t>
            </a:r>
          </a:p>
        </p:txBody>
      </p:sp>
    </p:spTree>
    <p:extLst>
      <p:ext uri="{BB962C8B-B14F-4D97-AF65-F5344CB8AC3E}">
        <p14:creationId xmlns:p14="http://schemas.microsoft.com/office/powerpoint/2010/main" val="374438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428763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Edit the README file on your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v3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the same!</a:t>
            </a:r>
          </a:p>
        </p:txBody>
      </p:sp>
    </p:spTree>
    <p:extLst>
      <p:ext uri="{BB962C8B-B14F-4D97-AF65-F5344CB8AC3E}">
        <p14:creationId xmlns:p14="http://schemas.microsoft.com/office/powerpoint/2010/main" val="23942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428763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Commit and push the updated files to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v3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Same!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45AA439-7F02-9545-B4CD-35000ED4EE53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428763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Add a new file “</a:t>
            </a:r>
            <a:r>
              <a:rPr lang="en-US" dirty="0" err="1"/>
              <a:t>coolstuff.py</a:t>
            </a:r>
            <a:r>
              <a:rPr lang="en-US" dirty="0"/>
              <a:t>” to the repo directory on your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the same!</a:t>
            </a:r>
          </a:p>
        </p:txBody>
      </p:sp>
    </p:spTree>
    <p:extLst>
      <p:ext uri="{BB962C8B-B14F-4D97-AF65-F5344CB8AC3E}">
        <p14:creationId xmlns:p14="http://schemas.microsoft.com/office/powerpoint/2010/main" val="46100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375190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Commit and push the new file to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Same!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45AA439-7F02-9545-B4CD-35000ED4EE53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375190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Edit ”</a:t>
            </a:r>
            <a:r>
              <a:rPr lang="en-US" dirty="0" err="1"/>
              <a:t>coolstuff.py</a:t>
            </a:r>
            <a:r>
              <a:rPr lang="en-US" dirty="0"/>
              <a:t>” on your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the same!</a:t>
            </a:r>
          </a:p>
        </p:txBody>
      </p:sp>
    </p:spTree>
    <p:extLst>
      <p:ext uri="{BB962C8B-B14F-4D97-AF65-F5344CB8AC3E}">
        <p14:creationId xmlns:p14="http://schemas.microsoft.com/office/powerpoint/2010/main" val="240404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993435" y="4456100"/>
            <a:ext cx="375190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Make a different change to ”</a:t>
            </a:r>
            <a:r>
              <a:rPr lang="en-US" dirty="0" err="1"/>
              <a:t>coolstuff.py</a:t>
            </a:r>
            <a:r>
              <a:rPr lang="en-US" dirty="0"/>
              <a:t>” on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the same!</a:t>
            </a:r>
          </a:p>
        </p:txBody>
      </p:sp>
    </p:spTree>
    <p:extLst>
      <p:ext uri="{BB962C8B-B14F-4D97-AF65-F5344CB8AC3E}">
        <p14:creationId xmlns:p14="http://schemas.microsoft.com/office/powerpoint/2010/main" val="171593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375190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Commit and push the updated file to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Conflict!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45AA439-7F02-9545-B4CD-35000ED4EE53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F854FC2-04C8-0648-BB64-7A2A9DE4E717}"/>
              </a:ext>
            </a:extLst>
          </p:cNvPr>
          <p:cNvSpPr/>
          <p:nvPr/>
        </p:nvSpPr>
        <p:spPr>
          <a:xfrm>
            <a:off x="7451834" y="5032797"/>
            <a:ext cx="2196663" cy="758403"/>
          </a:xfrm>
          <a:custGeom>
            <a:avLst/>
            <a:gdLst>
              <a:gd name="connsiteX0" fmla="*/ 0 w 2196663"/>
              <a:gd name="connsiteY0" fmla="*/ 758403 h 758403"/>
              <a:gd name="connsiteX1" fmla="*/ 262759 w 2196663"/>
              <a:gd name="connsiteY1" fmla="*/ 737382 h 758403"/>
              <a:gd name="connsiteX2" fmla="*/ 367863 w 2196663"/>
              <a:gd name="connsiteY2" fmla="*/ 726872 h 758403"/>
              <a:gd name="connsiteX3" fmla="*/ 714704 w 2196663"/>
              <a:gd name="connsiteY3" fmla="*/ 716362 h 758403"/>
              <a:gd name="connsiteX4" fmla="*/ 777766 w 2196663"/>
              <a:gd name="connsiteY4" fmla="*/ 695341 h 758403"/>
              <a:gd name="connsiteX5" fmla="*/ 840828 w 2196663"/>
              <a:gd name="connsiteY5" fmla="*/ 653300 h 758403"/>
              <a:gd name="connsiteX6" fmla="*/ 861849 w 2196663"/>
              <a:gd name="connsiteY6" fmla="*/ 621769 h 758403"/>
              <a:gd name="connsiteX7" fmla="*/ 893380 w 2196663"/>
              <a:gd name="connsiteY7" fmla="*/ 611258 h 758403"/>
              <a:gd name="connsiteX8" fmla="*/ 935421 w 2196663"/>
              <a:gd name="connsiteY8" fmla="*/ 548196 h 758403"/>
              <a:gd name="connsiteX9" fmla="*/ 977463 w 2196663"/>
              <a:gd name="connsiteY9" fmla="*/ 485134 h 758403"/>
              <a:gd name="connsiteX10" fmla="*/ 1019504 w 2196663"/>
              <a:gd name="connsiteY10" fmla="*/ 422072 h 758403"/>
              <a:gd name="connsiteX11" fmla="*/ 1040525 w 2196663"/>
              <a:gd name="connsiteY11" fmla="*/ 390541 h 758403"/>
              <a:gd name="connsiteX12" fmla="*/ 1051035 w 2196663"/>
              <a:gd name="connsiteY12" fmla="*/ 359010 h 758403"/>
              <a:gd name="connsiteX13" fmla="*/ 1114097 w 2196663"/>
              <a:gd name="connsiteY13" fmla="*/ 264417 h 758403"/>
              <a:gd name="connsiteX14" fmla="*/ 1135118 w 2196663"/>
              <a:gd name="connsiteY14" fmla="*/ 232886 h 758403"/>
              <a:gd name="connsiteX15" fmla="*/ 1187669 w 2196663"/>
              <a:gd name="connsiteY15" fmla="*/ 169824 h 758403"/>
              <a:gd name="connsiteX16" fmla="*/ 1282263 w 2196663"/>
              <a:gd name="connsiteY16" fmla="*/ 106762 h 758403"/>
              <a:gd name="connsiteX17" fmla="*/ 1313794 w 2196663"/>
              <a:gd name="connsiteY17" fmla="*/ 85741 h 758403"/>
              <a:gd name="connsiteX18" fmla="*/ 1408387 w 2196663"/>
              <a:gd name="connsiteY18" fmla="*/ 54210 h 758403"/>
              <a:gd name="connsiteX19" fmla="*/ 1439918 w 2196663"/>
              <a:gd name="connsiteY19" fmla="*/ 43700 h 758403"/>
              <a:gd name="connsiteX20" fmla="*/ 1923394 w 2196663"/>
              <a:gd name="connsiteY20" fmla="*/ 12169 h 758403"/>
              <a:gd name="connsiteX21" fmla="*/ 2196663 w 2196663"/>
              <a:gd name="connsiteY21" fmla="*/ 1658 h 75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6663" h="758403">
                <a:moveTo>
                  <a:pt x="0" y="758403"/>
                </a:moveTo>
                <a:cubicBezTo>
                  <a:pt x="394343" y="722555"/>
                  <a:pt x="-214944" y="777191"/>
                  <a:pt x="262759" y="737382"/>
                </a:cubicBezTo>
                <a:cubicBezTo>
                  <a:pt x="297847" y="734458"/>
                  <a:pt x="332692" y="728508"/>
                  <a:pt x="367863" y="726872"/>
                </a:cubicBezTo>
                <a:cubicBezTo>
                  <a:pt x="483405" y="721498"/>
                  <a:pt x="599090" y="719865"/>
                  <a:pt x="714704" y="716362"/>
                </a:cubicBezTo>
                <a:cubicBezTo>
                  <a:pt x="735725" y="709355"/>
                  <a:pt x="759330" y="707632"/>
                  <a:pt x="777766" y="695341"/>
                </a:cubicBezTo>
                <a:lnTo>
                  <a:pt x="840828" y="653300"/>
                </a:lnTo>
                <a:cubicBezTo>
                  <a:pt x="847835" y="642790"/>
                  <a:pt x="851985" y="629660"/>
                  <a:pt x="861849" y="621769"/>
                </a:cubicBezTo>
                <a:cubicBezTo>
                  <a:pt x="870500" y="614848"/>
                  <a:pt x="885546" y="619092"/>
                  <a:pt x="893380" y="611258"/>
                </a:cubicBezTo>
                <a:cubicBezTo>
                  <a:pt x="911244" y="593394"/>
                  <a:pt x="921407" y="569217"/>
                  <a:pt x="935421" y="548196"/>
                </a:cubicBezTo>
                <a:lnTo>
                  <a:pt x="977463" y="485134"/>
                </a:lnTo>
                <a:lnTo>
                  <a:pt x="1019504" y="422072"/>
                </a:lnTo>
                <a:lnTo>
                  <a:pt x="1040525" y="390541"/>
                </a:lnTo>
                <a:cubicBezTo>
                  <a:pt x="1044028" y="380031"/>
                  <a:pt x="1045655" y="368695"/>
                  <a:pt x="1051035" y="359010"/>
                </a:cubicBezTo>
                <a:cubicBezTo>
                  <a:pt x="1051041" y="359000"/>
                  <a:pt x="1103583" y="280187"/>
                  <a:pt x="1114097" y="264417"/>
                </a:cubicBezTo>
                <a:lnTo>
                  <a:pt x="1135118" y="232886"/>
                </a:lnTo>
                <a:cubicBezTo>
                  <a:pt x="1153804" y="204857"/>
                  <a:pt x="1159654" y="191613"/>
                  <a:pt x="1187669" y="169824"/>
                </a:cubicBezTo>
                <a:cubicBezTo>
                  <a:pt x="1187687" y="169810"/>
                  <a:pt x="1266487" y="117279"/>
                  <a:pt x="1282263" y="106762"/>
                </a:cubicBezTo>
                <a:cubicBezTo>
                  <a:pt x="1292773" y="99755"/>
                  <a:pt x="1301810" y="89736"/>
                  <a:pt x="1313794" y="85741"/>
                </a:cubicBezTo>
                <a:lnTo>
                  <a:pt x="1408387" y="54210"/>
                </a:lnTo>
                <a:cubicBezTo>
                  <a:pt x="1418897" y="50707"/>
                  <a:pt x="1428872" y="44550"/>
                  <a:pt x="1439918" y="43700"/>
                </a:cubicBezTo>
                <a:cubicBezTo>
                  <a:pt x="1783137" y="17298"/>
                  <a:pt x="1621942" y="27241"/>
                  <a:pt x="1923394" y="12169"/>
                </a:cubicBezTo>
                <a:cubicBezTo>
                  <a:pt x="2070051" y="-6164"/>
                  <a:pt x="1979231" y="1658"/>
                  <a:pt x="2196663" y="1658"/>
                </a:cubicBez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905D3FB-52BC-914D-9D10-857024BA4B8E}"/>
              </a:ext>
            </a:extLst>
          </p:cNvPr>
          <p:cNvSpPr/>
          <p:nvPr/>
        </p:nvSpPr>
        <p:spPr>
          <a:xfrm>
            <a:off x="8198069" y="5738648"/>
            <a:ext cx="1492469" cy="557049"/>
          </a:xfrm>
          <a:custGeom>
            <a:avLst/>
            <a:gdLst>
              <a:gd name="connsiteX0" fmla="*/ 0 w 1492469"/>
              <a:gd name="connsiteY0" fmla="*/ 0 h 557049"/>
              <a:gd name="connsiteX1" fmla="*/ 136634 w 1492469"/>
              <a:gd name="connsiteY1" fmla="*/ 31531 h 557049"/>
              <a:gd name="connsiteX2" fmla="*/ 189186 w 1492469"/>
              <a:gd name="connsiteY2" fmla="*/ 84083 h 557049"/>
              <a:gd name="connsiteX3" fmla="*/ 262759 w 1492469"/>
              <a:gd name="connsiteY3" fmla="*/ 178676 h 557049"/>
              <a:gd name="connsiteX4" fmla="*/ 304800 w 1492469"/>
              <a:gd name="connsiteY4" fmla="*/ 241738 h 557049"/>
              <a:gd name="connsiteX5" fmla="*/ 325821 w 1492469"/>
              <a:gd name="connsiteY5" fmla="*/ 273269 h 557049"/>
              <a:gd name="connsiteX6" fmla="*/ 378372 w 1492469"/>
              <a:gd name="connsiteY6" fmla="*/ 367862 h 557049"/>
              <a:gd name="connsiteX7" fmla="*/ 399393 w 1492469"/>
              <a:gd name="connsiteY7" fmla="*/ 399393 h 557049"/>
              <a:gd name="connsiteX8" fmla="*/ 420414 w 1492469"/>
              <a:gd name="connsiteY8" fmla="*/ 430924 h 557049"/>
              <a:gd name="connsiteX9" fmla="*/ 451945 w 1492469"/>
              <a:gd name="connsiteY9" fmla="*/ 451945 h 557049"/>
              <a:gd name="connsiteX10" fmla="*/ 515007 w 1492469"/>
              <a:gd name="connsiteY10" fmla="*/ 493986 h 557049"/>
              <a:gd name="connsiteX11" fmla="*/ 546538 w 1492469"/>
              <a:gd name="connsiteY11" fmla="*/ 515007 h 557049"/>
              <a:gd name="connsiteX12" fmla="*/ 609600 w 1492469"/>
              <a:gd name="connsiteY12" fmla="*/ 536028 h 557049"/>
              <a:gd name="connsiteX13" fmla="*/ 704193 w 1492469"/>
              <a:gd name="connsiteY13" fmla="*/ 557049 h 557049"/>
              <a:gd name="connsiteX14" fmla="*/ 1492469 w 1492469"/>
              <a:gd name="connsiteY14" fmla="*/ 546538 h 5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2469" h="557049">
                <a:moveTo>
                  <a:pt x="0" y="0"/>
                </a:moveTo>
                <a:cubicBezTo>
                  <a:pt x="115967" y="23194"/>
                  <a:pt x="71208" y="9723"/>
                  <a:pt x="136634" y="31531"/>
                </a:cubicBezTo>
                <a:cubicBezTo>
                  <a:pt x="194441" y="70069"/>
                  <a:pt x="145393" y="31531"/>
                  <a:pt x="189186" y="84083"/>
                </a:cubicBezTo>
                <a:cubicBezTo>
                  <a:pt x="271507" y="182867"/>
                  <a:pt x="156509" y="19301"/>
                  <a:pt x="262759" y="178676"/>
                </a:cubicBezTo>
                <a:lnTo>
                  <a:pt x="304800" y="241738"/>
                </a:lnTo>
                <a:lnTo>
                  <a:pt x="325821" y="273269"/>
                </a:lnTo>
                <a:cubicBezTo>
                  <a:pt x="344320" y="328767"/>
                  <a:pt x="330186" y="295583"/>
                  <a:pt x="378372" y="367862"/>
                </a:cubicBezTo>
                <a:lnTo>
                  <a:pt x="399393" y="399393"/>
                </a:lnTo>
                <a:cubicBezTo>
                  <a:pt x="406400" y="409903"/>
                  <a:pt x="409904" y="423917"/>
                  <a:pt x="420414" y="430924"/>
                </a:cubicBezTo>
                <a:cubicBezTo>
                  <a:pt x="430924" y="437931"/>
                  <a:pt x="442241" y="443858"/>
                  <a:pt x="451945" y="451945"/>
                </a:cubicBezTo>
                <a:cubicBezTo>
                  <a:pt x="504431" y="495683"/>
                  <a:pt x="459595" y="475516"/>
                  <a:pt x="515007" y="493986"/>
                </a:cubicBezTo>
                <a:cubicBezTo>
                  <a:pt x="525517" y="500993"/>
                  <a:pt x="534995" y="509877"/>
                  <a:pt x="546538" y="515007"/>
                </a:cubicBezTo>
                <a:cubicBezTo>
                  <a:pt x="566786" y="524006"/>
                  <a:pt x="588579" y="529021"/>
                  <a:pt x="609600" y="536028"/>
                </a:cubicBezTo>
                <a:cubicBezTo>
                  <a:pt x="661345" y="553276"/>
                  <a:pt x="630209" y="544718"/>
                  <a:pt x="704193" y="557049"/>
                </a:cubicBezTo>
                <a:lnTo>
                  <a:pt x="1492469" y="546538"/>
                </a:ln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E1A797-4061-E241-9444-D25668B24FB5}"/>
              </a:ext>
            </a:extLst>
          </p:cNvPr>
          <p:cNvSpPr/>
          <p:nvPr/>
        </p:nvSpPr>
        <p:spPr>
          <a:xfrm>
            <a:off x="6737131" y="5423053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448C4A-45FB-064B-9A7F-83B49D47E974}"/>
              </a:ext>
            </a:extLst>
          </p:cNvPr>
          <p:cNvSpPr/>
          <p:nvPr/>
        </p:nvSpPr>
        <p:spPr>
          <a:xfrm>
            <a:off x="9648221" y="4670191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1A291-72E8-1748-93DD-244000EE845D}"/>
              </a:ext>
            </a:extLst>
          </p:cNvPr>
          <p:cNvSpPr/>
          <p:nvPr/>
        </p:nvSpPr>
        <p:spPr>
          <a:xfrm>
            <a:off x="9711557" y="5905139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AEC37-2915-9341-8890-87C80DD1D309}"/>
              </a:ext>
            </a:extLst>
          </p:cNvPr>
          <p:cNvSpPr txBox="1"/>
          <p:nvPr/>
        </p:nvSpPr>
        <p:spPr>
          <a:xfrm>
            <a:off x="5165706" y="5508242"/>
            <a:ext cx="157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  <a:p>
            <a:r>
              <a:rPr lang="en-US" dirty="0"/>
              <a:t>and GitHub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708F5-A5BC-D041-83E2-8CDE41182CF3}"/>
              </a:ext>
            </a:extLst>
          </p:cNvPr>
          <p:cNvSpPr txBox="1"/>
          <p:nvPr/>
        </p:nvSpPr>
        <p:spPr>
          <a:xfrm>
            <a:off x="10443077" y="4794598"/>
            <a:ext cx="15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35A51-60E1-CA49-A563-04078DB26CAD}"/>
              </a:ext>
            </a:extLst>
          </p:cNvPr>
          <p:cNvSpPr txBox="1"/>
          <p:nvPr/>
        </p:nvSpPr>
        <p:spPr>
          <a:xfrm>
            <a:off x="10464096" y="603772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376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0" y="5654279"/>
            <a:ext cx="375190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Pull v5a from GitHub and merge it with v5a on your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v5a/b merge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Merge v5a,b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11867D1-E60D-734E-B093-5B427C1993E6}"/>
              </a:ext>
            </a:extLst>
          </p:cNvPr>
          <p:cNvSpPr/>
          <p:nvPr/>
        </p:nvSpPr>
        <p:spPr>
          <a:xfrm>
            <a:off x="2690648" y="2448910"/>
            <a:ext cx="1397876" cy="1471449"/>
          </a:xfrm>
          <a:custGeom>
            <a:avLst/>
            <a:gdLst>
              <a:gd name="connsiteX0" fmla="*/ 1397876 w 1397876"/>
              <a:gd name="connsiteY0" fmla="*/ 0 h 1471449"/>
              <a:gd name="connsiteX1" fmla="*/ 1345324 w 1397876"/>
              <a:gd name="connsiteY1" fmla="*/ 31531 h 1471449"/>
              <a:gd name="connsiteX2" fmla="*/ 1282262 w 1397876"/>
              <a:gd name="connsiteY2" fmla="*/ 73573 h 1471449"/>
              <a:gd name="connsiteX3" fmla="*/ 1250731 w 1397876"/>
              <a:gd name="connsiteY3" fmla="*/ 94593 h 1471449"/>
              <a:gd name="connsiteX4" fmla="*/ 1219200 w 1397876"/>
              <a:gd name="connsiteY4" fmla="*/ 105104 h 1471449"/>
              <a:gd name="connsiteX5" fmla="*/ 1198180 w 1397876"/>
              <a:gd name="connsiteY5" fmla="*/ 136635 h 1471449"/>
              <a:gd name="connsiteX6" fmla="*/ 1135118 w 1397876"/>
              <a:gd name="connsiteY6" fmla="*/ 168166 h 1471449"/>
              <a:gd name="connsiteX7" fmla="*/ 1040524 w 1397876"/>
              <a:gd name="connsiteY7" fmla="*/ 231228 h 1471449"/>
              <a:gd name="connsiteX8" fmla="*/ 1008993 w 1397876"/>
              <a:gd name="connsiteY8" fmla="*/ 252249 h 1471449"/>
              <a:gd name="connsiteX9" fmla="*/ 956442 w 1397876"/>
              <a:gd name="connsiteY9" fmla="*/ 304800 h 1471449"/>
              <a:gd name="connsiteX10" fmla="*/ 924911 w 1397876"/>
              <a:gd name="connsiteY10" fmla="*/ 336331 h 1471449"/>
              <a:gd name="connsiteX11" fmla="*/ 830318 w 1397876"/>
              <a:gd name="connsiteY11" fmla="*/ 388883 h 1471449"/>
              <a:gd name="connsiteX12" fmla="*/ 767255 w 1397876"/>
              <a:gd name="connsiteY12" fmla="*/ 420414 h 1471449"/>
              <a:gd name="connsiteX13" fmla="*/ 704193 w 1397876"/>
              <a:gd name="connsiteY13" fmla="*/ 451945 h 1471449"/>
              <a:gd name="connsiteX14" fmla="*/ 651642 w 1397876"/>
              <a:gd name="connsiteY14" fmla="*/ 515007 h 1471449"/>
              <a:gd name="connsiteX15" fmla="*/ 599090 w 1397876"/>
              <a:gd name="connsiteY15" fmla="*/ 567559 h 1471449"/>
              <a:gd name="connsiteX16" fmla="*/ 515007 w 1397876"/>
              <a:gd name="connsiteY16" fmla="*/ 641131 h 1471449"/>
              <a:gd name="connsiteX17" fmla="*/ 483476 w 1397876"/>
              <a:gd name="connsiteY17" fmla="*/ 662152 h 1471449"/>
              <a:gd name="connsiteX18" fmla="*/ 462455 w 1397876"/>
              <a:gd name="connsiteY18" fmla="*/ 693683 h 1471449"/>
              <a:gd name="connsiteX19" fmla="*/ 430924 w 1397876"/>
              <a:gd name="connsiteY19" fmla="*/ 714704 h 1471449"/>
              <a:gd name="connsiteX20" fmla="*/ 388883 w 1397876"/>
              <a:gd name="connsiteY20" fmla="*/ 777766 h 1471449"/>
              <a:gd name="connsiteX21" fmla="*/ 357352 w 1397876"/>
              <a:gd name="connsiteY21" fmla="*/ 840828 h 1471449"/>
              <a:gd name="connsiteX22" fmla="*/ 325821 w 1397876"/>
              <a:gd name="connsiteY22" fmla="*/ 861849 h 1471449"/>
              <a:gd name="connsiteX23" fmla="*/ 315311 w 1397876"/>
              <a:gd name="connsiteY23" fmla="*/ 893380 h 1471449"/>
              <a:gd name="connsiteX24" fmla="*/ 252249 w 1397876"/>
              <a:gd name="connsiteY24" fmla="*/ 935421 h 1471449"/>
              <a:gd name="connsiteX25" fmla="*/ 210207 w 1397876"/>
              <a:gd name="connsiteY25" fmla="*/ 987973 h 1471449"/>
              <a:gd name="connsiteX26" fmla="*/ 199697 w 1397876"/>
              <a:gd name="connsiteY26" fmla="*/ 1019504 h 1471449"/>
              <a:gd name="connsiteX27" fmla="*/ 178676 w 1397876"/>
              <a:gd name="connsiteY27" fmla="*/ 1051035 h 1471449"/>
              <a:gd name="connsiteX28" fmla="*/ 147145 w 1397876"/>
              <a:gd name="connsiteY28" fmla="*/ 1145628 h 1471449"/>
              <a:gd name="connsiteX29" fmla="*/ 136635 w 1397876"/>
              <a:gd name="connsiteY29" fmla="*/ 1177159 h 1471449"/>
              <a:gd name="connsiteX30" fmla="*/ 126124 w 1397876"/>
              <a:gd name="connsiteY30" fmla="*/ 1208690 h 1471449"/>
              <a:gd name="connsiteX31" fmla="*/ 115614 w 1397876"/>
              <a:gd name="connsiteY31" fmla="*/ 1250731 h 1471449"/>
              <a:gd name="connsiteX32" fmla="*/ 105104 w 1397876"/>
              <a:gd name="connsiteY32" fmla="*/ 1355835 h 1471449"/>
              <a:gd name="connsiteX33" fmla="*/ 84083 w 1397876"/>
              <a:gd name="connsiteY33" fmla="*/ 1439918 h 1471449"/>
              <a:gd name="connsiteX34" fmla="*/ 63062 w 1397876"/>
              <a:gd name="connsiteY34" fmla="*/ 1376856 h 1471449"/>
              <a:gd name="connsiteX35" fmla="*/ 31531 w 1397876"/>
              <a:gd name="connsiteY35" fmla="*/ 1313793 h 1471449"/>
              <a:gd name="connsiteX36" fmla="*/ 0 w 1397876"/>
              <a:gd name="connsiteY36" fmla="*/ 1250731 h 1471449"/>
              <a:gd name="connsiteX37" fmla="*/ 10511 w 1397876"/>
              <a:gd name="connsiteY37" fmla="*/ 1198180 h 1471449"/>
              <a:gd name="connsiteX38" fmla="*/ 21021 w 1397876"/>
              <a:gd name="connsiteY38" fmla="*/ 1240221 h 1471449"/>
              <a:gd name="connsiteX39" fmla="*/ 31531 w 1397876"/>
              <a:gd name="connsiteY39" fmla="*/ 1334814 h 1471449"/>
              <a:gd name="connsiteX40" fmla="*/ 63062 w 1397876"/>
              <a:gd name="connsiteY40" fmla="*/ 1439918 h 1471449"/>
              <a:gd name="connsiteX41" fmla="*/ 73573 w 1397876"/>
              <a:gd name="connsiteY41" fmla="*/ 1471449 h 1471449"/>
              <a:gd name="connsiteX42" fmla="*/ 115614 w 1397876"/>
              <a:gd name="connsiteY42" fmla="*/ 1408387 h 1471449"/>
              <a:gd name="connsiteX43" fmla="*/ 147145 w 1397876"/>
              <a:gd name="connsiteY43" fmla="*/ 1345324 h 1471449"/>
              <a:gd name="connsiteX44" fmla="*/ 178676 w 1397876"/>
              <a:gd name="connsiteY44" fmla="*/ 1324304 h 1471449"/>
              <a:gd name="connsiteX45" fmla="*/ 210207 w 1397876"/>
              <a:gd name="connsiteY45" fmla="*/ 1292773 h 1471449"/>
              <a:gd name="connsiteX46" fmla="*/ 157655 w 1397876"/>
              <a:gd name="connsiteY46" fmla="*/ 1387366 h 1471449"/>
              <a:gd name="connsiteX47" fmla="*/ 126124 w 1397876"/>
              <a:gd name="connsiteY47" fmla="*/ 1408387 h 1471449"/>
              <a:gd name="connsiteX48" fmla="*/ 94593 w 1397876"/>
              <a:gd name="connsiteY48" fmla="*/ 1439918 h 1471449"/>
              <a:gd name="connsiteX49" fmla="*/ 73573 w 1397876"/>
              <a:gd name="connsiteY49" fmla="*/ 1460938 h 147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876" h="1471449">
                <a:moveTo>
                  <a:pt x="1397876" y="0"/>
                </a:moveTo>
                <a:cubicBezTo>
                  <a:pt x="1380359" y="10510"/>
                  <a:pt x="1362559" y="20563"/>
                  <a:pt x="1345324" y="31531"/>
                </a:cubicBezTo>
                <a:cubicBezTo>
                  <a:pt x="1324010" y="45095"/>
                  <a:pt x="1303283" y="59559"/>
                  <a:pt x="1282262" y="73573"/>
                </a:cubicBezTo>
                <a:cubicBezTo>
                  <a:pt x="1271752" y="80580"/>
                  <a:pt x="1262714" y="90598"/>
                  <a:pt x="1250731" y="94593"/>
                </a:cubicBezTo>
                <a:lnTo>
                  <a:pt x="1219200" y="105104"/>
                </a:lnTo>
                <a:cubicBezTo>
                  <a:pt x="1212193" y="115614"/>
                  <a:pt x="1207112" y="127703"/>
                  <a:pt x="1198180" y="136635"/>
                </a:cubicBezTo>
                <a:cubicBezTo>
                  <a:pt x="1177805" y="157010"/>
                  <a:pt x="1160764" y="159618"/>
                  <a:pt x="1135118" y="168166"/>
                </a:cubicBezTo>
                <a:lnTo>
                  <a:pt x="1040524" y="231228"/>
                </a:lnTo>
                <a:lnTo>
                  <a:pt x="1008993" y="252249"/>
                </a:lnTo>
                <a:cubicBezTo>
                  <a:pt x="970456" y="310056"/>
                  <a:pt x="1008993" y="261008"/>
                  <a:pt x="956442" y="304800"/>
                </a:cubicBezTo>
                <a:cubicBezTo>
                  <a:pt x="945023" y="314316"/>
                  <a:pt x="936644" y="327205"/>
                  <a:pt x="924911" y="336331"/>
                </a:cubicBezTo>
                <a:cubicBezTo>
                  <a:pt x="870700" y="378496"/>
                  <a:pt x="877893" y="373025"/>
                  <a:pt x="830318" y="388883"/>
                </a:cubicBezTo>
                <a:cubicBezTo>
                  <a:pt x="739945" y="449131"/>
                  <a:pt x="854290" y="376896"/>
                  <a:pt x="767255" y="420414"/>
                </a:cubicBezTo>
                <a:cubicBezTo>
                  <a:pt x="685757" y="461163"/>
                  <a:pt x="783447" y="425528"/>
                  <a:pt x="704193" y="451945"/>
                </a:cubicBezTo>
                <a:cubicBezTo>
                  <a:pt x="652009" y="530224"/>
                  <a:pt x="719074" y="434089"/>
                  <a:pt x="651642" y="515007"/>
                </a:cubicBezTo>
                <a:cubicBezTo>
                  <a:pt x="607849" y="567559"/>
                  <a:pt x="656897" y="529021"/>
                  <a:pt x="599090" y="567559"/>
                </a:cubicBezTo>
                <a:cubicBezTo>
                  <a:pt x="564055" y="620111"/>
                  <a:pt x="588580" y="592082"/>
                  <a:pt x="515007" y="641131"/>
                </a:cubicBezTo>
                <a:lnTo>
                  <a:pt x="483476" y="662152"/>
                </a:lnTo>
                <a:cubicBezTo>
                  <a:pt x="476469" y="672662"/>
                  <a:pt x="471387" y="684751"/>
                  <a:pt x="462455" y="693683"/>
                </a:cubicBezTo>
                <a:cubicBezTo>
                  <a:pt x="453523" y="702615"/>
                  <a:pt x="439242" y="705197"/>
                  <a:pt x="430924" y="714704"/>
                </a:cubicBezTo>
                <a:cubicBezTo>
                  <a:pt x="414288" y="733717"/>
                  <a:pt x="388883" y="777766"/>
                  <a:pt x="388883" y="777766"/>
                </a:cubicBezTo>
                <a:cubicBezTo>
                  <a:pt x="380335" y="803412"/>
                  <a:pt x="377728" y="820452"/>
                  <a:pt x="357352" y="840828"/>
                </a:cubicBezTo>
                <a:cubicBezTo>
                  <a:pt x="348420" y="849760"/>
                  <a:pt x="336331" y="854842"/>
                  <a:pt x="325821" y="861849"/>
                </a:cubicBezTo>
                <a:cubicBezTo>
                  <a:pt x="322318" y="872359"/>
                  <a:pt x="323145" y="885546"/>
                  <a:pt x="315311" y="893380"/>
                </a:cubicBezTo>
                <a:cubicBezTo>
                  <a:pt x="297447" y="911244"/>
                  <a:pt x="252249" y="935421"/>
                  <a:pt x="252249" y="935421"/>
                </a:cubicBezTo>
                <a:cubicBezTo>
                  <a:pt x="225828" y="1014677"/>
                  <a:pt x="264541" y="920054"/>
                  <a:pt x="210207" y="987973"/>
                </a:cubicBezTo>
                <a:cubicBezTo>
                  <a:pt x="203286" y="996624"/>
                  <a:pt x="204652" y="1009595"/>
                  <a:pt x="199697" y="1019504"/>
                </a:cubicBezTo>
                <a:cubicBezTo>
                  <a:pt x="194048" y="1030802"/>
                  <a:pt x="185683" y="1040525"/>
                  <a:pt x="178676" y="1051035"/>
                </a:cubicBezTo>
                <a:lnTo>
                  <a:pt x="147145" y="1145628"/>
                </a:lnTo>
                <a:lnTo>
                  <a:pt x="136635" y="1177159"/>
                </a:lnTo>
                <a:cubicBezTo>
                  <a:pt x="133131" y="1187669"/>
                  <a:pt x="128811" y="1197942"/>
                  <a:pt x="126124" y="1208690"/>
                </a:cubicBezTo>
                <a:lnTo>
                  <a:pt x="115614" y="1250731"/>
                </a:lnTo>
                <a:cubicBezTo>
                  <a:pt x="112111" y="1285766"/>
                  <a:pt x="110892" y="1321105"/>
                  <a:pt x="105104" y="1355835"/>
                </a:cubicBezTo>
                <a:cubicBezTo>
                  <a:pt x="100354" y="1384332"/>
                  <a:pt x="84083" y="1439918"/>
                  <a:pt x="84083" y="1439918"/>
                </a:cubicBezTo>
                <a:cubicBezTo>
                  <a:pt x="77076" y="1418897"/>
                  <a:pt x="75352" y="1395293"/>
                  <a:pt x="63062" y="1376856"/>
                </a:cubicBezTo>
                <a:cubicBezTo>
                  <a:pt x="2818" y="1286485"/>
                  <a:pt x="75048" y="1400828"/>
                  <a:pt x="31531" y="1313793"/>
                </a:cubicBezTo>
                <a:cubicBezTo>
                  <a:pt x="-9218" y="1232294"/>
                  <a:pt x="26420" y="1329986"/>
                  <a:pt x="0" y="1250731"/>
                </a:cubicBezTo>
                <a:cubicBezTo>
                  <a:pt x="3504" y="1233214"/>
                  <a:pt x="-5467" y="1206169"/>
                  <a:pt x="10511" y="1198180"/>
                </a:cubicBezTo>
                <a:cubicBezTo>
                  <a:pt x="23431" y="1191720"/>
                  <a:pt x="18825" y="1225944"/>
                  <a:pt x="21021" y="1240221"/>
                </a:cubicBezTo>
                <a:cubicBezTo>
                  <a:pt x="25845" y="1271577"/>
                  <a:pt x="26707" y="1303458"/>
                  <a:pt x="31531" y="1334814"/>
                </a:cubicBezTo>
                <a:cubicBezTo>
                  <a:pt x="36068" y="1364307"/>
                  <a:pt x="54881" y="1415374"/>
                  <a:pt x="63062" y="1439918"/>
                </a:cubicBezTo>
                <a:lnTo>
                  <a:pt x="73573" y="1471449"/>
                </a:lnTo>
                <a:cubicBezTo>
                  <a:pt x="87587" y="1450428"/>
                  <a:pt x="107625" y="1432354"/>
                  <a:pt x="115614" y="1408387"/>
                </a:cubicBezTo>
                <a:cubicBezTo>
                  <a:pt x="124162" y="1382742"/>
                  <a:pt x="126770" y="1365699"/>
                  <a:pt x="147145" y="1345324"/>
                </a:cubicBezTo>
                <a:cubicBezTo>
                  <a:pt x="156077" y="1336392"/>
                  <a:pt x="168972" y="1332391"/>
                  <a:pt x="178676" y="1324304"/>
                </a:cubicBezTo>
                <a:cubicBezTo>
                  <a:pt x="190095" y="1314788"/>
                  <a:pt x="199697" y="1303283"/>
                  <a:pt x="210207" y="1292773"/>
                </a:cubicBezTo>
                <a:cubicBezTo>
                  <a:pt x="199254" y="1325632"/>
                  <a:pt x="188634" y="1366713"/>
                  <a:pt x="157655" y="1387366"/>
                </a:cubicBezTo>
                <a:cubicBezTo>
                  <a:pt x="147145" y="1394373"/>
                  <a:pt x="135828" y="1400300"/>
                  <a:pt x="126124" y="1408387"/>
                </a:cubicBezTo>
                <a:cubicBezTo>
                  <a:pt x="114705" y="1417903"/>
                  <a:pt x="106012" y="1430402"/>
                  <a:pt x="94593" y="1439918"/>
                </a:cubicBezTo>
                <a:cubicBezTo>
                  <a:pt x="67037" y="1462881"/>
                  <a:pt x="48519" y="1460938"/>
                  <a:pt x="73573" y="1460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340F988-FE90-9841-80C5-04AE4FCFE1B4}"/>
              </a:ext>
            </a:extLst>
          </p:cNvPr>
          <p:cNvSpPr/>
          <p:nvPr/>
        </p:nvSpPr>
        <p:spPr>
          <a:xfrm>
            <a:off x="5675794" y="5085348"/>
            <a:ext cx="2196663" cy="758403"/>
          </a:xfrm>
          <a:custGeom>
            <a:avLst/>
            <a:gdLst>
              <a:gd name="connsiteX0" fmla="*/ 0 w 2196663"/>
              <a:gd name="connsiteY0" fmla="*/ 758403 h 758403"/>
              <a:gd name="connsiteX1" fmla="*/ 262759 w 2196663"/>
              <a:gd name="connsiteY1" fmla="*/ 737382 h 758403"/>
              <a:gd name="connsiteX2" fmla="*/ 367863 w 2196663"/>
              <a:gd name="connsiteY2" fmla="*/ 726872 h 758403"/>
              <a:gd name="connsiteX3" fmla="*/ 714704 w 2196663"/>
              <a:gd name="connsiteY3" fmla="*/ 716362 h 758403"/>
              <a:gd name="connsiteX4" fmla="*/ 777766 w 2196663"/>
              <a:gd name="connsiteY4" fmla="*/ 695341 h 758403"/>
              <a:gd name="connsiteX5" fmla="*/ 840828 w 2196663"/>
              <a:gd name="connsiteY5" fmla="*/ 653300 h 758403"/>
              <a:gd name="connsiteX6" fmla="*/ 861849 w 2196663"/>
              <a:gd name="connsiteY6" fmla="*/ 621769 h 758403"/>
              <a:gd name="connsiteX7" fmla="*/ 893380 w 2196663"/>
              <a:gd name="connsiteY7" fmla="*/ 611258 h 758403"/>
              <a:gd name="connsiteX8" fmla="*/ 935421 w 2196663"/>
              <a:gd name="connsiteY8" fmla="*/ 548196 h 758403"/>
              <a:gd name="connsiteX9" fmla="*/ 977463 w 2196663"/>
              <a:gd name="connsiteY9" fmla="*/ 485134 h 758403"/>
              <a:gd name="connsiteX10" fmla="*/ 1019504 w 2196663"/>
              <a:gd name="connsiteY10" fmla="*/ 422072 h 758403"/>
              <a:gd name="connsiteX11" fmla="*/ 1040525 w 2196663"/>
              <a:gd name="connsiteY11" fmla="*/ 390541 h 758403"/>
              <a:gd name="connsiteX12" fmla="*/ 1051035 w 2196663"/>
              <a:gd name="connsiteY12" fmla="*/ 359010 h 758403"/>
              <a:gd name="connsiteX13" fmla="*/ 1114097 w 2196663"/>
              <a:gd name="connsiteY13" fmla="*/ 264417 h 758403"/>
              <a:gd name="connsiteX14" fmla="*/ 1135118 w 2196663"/>
              <a:gd name="connsiteY14" fmla="*/ 232886 h 758403"/>
              <a:gd name="connsiteX15" fmla="*/ 1187669 w 2196663"/>
              <a:gd name="connsiteY15" fmla="*/ 169824 h 758403"/>
              <a:gd name="connsiteX16" fmla="*/ 1282263 w 2196663"/>
              <a:gd name="connsiteY16" fmla="*/ 106762 h 758403"/>
              <a:gd name="connsiteX17" fmla="*/ 1313794 w 2196663"/>
              <a:gd name="connsiteY17" fmla="*/ 85741 h 758403"/>
              <a:gd name="connsiteX18" fmla="*/ 1408387 w 2196663"/>
              <a:gd name="connsiteY18" fmla="*/ 54210 h 758403"/>
              <a:gd name="connsiteX19" fmla="*/ 1439918 w 2196663"/>
              <a:gd name="connsiteY19" fmla="*/ 43700 h 758403"/>
              <a:gd name="connsiteX20" fmla="*/ 1923394 w 2196663"/>
              <a:gd name="connsiteY20" fmla="*/ 12169 h 758403"/>
              <a:gd name="connsiteX21" fmla="*/ 2196663 w 2196663"/>
              <a:gd name="connsiteY21" fmla="*/ 1658 h 75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6663" h="758403">
                <a:moveTo>
                  <a:pt x="0" y="758403"/>
                </a:moveTo>
                <a:cubicBezTo>
                  <a:pt x="394343" y="722555"/>
                  <a:pt x="-214944" y="777191"/>
                  <a:pt x="262759" y="737382"/>
                </a:cubicBezTo>
                <a:cubicBezTo>
                  <a:pt x="297847" y="734458"/>
                  <a:pt x="332692" y="728508"/>
                  <a:pt x="367863" y="726872"/>
                </a:cubicBezTo>
                <a:cubicBezTo>
                  <a:pt x="483405" y="721498"/>
                  <a:pt x="599090" y="719865"/>
                  <a:pt x="714704" y="716362"/>
                </a:cubicBezTo>
                <a:cubicBezTo>
                  <a:pt x="735725" y="709355"/>
                  <a:pt x="759330" y="707632"/>
                  <a:pt x="777766" y="695341"/>
                </a:cubicBezTo>
                <a:lnTo>
                  <a:pt x="840828" y="653300"/>
                </a:lnTo>
                <a:cubicBezTo>
                  <a:pt x="847835" y="642790"/>
                  <a:pt x="851985" y="629660"/>
                  <a:pt x="861849" y="621769"/>
                </a:cubicBezTo>
                <a:cubicBezTo>
                  <a:pt x="870500" y="614848"/>
                  <a:pt x="885546" y="619092"/>
                  <a:pt x="893380" y="611258"/>
                </a:cubicBezTo>
                <a:cubicBezTo>
                  <a:pt x="911244" y="593394"/>
                  <a:pt x="921407" y="569217"/>
                  <a:pt x="935421" y="548196"/>
                </a:cubicBezTo>
                <a:lnTo>
                  <a:pt x="977463" y="485134"/>
                </a:lnTo>
                <a:lnTo>
                  <a:pt x="1019504" y="422072"/>
                </a:lnTo>
                <a:lnTo>
                  <a:pt x="1040525" y="390541"/>
                </a:lnTo>
                <a:cubicBezTo>
                  <a:pt x="1044028" y="380031"/>
                  <a:pt x="1045655" y="368695"/>
                  <a:pt x="1051035" y="359010"/>
                </a:cubicBezTo>
                <a:cubicBezTo>
                  <a:pt x="1051041" y="359000"/>
                  <a:pt x="1103583" y="280187"/>
                  <a:pt x="1114097" y="264417"/>
                </a:cubicBezTo>
                <a:lnTo>
                  <a:pt x="1135118" y="232886"/>
                </a:lnTo>
                <a:cubicBezTo>
                  <a:pt x="1153804" y="204857"/>
                  <a:pt x="1159654" y="191613"/>
                  <a:pt x="1187669" y="169824"/>
                </a:cubicBezTo>
                <a:cubicBezTo>
                  <a:pt x="1187687" y="169810"/>
                  <a:pt x="1266487" y="117279"/>
                  <a:pt x="1282263" y="106762"/>
                </a:cubicBezTo>
                <a:cubicBezTo>
                  <a:pt x="1292773" y="99755"/>
                  <a:pt x="1301810" y="89736"/>
                  <a:pt x="1313794" y="85741"/>
                </a:cubicBezTo>
                <a:lnTo>
                  <a:pt x="1408387" y="54210"/>
                </a:lnTo>
                <a:cubicBezTo>
                  <a:pt x="1418897" y="50707"/>
                  <a:pt x="1428872" y="44550"/>
                  <a:pt x="1439918" y="43700"/>
                </a:cubicBezTo>
                <a:cubicBezTo>
                  <a:pt x="1783137" y="17298"/>
                  <a:pt x="1621942" y="27241"/>
                  <a:pt x="1923394" y="12169"/>
                </a:cubicBezTo>
                <a:cubicBezTo>
                  <a:pt x="2070051" y="-6164"/>
                  <a:pt x="1979231" y="1658"/>
                  <a:pt x="2196663" y="1658"/>
                </a:cubicBez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5424CAD-690F-5A4F-B16E-A23E4B73A1D4}"/>
              </a:ext>
            </a:extLst>
          </p:cNvPr>
          <p:cNvSpPr/>
          <p:nvPr/>
        </p:nvSpPr>
        <p:spPr>
          <a:xfrm>
            <a:off x="6422029" y="5791199"/>
            <a:ext cx="1492469" cy="557049"/>
          </a:xfrm>
          <a:custGeom>
            <a:avLst/>
            <a:gdLst>
              <a:gd name="connsiteX0" fmla="*/ 0 w 1492469"/>
              <a:gd name="connsiteY0" fmla="*/ 0 h 557049"/>
              <a:gd name="connsiteX1" fmla="*/ 136634 w 1492469"/>
              <a:gd name="connsiteY1" fmla="*/ 31531 h 557049"/>
              <a:gd name="connsiteX2" fmla="*/ 189186 w 1492469"/>
              <a:gd name="connsiteY2" fmla="*/ 84083 h 557049"/>
              <a:gd name="connsiteX3" fmla="*/ 262759 w 1492469"/>
              <a:gd name="connsiteY3" fmla="*/ 178676 h 557049"/>
              <a:gd name="connsiteX4" fmla="*/ 304800 w 1492469"/>
              <a:gd name="connsiteY4" fmla="*/ 241738 h 557049"/>
              <a:gd name="connsiteX5" fmla="*/ 325821 w 1492469"/>
              <a:gd name="connsiteY5" fmla="*/ 273269 h 557049"/>
              <a:gd name="connsiteX6" fmla="*/ 378372 w 1492469"/>
              <a:gd name="connsiteY6" fmla="*/ 367862 h 557049"/>
              <a:gd name="connsiteX7" fmla="*/ 399393 w 1492469"/>
              <a:gd name="connsiteY7" fmla="*/ 399393 h 557049"/>
              <a:gd name="connsiteX8" fmla="*/ 420414 w 1492469"/>
              <a:gd name="connsiteY8" fmla="*/ 430924 h 557049"/>
              <a:gd name="connsiteX9" fmla="*/ 451945 w 1492469"/>
              <a:gd name="connsiteY9" fmla="*/ 451945 h 557049"/>
              <a:gd name="connsiteX10" fmla="*/ 515007 w 1492469"/>
              <a:gd name="connsiteY10" fmla="*/ 493986 h 557049"/>
              <a:gd name="connsiteX11" fmla="*/ 546538 w 1492469"/>
              <a:gd name="connsiteY11" fmla="*/ 515007 h 557049"/>
              <a:gd name="connsiteX12" fmla="*/ 609600 w 1492469"/>
              <a:gd name="connsiteY12" fmla="*/ 536028 h 557049"/>
              <a:gd name="connsiteX13" fmla="*/ 704193 w 1492469"/>
              <a:gd name="connsiteY13" fmla="*/ 557049 h 557049"/>
              <a:gd name="connsiteX14" fmla="*/ 1492469 w 1492469"/>
              <a:gd name="connsiteY14" fmla="*/ 546538 h 5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2469" h="557049">
                <a:moveTo>
                  <a:pt x="0" y="0"/>
                </a:moveTo>
                <a:cubicBezTo>
                  <a:pt x="115967" y="23194"/>
                  <a:pt x="71208" y="9723"/>
                  <a:pt x="136634" y="31531"/>
                </a:cubicBezTo>
                <a:cubicBezTo>
                  <a:pt x="194441" y="70069"/>
                  <a:pt x="145393" y="31531"/>
                  <a:pt x="189186" y="84083"/>
                </a:cubicBezTo>
                <a:cubicBezTo>
                  <a:pt x="271507" y="182867"/>
                  <a:pt x="156509" y="19301"/>
                  <a:pt x="262759" y="178676"/>
                </a:cubicBezTo>
                <a:lnTo>
                  <a:pt x="304800" y="241738"/>
                </a:lnTo>
                <a:lnTo>
                  <a:pt x="325821" y="273269"/>
                </a:lnTo>
                <a:cubicBezTo>
                  <a:pt x="344320" y="328767"/>
                  <a:pt x="330186" y="295583"/>
                  <a:pt x="378372" y="367862"/>
                </a:cubicBezTo>
                <a:lnTo>
                  <a:pt x="399393" y="399393"/>
                </a:lnTo>
                <a:cubicBezTo>
                  <a:pt x="406400" y="409903"/>
                  <a:pt x="409904" y="423917"/>
                  <a:pt x="420414" y="430924"/>
                </a:cubicBezTo>
                <a:cubicBezTo>
                  <a:pt x="430924" y="437931"/>
                  <a:pt x="442241" y="443858"/>
                  <a:pt x="451945" y="451945"/>
                </a:cubicBezTo>
                <a:cubicBezTo>
                  <a:pt x="504431" y="495683"/>
                  <a:pt x="459595" y="475516"/>
                  <a:pt x="515007" y="493986"/>
                </a:cubicBezTo>
                <a:cubicBezTo>
                  <a:pt x="525517" y="500993"/>
                  <a:pt x="534995" y="509877"/>
                  <a:pt x="546538" y="515007"/>
                </a:cubicBezTo>
                <a:cubicBezTo>
                  <a:pt x="566786" y="524006"/>
                  <a:pt x="588579" y="529021"/>
                  <a:pt x="609600" y="536028"/>
                </a:cubicBezTo>
                <a:cubicBezTo>
                  <a:pt x="661345" y="553276"/>
                  <a:pt x="630209" y="544718"/>
                  <a:pt x="704193" y="557049"/>
                </a:cubicBezTo>
                <a:lnTo>
                  <a:pt x="1492469" y="546538"/>
                </a:ln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A85FF1-3166-0F4A-9591-40EC1C41FADF}"/>
              </a:ext>
            </a:extLst>
          </p:cNvPr>
          <p:cNvSpPr/>
          <p:nvPr/>
        </p:nvSpPr>
        <p:spPr>
          <a:xfrm>
            <a:off x="4961091" y="5475604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423E7B-56A9-3844-8EFB-62DE50921F9C}"/>
              </a:ext>
            </a:extLst>
          </p:cNvPr>
          <p:cNvGrpSpPr/>
          <p:nvPr/>
        </p:nvGrpSpPr>
        <p:grpSpPr>
          <a:xfrm flipH="1">
            <a:off x="8487173" y="5085348"/>
            <a:ext cx="2238704" cy="1262900"/>
            <a:chOff x="5828194" y="5237748"/>
            <a:chExt cx="2238704" cy="12629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0AB6CF5-F682-BE43-AF59-50E09FE098B1}"/>
                </a:ext>
              </a:extLst>
            </p:cNvPr>
            <p:cNvSpPr/>
            <p:nvPr/>
          </p:nvSpPr>
          <p:spPr>
            <a:xfrm>
              <a:off x="5828194" y="5237748"/>
              <a:ext cx="2196663" cy="758403"/>
            </a:xfrm>
            <a:custGeom>
              <a:avLst/>
              <a:gdLst>
                <a:gd name="connsiteX0" fmla="*/ 0 w 2196663"/>
                <a:gd name="connsiteY0" fmla="*/ 758403 h 758403"/>
                <a:gd name="connsiteX1" fmla="*/ 262759 w 2196663"/>
                <a:gd name="connsiteY1" fmla="*/ 737382 h 758403"/>
                <a:gd name="connsiteX2" fmla="*/ 367863 w 2196663"/>
                <a:gd name="connsiteY2" fmla="*/ 726872 h 758403"/>
                <a:gd name="connsiteX3" fmla="*/ 714704 w 2196663"/>
                <a:gd name="connsiteY3" fmla="*/ 716362 h 758403"/>
                <a:gd name="connsiteX4" fmla="*/ 777766 w 2196663"/>
                <a:gd name="connsiteY4" fmla="*/ 695341 h 758403"/>
                <a:gd name="connsiteX5" fmla="*/ 840828 w 2196663"/>
                <a:gd name="connsiteY5" fmla="*/ 653300 h 758403"/>
                <a:gd name="connsiteX6" fmla="*/ 861849 w 2196663"/>
                <a:gd name="connsiteY6" fmla="*/ 621769 h 758403"/>
                <a:gd name="connsiteX7" fmla="*/ 893380 w 2196663"/>
                <a:gd name="connsiteY7" fmla="*/ 611258 h 758403"/>
                <a:gd name="connsiteX8" fmla="*/ 935421 w 2196663"/>
                <a:gd name="connsiteY8" fmla="*/ 548196 h 758403"/>
                <a:gd name="connsiteX9" fmla="*/ 977463 w 2196663"/>
                <a:gd name="connsiteY9" fmla="*/ 485134 h 758403"/>
                <a:gd name="connsiteX10" fmla="*/ 1019504 w 2196663"/>
                <a:gd name="connsiteY10" fmla="*/ 422072 h 758403"/>
                <a:gd name="connsiteX11" fmla="*/ 1040525 w 2196663"/>
                <a:gd name="connsiteY11" fmla="*/ 390541 h 758403"/>
                <a:gd name="connsiteX12" fmla="*/ 1051035 w 2196663"/>
                <a:gd name="connsiteY12" fmla="*/ 359010 h 758403"/>
                <a:gd name="connsiteX13" fmla="*/ 1114097 w 2196663"/>
                <a:gd name="connsiteY13" fmla="*/ 264417 h 758403"/>
                <a:gd name="connsiteX14" fmla="*/ 1135118 w 2196663"/>
                <a:gd name="connsiteY14" fmla="*/ 232886 h 758403"/>
                <a:gd name="connsiteX15" fmla="*/ 1187669 w 2196663"/>
                <a:gd name="connsiteY15" fmla="*/ 169824 h 758403"/>
                <a:gd name="connsiteX16" fmla="*/ 1282263 w 2196663"/>
                <a:gd name="connsiteY16" fmla="*/ 106762 h 758403"/>
                <a:gd name="connsiteX17" fmla="*/ 1313794 w 2196663"/>
                <a:gd name="connsiteY17" fmla="*/ 85741 h 758403"/>
                <a:gd name="connsiteX18" fmla="*/ 1408387 w 2196663"/>
                <a:gd name="connsiteY18" fmla="*/ 54210 h 758403"/>
                <a:gd name="connsiteX19" fmla="*/ 1439918 w 2196663"/>
                <a:gd name="connsiteY19" fmla="*/ 43700 h 758403"/>
                <a:gd name="connsiteX20" fmla="*/ 1923394 w 2196663"/>
                <a:gd name="connsiteY20" fmla="*/ 12169 h 758403"/>
                <a:gd name="connsiteX21" fmla="*/ 2196663 w 2196663"/>
                <a:gd name="connsiteY21" fmla="*/ 1658 h 75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6663" h="758403">
                  <a:moveTo>
                    <a:pt x="0" y="758403"/>
                  </a:moveTo>
                  <a:cubicBezTo>
                    <a:pt x="394343" y="722555"/>
                    <a:pt x="-214944" y="777191"/>
                    <a:pt x="262759" y="737382"/>
                  </a:cubicBezTo>
                  <a:cubicBezTo>
                    <a:pt x="297847" y="734458"/>
                    <a:pt x="332692" y="728508"/>
                    <a:pt x="367863" y="726872"/>
                  </a:cubicBezTo>
                  <a:cubicBezTo>
                    <a:pt x="483405" y="721498"/>
                    <a:pt x="599090" y="719865"/>
                    <a:pt x="714704" y="716362"/>
                  </a:cubicBezTo>
                  <a:cubicBezTo>
                    <a:pt x="735725" y="709355"/>
                    <a:pt x="759330" y="707632"/>
                    <a:pt x="777766" y="695341"/>
                  </a:cubicBezTo>
                  <a:lnTo>
                    <a:pt x="840828" y="653300"/>
                  </a:lnTo>
                  <a:cubicBezTo>
                    <a:pt x="847835" y="642790"/>
                    <a:pt x="851985" y="629660"/>
                    <a:pt x="861849" y="621769"/>
                  </a:cubicBezTo>
                  <a:cubicBezTo>
                    <a:pt x="870500" y="614848"/>
                    <a:pt x="885546" y="619092"/>
                    <a:pt x="893380" y="611258"/>
                  </a:cubicBezTo>
                  <a:cubicBezTo>
                    <a:pt x="911244" y="593394"/>
                    <a:pt x="921407" y="569217"/>
                    <a:pt x="935421" y="548196"/>
                  </a:cubicBezTo>
                  <a:lnTo>
                    <a:pt x="977463" y="485134"/>
                  </a:lnTo>
                  <a:lnTo>
                    <a:pt x="1019504" y="422072"/>
                  </a:lnTo>
                  <a:lnTo>
                    <a:pt x="1040525" y="390541"/>
                  </a:lnTo>
                  <a:cubicBezTo>
                    <a:pt x="1044028" y="380031"/>
                    <a:pt x="1045655" y="368695"/>
                    <a:pt x="1051035" y="359010"/>
                  </a:cubicBezTo>
                  <a:cubicBezTo>
                    <a:pt x="1051041" y="359000"/>
                    <a:pt x="1103583" y="280187"/>
                    <a:pt x="1114097" y="264417"/>
                  </a:cubicBezTo>
                  <a:lnTo>
                    <a:pt x="1135118" y="232886"/>
                  </a:lnTo>
                  <a:cubicBezTo>
                    <a:pt x="1153804" y="204857"/>
                    <a:pt x="1159654" y="191613"/>
                    <a:pt x="1187669" y="169824"/>
                  </a:cubicBezTo>
                  <a:cubicBezTo>
                    <a:pt x="1187687" y="169810"/>
                    <a:pt x="1266487" y="117279"/>
                    <a:pt x="1282263" y="106762"/>
                  </a:cubicBezTo>
                  <a:cubicBezTo>
                    <a:pt x="1292773" y="99755"/>
                    <a:pt x="1301810" y="89736"/>
                    <a:pt x="1313794" y="85741"/>
                  </a:cubicBezTo>
                  <a:lnTo>
                    <a:pt x="1408387" y="54210"/>
                  </a:lnTo>
                  <a:cubicBezTo>
                    <a:pt x="1418897" y="50707"/>
                    <a:pt x="1428872" y="44550"/>
                    <a:pt x="1439918" y="43700"/>
                  </a:cubicBezTo>
                  <a:cubicBezTo>
                    <a:pt x="1783137" y="17298"/>
                    <a:pt x="1621942" y="27241"/>
                    <a:pt x="1923394" y="12169"/>
                  </a:cubicBezTo>
                  <a:cubicBezTo>
                    <a:pt x="2070051" y="-6164"/>
                    <a:pt x="1979231" y="1658"/>
                    <a:pt x="2196663" y="1658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CE4CE6E-937A-0A46-8575-9D42D245676B}"/>
                </a:ext>
              </a:extLst>
            </p:cNvPr>
            <p:cNvSpPr/>
            <p:nvPr/>
          </p:nvSpPr>
          <p:spPr>
            <a:xfrm>
              <a:off x="6574429" y="5943599"/>
              <a:ext cx="1492469" cy="557049"/>
            </a:xfrm>
            <a:custGeom>
              <a:avLst/>
              <a:gdLst>
                <a:gd name="connsiteX0" fmla="*/ 0 w 1492469"/>
                <a:gd name="connsiteY0" fmla="*/ 0 h 557049"/>
                <a:gd name="connsiteX1" fmla="*/ 136634 w 1492469"/>
                <a:gd name="connsiteY1" fmla="*/ 31531 h 557049"/>
                <a:gd name="connsiteX2" fmla="*/ 189186 w 1492469"/>
                <a:gd name="connsiteY2" fmla="*/ 84083 h 557049"/>
                <a:gd name="connsiteX3" fmla="*/ 262759 w 1492469"/>
                <a:gd name="connsiteY3" fmla="*/ 178676 h 557049"/>
                <a:gd name="connsiteX4" fmla="*/ 304800 w 1492469"/>
                <a:gd name="connsiteY4" fmla="*/ 241738 h 557049"/>
                <a:gd name="connsiteX5" fmla="*/ 325821 w 1492469"/>
                <a:gd name="connsiteY5" fmla="*/ 273269 h 557049"/>
                <a:gd name="connsiteX6" fmla="*/ 378372 w 1492469"/>
                <a:gd name="connsiteY6" fmla="*/ 367862 h 557049"/>
                <a:gd name="connsiteX7" fmla="*/ 399393 w 1492469"/>
                <a:gd name="connsiteY7" fmla="*/ 399393 h 557049"/>
                <a:gd name="connsiteX8" fmla="*/ 420414 w 1492469"/>
                <a:gd name="connsiteY8" fmla="*/ 430924 h 557049"/>
                <a:gd name="connsiteX9" fmla="*/ 451945 w 1492469"/>
                <a:gd name="connsiteY9" fmla="*/ 451945 h 557049"/>
                <a:gd name="connsiteX10" fmla="*/ 515007 w 1492469"/>
                <a:gd name="connsiteY10" fmla="*/ 493986 h 557049"/>
                <a:gd name="connsiteX11" fmla="*/ 546538 w 1492469"/>
                <a:gd name="connsiteY11" fmla="*/ 515007 h 557049"/>
                <a:gd name="connsiteX12" fmla="*/ 609600 w 1492469"/>
                <a:gd name="connsiteY12" fmla="*/ 536028 h 557049"/>
                <a:gd name="connsiteX13" fmla="*/ 704193 w 1492469"/>
                <a:gd name="connsiteY13" fmla="*/ 557049 h 557049"/>
                <a:gd name="connsiteX14" fmla="*/ 1492469 w 1492469"/>
                <a:gd name="connsiteY14" fmla="*/ 546538 h 5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2469" h="557049">
                  <a:moveTo>
                    <a:pt x="0" y="0"/>
                  </a:moveTo>
                  <a:cubicBezTo>
                    <a:pt x="115967" y="23194"/>
                    <a:pt x="71208" y="9723"/>
                    <a:pt x="136634" y="31531"/>
                  </a:cubicBezTo>
                  <a:cubicBezTo>
                    <a:pt x="194441" y="70069"/>
                    <a:pt x="145393" y="31531"/>
                    <a:pt x="189186" y="84083"/>
                  </a:cubicBezTo>
                  <a:cubicBezTo>
                    <a:pt x="271507" y="182867"/>
                    <a:pt x="156509" y="19301"/>
                    <a:pt x="262759" y="178676"/>
                  </a:cubicBezTo>
                  <a:lnTo>
                    <a:pt x="304800" y="241738"/>
                  </a:lnTo>
                  <a:lnTo>
                    <a:pt x="325821" y="273269"/>
                  </a:lnTo>
                  <a:cubicBezTo>
                    <a:pt x="344320" y="328767"/>
                    <a:pt x="330186" y="295583"/>
                    <a:pt x="378372" y="367862"/>
                  </a:cubicBezTo>
                  <a:lnTo>
                    <a:pt x="399393" y="399393"/>
                  </a:lnTo>
                  <a:cubicBezTo>
                    <a:pt x="406400" y="409903"/>
                    <a:pt x="409904" y="423917"/>
                    <a:pt x="420414" y="430924"/>
                  </a:cubicBezTo>
                  <a:cubicBezTo>
                    <a:pt x="430924" y="437931"/>
                    <a:pt x="442241" y="443858"/>
                    <a:pt x="451945" y="451945"/>
                  </a:cubicBezTo>
                  <a:cubicBezTo>
                    <a:pt x="504431" y="495683"/>
                    <a:pt x="459595" y="475516"/>
                    <a:pt x="515007" y="493986"/>
                  </a:cubicBezTo>
                  <a:cubicBezTo>
                    <a:pt x="525517" y="500993"/>
                    <a:pt x="534995" y="509877"/>
                    <a:pt x="546538" y="515007"/>
                  </a:cubicBezTo>
                  <a:cubicBezTo>
                    <a:pt x="566786" y="524006"/>
                    <a:pt x="588579" y="529021"/>
                    <a:pt x="609600" y="536028"/>
                  </a:cubicBezTo>
                  <a:cubicBezTo>
                    <a:pt x="661345" y="553276"/>
                    <a:pt x="630209" y="544718"/>
                    <a:pt x="704193" y="557049"/>
                  </a:cubicBezTo>
                  <a:lnTo>
                    <a:pt x="1492469" y="546538"/>
                  </a:ln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9224F3-8715-7D4D-ABD2-A9973129243B}"/>
              </a:ext>
            </a:extLst>
          </p:cNvPr>
          <p:cNvSpPr/>
          <p:nvPr/>
        </p:nvSpPr>
        <p:spPr>
          <a:xfrm>
            <a:off x="10609073" y="5430925"/>
            <a:ext cx="956249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5BE85F-7F1B-F848-AEEB-05F7178FCB0A}"/>
              </a:ext>
            </a:extLst>
          </p:cNvPr>
          <p:cNvSpPr/>
          <p:nvPr/>
        </p:nvSpPr>
        <p:spPr>
          <a:xfrm>
            <a:off x="7872181" y="4722742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6BC1C2-D38F-114B-9AAC-C7E37BAC18E7}"/>
              </a:ext>
            </a:extLst>
          </p:cNvPr>
          <p:cNvSpPr/>
          <p:nvPr/>
        </p:nvSpPr>
        <p:spPr>
          <a:xfrm>
            <a:off x="7935517" y="5957690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4226E-9DC8-184D-943C-2999B99F24CA}"/>
              </a:ext>
            </a:extLst>
          </p:cNvPr>
          <p:cNvSpPr txBox="1"/>
          <p:nvPr/>
        </p:nvSpPr>
        <p:spPr>
          <a:xfrm>
            <a:off x="10651033" y="5619136"/>
            <a:ext cx="914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v5merge</a:t>
            </a:r>
          </a:p>
        </p:txBody>
      </p:sp>
    </p:spTree>
    <p:extLst>
      <p:ext uri="{BB962C8B-B14F-4D97-AF65-F5344CB8AC3E}">
        <p14:creationId xmlns:p14="http://schemas.microsoft.com/office/powerpoint/2010/main" val="304744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546831" y="5654279"/>
            <a:ext cx="34155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Pushed the merged files to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v5merge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v5merge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7B0F7DF-448A-7F4A-AF1D-9409B785EAA8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Same!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7F7C3C0-8ACD-E943-BE3E-74248DDB4BCF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D6863D-419C-E442-BA1B-494152A4D046}"/>
              </a:ext>
            </a:extLst>
          </p:cNvPr>
          <p:cNvSpPr/>
          <p:nvPr/>
        </p:nvSpPr>
        <p:spPr>
          <a:xfrm>
            <a:off x="5675794" y="5085348"/>
            <a:ext cx="2196663" cy="758403"/>
          </a:xfrm>
          <a:custGeom>
            <a:avLst/>
            <a:gdLst>
              <a:gd name="connsiteX0" fmla="*/ 0 w 2196663"/>
              <a:gd name="connsiteY0" fmla="*/ 758403 h 758403"/>
              <a:gd name="connsiteX1" fmla="*/ 262759 w 2196663"/>
              <a:gd name="connsiteY1" fmla="*/ 737382 h 758403"/>
              <a:gd name="connsiteX2" fmla="*/ 367863 w 2196663"/>
              <a:gd name="connsiteY2" fmla="*/ 726872 h 758403"/>
              <a:gd name="connsiteX3" fmla="*/ 714704 w 2196663"/>
              <a:gd name="connsiteY3" fmla="*/ 716362 h 758403"/>
              <a:gd name="connsiteX4" fmla="*/ 777766 w 2196663"/>
              <a:gd name="connsiteY4" fmla="*/ 695341 h 758403"/>
              <a:gd name="connsiteX5" fmla="*/ 840828 w 2196663"/>
              <a:gd name="connsiteY5" fmla="*/ 653300 h 758403"/>
              <a:gd name="connsiteX6" fmla="*/ 861849 w 2196663"/>
              <a:gd name="connsiteY6" fmla="*/ 621769 h 758403"/>
              <a:gd name="connsiteX7" fmla="*/ 893380 w 2196663"/>
              <a:gd name="connsiteY7" fmla="*/ 611258 h 758403"/>
              <a:gd name="connsiteX8" fmla="*/ 935421 w 2196663"/>
              <a:gd name="connsiteY8" fmla="*/ 548196 h 758403"/>
              <a:gd name="connsiteX9" fmla="*/ 977463 w 2196663"/>
              <a:gd name="connsiteY9" fmla="*/ 485134 h 758403"/>
              <a:gd name="connsiteX10" fmla="*/ 1019504 w 2196663"/>
              <a:gd name="connsiteY10" fmla="*/ 422072 h 758403"/>
              <a:gd name="connsiteX11" fmla="*/ 1040525 w 2196663"/>
              <a:gd name="connsiteY11" fmla="*/ 390541 h 758403"/>
              <a:gd name="connsiteX12" fmla="*/ 1051035 w 2196663"/>
              <a:gd name="connsiteY12" fmla="*/ 359010 h 758403"/>
              <a:gd name="connsiteX13" fmla="*/ 1114097 w 2196663"/>
              <a:gd name="connsiteY13" fmla="*/ 264417 h 758403"/>
              <a:gd name="connsiteX14" fmla="*/ 1135118 w 2196663"/>
              <a:gd name="connsiteY14" fmla="*/ 232886 h 758403"/>
              <a:gd name="connsiteX15" fmla="*/ 1187669 w 2196663"/>
              <a:gd name="connsiteY15" fmla="*/ 169824 h 758403"/>
              <a:gd name="connsiteX16" fmla="*/ 1282263 w 2196663"/>
              <a:gd name="connsiteY16" fmla="*/ 106762 h 758403"/>
              <a:gd name="connsiteX17" fmla="*/ 1313794 w 2196663"/>
              <a:gd name="connsiteY17" fmla="*/ 85741 h 758403"/>
              <a:gd name="connsiteX18" fmla="*/ 1408387 w 2196663"/>
              <a:gd name="connsiteY18" fmla="*/ 54210 h 758403"/>
              <a:gd name="connsiteX19" fmla="*/ 1439918 w 2196663"/>
              <a:gd name="connsiteY19" fmla="*/ 43700 h 758403"/>
              <a:gd name="connsiteX20" fmla="*/ 1923394 w 2196663"/>
              <a:gd name="connsiteY20" fmla="*/ 12169 h 758403"/>
              <a:gd name="connsiteX21" fmla="*/ 2196663 w 2196663"/>
              <a:gd name="connsiteY21" fmla="*/ 1658 h 75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6663" h="758403">
                <a:moveTo>
                  <a:pt x="0" y="758403"/>
                </a:moveTo>
                <a:cubicBezTo>
                  <a:pt x="394343" y="722555"/>
                  <a:pt x="-214944" y="777191"/>
                  <a:pt x="262759" y="737382"/>
                </a:cubicBezTo>
                <a:cubicBezTo>
                  <a:pt x="297847" y="734458"/>
                  <a:pt x="332692" y="728508"/>
                  <a:pt x="367863" y="726872"/>
                </a:cubicBezTo>
                <a:cubicBezTo>
                  <a:pt x="483405" y="721498"/>
                  <a:pt x="599090" y="719865"/>
                  <a:pt x="714704" y="716362"/>
                </a:cubicBezTo>
                <a:cubicBezTo>
                  <a:pt x="735725" y="709355"/>
                  <a:pt x="759330" y="707632"/>
                  <a:pt x="777766" y="695341"/>
                </a:cubicBezTo>
                <a:lnTo>
                  <a:pt x="840828" y="653300"/>
                </a:lnTo>
                <a:cubicBezTo>
                  <a:pt x="847835" y="642790"/>
                  <a:pt x="851985" y="629660"/>
                  <a:pt x="861849" y="621769"/>
                </a:cubicBezTo>
                <a:cubicBezTo>
                  <a:pt x="870500" y="614848"/>
                  <a:pt x="885546" y="619092"/>
                  <a:pt x="893380" y="611258"/>
                </a:cubicBezTo>
                <a:cubicBezTo>
                  <a:pt x="911244" y="593394"/>
                  <a:pt x="921407" y="569217"/>
                  <a:pt x="935421" y="548196"/>
                </a:cubicBezTo>
                <a:lnTo>
                  <a:pt x="977463" y="485134"/>
                </a:lnTo>
                <a:lnTo>
                  <a:pt x="1019504" y="422072"/>
                </a:lnTo>
                <a:lnTo>
                  <a:pt x="1040525" y="390541"/>
                </a:lnTo>
                <a:cubicBezTo>
                  <a:pt x="1044028" y="380031"/>
                  <a:pt x="1045655" y="368695"/>
                  <a:pt x="1051035" y="359010"/>
                </a:cubicBezTo>
                <a:cubicBezTo>
                  <a:pt x="1051041" y="359000"/>
                  <a:pt x="1103583" y="280187"/>
                  <a:pt x="1114097" y="264417"/>
                </a:cubicBezTo>
                <a:lnTo>
                  <a:pt x="1135118" y="232886"/>
                </a:lnTo>
                <a:cubicBezTo>
                  <a:pt x="1153804" y="204857"/>
                  <a:pt x="1159654" y="191613"/>
                  <a:pt x="1187669" y="169824"/>
                </a:cubicBezTo>
                <a:cubicBezTo>
                  <a:pt x="1187687" y="169810"/>
                  <a:pt x="1266487" y="117279"/>
                  <a:pt x="1282263" y="106762"/>
                </a:cubicBezTo>
                <a:cubicBezTo>
                  <a:pt x="1292773" y="99755"/>
                  <a:pt x="1301810" y="89736"/>
                  <a:pt x="1313794" y="85741"/>
                </a:cubicBezTo>
                <a:lnTo>
                  <a:pt x="1408387" y="54210"/>
                </a:lnTo>
                <a:cubicBezTo>
                  <a:pt x="1418897" y="50707"/>
                  <a:pt x="1428872" y="44550"/>
                  <a:pt x="1439918" y="43700"/>
                </a:cubicBezTo>
                <a:cubicBezTo>
                  <a:pt x="1783137" y="17298"/>
                  <a:pt x="1621942" y="27241"/>
                  <a:pt x="1923394" y="12169"/>
                </a:cubicBezTo>
                <a:cubicBezTo>
                  <a:pt x="2070051" y="-6164"/>
                  <a:pt x="1979231" y="1658"/>
                  <a:pt x="2196663" y="1658"/>
                </a:cubicBez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8E74B9-6456-E34B-B457-0434934D4B44}"/>
              </a:ext>
            </a:extLst>
          </p:cNvPr>
          <p:cNvSpPr/>
          <p:nvPr/>
        </p:nvSpPr>
        <p:spPr>
          <a:xfrm>
            <a:off x="6422029" y="5791199"/>
            <a:ext cx="1492469" cy="557049"/>
          </a:xfrm>
          <a:custGeom>
            <a:avLst/>
            <a:gdLst>
              <a:gd name="connsiteX0" fmla="*/ 0 w 1492469"/>
              <a:gd name="connsiteY0" fmla="*/ 0 h 557049"/>
              <a:gd name="connsiteX1" fmla="*/ 136634 w 1492469"/>
              <a:gd name="connsiteY1" fmla="*/ 31531 h 557049"/>
              <a:gd name="connsiteX2" fmla="*/ 189186 w 1492469"/>
              <a:gd name="connsiteY2" fmla="*/ 84083 h 557049"/>
              <a:gd name="connsiteX3" fmla="*/ 262759 w 1492469"/>
              <a:gd name="connsiteY3" fmla="*/ 178676 h 557049"/>
              <a:gd name="connsiteX4" fmla="*/ 304800 w 1492469"/>
              <a:gd name="connsiteY4" fmla="*/ 241738 h 557049"/>
              <a:gd name="connsiteX5" fmla="*/ 325821 w 1492469"/>
              <a:gd name="connsiteY5" fmla="*/ 273269 h 557049"/>
              <a:gd name="connsiteX6" fmla="*/ 378372 w 1492469"/>
              <a:gd name="connsiteY6" fmla="*/ 367862 h 557049"/>
              <a:gd name="connsiteX7" fmla="*/ 399393 w 1492469"/>
              <a:gd name="connsiteY7" fmla="*/ 399393 h 557049"/>
              <a:gd name="connsiteX8" fmla="*/ 420414 w 1492469"/>
              <a:gd name="connsiteY8" fmla="*/ 430924 h 557049"/>
              <a:gd name="connsiteX9" fmla="*/ 451945 w 1492469"/>
              <a:gd name="connsiteY9" fmla="*/ 451945 h 557049"/>
              <a:gd name="connsiteX10" fmla="*/ 515007 w 1492469"/>
              <a:gd name="connsiteY10" fmla="*/ 493986 h 557049"/>
              <a:gd name="connsiteX11" fmla="*/ 546538 w 1492469"/>
              <a:gd name="connsiteY11" fmla="*/ 515007 h 557049"/>
              <a:gd name="connsiteX12" fmla="*/ 609600 w 1492469"/>
              <a:gd name="connsiteY12" fmla="*/ 536028 h 557049"/>
              <a:gd name="connsiteX13" fmla="*/ 704193 w 1492469"/>
              <a:gd name="connsiteY13" fmla="*/ 557049 h 557049"/>
              <a:gd name="connsiteX14" fmla="*/ 1492469 w 1492469"/>
              <a:gd name="connsiteY14" fmla="*/ 546538 h 5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2469" h="557049">
                <a:moveTo>
                  <a:pt x="0" y="0"/>
                </a:moveTo>
                <a:cubicBezTo>
                  <a:pt x="115967" y="23194"/>
                  <a:pt x="71208" y="9723"/>
                  <a:pt x="136634" y="31531"/>
                </a:cubicBezTo>
                <a:cubicBezTo>
                  <a:pt x="194441" y="70069"/>
                  <a:pt x="145393" y="31531"/>
                  <a:pt x="189186" y="84083"/>
                </a:cubicBezTo>
                <a:cubicBezTo>
                  <a:pt x="271507" y="182867"/>
                  <a:pt x="156509" y="19301"/>
                  <a:pt x="262759" y="178676"/>
                </a:cubicBezTo>
                <a:lnTo>
                  <a:pt x="304800" y="241738"/>
                </a:lnTo>
                <a:lnTo>
                  <a:pt x="325821" y="273269"/>
                </a:lnTo>
                <a:cubicBezTo>
                  <a:pt x="344320" y="328767"/>
                  <a:pt x="330186" y="295583"/>
                  <a:pt x="378372" y="367862"/>
                </a:cubicBezTo>
                <a:lnTo>
                  <a:pt x="399393" y="399393"/>
                </a:lnTo>
                <a:cubicBezTo>
                  <a:pt x="406400" y="409903"/>
                  <a:pt x="409904" y="423917"/>
                  <a:pt x="420414" y="430924"/>
                </a:cubicBezTo>
                <a:cubicBezTo>
                  <a:pt x="430924" y="437931"/>
                  <a:pt x="442241" y="443858"/>
                  <a:pt x="451945" y="451945"/>
                </a:cubicBezTo>
                <a:cubicBezTo>
                  <a:pt x="504431" y="495683"/>
                  <a:pt x="459595" y="475516"/>
                  <a:pt x="515007" y="493986"/>
                </a:cubicBezTo>
                <a:cubicBezTo>
                  <a:pt x="525517" y="500993"/>
                  <a:pt x="534995" y="509877"/>
                  <a:pt x="546538" y="515007"/>
                </a:cubicBezTo>
                <a:cubicBezTo>
                  <a:pt x="566786" y="524006"/>
                  <a:pt x="588579" y="529021"/>
                  <a:pt x="609600" y="536028"/>
                </a:cubicBezTo>
                <a:cubicBezTo>
                  <a:pt x="661345" y="553276"/>
                  <a:pt x="630209" y="544718"/>
                  <a:pt x="704193" y="557049"/>
                </a:cubicBezTo>
                <a:lnTo>
                  <a:pt x="1492469" y="546538"/>
                </a:ln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A19C68-7D87-8C44-8AAF-4377440E0BB8}"/>
              </a:ext>
            </a:extLst>
          </p:cNvPr>
          <p:cNvSpPr/>
          <p:nvPr/>
        </p:nvSpPr>
        <p:spPr>
          <a:xfrm>
            <a:off x="4961091" y="5475604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966BE4-815C-4E4A-8982-CD3D6BDB1109}"/>
              </a:ext>
            </a:extLst>
          </p:cNvPr>
          <p:cNvGrpSpPr/>
          <p:nvPr/>
        </p:nvGrpSpPr>
        <p:grpSpPr>
          <a:xfrm flipH="1">
            <a:off x="8487173" y="5085348"/>
            <a:ext cx="2238704" cy="1262900"/>
            <a:chOff x="5828194" y="5237748"/>
            <a:chExt cx="2238704" cy="12629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F853725-B0BA-0746-9ED1-A7B0F91FFFA4}"/>
                </a:ext>
              </a:extLst>
            </p:cNvPr>
            <p:cNvSpPr/>
            <p:nvPr/>
          </p:nvSpPr>
          <p:spPr>
            <a:xfrm>
              <a:off x="5828194" y="5237748"/>
              <a:ext cx="2196663" cy="758403"/>
            </a:xfrm>
            <a:custGeom>
              <a:avLst/>
              <a:gdLst>
                <a:gd name="connsiteX0" fmla="*/ 0 w 2196663"/>
                <a:gd name="connsiteY0" fmla="*/ 758403 h 758403"/>
                <a:gd name="connsiteX1" fmla="*/ 262759 w 2196663"/>
                <a:gd name="connsiteY1" fmla="*/ 737382 h 758403"/>
                <a:gd name="connsiteX2" fmla="*/ 367863 w 2196663"/>
                <a:gd name="connsiteY2" fmla="*/ 726872 h 758403"/>
                <a:gd name="connsiteX3" fmla="*/ 714704 w 2196663"/>
                <a:gd name="connsiteY3" fmla="*/ 716362 h 758403"/>
                <a:gd name="connsiteX4" fmla="*/ 777766 w 2196663"/>
                <a:gd name="connsiteY4" fmla="*/ 695341 h 758403"/>
                <a:gd name="connsiteX5" fmla="*/ 840828 w 2196663"/>
                <a:gd name="connsiteY5" fmla="*/ 653300 h 758403"/>
                <a:gd name="connsiteX6" fmla="*/ 861849 w 2196663"/>
                <a:gd name="connsiteY6" fmla="*/ 621769 h 758403"/>
                <a:gd name="connsiteX7" fmla="*/ 893380 w 2196663"/>
                <a:gd name="connsiteY7" fmla="*/ 611258 h 758403"/>
                <a:gd name="connsiteX8" fmla="*/ 935421 w 2196663"/>
                <a:gd name="connsiteY8" fmla="*/ 548196 h 758403"/>
                <a:gd name="connsiteX9" fmla="*/ 977463 w 2196663"/>
                <a:gd name="connsiteY9" fmla="*/ 485134 h 758403"/>
                <a:gd name="connsiteX10" fmla="*/ 1019504 w 2196663"/>
                <a:gd name="connsiteY10" fmla="*/ 422072 h 758403"/>
                <a:gd name="connsiteX11" fmla="*/ 1040525 w 2196663"/>
                <a:gd name="connsiteY11" fmla="*/ 390541 h 758403"/>
                <a:gd name="connsiteX12" fmla="*/ 1051035 w 2196663"/>
                <a:gd name="connsiteY12" fmla="*/ 359010 h 758403"/>
                <a:gd name="connsiteX13" fmla="*/ 1114097 w 2196663"/>
                <a:gd name="connsiteY13" fmla="*/ 264417 h 758403"/>
                <a:gd name="connsiteX14" fmla="*/ 1135118 w 2196663"/>
                <a:gd name="connsiteY14" fmla="*/ 232886 h 758403"/>
                <a:gd name="connsiteX15" fmla="*/ 1187669 w 2196663"/>
                <a:gd name="connsiteY15" fmla="*/ 169824 h 758403"/>
                <a:gd name="connsiteX16" fmla="*/ 1282263 w 2196663"/>
                <a:gd name="connsiteY16" fmla="*/ 106762 h 758403"/>
                <a:gd name="connsiteX17" fmla="*/ 1313794 w 2196663"/>
                <a:gd name="connsiteY17" fmla="*/ 85741 h 758403"/>
                <a:gd name="connsiteX18" fmla="*/ 1408387 w 2196663"/>
                <a:gd name="connsiteY18" fmla="*/ 54210 h 758403"/>
                <a:gd name="connsiteX19" fmla="*/ 1439918 w 2196663"/>
                <a:gd name="connsiteY19" fmla="*/ 43700 h 758403"/>
                <a:gd name="connsiteX20" fmla="*/ 1923394 w 2196663"/>
                <a:gd name="connsiteY20" fmla="*/ 12169 h 758403"/>
                <a:gd name="connsiteX21" fmla="*/ 2196663 w 2196663"/>
                <a:gd name="connsiteY21" fmla="*/ 1658 h 75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6663" h="758403">
                  <a:moveTo>
                    <a:pt x="0" y="758403"/>
                  </a:moveTo>
                  <a:cubicBezTo>
                    <a:pt x="394343" y="722555"/>
                    <a:pt x="-214944" y="777191"/>
                    <a:pt x="262759" y="737382"/>
                  </a:cubicBezTo>
                  <a:cubicBezTo>
                    <a:pt x="297847" y="734458"/>
                    <a:pt x="332692" y="728508"/>
                    <a:pt x="367863" y="726872"/>
                  </a:cubicBezTo>
                  <a:cubicBezTo>
                    <a:pt x="483405" y="721498"/>
                    <a:pt x="599090" y="719865"/>
                    <a:pt x="714704" y="716362"/>
                  </a:cubicBezTo>
                  <a:cubicBezTo>
                    <a:pt x="735725" y="709355"/>
                    <a:pt x="759330" y="707632"/>
                    <a:pt x="777766" y="695341"/>
                  </a:cubicBezTo>
                  <a:lnTo>
                    <a:pt x="840828" y="653300"/>
                  </a:lnTo>
                  <a:cubicBezTo>
                    <a:pt x="847835" y="642790"/>
                    <a:pt x="851985" y="629660"/>
                    <a:pt x="861849" y="621769"/>
                  </a:cubicBezTo>
                  <a:cubicBezTo>
                    <a:pt x="870500" y="614848"/>
                    <a:pt x="885546" y="619092"/>
                    <a:pt x="893380" y="611258"/>
                  </a:cubicBezTo>
                  <a:cubicBezTo>
                    <a:pt x="911244" y="593394"/>
                    <a:pt x="921407" y="569217"/>
                    <a:pt x="935421" y="548196"/>
                  </a:cubicBezTo>
                  <a:lnTo>
                    <a:pt x="977463" y="485134"/>
                  </a:lnTo>
                  <a:lnTo>
                    <a:pt x="1019504" y="422072"/>
                  </a:lnTo>
                  <a:lnTo>
                    <a:pt x="1040525" y="390541"/>
                  </a:lnTo>
                  <a:cubicBezTo>
                    <a:pt x="1044028" y="380031"/>
                    <a:pt x="1045655" y="368695"/>
                    <a:pt x="1051035" y="359010"/>
                  </a:cubicBezTo>
                  <a:cubicBezTo>
                    <a:pt x="1051041" y="359000"/>
                    <a:pt x="1103583" y="280187"/>
                    <a:pt x="1114097" y="264417"/>
                  </a:cubicBezTo>
                  <a:lnTo>
                    <a:pt x="1135118" y="232886"/>
                  </a:lnTo>
                  <a:cubicBezTo>
                    <a:pt x="1153804" y="204857"/>
                    <a:pt x="1159654" y="191613"/>
                    <a:pt x="1187669" y="169824"/>
                  </a:cubicBezTo>
                  <a:cubicBezTo>
                    <a:pt x="1187687" y="169810"/>
                    <a:pt x="1266487" y="117279"/>
                    <a:pt x="1282263" y="106762"/>
                  </a:cubicBezTo>
                  <a:cubicBezTo>
                    <a:pt x="1292773" y="99755"/>
                    <a:pt x="1301810" y="89736"/>
                    <a:pt x="1313794" y="85741"/>
                  </a:cubicBezTo>
                  <a:lnTo>
                    <a:pt x="1408387" y="54210"/>
                  </a:lnTo>
                  <a:cubicBezTo>
                    <a:pt x="1418897" y="50707"/>
                    <a:pt x="1428872" y="44550"/>
                    <a:pt x="1439918" y="43700"/>
                  </a:cubicBezTo>
                  <a:cubicBezTo>
                    <a:pt x="1783137" y="17298"/>
                    <a:pt x="1621942" y="27241"/>
                    <a:pt x="1923394" y="12169"/>
                  </a:cubicBezTo>
                  <a:cubicBezTo>
                    <a:pt x="2070051" y="-6164"/>
                    <a:pt x="1979231" y="1658"/>
                    <a:pt x="2196663" y="1658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4264CC9-9EA2-A548-9A81-BB9A33C9BCAF}"/>
                </a:ext>
              </a:extLst>
            </p:cNvPr>
            <p:cNvSpPr/>
            <p:nvPr/>
          </p:nvSpPr>
          <p:spPr>
            <a:xfrm>
              <a:off x="6574429" y="5943599"/>
              <a:ext cx="1492469" cy="557049"/>
            </a:xfrm>
            <a:custGeom>
              <a:avLst/>
              <a:gdLst>
                <a:gd name="connsiteX0" fmla="*/ 0 w 1492469"/>
                <a:gd name="connsiteY0" fmla="*/ 0 h 557049"/>
                <a:gd name="connsiteX1" fmla="*/ 136634 w 1492469"/>
                <a:gd name="connsiteY1" fmla="*/ 31531 h 557049"/>
                <a:gd name="connsiteX2" fmla="*/ 189186 w 1492469"/>
                <a:gd name="connsiteY2" fmla="*/ 84083 h 557049"/>
                <a:gd name="connsiteX3" fmla="*/ 262759 w 1492469"/>
                <a:gd name="connsiteY3" fmla="*/ 178676 h 557049"/>
                <a:gd name="connsiteX4" fmla="*/ 304800 w 1492469"/>
                <a:gd name="connsiteY4" fmla="*/ 241738 h 557049"/>
                <a:gd name="connsiteX5" fmla="*/ 325821 w 1492469"/>
                <a:gd name="connsiteY5" fmla="*/ 273269 h 557049"/>
                <a:gd name="connsiteX6" fmla="*/ 378372 w 1492469"/>
                <a:gd name="connsiteY6" fmla="*/ 367862 h 557049"/>
                <a:gd name="connsiteX7" fmla="*/ 399393 w 1492469"/>
                <a:gd name="connsiteY7" fmla="*/ 399393 h 557049"/>
                <a:gd name="connsiteX8" fmla="*/ 420414 w 1492469"/>
                <a:gd name="connsiteY8" fmla="*/ 430924 h 557049"/>
                <a:gd name="connsiteX9" fmla="*/ 451945 w 1492469"/>
                <a:gd name="connsiteY9" fmla="*/ 451945 h 557049"/>
                <a:gd name="connsiteX10" fmla="*/ 515007 w 1492469"/>
                <a:gd name="connsiteY10" fmla="*/ 493986 h 557049"/>
                <a:gd name="connsiteX11" fmla="*/ 546538 w 1492469"/>
                <a:gd name="connsiteY11" fmla="*/ 515007 h 557049"/>
                <a:gd name="connsiteX12" fmla="*/ 609600 w 1492469"/>
                <a:gd name="connsiteY12" fmla="*/ 536028 h 557049"/>
                <a:gd name="connsiteX13" fmla="*/ 704193 w 1492469"/>
                <a:gd name="connsiteY13" fmla="*/ 557049 h 557049"/>
                <a:gd name="connsiteX14" fmla="*/ 1492469 w 1492469"/>
                <a:gd name="connsiteY14" fmla="*/ 546538 h 5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2469" h="557049">
                  <a:moveTo>
                    <a:pt x="0" y="0"/>
                  </a:moveTo>
                  <a:cubicBezTo>
                    <a:pt x="115967" y="23194"/>
                    <a:pt x="71208" y="9723"/>
                    <a:pt x="136634" y="31531"/>
                  </a:cubicBezTo>
                  <a:cubicBezTo>
                    <a:pt x="194441" y="70069"/>
                    <a:pt x="145393" y="31531"/>
                    <a:pt x="189186" y="84083"/>
                  </a:cubicBezTo>
                  <a:cubicBezTo>
                    <a:pt x="271507" y="182867"/>
                    <a:pt x="156509" y="19301"/>
                    <a:pt x="262759" y="178676"/>
                  </a:cubicBezTo>
                  <a:lnTo>
                    <a:pt x="304800" y="241738"/>
                  </a:lnTo>
                  <a:lnTo>
                    <a:pt x="325821" y="273269"/>
                  </a:lnTo>
                  <a:cubicBezTo>
                    <a:pt x="344320" y="328767"/>
                    <a:pt x="330186" y="295583"/>
                    <a:pt x="378372" y="367862"/>
                  </a:cubicBezTo>
                  <a:lnTo>
                    <a:pt x="399393" y="399393"/>
                  </a:lnTo>
                  <a:cubicBezTo>
                    <a:pt x="406400" y="409903"/>
                    <a:pt x="409904" y="423917"/>
                    <a:pt x="420414" y="430924"/>
                  </a:cubicBezTo>
                  <a:cubicBezTo>
                    <a:pt x="430924" y="437931"/>
                    <a:pt x="442241" y="443858"/>
                    <a:pt x="451945" y="451945"/>
                  </a:cubicBezTo>
                  <a:cubicBezTo>
                    <a:pt x="504431" y="495683"/>
                    <a:pt x="459595" y="475516"/>
                    <a:pt x="515007" y="493986"/>
                  </a:cubicBezTo>
                  <a:cubicBezTo>
                    <a:pt x="525517" y="500993"/>
                    <a:pt x="534995" y="509877"/>
                    <a:pt x="546538" y="515007"/>
                  </a:cubicBezTo>
                  <a:cubicBezTo>
                    <a:pt x="566786" y="524006"/>
                    <a:pt x="588579" y="529021"/>
                    <a:pt x="609600" y="536028"/>
                  </a:cubicBezTo>
                  <a:cubicBezTo>
                    <a:pt x="661345" y="553276"/>
                    <a:pt x="630209" y="544718"/>
                    <a:pt x="704193" y="557049"/>
                  </a:cubicBezTo>
                  <a:lnTo>
                    <a:pt x="1492469" y="546538"/>
                  </a:ln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FA59B64-8539-614A-8D28-DE5D5B9D9703}"/>
              </a:ext>
            </a:extLst>
          </p:cNvPr>
          <p:cNvSpPr/>
          <p:nvPr/>
        </p:nvSpPr>
        <p:spPr>
          <a:xfrm>
            <a:off x="10609073" y="5430925"/>
            <a:ext cx="956249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1DD927-0031-3643-9F3F-E019117FD858}"/>
              </a:ext>
            </a:extLst>
          </p:cNvPr>
          <p:cNvSpPr/>
          <p:nvPr/>
        </p:nvSpPr>
        <p:spPr>
          <a:xfrm>
            <a:off x="7872181" y="4722742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C9B9A0-D105-8D41-88E1-182F7ED3DF1C}"/>
              </a:ext>
            </a:extLst>
          </p:cNvPr>
          <p:cNvSpPr/>
          <p:nvPr/>
        </p:nvSpPr>
        <p:spPr>
          <a:xfrm>
            <a:off x="7935517" y="5957690"/>
            <a:ext cx="73152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v5b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18505-7F6F-7D46-97C3-AF48DAE4E356}"/>
              </a:ext>
            </a:extLst>
          </p:cNvPr>
          <p:cNvSpPr txBox="1"/>
          <p:nvPr/>
        </p:nvSpPr>
        <p:spPr>
          <a:xfrm>
            <a:off x="10651033" y="5619136"/>
            <a:ext cx="914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v5merge</a:t>
            </a:r>
          </a:p>
        </p:txBody>
      </p:sp>
    </p:spTree>
    <p:extLst>
      <p:ext uri="{BB962C8B-B14F-4D97-AF65-F5344CB8AC3E}">
        <p14:creationId xmlns:p14="http://schemas.microsoft.com/office/powerpoint/2010/main" val="19136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BE3B1-111D-204E-B5B1-ACD6438CE04F}"/>
              </a:ext>
            </a:extLst>
          </p:cNvPr>
          <p:cNvSpPr txBox="1"/>
          <p:nvPr/>
        </p:nvSpPr>
        <p:spPr>
          <a:xfrm>
            <a:off x="814551" y="920621"/>
            <a:ext cx="10562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Git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1. Tracks changes/versions for files in a repository (i.e. folder).</a:t>
            </a:r>
            <a:br>
              <a:rPr lang="en-US" sz="3200" dirty="0"/>
            </a:br>
            <a:r>
              <a:rPr lang="en-US" sz="3200" dirty="0"/>
              <a:t>2. Simplifies handling multiple people editing the same files.</a:t>
            </a:r>
          </a:p>
          <a:p>
            <a:endParaRPr lang="en-US" sz="3200" dirty="0"/>
          </a:p>
          <a:p>
            <a:r>
              <a:rPr lang="en-US" sz="3200" b="1" u="sng" dirty="0"/>
              <a:t>GitHub</a:t>
            </a:r>
            <a:r>
              <a:rPr lang="en-US" sz="3200" dirty="0"/>
              <a:t>:</a:t>
            </a:r>
          </a:p>
          <a:p>
            <a:pPr marL="514350" indent="-514350">
              <a:buAutoNum type="arabicPeriod"/>
            </a:pPr>
            <a:r>
              <a:rPr lang="en-US" sz="3200" dirty="0"/>
              <a:t>An online server for Git repositories.</a:t>
            </a:r>
          </a:p>
          <a:p>
            <a:pPr marL="514350" indent="-514350">
              <a:buAutoNum type="arabicPeriod"/>
            </a:pPr>
            <a:r>
              <a:rPr lang="en-US" sz="3200" dirty="0"/>
              <a:t>Simplifies sharing files and collaborating with other people.</a:t>
            </a:r>
          </a:p>
          <a:p>
            <a:endParaRPr lang="en-US" sz="3200" dirty="0"/>
          </a:p>
          <a:p>
            <a:r>
              <a:rPr lang="en-US" sz="3200" dirty="0"/>
              <a:t>A decent lecture on Git basics: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https://www.youtube.com/watch?v=eulnSXkhE7I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35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v?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v??</a:t>
            </a:r>
            <a:endParaRPr lang="en-US" sz="16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7F7C3C0-8ACD-E943-BE3E-74248DDB4BCF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B76D94B-9E5A-4B4D-B8DE-A55A44EAFDD6}"/>
              </a:ext>
            </a:extLst>
          </p:cNvPr>
          <p:cNvSpPr/>
          <p:nvPr/>
        </p:nvSpPr>
        <p:spPr>
          <a:xfrm>
            <a:off x="2690648" y="2448910"/>
            <a:ext cx="1397876" cy="1471449"/>
          </a:xfrm>
          <a:custGeom>
            <a:avLst/>
            <a:gdLst>
              <a:gd name="connsiteX0" fmla="*/ 1397876 w 1397876"/>
              <a:gd name="connsiteY0" fmla="*/ 0 h 1471449"/>
              <a:gd name="connsiteX1" fmla="*/ 1345324 w 1397876"/>
              <a:gd name="connsiteY1" fmla="*/ 31531 h 1471449"/>
              <a:gd name="connsiteX2" fmla="*/ 1282262 w 1397876"/>
              <a:gd name="connsiteY2" fmla="*/ 73573 h 1471449"/>
              <a:gd name="connsiteX3" fmla="*/ 1250731 w 1397876"/>
              <a:gd name="connsiteY3" fmla="*/ 94593 h 1471449"/>
              <a:gd name="connsiteX4" fmla="*/ 1219200 w 1397876"/>
              <a:gd name="connsiteY4" fmla="*/ 105104 h 1471449"/>
              <a:gd name="connsiteX5" fmla="*/ 1198180 w 1397876"/>
              <a:gd name="connsiteY5" fmla="*/ 136635 h 1471449"/>
              <a:gd name="connsiteX6" fmla="*/ 1135118 w 1397876"/>
              <a:gd name="connsiteY6" fmla="*/ 168166 h 1471449"/>
              <a:gd name="connsiteX7" fmla="*/ 1040524 w 1397876"/>
              <a:gd name="connsiteY7" fmla="*/ 231228 h 1471449"/>
              <a:gd name="connsiteX8" fmla="*/ 1008993 w 1397876"/>
              <a:gd name="connsiteY8" fmla="*/ 252249 h 1471449"/>
              <a:gd name="connsiteX9" fmla="*/ 956442 w 1397876"/>
              <a:gd name="connsiteY9" fmla="*/ 304800 h 1471449"/>
              <a:gd name="connsiteX10" fmla="*/ 924911 w 1397876"/>
              <a:gd name="connsiteY10" fmla="*/ 336331 h 1471449"/>
              <a:gd name="connsiteX11" fmla="*/ 830318 w 1397876"/>
              <a:gd name="connsiteY11" fmla="*/ 388883 h 1471449"/>
              <a:gd name="connsiteX12" fmla="*/ 767255 w 1397876"/>
              <a:gd name="connsiteY12" fmla="*/ 420414 h 1471449"/>
              <a:gd name="connsiteX13" fmla="*/ 704193 w 1397876"/>
              <a:gd name="connsiteY13" fmla="*/ 451945 h 1471449"/>
              <a:gd name="connsiteX14" fmla="*/ 651642 w 1397876"/>
              <a:gd name="connsiteY14" fmla="*/ 515007 h 1471449"/>
              <a:gd name="connsiteX15" fmla="*/ 599090 w 1397876"/>
              <a:gd name="connsiteY15" fmla="*/ 567559 h 1471449"/>
              <a:gd name="connsiteX16" fmla="*/ 515007 w 1397876"/>
              <a:gd name="connsiteY16" fmla="*/ 641131 h 1471449"/>
              <a:gd name="connsiteX17" fmla="*/ 483476 w 1397876"/>
              <a:gd name="connsiteY17" fmla="*/ 662152 h 1471449"/>
              <a:gd name="connsiteX18" fmla="*/ 462455 w 1397876"/>
              <a:gd name="connsiteY18" fmla="*/ 693683 h 1471449"/>
              <a:gd name="connsiteX19" fmla="*/ 430924 w 1397876"/>
              <a:gd name="connsiteY19" fmla="*/ 714704 h 1471449"/>
              <a:gd name="connsiteX20" fmla="*/ 388883 w 1397876"/>
              <a:gd name="connsiteY20" fmla="*/ 777766 h 1471449"/>
              <a:gd name="connsiteX21" fmla="*/ 357352 w 1397876"/>
              <a:gd name="connsiteY21" fmla="*/ 840828 h 1471449"/>
              <a:gd name="connsiteX22" fmla="*/ 325821 w 1397876"/>
              <a:gd name="connsiteY22" fmla="*/ 861849 h 1471449"/>
              <a:gd name="connsiteX23" fmla="*/ 315311 w 1397876"/>
              <a:gd name="connsiteY23" fmla="*/ 893380 h 1471449"/>
              <a:gd name="connsiteX24" fmla="*/ 252249 w 1397876"/>
              <a:gd name="connsiteY24" fmla="*/ 935421 h 1471449"/>
              <a:gd name="connsiteX25" fmla="*/ 210207 w 1397876"/>
              <a:gd name="connsiteY25" fmla="*/ 987973 h 1471449"/>
              <a:gd name="connsiteX26" fmla="*/ 199697 w 1397876"/>
              <a:gd name="connsiteY26" fmla="*/ 1019504 h 1471449"/>
              <a:gd name="connsiteX27" fmla="*/ 178676 w 1397876"/>
              <a:gd name="connsiteY27" fmla="*/ 1051035 h 1471449"/>
              <a:gd name="connsiteX28" fmla="*/ 147145 w 1397876"/>
              <a:gd name="connsiteY28" fmla="*/ 1145628 h 1471449"/>
              <a:gd name="connsiteX29" fmla="*/ 136635 w 1397876"/>
              <a:gd name="connsiteY29" fmla="*/ 1177159 h 1471449"/>
              <a:gd name="connsiteX30" fmla="*/ 126124 w 1397876"/>
              <a:gd name="connsiteY30" fmla="*/ 1208690 h 1471449"/>
              <a:gd name="connsiteX31" fmla="*/ 115614 w 1397876"/>
              <a:gd name="connsiteY31" fmla="*/ 1250731 h 1471449"/>
              <a:gd name="connsiteX32" fmla="*/ 105104 w 1397876"/>
              <a:gd name="connsiteY32" fmla="*/ 1355835 h 1471449"/>
              <a:gd name="connsiteX33" fmla="*/ 84083 w 1397876"/>
              <a:gd name="connsiteY33" fmla="*/ 1439918 h 1471449"/>
              <a:gd name="connsiteX34" fmla="*/ 63062 w 1397876"/>
              <a:gd name="connsiteY34" fmla="*/ 1376856 h 1471449"/>
              <a:gd name="connsiteX35" fmla="*/ 31531 w 1397876"/>
              <a:gd name="connsiteY35" fmla="*/ 1313793 h 1471449"/>
              <a:gd name="connsiteX36" fmla="*/ 0 w 1397876"/>
              <a:gd name="connsiteY36" fmla="*/ 1250731 h 1471449"/>
              <a:gd name="connsiteX37" fmla="*/ 10511 w 1397876"/>
              <a:gd name="connsiteY37" fmla="*/ 1198180 h 1471449"/>
              <a:gd name="connsiteX38" fmla="*/ 21021 w 1397876"/>
              <a:gd name="connsiteY38" fmla="*/ 1240221 h 1471449"/>
              <a:gd name="connsiteX39" fmla="*/ 31531 w 1397876"/>
              <a:gd name="connsiteY39" fmla="*/ 1334814 h 1471449"/>
              <a:gd name="connsiteX40" fmla="*/ 63062 w 1397876"/>
              <a:gd name="connsiteY40" fmla="*/ 1439918 h 1471449"/>
              <a:gd name="connsiteX41" fmla="*/ 73573 w 1397876"/>
              <a:gd name="connsiteY41" fmla="*/ 1471449 h 1471449"/>
              <a:gd name="connsiteX42" fmla="*/ 115614 w 1397876"/>
              <a:gd name="connsiteY42" fmla="*/ 1408387 h 1471449"/>
              <a:gd name="connsiteX43" fmla="*/ 147145 w 1397876"/>
              <a:gd name="connsiteY43" fmla="*/ 1345324 h 1471449"/>
              <a:gd name="connsiteX44" fmla="*/ 178676 w 1397876"/>
              <a:gd name="connsiteY44" fmla="*/ 1324304 h 1471449"/>
              <a:gd name="connsiteX45" fmla="*/ 210207 w 1397876"/>
              <a:gd name="connsiteY45" fmla="*/ 1292773 h 1471449"/>
              <a:gd name="connsiteX46" fmla="*/ 157655 w 1397876"/>
              <a:gd name="connsiteY46" fmla="*/ 1387366 h 1471449"/>
              <a:gd name="connsiteX47" fmla="*/ 126124 w 1397876"/>
              <a:gd name="connsiteY47" fmla="*/ 1408387 h 1471449"/>
              <a:gd name="connsiteX48" fmla="*/ 94593 w 1397876"/>
              <a:gd name="connsiteY48" fmla="*/ 1439918 h 1471449"/>
              <a:gd name="connsiteX49" fmla="*/ 73573 w 1397876"/>
              <a:gd name="connsiteY49" fmla="*/ 1460938 h 147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876" h="1471449">
                <a:moveTo>
                  <a:pt x="1397876" y="0"/>
                </a:moveTo>
                <a:cubicBezTo>
                  <a:pt x="1380359" y="10510"/>
                  <a:pt x="1362559" y="20563"/>
                  <a:pt x="1345324" y="31531"/>
                </a:cubicBezTo>
                <a:cubicBezTo>
                  <a:pt x="1324010" y="45095"/>
                  <a:pt x="1303283" y="59559"/>
                  <a:pt x="1282262" y="73573"/>
                </a:cubicBezTo>
                <a:cubicBezTo>
                  <a:pt x="1271752" y="80580"/>
                  <a:pt x="1262714" y="90598"/>
                  <a:pt x="1250731" y="94593"/>
                </a:cubicBezTo>
                <a:lnTo>
                  <a:pt x="1219200" y="105104"/>
                </a:lnTo>
                <a:cubicBezTo>
                  <a:pt x="1212193" y="115614"/>
                  <a:pt x="1207112" y="127703"/>
                  <a:pt x="1198180" y="136635"/>
                </a:cubicBezTo>
                <a:cubicBezTo>
                  <a:pt x="1177805" y="157010"/>
                  <a:pt x="1160764" y="159618"/>
                  <a:pt x="1135118" y="168166"/>
                </a:cubicBezTo>
                <a:lnTo>
                  <a:pt x="1040524" y="231228"/>
                </a:lnTo>
                <a:lnTo>
                  <a:pt x="1008993" y="252249"/>
                </a:lnTo>
                <a:cubicBezTo>
                  <a:pt x="970456" y="310056"/>
                  <a:pt x="1008993" y="261008"/>
                  <a:pt x="956442" y="304800"/>
                </a:cubicBezTo>
                <a:cubicBezTo>
                  <a:pt x="945023" y="314316"/>
                  <a:pt x="936644" y="327205"/>
                  <a:pt x="924911" y="336331"/>
                </a:cubicBezTo>
                <a:cubicBezTo>
                  <a:pt x="870700" y="378496"/>
                  <a:pt x="877893" y="373025"/>
                  <a:pt x="830318" y="388883"/>
                </a:cubicBezTo>
                <a:cubicBezTo>
                  <a:pt x="739945" y="449131"/>
                  <a:pt x="854290" y="376896"/>
                  <a:pt x="767255" y="420414"/>
                </a:cubicBezTo>
                <a:cubicBezTo>
                  <a:pt x="685757" y="461163"/>
                  <a:pt x="783447" y="425528"/>
                  <a:pt x="704193" y="451945"/>
                </a:cubicBezTo>
                <a:cubicBezTo>
                  <a:pt x="652009" y="530224"/>
                  <a:pt x="719074" y="434089"/>
                  <a:pt x="651642" y="515007"/>
                </a:cubicBezTo>
                <a:cubicBezTo>
                  <a:pt x="607849" y="567559"/>
                  <a:pt x="656897" y="529021"/>
                  <a:pt x="599090" y="567559"/>
                </a:cubicBezTo>
                <a:cubicBezTo>
                  <a:pt x="564055" y="620111"/>
                  <a:pt x="588580" y="592082"/>
                  <a:pt x="515007" y="641131"/>
                </a:cubicBezTo>
                <a:lnTo>
                  <a:pt x="483476" y="662152"/>
                </a:lnTo>
                <a:cubicBezTo>
                  <a:pt x="476469" y="672662"/>
                  <a:pt x="471387" y="684751"/>
                  <a:pt x="462455" y="693683"/>
                </a:cubicBezTo>
                <a:cubicBezTo>
                  <a:pt x="453523" y="702615"/>
                  <a:pt x="439242" y="705197"/>
                  <a:pt x="430924" y="714704"/>
                </a:cubicBezTo>
                <a:cubicBezTo>
                  <a:pt x="414288" y="733717"/>
                  <a:pt x="388883" y="777766"/>
                  <a:pt x="388883" y="777766"/>
                </a:cubicBezTo>
                <a:cubicBezTo>
                  <a:pt x="380335" y="803412"/>
                  <a:pt x="377728" y="820452"/>
                  <a:pt x="357352" y="840828"/>
                </a:cubicBezTo>
                <a:cubicBezTo>
                  <a:pt x="348420" y="849760"/>
                  <a:pt x="336331" y="854842"/>
                  <a:pt x="325821" y="861849"/>
                </a:cubicBezTo>
                <a:cubicBezTo>
                  <a:pt x="322318" y="872359"/>
                  <a:pt x="323145" y="885546"/>
                  <a:pt x="315311" y="893380"/>
                </a:cubicBezTo>
                <a:cubicBezTo>
                  <a:pt x="297447" y="911244"/>
                  <a:pt x="252249" y="935421"/>
                  <a:pt x="252249" y="935421"/>
                </a:cubicBezTo>
                <a:cubicBezTo>
                  <a:pt x="225828" y="1014677"/>
                  <a:pt x="264541" y="920054"/>
                  <a:pt x="210207" y="987973"/>
                </a:cubicBezTo>
                <a:cubicBezTo>
                  <a:pt x="203286" y="996624"/>
                  <a:pt x="204652" y="1009595"/>
                  <a:pt x="199697" y="1019504"/>
                </a:cubicBezTo>
                <a:cubicBezTo>
                  <a:pt x="194048" y="1030802"/>
                  <a:pt x="185683" y="1040525"/>
                  <a:pt x="178676" y="1051035"/>
                </a:cubicBezTo>
                <a:lnTo>
                  <a:pt x="147145" y="1145628"/>
                </a:lnTo>
                <a:lnTo>
                  <a:pt x="136635" y="1177159"/>
                </a:lnTo>
                <a:cubicBezTo>
                  <a:pt x="133131" y="1187669"/>
                  <a:pt x="128811" y="1197942"/>
                  <a:pt x="126124" y="1208690"/>
                </a:cubicBezTo>
                <a:lnTo>
                  <a:pt x="115614" y="1250731"/>
                </a:lnTo>
                <a:cubicBezTo>
                  <a:pt x="112111" y="1285766"/>
                  <a:pt x="110892" y="1321105"/>
                  <a:pt x="105104" y="1355835"/>
                </a:cubicBezTo>
                <a:cubicBezTo>
                  <a:pt x="100354" y="1384332"/>
                  <a:pt x="84083" y="1439918"/>
                  <a:pt x="84083" y="1439918"/>
                </a:cubicBezTo>
                <a:cubicBezTo>
                  <a:pt x="77076" y="1418897"/>
                  <a:pt x="75352" y="1395293"/>
                  <a:pt x="63062" y="1376856"/>
                </a:cubicBezTo>
                <a:cubicBezTo>
                  <a:pt x="2818" y="1286485"/>
                  <a:pt x="75048" y="1400828"/>
                  <a:pt x="31531" y="1313793"/>
                </a:cubicBezTo>
                <a:cubicBezTo>
                  <a:pt x="-9218" y="1232294"/>
                  <a:pt x="26420" y="1329986"/>
                  <a:pt x="0" y="1250731"/>
                </a:cubicBezTo>
                <a:cubicBezTo>
                  <a:pt x="3504" y="1233214"/>
                  <a:pt x="-5467" y="1206169"/>
                  <a:pt x="10511" y="1198180"/>
                </a:cubicBezTo>
                <a:cubicBezTo>
                  <a:pt x="23431" y="1191720"/>
                  <a:pt x="18825" y="1225944"/>
                  <a:pt x="21021" y="1240221"/>
                </a:cubicBezTo>
                <a:cubicBezTo>
                  <a:pt x="25845" y="1271577"/>
                  <a:pt x="26707" y="1303458"/>
                  <a:pt x="31531" y="1334814"/>
                </a:cubicBezTo>
                <a:cubicBezTo>
                  <a:pt x="36068" y="1364307"/>
                  <a:pt x="54881" y="1415374"/>
                  <a:pt x="63062" y="1439918"/>
                </a:cubicBezTo>
                <a:lnTo>
                  <a:pt x="73573" y="1471449"/>
                </a:lnTo>
                <a:cubicBezTo>
                  <a:pt x="87587" y="1450428"/>
                  <a:pt x="107625" y="1432354"/>
                  <a:pt x="115614" y="1408387"/>
                </a:cubicBezTo>
                <a:cubicBezTo>
                  <a:pt x="124162" y="1382742"/>
                  <a:pt x="126770" y="1365699"/>
                  <a:pt x="147145" y="1345324"/>
                </a:cubicBezTo>
                <a:cubicBezTo>
                  <a:pt x="156077" y="1336392"/>
                  <a:pt x="168972" y="1332391"/>
                  <a:pt x="178676" y="1324304"/>
                </a:cubicBezTo>
                <a:cubicBezTo>
                  <a:pt x="190095" y="1314788"/>
                  <a:pt x="199697" y="1303283"/>
                  <a:pt x="210207" y="1292773"/>
                </a:cubicBezTo>
                <a:cubicBezTo>
                  <a:pt x="199254" y="1325632"/>
                  <a:pt x="188634" y="1366713"/>
                  <a:pt x="157655" y="1387366"/>
                </a:cubicBezTo>
                <a:cubicBezTo>
                  <a:pt x="147145" y="1394373"/>
                  <a:pt x="135828" y="1400300"/>
                  <a:pt x="126124" y="1408387"/>
                </a:cubicBezTo>
                <a:cubicBezTo>
                  <a:pt x="114705" y="1417903"/>
                  <a:pt x="106012" y="1430402"/>
                  <a:pt x="94593" y="1439918"/>
                </a:cubicBezTo>
                <a:cubicBezTo>
                  <a:pt x="67037" y="1462881"/>
                  <a:pt x="48519" y="1460938"/>
                  <a:pt x="73573" y="1460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E6993BF-1A7B-E24F-BE2B-9AEC1C86E8C7}"/>
              </a:ext>
            </a:extLst>
          </p:cNvPr>
          <p:cNvSpPr/>
          <p:nvPr/>
        </p:nvSpPr>
        <p:spPr>
          <a:xfrm>
            <a:off x="5665076" y="1618593"/>
            <a:ext cx="2596055" cy="121207"/>
          </a:xfrm>
          <a:custGeom>
            <a:avLst/>
            <a:gdLst>
              <a:gd name="connsiteX0" fmla="*/ 2596055 w 2596055"/>
              <a:gd name="connsiteY0" fmla="*/ 0 h 121207"/>
              <a:gd name="connsiteX1" fmla="*/ 2543503 w 2596055"/>
              <a:gd name="connsiteY1" fmla="*/ 10510 h 121207"/>
              <a:gd name="connsiteX2" fmla="*/ 2438400 w 2596055"/>
              <a:gd name="connsiteY2" fmla="*/ 31531 h 121207"/>
              <a:gd name="connsiteX3" fmla="*/ 2238703 w 2596055"/>
              <a:gd name="connsiteY3" fmla="*/ 42041 h 121207"/>
              <a:gd name="connsiteX4" fmla="*/ 2039007 w 2596055"/>
              <a:gd name="connsiteY4" fmla="*/ 31531 h 121207"/>
              <a:gd name="connsiteX5" fmla="*/ 1923393 w 2596055"/>
              <a:gd name="connsiteY5" fmla="*/ 21021 h 121207"/>
              <a:gd name="connsiteX6" fmla="*/ 1555531 w 2596055"/>
              <a:gd name="connsiteY6" fmla="*/ 31531 h 121207"/>
              <a:gd name="connsiteX7" fmla="*/ 1030014 w 2596055"/>
              <a:gd name="connsiteY7" fmla="*/ 42041 h 121207"/>
              <a:gd name="connsiteX8" fmla="*/ 798786 w 2596055"/>
              <a:gd name="connsiteY8" fmla="*/ 52552 h 121207"/>
              <a:gd name="connsiteX9" fmla="*/ 662152 w 2596055"/>
              <a:gd name="connsiteY9" fmla="*/ 63062 h 121207"/>
              <a:gd name="connsiteX10" fmla="*/ 441434 w 2596055"/>
              <a:gd name="connsiteY10" fmla="*/ 73573 h 121207"/>
              <a:gd name="connsiteX11" fmla="*/ 0 w 2596055"/>
              <a:gd name="connsiteY11" fmla="*/ 94593 h 121207"/>
              <a:gd name="connsiteX12" fmla="*/ 63062 w 2596055"/>
              <a:gd name="connsiteY12" fmla="*/ 115614 h 121207"/>
              <a:gd name="connsiteX13" fmla="*/ 42041 w 2596055"/>
              <a:gd name="connsiteY13" fmla="*/ 84083 h 121207"/>
              <a:gd name="connsiteX14" fmla="*/ 84083 w 2596055"/>
              <a:gd name="connsiteY14" fmla="*/ 31531 h 121207"/>
              <a:gd name="connsiteX15" fmla="*/ 105103 w 2596055"/>
              <a:gd name="connsiteY15" fmla="*/ 0 h 121207"/>
              <a:gd name="connsiteX16" fmla="*/ 94593 w 2596055"/>
              <a:gd name="connsiteY16" fmla="*/ 31531 h 121207"/>
              <a:gd name="connsiteX17" fmla="*/ 31531 w 2596055"/>
              <a:gd name="connsiteY17" fmla="*/ 52552 h 121207"/>
              <a:gd name="connsiteX18" fmla="*/ 10510 w 2596055"/>
              <a:gd name="connsiteY18" fmla="*/ 73573 h 1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6055" h="121207">
                <a:moveTo>
                  <a:pt x="2596055" y="0"/>
                </a:moveTo>
                <a:cubicBezTo>
                  <a:pt x="2578538" y="3503"/>
                  <a:pt x="2560834" y="6177"/>
                  <a:pt x="2543503" y="10510"/>
                </a:cubicBezTo>
                <a:cubicBezTo>
                  <a:pt x="2476371" y="27293"/>
                  <a:pt x="2549996" y="22947"/>
                  <a:pt x="2438400" y="31531"/>
                </a:cubicBezTo>
                <a:cubicBezTo>
                  <a:pt x="2371939" y="36643"/>
                  <a:pt x="2305269" y="38538"/>
                  <a:pt x="2238703" y="42041"/>
                </a:cubicBezTo>
                <a:lnTo>
                  <a:pt x="2039007" y="31531"/>
                </a:lnTo>
                <a:cubicBezTo>
                  <a:pt x="2000396" y="28957"/>
                  <a:pt x="1962090" y="21021"/>
                  <a:pt x="1923393" y="21021"/>
                </a:cubicBezTo>
                <a:cubicBezTo>
                  <a:pt x="1800722" y="21021"/>
                  <a:pt x="1678168" y="28646"/>
                  <a:pt x="1555531" y="31531"/>
                </a:cubicBezTo>
                <a:lnTo>
                  <a:pt x="1030014" y="42041"/>
                </a:lnTo>
                <a:lnTo>
                  <a:pt x="798786" y="52552"/>
                </a:lnTo>
                <a:cubicBezTo>
                  <a:pt x="753181" y="55158"/>
                  <a:pt x="707752" y="60380"/>
                  <a:pt x="662152" y="63062"/>
                </a:cubicBezTo>
                <a:cubicBezTo>
                  <a:pt x="588623" y="67387"/>
                  <a:pt x="514988" y="69702"/>
                  <a:pt x="441434" y="73573"/>
                </a:cubicBezTo>
                <a:cubicBezTo>
                  <a:pt x="44847" y="94446"/>
                  <a:pt x="513967" y="74035"/>
                  <a:pt x="0" y="94593"/>
                </a:cubicBezTo>
                <a:cubicBezTo>
                  <a:pt x="21021" y="101600"/>
                  <a:pt x="75353" y="134050"/>
                  <a:pt x="63062" y="115614"/>
                </a:cubicBezTo>
                <a:lnTo>
                  <a:pt x="42041" y="84083"/>
                </a:lnTo>
                <a:cubicBezTo>
                  <a:pt x="62504" y="22697"/>
                  <a:pt x="36541" y="79074"/>
                  <a:pt x="84083" y="31531"/>
                </a:cubicBezTo>
                <a:cubicBezTo>
                  <a:pt x="93015" y="22599"/>
                  <a:pt x="92471" y="0"/>
                  <a:pt x="105103" y="0"/>
                </a:cubicBezTo>
                <a:cubicBezTo>
                  <a:pt x="116182" y="0"/>
                  <a:pt x="103608" y="25092"/>
                  <a:pt x="94593" y="31531"/>
                </a:cubicBezTo>
                <a:cubicBezTo>
                  <a:pt x="76563" y="44410"/>
                  <a:pt x="47199" y="36884"/>
                  <a:pt x="31531" y="52552"/>
                </a:cubicBezTo>
                <a:lnTo>
                  <a:pt x="10510" y="7357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3184DFB-7EEC-274B-8978-533E38114C50}"/>
              </a:ext>
            </a:extLst>
          </p:cNvPr>
          <p:cNvSpPr/>
          <p:nvPr/>
        </p:nvSpPr>
        <p:spPr>
          <a:xfrm>
            <a:off x="5791200" y="2333297"/>
            <a:ext cx="2648607" cy="189186"/>
          </a:xfrm>
          <a:custGeom>
            <a:avLst/>
            <a:gdLst>
              <a:gd name="connsiteX0" fmla="*/ 0 w 2648607"/>
              <a:gd name="connsiteY0" fmla="*/ 189186 h 189186"/>
              <a:gd name="connsiteX1" fmla="*/ 609600 w 2648607"/>
              <a:gd name="connsiteY1" fmla="*/ 189186 h 189186"/>
              <a:gd name="connsiteX2" fmla="*/ 662152 w 2648607"/>
              <a:gd name="connsiteY2" fmla="*/ 178675 h 189186"/>
              <a:gd name="connsiteX3" fmla="*/ 777766 w 2648607"/>
              <a:gd name="connsiteY3" fmla="*/ 168165 h 189186"/>
              <a:gd name="connsiteX4" fmla="*/ 914400 w 2648607"/>
              <a:gd name="connsiteY4" fmla="*/ 178675 h 189186"/>
              <a:gd name="connsiteX5" fmla="*/ 1355834 w 2648607"/>
              <a:gd name="connsiteY5" fmla="*/ 157655 h 189186"/>
              <a:gd name="connsiteX6" fmla="*/ 1555531 w 2648607"/>
              <a:gd name="connsiteY6" fmla="*/ 136634 h 189186"/>
              <a:gd name="connsiteX7" fmla="*/ 1797269 w 2648607"/>
              <a:gd name="connsiteY7" fmla="*/ 126124 h 189186"/>
              <a:gd name="connsiteX8" fmla="*/ 1965434 w 2648607"/>
              <a:gd name="connsiteY8" fmla="*/ 105103 h 189186"/>
              <a:gd name="connsiteX9" fmla="*/ 2081048 w 2648607"/>
              <a:gd name="connsiteY9" fmla="*/ 94593 h 189186"/>
              <a:gd name="connsiteX10" fmla="*/ 2165131 w 2648607"/>
              <a:gd name="connsiteY10" fmla="*/ 84082 h 189186"/>
              <a:gd name="connsiteX11" fmla="*/ 2532993 w 2648607"/>
              <a:gd name="connsiteY11" fmla="*/ 63062 h 189186"/>
              <a:gd name="connsiteX12" fmla="*/ 2617076 w 2648607"/>
              <a:gd name="connsiteY12" fmla="*/ 52551 h 189186"/>
              <a:gd name="connsiteX13" fmla="*/ 2585545 w 2648607"/>
              <a:gd name="connsiteY13" fmla="*/ 42041 h 189186"/>
              <a:gd name="connsiteX14" fmla="*/ 2490952 w 2648607"/>
              <a:gd name="connsiteY14" fmla="*/ 0 h 189186"/>
              <a:gd name="connsiteX15" fmla="*/ 2522483 w 2648607"/>
              <a:gd name="connsiteY15" fmla="*/ 10510 h 189186"/>
              <a:gd name="connsiteX16" fmla="*/ 2554014 w 2648607"/>
              <a:gd name="connsiteY16" fmla="*/ 21020 h 189186"/>
              <a:gd name="connsiteX17" fmla="*/ 2617076 w 2648607"/>
              <a:gd name="connsiteY17" fmla="*/ 52551 h 189186"/>
              <a:gd name="connsiteX18" fmla="*/ 2648607 w 2648607"/>
              <a:gd name="connsiteY18" fmla="*/ 63062 h 189186"/>
              <a:gd name="connsiteX19" fmla="*/ 2585545 w 2648607"/>
              <a:gd name="connsiteY19" fmla="*/ 105103 h 189186"/>
              <a:gd name="connsiteX20" fmla="*/ 2554014 w 2648607"/>
              <a:gd name="connsiteY20" fmla="*/ 126124 h 189186"/>
              <a:gd name="connsiteX21" fmla="*/ 2532993 w 2648607"/>
              <a:gd name="connsiteY21" fmla="*/ 157655 h 189186"/>
              <a:gd name="connsiteX22" fmla="*/ 2501462 w 2648607"/>
              <a:gd name="connsiteY22" fmla="*/ 178675 h 189186"/>
              <a:gd name="connsiteX23" fmla="*/ 2532993 w 2648607"/>
              <a:gd name="connsiteY23" fmla="*/ 147144 h 189186"/>
              <a:gd name="connsiteX24" fmla="*/ 2596055 w 2648607"/>
              <a:gd name="connsiteY24" fmla="*/ 105103 h 189186"/>
              <a:gd name="connsiteX25" fmla="*/ 2627586 w 2648607"/>
              <a:gd name="connsiteY25" fmla="*/ 84082 h 189186"/>
              <a:gd name="connsiteX26" fmla="*/ 2638097 w 2648607"/>
              <a:gd name="connsiteY26" fmla="*/ 63062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48607" h="189186">
                <a:moveTo>
                  <a:pt x="0" y="189186"/>
                </a:moveTo>
                <a:cubicBezTo>
                  <a:pt x="711351" y="162838"/>
                  <a:pt x="-177010" y="189186"/>
                  <a:pt x="609600" y="189186"/>
                </a:cubicBezTo>
                <a:cubicBezTo>
                  <a:pt x="627464" y="189186"/>
                  <a:pt x="644426" y="180891"/>
                  <a:pt x="662152" y="178675"/>
                </a:cubicBezTo>
                <a:cubicBezTo>
                  <a:pt x="700550" y="173875"/>
                  <a:pt x="739228" y="171668"/>
                  <a:pt x="777766" y="168165"/>
                </a:cubicBezTo>
                <a:cubicBezTo>
                  <a:pt x="823311" y="171668"/>
                  <a:pt x="868721" y="178675"/>
                  <a:pt x="914400" y="178675"/>
                </a:cubicBezTo>
                <a:cubicBezTo>
                  <a:pt x="1021764" y="178675"/>
                  <a:pt x="1227066" y="170532"/>
                  <a:pt x="1355834" y="157655"/>
                </a:cubicBezTo>
                <a:cubicBezTo>
                  <a:pt x="1532400" y="139998"/>
                  <a:pt x="1300450" y="151210"/>
                  <a:pt x="1555531" y="136634"/>
                </a:cubicBezTo>
                <a:cubicBezTo>
                  <a:pt x="1636055" y="132033"/>
                  <a:pt x="1716690" y="129627"/>
                  <a:pt x="1797269" y="126124"/>
                </a:cubicBezTo>
                <a:cubicBezTo>
                  <a:pt x="1878120" y="114573"/>
                  <a:pt x="1877117" y="113934"/>
                  <a:pt x="1965434" y="105103"/>
                </a:cubicBezTo>
                <a:lnTo>
                  <a:pt x="2081048" y="94593"/>
                </a:lnTo>
                <a:cubicBezTo>
                  <a:pt x="2109139" y="91636"/>
                  <a:pt x="2136954" y="86048"/>
                  <a:pt x="2165131" y="84082"/>
                </a:cubicBezTo>
                <a:cubicBezTo>
                  <a:pt x="2287654" y="75534"/>
                  <a:pt x="2532993" y="63062"/>
                  <a:pt x="2532993" y="63062"/>
                </a:cubicBezTo>
                <a:cubicBezTo>
                  <a:pt x="2561021" y="59558"/>
                  <a:pt x="2590850" y="63041"/>
                  <a:pt x="2617076" y="52551"/>
                </a:cubicBezTo>
                <a:cubicBezTo>
                  <a:pt x="2627362" y="48436"/>
                  <a:pt x="2595454" y="46996"/>
                  <a:pt x="2585545" y="42041"/>
                </a:cubicBezTo>
                <a:cubicBezTo>
                  <a:pt x="2485611" y="-7926"/>
                  <a:pt x="2653645" y="54229"/>
                  <a:pt x="2490952" y="0"/>
                </a:cubicBezTo>
                <a:lnTo>
                  <a:pt x="2522483" y="10510"/>
                </a:lnTo>
                <a:lnTo>
                  <a:pt x="2554014" y="21020"/>
                </a:lnTo>
                <a:cubicBezTo>
                  <a:pt x="2633261" y="47436"/>
                  <a:pt x="2535586" y="11806"/>
                  <a:pt x="2617076" y="52551"/>
                </a:cubicBezTo>
                <a:cubicBezTo>
                  <a:pt x="2626985" y="57506"/>
                  <a:pt x="2638097" y="59558"/>
                  <a:pt x="2648607" y="63062"/>
                </a:cubicBezTo>
                <a:lnTo>
                  <a:pt x="2585545" y="105103"/>
                </a:lnTo>
                <a:lnTo>
                  <a:pt x="2554014" y="126124"/>
                </a:lnTo>
                <a:cubicBezTo>
                  <a:pt x="2547007" y="136634"/>
                  <a:pt x="2541925" y="148723"/>
                  <a:pt x="2532993" y="157655"/>
                </a:cubicBezTo>
                <a:cubicBezTo>
                  <a:pt x="2524061" y="166587"/>
                  <a:pt x="2501462" y="191307"/>
                  <a:pt x="2501462" y="178675"/>
                </a:cubicBezTo>
                <a:cubicBezTo>
                  <a:pt x="2501462" y="163811"/>
                  <a:pt x="2521260" y="156269"/>
                  <a:pt x="2532993" y="147144"/>
                </a:cubicBezTo>
                <a:cubicBezTo>
                  <a:pt x="2552935" y="131634"/>
                  <a:pt x="2575034" y="119117"/>
                  <a:pt x="2596055" y="105103"/>
                </a:cubicBezTo>
                <a:cubicBezTo>
                  <a:pt x="2606565" y="98096"/>
                  <a:pt x="2621936" y="95380"/>
                  <a:pt x="2627586" y="84082"/>
                </a:cubicBezTo>
                <a:lnTo>
                  <a:pt x="2638097" y="6306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4F3D20-81EF-FE4A-B354-10DDBED89E1F}"/>
              </a:ext>
            </a:extLst>
          </p:cNvPr>
          <p:cNvSpPr txBox="1"/>
          <p:nvPr/>
        </p:nvSpPr>
        <p:spPr>
          <a:xfrm>
            <a:off x="7631003" y="6120854"/>
            <a:ext cx="22642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merging nightmare!</a:t>
            </a:r>
          </a:p>
        </p:txBody>
      </p:sp>
    </p:spTree>
    <p:extLst>
      <p:ext uri="{BB962C8B-B14F-4D97-AF65-F5344CB8AC3E}">
        <p14:creationId xmlns:p14="http://schemas.microsoft.com/office/powerpoint/2010/main" val="26875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528E3-29F6-1D4B-B71B-1C5D8AB1267E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10589-B05F-8149-B65C-F2B2C6E795DA}"/>
              </a:ext>
            </a:extLst>
          </p:cNvPr>
          <p:cNvSpPr txBox="1"/>
          <p:nvPr/>
        </p:nvSpPr>
        <p:spPr>
          <a:xfrm>
            <a:off x="3829514" y="409903"/>
            <a:ext cx="453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https://guides.github.com/introduction/flow/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AFBE3-199E-F04C-AF14-18F4B9A67135}"/>
              </a:ext>
            </a:extLst>
          </p:cNvPr>
          <p:cNvGrpSpPr/>
          <p:nvPr/>
        </p:nvGrpSpPr>
        <p:grpSpPr>
          <a:xfrm>
            <a:off x="818582" y="1082566"/>
            <a:ext cx="10554836" cy="4692868"/>
            <a:chOff x="818582" y="1082566"/>
            <a:chExt cx="10554836" cy="46928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67CBB4-C467-A445-8FB9-4B2E1842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9AD974-9CF2-7642-84DB-C8017B00B661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F83D9D-2490-454B-988F-FCCF5B4CE8BB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A2A663-8A5D-F74D-A7D5-E7D196A53D79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09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v6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B76D94B-9E5A-4B4D-B8DE-A55A44EAFDD6}"/>
              </a:ext>
            </a:extLst>
          </p:cNvPr>
          <p:cNvSpPr/>
          <p:nvPr/>
        </p:nvSpPr>
        <p:spPr>
          <a:xfrm>
            <a:off x="2690648" y="2448910"/>
            <a:ext cx="1397876" cy="1471449"/>
          </a:xfrm>
          <a:custGeom>
            <a:avLst/>
            <a:gdLst>
              <a:gd name="connsiteX0" fmla="*/ 1397876 w 1397876"/>
              <a:gd name="connsiteY0" fmla="*/ 0 h 1471449"/>
              <a:gd name="connsiteX1" fmla="*/ 1345324 w 1397876"/>
              <a:gd name="connsiteY1" fmla="*/ 31531 h 1471449"/>
              <a:gd name="connsiteX2" fmla="*/ 1282262 w 1397876"/>
              <a:gd name="connsiteY2" fmla="*/ 73573 h 1471449"/>
              <a:gd name="connsiteX3" fmla="*/ 1250731 w 1397876"/>
              <a:gd name="connsiteY3" fmla="*/ 94593 h 1471449"/>
              <a:gd name="connsiteX4" fmla="*/ 1219200 w 1397876"/>
              <a:gd name="connsiteY4" fmla="*/ 105104 h 1471449"/>
              <a:gd name="connsiteX5" fmla="*/ 1198180 w 1397876"/>
              <a:gd name="connsiteY5" fmla="*/ 136635 h 1471449"/>
              <a:gd name="connsiteX6" fmla="*/ 1135118 w 1397876"/>
              <a:gd name="connsiteY6" fmla="*/ 168166 h 1471449"/>
              <a:gd name="connsiteX7" fmla="*/ 1040524 w 1397876"/>
              <a:gd name="connsiteY7" fmla="*/ 231228 h 1471449"/>
              <a:gd name="connsiteX8" fmla="*/ 1008993 w 1397876"/>
              <a:gd name="connsiteY8" fmla="*/ 252249 h 1471449"/>
              <a:gd name="connsiteX9" fmla="*/ 956442 w 1397876"/>
              <a:gd name="connsiteY9" fmla="*/ 304800 h 1471449"/>
              <a:gd name="connsiteX10" fmla="*/ 924911 w 1397876"/>
              <a:gd name="connsiteY10" fmla="*/ 336331 h 1471449"/>
              <a:gd name="connsiteX11" fmla="*/ 830318 w 1397876"/>
              <a:gd name="connsiteY11" fmla="*/ 388883 h 1471449"/>
              <a:gd name="connsiteX12" fmla="*/ 767255 w 1397876"/>
              <a:gd name="connsiteY12" fmla="*/ 420414 h 1471449"/>
              <a:gd name="connsiteX13" fmla="*/ 704193 w 1397876"/>
              <a:gd name="connsiteY13" fmla="*/ 451945 h 1471449"/>
              <a:gd name="connsiteX14" fmla="*/ 651642 w 1397876"/>
              <a:gd name="connsiteY14" fmla="*/ 515007 h 1471449"/>
              <a:gd name="connsiteX15" fmla="*/ 599090 w 1397876"/>
              <a:gd name="connsiteY15" fmla="*/ 567559 h 1471449"/>
              <a:gd name="connsiteX16" fmla="*/ 515007 w 1397876"/>
              <a:gd name="connsiteY16" fmla="*/ 641131 h 1471449"/>
              <a:gd name="connsiteX17" fmla="*/ 483476 w 1397876"/>
              <a:gd name="connsiteY17" fmla="*/ 662152 h 1471449"/>
              <a:gd name="connsiteX18" fmla="*/ 462455 w 1397876"/>
              <a:gd name="connsiteY18" fmla="*/ 693683 h 1471449"/>
              <a:gd name="connsiteX19" fmla="*/ 430924 w 1397876"/>
              <a:gd name="connsiteY19" fmla="*/ 714704 h 1471449"/>
              <a:gd name="connsiteX20" fmla="*/ 388883 w 1397876"/>
              <a:gd name="connsiteY20" fmla="*/ 777766 h 1471449"/>
              <a:gd name="connsiteX21" fmla="*/ 357352 w 1397876"/>
              <a:gd name="connsiteY21" fmla="*/ 840828 h 1471449"/>
              <a:gd name="connsiteX22" fmla="*/ 325821 w 1397876"/>
              <a:gd name="connsiteY22" fmla="*/ 861849 h 1471449"/>
              <a:gd name="connsiteX23" fmla="*/ 315311 w 1397876"/>
              <a:gd name="connsiteY23" fmla="*/ 893380 h 1471449"/>
              <a:gd name="connsiteX24" fmla="*/ 252249 w 1397876"/>
              <a:gd name="connsiteY24" fmla="*/ 935421 h 1471449"/>
              <a:gd name="connsiteX25" fmla="*/ 210207 w 1397876"/>
              <a:gd name="connsiteY25" fmla="*/ 987973 h 1471449"/>
              <a:gd name="connsiteX26" fmla="*/ 199697 w 1397876"/>
              <a:gd name="connsiteY26" fmla="*/ 1019504 h 1471449"/>
              <a:gd name="connsiteX27" fmla="*/ 178676 w 1397876"/>
              <a:gd name="connsiteY27" fmla="*/ 1051035 h 1471449"/>
              <a:gd name="connsiteX28" fmla="*/ 147145 w 1397876"/>
              <a:gd name="connsiteY28" fmla="*/ 1145628 h 1471449"/>
              <a:gd name="connsiteX29" fmla="*/ 136635 w 1397876"/>
              <a:gd name="connsiteY29" fmla="*/ 1177159 h 1471449"/>
              <a:gd name="connsiteX30" fmla="*/ 126124 w 1397876"/>
              <a:gd name="connsiteY30" fmla="*/ 1208690 h 1471449"/>
              <a:gd name="connsiteX31" fmla="*/ 115614 w 1397876"/>
              <a:gd name="connsiteY31" fmla="*/ 1250731 h 1471449"/>
              <a:gd name="connsiteX32" fmla="*/ 105104 w 1397876"/>
              <a:gd name="connsiteY32" fmla="*/ 1355835 h 1471449"/>
              <a:gd name="connsiteX33" fmla="*/ 84083 w 1397876"/>
              <a:gd name="connsiteY33" fmla="*/ 1439918 h 1471449"/>
              <a:gd name="connsiteX34" fmla="*/ 63062 w 1397876"/>
              <a:gd name="connsiteY34" fmla="*/ 1376856 h 1471449"/>
              <a:gd name="connsiteX35" fmla="*/ 31531 w 1397876"/>
              <a:gd name="connsiteY35" fmla="*/ 1313793 h 1471449"/>
              <a:gd name="connsiteX36" fmla="*/ 0 w 1397876"/>
              <a:gd name="connsiteY36" fmla="*/ 1250731 h 1471449"/>
              <a:gd name="connsiteX37" fmla="*/ 10511 w 1397876"/>
              <a:gd name="connsiteY37" fmla="*/ 1198180 h 1471449"/>
              <a:gd name="connsiteX38" fmla="*/ 21021 w 1397876"/>
              <a:gd name="connsiteY38" fmla="*/ 1240221 h 1471449"/>
              <a:gd name="connsiteX39" fmla="*/ 31531 w 1397876"/>
              <a:gd name="connsiteY39" fmla="*/ 1334814 h 1471449"/>
              <a:gd name="connsiteX40" fmla="*/ 63062 w 1397876"/>
              <a:gd name="connsiteY40" fmla="*/ 1439918 h 1471449"/>
              <a:gd name="connsiteX41" fmla="*/ 73573 w 1397876"/>
              <a:gd name="connsiteY41" fmla="*/ 1471449 h 1471449"/>
              <a:gd name="connsiteX42" fmla="*/ 115614 w 1397876"/>
              <a:gd name="connsiteY42" fmla="*/ 1408387 h 1471449"/>
              <a:gd name="connsiteX43" fmla="*/ 147145 w 1397876"/>
              <a:gd name="connsiteY43" fmla="*/ 1345324 h 1471449"/>
              <a:gd name="connsiteX44" fmla="*/ 178676 w 1397876"/>
              <a:gd name="connsiteY44" fmla="*/ 1324304 h 1471449"/>
              <a:gd name="connsiteX45" fmla="*/ 210207 w 1397876"/>
              <a:gd name="connsiteY45" fmla="*/ 1292773 h 1471449"/>
              <a:gd name="connsiteX46" fmla="*/ 157655 w 1397876"/>
              <a:gd name="connsiteY46" fmla="*/ 1387366 h 1471449"/>
              <a:gd name="connsiteX47" fmla="*/ 126124 w 1397876"/>
              <a:gd name="connsiteY47" fmla="*/ 1408387 h 1471449"/>
              <a:gd name="connsiteX48" fmla="*/ 94593 w 1397876"/>
              <a:gd name="connsiteY48" fmla="*/ 1439918 h 1471449"/>
              <a:gd name="connsiteX49" fmla="*/ 73573 w 1397876"/>
              <a:gd name="connsiteY49" fmla="*/ 1460938 h 147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876" h="1471449">
                <a:moveTo>
                  <a:pt x="1397876" y="0"/>
                </a:moveTo>
                <a:cubicBezTo>
                  <a:pt x="1380359" y="10510"/>
                  <a:pt x="1362559" y="20563"/>
                  <a:pt x="1345324" y="31531"/>
                </a:cubicBezTo>
                <a:cubicBezTo>
                  <a:pt x="1324010" y="45095"/>
                  <a:pt x="1303283" y="59559"/>
                  <a:pt x="1282262" y="73573"/>
                </a:cubicBezTo>
                <a:cubicBezTo>
                  <a:pt x="1271752" y="80580"/>
                  <a:pt x="1262714" y="90598"/>
                  <a:pt x="1250731" y="94593"/>
                </a:cubicBezTo>
                <a:lnTo>
                  <a:pt x="1219200" y="105104"/>
                </a:lnTo>
                <a:cubicBezTo>
                  <a:pt x="1212193" y="115614"/>
                  <a:pt x="1207112" y="127703"/>
                  <a:pt x="1198180" y="136635"/>
                </a:cubicBezTo>
                <a:cubicBezTo>
                  <a:pt x="1177805" y="157010"/>
                  <a:pt x="1160764" y="159618"/>
                  <a:pt x="1135118" y="168166"/>
                </a:cubicBezTo>
                <a:lnTo>
                  <a:pt x="1040524" y="231228"/>
                </a:lnTo>
                <a:lnTo>
                  <a:pt x="1008993" y="252249"/>
                </a:lnTo>
                <a:cubicBezTo>
                  <a:pt x="970456" y="310056"/>
                  <a:pt x="1008993" y="261008"/>
                  <a:pt x="956442" y="304800"/>
                </a:cubicBezTo>
                <a:cubicBezTo>
                  <a:pt x="945023" y="314316"/>
                  <a:pt x="936644" y="327205"/>
                  <a:pt x="924911" y="336331"/>
                </a:cubicBezTo>
                <a:cubicBezTo>
                  <a:pt x="870700" y="378496"/>
                  <a:pt x="877893" y="373025"/>
                  <a:pt x="830318" y="388883"/>
                </a:cubicBezTo>
                <a:cubicBezTo>
                  <a:pt x="739945" y="449131"/>
                  <a:pt x="854290" y="376896"/>
                  <a:pt x="767255" y="420414"/>
                </a:cubicBezTo>
                <a:cubicBezTo>
                  <a:pt x="685757" y="461163"/>
                  <a:pt x="783447" y="425528"/>
                  <a:pt x="704193" y="451945"/>
                </a:cubicBezTo>
                <a:cubicBezTo>
                  <a:pt x="652009" y="530224"/>
                  <a:pt x="719074" y="434089"/>
                  <a:pt x="651642" y="515007"/>
                </a:cubicBezTo>
                <a:cubicBezTo>
                  <a:pt x="607849" y="567559"/>
                  <a:pt x="656897" y="529021"/>
                  <a:pt x="599090" y="567559"/>
                </a:cubicBezTo>
                <a:cubicBezTo>
                  <a:pt x="564055" y="620111"/>
                  <a:pt x="588580" y="592082"/>
                  <a:pt x="515007" y="641131"/>
                </a:cubicBezTo>
                <a:lnTo>
                  <a:pt x="483476" y="662152"/>
                </a:lnTo>
                <a:cubicBezTo>
                  <a:pt x="476469" y="672662"/>
                  <a:pt x="471387" y="684751"/>
                  <a:pt x="462455" y="693683"/>
                </a:cubicBezTo>
                <a:cubicBezTo>
                  <a:pt x="453523" y="702615"/>
                  <a:pt x="439242" y="705197"/>
                  <a:pt x="430924" y="714704"/>
                </a:cubicBezTo>
                <a:cubicBezTo>
                  <a:pt x="414288" y="733717"/>
                  <a:pt x="388883" y="777766"/>
                  <a:pt x="388883" y="777766"/>
                </a:cubicBezTo>
                <a:cubicBezTo>
                  <a:pt x="380335" y="803412"/>
                  <a:pt x="377728" y="820452"/>
                  <a:pt x="357352" y="840828"/>
                </a:cubicBezTo>
                <a:cubicBezTo>
                  <a:pt x="348420" y="849760"/>
                  <a:pt x="336331" y="854842"/>
                  <a:pt x="325821" y="861849"/>
                </a:cubicBezTo>
                <a:cubicBezTo>
                  <a:pt x="322318" y="872359"/>
                  <a:pt x="323145" y="885546"/>
                  <a:pt x="315311" y="893380"/>
                </a:cubicBezTo>
                <a:cubicBezTo>
                  <a:pt x="297447" y="911244"/>
                  <a:pt x="252249" y="935421"/>
                  <a:pt x="252249" y="935421"/>
                </a:cubicBezTo>
                <a:cubicBezTo>
                  <a:pt x="225828" y="1014677"/>
                  <a:pt x="264541" y="920054"/>
                  <a:pt x="210207" y="987973"/>
                </a:cubicBezTo>
                <a:cubicBezTo>
                  <a:pt x="203286" y="996624"/>
                  <a:pt x="204652" y="1009595"/>
                  <a:pt x="199697" y="1019504"/>
                </a:cubicBezTo>
                <a:cubicBezTo>
                  <a:pt x="194048" y="1030802"/>
                  <a:pt x="185683" y="1040525"/>
                  <a:pt x="178676" y="1051035"/>
                </a:cubicBezTo>
                <a:lnTo>
                  <a:pt x="147145" y="1145628"/>
                </a:lnTo>
                <a:lnTo>
                  <a:pt x="136635" y="1177159"/>
                </a:lnTo>
                <a:cubicBezTo>
                  <a:pt x="133131" y="1187669"/>
                  <a:pt x="128811" y="1197942"/>
                  <a:pt x="126124" y="1208690"/>
                </a:cubicBezTo>
                <a:lnTo>
                  <a:pt x="115614" y="1250731"/>
                </a:lnTo>
                <a:cubicBezTo>
                  <a:pt x="112111" y="1285766"/>
                  <a:pt x="110892" y="1321105"/>
                  <a:pt x="105104" y="1355835"/>
                </a:cubicBezTo>
                <a:cubicBezTo>
                  <a:pt x="100354" y="1384332"/>
                  <a:pt x="84083" y="1439918"/>
                  <a:pt x="84083" y="1439918"/>
                </a:cubicBezTo>
                <a:cubicBezTo>
                  <a:pt x="77076" y="1418897"/>
                  <a:pt x="75352" y="1395293"/>
                  <a:pt x="63062" y="1376856"/>
                </a:cubicBezTo>
                <a:cubicBezTo>
                  <a:pt x="2818" y="1286485"/>
                  <a:pt x="75048" y="1400828"/>
                  <a:pt x="31531" y="1313793"/>
                </a:cubicBezTo>
                <a:cubicBezTo>
                  <a:pt x="-9218" y="1232294"/>
                  <a:pt x="26420" y="1329986"/>
                  <a:pt x="0" y="1250731"/>
                </a:cubicBezTo>
                <a:cubicBezTo>
                  <a:pt x="3504" y="1233214"/>
                  <a:pt x="-5467" y="1206169"/>
                  <a:pt x="10511" y="1198180"/>
                </a:cubicBezTo>
                <a:cubicBezTo>
                  <a:pt x="23431" y="1191720"/>
                  <a:pt x="18825" y="1225944"/>
                  <a:pt x="21021" y="1240221"/>
                </a:cubicBezTo>
                <a:cubicBezTo>
                  <a:pt x="25845" y="1271577"/>
                  <a:pt x="26707" y="1303458"/>
                  <a:pt x="31531" y="1334814"/>
                </a:cubicBezTo>
                <a:cubicBezTo>
                  <a:pt x="36068" y="1364307"/>
                  <a:pt x="54881" y="1415374"/>
                  <a:pt x="63062" y="1439918"/>
                </a:cubicBezTo>
                <a:lnTo>
                  <a:pt x="73573" y="1471449"/>
                </a:lnTo>
                <a:cubicBezTo>
                  <a:pt x="87587" y="1450428"/>
                  <a:pt x="107625" y="1432354"/>
                  <a:pt x="115614" y="1408387"/>
                </a:cubicBezTo>
                <a:cubicBezTo>
                  <a:pt x="124162" y="1382742"/>
                  <a:pt x="126770" y="1365699"/>
                  <a:pt x="147145" y="1345324"/>
                </a:cubicBezTo>
                <a:cubicBezTo>
                  <a:pt x="156077" y="1336392"/>
                  <a:pt x="168972" y="1332391"/>
                  <a:pt x="178676" y="1324304"/>
                </a:cubicBezTo>
                <a:cubicBezTo>
                  <a:pt x="190095" y="1314788"/>
                  <a:pt x="199697" y="1303283"/>
                  <a:pt x="210207" y="1292773"/>
                </a:cubicBezTo>
                <a:cubicBezTo>
                  <a:pt x="199254" y="1325632"/>
                  <a:pt x="188634" y="1366713"/>
                  <a:pt x="157655" y="1387366"/>
                </a:cubicBezTo>
                <a:cubicBezTo>
                  <a:pt x="147145" y="1394373"/>
                  <a:pt x="135828" y="1400300"/>
                  <a:pt x="126124" y="1408387"/>
                </a:cubicBezTo>
                <a:cubicBezTo>
                  <a:pt x="114705" y="1417903"/>
                  <a:pt x="106012" y="1430402"/>
                  <a:pt x="94593" y="1439918"/>
                </a:cubicBezTo>
                <a:cubicBezTo>
                  <a:pt x="67037" y="1462881"/>
                  <a:pt x="48519" y="1460938"/>
                  <a:pt x="73573" y="1460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B0F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7B044-E685-D741-BB24-973BD9782566}"/>
              </a:ext>
            </a:extLst>
          </p:cNvPr>
          <p:cNvSpPr txBox="1"/>
          <p:nvPr/>
        </p:nvSpPr>
        <p:spPr>
          <a:xfrm>
            <a:off x="7288924" y="47000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4634B-F584-8A41-B7DD-3AB3BDBF7C31}"/>
              </a:ext>
            </a:extLst>
          </p:cNvPr>
          <p:cNvSpPr txBox="1"/>
          <p:nvPr/>
        </p:nvSpPr>
        <p:spPr>
          <a:xfrm>
            <a:off x="1536266" y="5636934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“coolest-feature” branch</a:t>
            </a:r>
          </a:p>
        </p:txBody>
      </p:sp>
    </p:spTree>
    <p:extLst>
      <p:ext uri="{BB962C8B-B14F-4D97-AF65-F5344CB8AC3E}">
        <p14:creationId xmlns:p14="http://schemas.microsoft.com/office/powerpoint/2010/main" val="1004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B0F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4634B-F584-8A41-B7DD-3AB3BDBF7C31}"/>
              </a:ext>
            </a:extLst>
          </p:cNvPr>
          <p:cNvSpPr txBox="1"/>
          <p:nvPr/>
        </p:nvSpPr>
        <p:spPr>
          <a:xfrm>
            <a:off x="1536266" y="5458263"/>
            <a:ext cx="2657362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</a:t>
            </a:r>
            <a:r>
              <a:rPr lang="en-US" dirty="0" err="1"/>
              <a:t>coolstuff.py</a:t>
            </a:r>
            <a:r>
              <a:rPr lang="en-US" dirty="0"/>
              <a:t> in your coolest-feature branch</a:t>
            </a:r>
          </a:p>
          <a:p>
            <a:r>
              <a:rPr lang="en-US" dirty="0">
                <a:solidFill>
                  <a:srgbClr val="FF0000"/>
                </a:solidFill>
              </a:rPr>
              <a:t>!!! Your master branch is not changed 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424470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B0F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4634B-F584-8A41-B7DD-3AB3BDBF7C31}"/>
              </a:ext>
            </a:extLst>
          </p:cNvPr>
          <p:cNvSpPr txBox="1"/>
          <p:nvPr/>
        </p:nvSpPr>
        <p:spPr>
          <a:xfrm>
            <a:off x="1536266" y="5636934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</a:t>
            </a:r>
            <a:r>
              <a:rPr lang="en-US" dirty="0" err="1"/>
              <a:t>coolstuff.py</a:t>
            </a:r>
            <a:r>
              <a:rPr lang="en-US" dirty="0"/>
              <a:t> in your coolest-feature 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945D8-500C-4D4D-92E0-3AB335A265E5}"/>
              </a:ext>
            </a:extLst>
          </p:cNvPr>
          <p:cNvSpPr txBox="1"/>
          <p:nvPr/>
        </p:nvSpPr>
        <p:spPr>
          <a:xfrm>
            <a:off x="3546598" y="4126290"/>
            <a:ext cx="342765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Someone else edited README in the master branch on GitHub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81601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Friend’s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0117A9E-81F2-3F4A-8300-EB35FF7E0B7E}"/>
              </a:ext>
            </a:extLst>
          </p:cNvPr>
          <p:cNvSpPr/>
          <p:nvPr/>
        </p:nvSpPr>
        <p:spPr>
          <a:xfrm>
            <a:off x="5791200" y="2333297"/>
            <a:ext cx="2648607" cy="189186"/>
          </a:xfrm>
          <a:custGeom>
            <a:avLst/>
            <a:gdLst>
              <a:gd name="connsiteX0" fmla="*/ 0 w 2648607"/>
              <a:gd name="connsiteY0" fmla="*/ 189186 h 189186"/>
              <a:gd name="connsiteX1" fmla="*/ 609600 w 2648607"/>
              <a:gd name="connsiteY1" fmla="*/ 189186 h 189186"/>
              <a:gd name="connsiteX2" fmla="*/ 662152 w 2648607"/>
              <a:gd name="connsiteY2" fmla="*/ 178675 h 189186"/>
              <a:gd name="connsiteX3" fmla="*/ 777766 w 2648607"/>
              <a:gd name="connsiteY3" fmla="*/ 168165 h 189186"/>
              <a:gd name="connsiteX4" fmla="*/ 914400 w 2648607"/>
              <a:gd name="connsiteY4" fmla="*/ 178675 h 189186"/>
              <a:gd name="connsiteX5" fmla="*/ 1355834 w 2648607"/>
              <a:gd name="connsiteY5" fmla="*/ 157655 h 189186"/>
              <a:gd name="connsiteX6" fmla="*/ 1555531 w 2648607"/>
              <a:gd name="connsiteY6" fmla="*/ 136634 h 189186"/>
              <a:gd name="connsiteX7" fmla="*/ 1797269 w 2648607"/>
              <a:gd name="connsiteY7" fmla="*/ 126124 h 189186"/>
              <a:gd name="connsiteX8" fmla="*/ 1965434 w 2648607"/>
              <a:gd name="connsiteY8" fmla="*/ 105103 h 189186"/>
              <a:gd name="connsiteX9" fmla="*/ 2081048 w 2648607"/>
              <a:gd name="connsiteY9" fmla="*/ 94593 h 189186"/>
              <a:gd name="connsiteX10" fmla="*/ 2165131 w 2648607"/>
              <a:gd name="connsiteY10" fmla="*/ 84082 h 189186"/>
              <a:gd name="connsiteX11" fmla="*/ 2532993 w 2648607"/>
              <a:gd name="connsiteY11" fmla="*/ 63062 h 189186"/>
              <a:gd name="connsiteX12" fmla="*/ 2617076 w 2648607"/>
              <a:gd name="connsiteY12" fmla="*/ 52551 h 189186"/>
              <a:gd name="connsiteX13" fmla="*/ 2585545 w 2648607"/>
              <a:gd name="connsiteY13" fmla="*/ 42041 h 189186"/>
              <a:gd name="connsiteX14" fmla="*/ 2490952 w 2648607"/>
              <a:gd name="connsiteY14" fmla="*/ 0 h 189186"/>
              <a:gd name="connsiteX15" fmla="*/ 2522483 w 2648607"/>
              <a:gd name="connsiteY15" fmla="*/ 10510 h 189186"/>
              <a:gd name="connsiteX16" fmla="*/ 2554014 w 2648607"/>
              <a:gd name="connsiteY16" fmla="*/ 21020 h 189186"/>
              <a:gd name="connsiteX17" fmla="*/ 2617076 w 2648607"/>
              <a:gd name="connsiteY17" fmla="*/ 52551 h 189186"/>
              <a:gd name="connsiteX18" fmla="*/ 2648607 w 2648607"/>
              <a:gd name="connsiteY18" fmla="*/ 63062 h 189186"/>
              <a:gd name="connsiteX19" fmla="*/ 2585545 w 2648607"/>
              <a:gd name="connsiteY19" fmla="*/ 105103 h 189186"/>
              <a:gd name="connsiteX20" fmla="*/ 2554014 w 2648607"/>
              <a:gd name="connsiteY20" fmla="*/ 126124 h 189186"/>
              <a:gd name="connsiteX21" fmla="*/ 2532993 w 2648607"/>
              <a:gd name="connsiteY21" fmla="*/ 157655 h 189186"/>
              <a:gd name="connsiteX22" fmla="*/ 2501462 w 2648607"/>
              <a:gd name="connsiteY22" fmla="*/ 178675 h 189186"/>
              <a:gd name="connsiteX23" fmla="*/ 2532993 w 2648607"/>
              <a:gd name="connsiteY23" fmla="*/ 147144 h 189186"/>
              <a:gd name="connsiteX24" fmla="*/ 2596055 w 2648607"/>
              <a:gd name="connsiteY24" fmla="*/ 105103 h 189186"/>
              <a:gd name="connsiteX25" fmla="*/ 2627586 w 2648607"/>
              <a:gd name="connsiteY25" fmla="*/ 84082 h 189186"/>
              <a:gd name="connsiteX26" fmla="*/ 2638097 w 2648607"/>
              <a:gd name="connsiteY26" fmla="*/ 63062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48607" h="189186">
                <a:moveTo>
                  <a:pt x="0" y="189186"/>
                </a:moveTo>
                <a:cubicBezTo>
                  <a:pt x="711351" y="162838"/>
                  <a:pt x="-177010" y="189186"/>
                  <a:pt x="609600" y="189186"/>
                </a:cubicBezTo>
                <a:cubicBezTo>
                  <a:pt x="627464" y="189186"/>
                  <a:pt x="644426" y="180891"/>
                  <a:pt x="662152" y="178675"/>
                </a:cubicBezTo>
                <a:cubicBezTo>
                  <a:pt x="700550" y="173875"/>
                  <a:pt x="739228" y="171668"/>
                  <a:pt x="777766" y="168165"/>
                </a:cubicBezTo>
                <a:cubicBezTo>
                  <a:pt x="823311" y="171668"/>
                  <a:pt x="868721" y="178675"/>
                  <a:pt x="914400" y="178675"/>
                </a:cubicBezTo>
                <a:cubicBezTo>
                  <a:pt x="1021764" y="178675"/>
                  <a:pt x="1227066" y="170532"/>
                  <a:pt x="1355834" y="157655"/>
                </a:cubicBezTo>
                <a:cubicBezTo>
                  <a:pt x="1532400" y="139998"/>
                  <a:pt x="1300450" y="151210"/>
                  <a:pt x="1555531" y="136634"/>
                </a:cubicBezTo>
                <a:cubicBezTo>
                  <a:pt x="1636055" y="132033"/>
                  <a:pt x="1716690" y="129627"/>
                  <a:pt x="1797269" y="126124"/>
                </a:cubicBezTo>
                <a:cubicBezTo>
                  <a:pt x="1878120" y="114573"/>
                  <a:pt x="1877117" y="113934"/>
                  <a:pt x="1965434" y="105103"/>
                </a:cubicBezTo>
                <a:lnTo>
                  <a:pt x="2081048" y="94593"/>
                </a:lnTo>
                <a:cubicBezTo>
                  <a:pt x="2109139" y="91636"/>
                  <a:pt x="2136954" y="86048"/>
                  <a:pt x="2165131" y="84082"/>
                </a:cubicBezTo>
                <a:cubicBezTo>
                  <a:pt x="2287654" y="75534"/>
                  <a:pt x="2532993" y="63062"/>
                  <a:pt x="2532993" y="63062"/>
                </a:cubicBezTo>
                <a:cubicBezTo>
                  <a:pt x="2561021" y="59558"/>
                  <a:pt x="2590850" y="63041"/>
                  <a:pt x="2617076" y="52551"/>
                </a:cubicBezTo>
                <a:cubicBezTo>
                  <a:pt x="2627362" y="48436"/>
                  <a:pt x="2595454" y="46996"/>
                  <a:pt x="2585545" y="42041"/>
                </a:cubicBezTo>
                <a:cubicBezTo>
                  <a:pt x="2485611" y="-7926"/>
                  <a:pt x="2653645" y="54229"/>
                  <a:pt x="2490952" y="0"/>
                </a:cubicBezTo>
                <a:lnTo>
                  <a:pt x="2522483" y="10510"/>
                </a:lnTo>
                <a:lnTo>
                  <a:pt x="2554014" y="21020"/>
                </a:lnTo>
                <a:cubicBezTo>
                  <a:pt x="2633261" y="47436"/>
                  <a:pt x="2535586" y="11806"/>
                  <a:pt x="2617076" y="52551"/>
                </a:cubicBezTo>
                <a:cubicBezTo>
                  <a:pt x="2626985" y="57506"/>
                  <a:pt x="2638097" y="59558"/>
                  <a:pt x="2648607" y="63062"/>
                </a:cubicBezTo>
                <a:lnTo>
                  <a:pt x="2585545" y="105103"/>
                </a:lnTo>
                <a:lnTo>
                  <a:pt x="2554014" y="126124"/>
                </a:lnTo>
                <a:cubicBezTo>
                  <a:pt x="2547007" y="136634"/>
                  <a:pt x="2541925" y="148723"/>
                  <a:pt x="2532993" y="157655"/>
                </a:cubicBezTo>
                <a:cubicBezTo>
                  <a:pt x="2524061" y="166587"/>
                  <a:pt x="2501462" y="191307"/>
                  <a:pt x="2501462" y="178675"/>
                </a:cubicBezTo>
                <a:cubicBezTo>
                  <a:pt x="2501462" y="163811"/>
                  <a:pt x="2521260" y="156269"/>
                  <a:pt x="2532993" y="147144"/>
                </a:cubicBezTo>
                <a:cubicBezTo>
                  <a:pt x="2552935" y="131634"/>
                  <a:pt x="2575034" y="119117"/>
                  <a:pt x="2596055" y="105103"/>
                </a:cubicBezTo>
                <a:cubicBezTo>
                  <a:pt x="2606565" y="98096"/>
                  <a:pt x="2621936" y="95380"/>
                  <a:pt x="2627586" y="84082"/>
                </a:cubicBezTo>
                <a:lnTo>
                  <a:pt x="2638097" y="6306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3241A-99CF-CA42-9D42-4A8C9B7FB17F}"/>
              </a:ext>
            </a:extLst>
          </p:cNvPr>
          <p:cNvSpPr txBox="1"/>
          <p:nvPr/>
        </p:nvSpPr>
        <p:spPr>
          <a:xfrm>
            <a:off x="8597422" y="3028972"/>
            <a:ext cx="1951913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friend creates a cool-feature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8309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Friend’s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3241A-99CF-CA42-9D42-4A8C9B7FB17F}"/>
              </a:ext>
            </a:extLst>
          </p:cNvPr>
          <p:cNvSpPr txBox="1"/>
          <p:nvPr/>
        </p:nvSpPr>
        <p:spPr>
          <a:xfrm>
            <a:off x="8597422" y="3028972"/>
            <a:ext cx="1951913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friend works on their cool-feature 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1536266" y="5636934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work on your coolest-feature branch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EE2F3-172A-FE4E-985D-AA28BEF0A0F8}"/>
              </a:ext>
            </a:extLst>
          </p:cNvPr>
          <p:cNvSpPr txBox="1"/>
          <p:nvPr/>
        </p:nvSpPr>
        <p:spPr>
          <a:xfrm>
            <a:off x="3856388" y="4241870"/>
            <a:ext cx="277011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Someone else works on the master branch on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397122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coolest-feature branch v5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1536266" y="5636934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Push your branch onto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1CA1D2F-996B-A847-81B7-2C52A354365C}"/>
              </a:ext>
            </a:extLst>
          </p:cNvPr>
          <p:cNvSpPr/>
          <p:nvPr/>
        </p:nvSpPr>
        <p:spPr>
          <a:xfrm>
            <a:off x="1849821" y="2165131"/>
            <a:ext cx="1870841" cy="1724865"/>
          </a:xfrm>
          <a:custGeom>
            <a:avLst/>
            <a:gdLst>
              <a:gd name="connsiteX0" fmla="*/ 84082 w 1870841"/>
              <a:gd name="connsiteY0" fmla="*/ 1713186 h 1724865"/>
              <a:gd name="connsiteX1" fmla="*/ 31531 w 1870841"/>
              <a:gd name="connsiteY1" fmla="*/ 1723697 h 1724865"/>
              <a:gd name="connsiteX2" fmla="*/ 0 w 1870841"/>
              <a:gd name="connsiteY2" fmla="*/ 1660635 h 1724865"/>
              <a:gd name="connsiteX3" fmla="*/ 31531 w 1870841"/>
              <a:gd name="connsiteY3" fmla="*/ 1481959 h 1724865"/>
              <a:gd name="connsiteX4" fmla="*/ 52551 w 1870841"/>
              <a:gd name="connsiteY4" fmla="*/ 1418897 h 1724865"/>
              <a:gd name="connsiteX5" fmla="*/ 73572 w 1870841"/>
              <a:gd name="connsiteY5" fmla="*/ 1387366 h 1724865"/>
              <a:gd name="connsiteX6" fmla="*/ 105103 w 1870841"/>
              <a:gd name="connsiteY6" fmla="*/ 1324303 h 1724865"/>
              <a:gd name="connsiteX7" fmla="*/ 115613 w 1870841"/>
              <a:gd name="connsiteY7" fmla="*/ 1292772 h 1724865"/>
              <a:gd name="connsiteX8" fmla="*/ 157655 w 1870841"/>
              <a:gd name="connsiteY8" fmla="*/ 1229710 h 1724865"/>
              <a:gd name="connsiteX9" fmla="*/ 178676 w 1870841"/>
              <a:gd name="connsiteY9" fmla="*/ 1198179 h 1724865"/>
              <a:gd name="connsiteX10" fmla="*/ 199696 w 1870841"/>
              <a:gd name="connsiteY10" fmla="*/ 1166648 h 1724865"/>
              <a:gd name="connsiteX11" fmla="*/ 262758 w 1870841"/>
              <a:gd name="connsiteY11" fmla="*/ 1103586 h 1724865"/>
              <a:gd name="connsiteX12" fmla="*/ 315310 w 1870841"/>
              <a:gd name="connsiteY12" fmla="*/ 1051035 h 1724865"/>
              <a:gd name="connsiteX13" fmla="*/ 357351 w 1870841"/>
              <a:gd name="connsiteY13" fmla="*/ 998483 h 1724865"/>
              <a:gd name="connsiteX14" fmla="*/ 378372 w 1870841"/>
              <a:gd name="connsiteY14" fmla="*/ 966952 h 1724865"/>
              <a:gd name="connsiteX15" fmla="*/ 441434 w 1870841"/>
              <a:gd name="connsiteY15" fmla="*/ 914400 h 1724865"/>
              <a:gd name="connsiteX16" fmla="*/ 493986 w 1870841"/>
              <a:gd name="connsiteY16" fmla="*/ 861848 h 1724865"/>
              <a:gd name="connsiteX17" fmla="*/ 515007 w 1870841"/>
              <a:gd name="connsiteY17" fmla="*/ 830317 h 1724865"/>
              <a:gd name="connsiteX18" fmla="*/ 546538 w 1870841"/>
              <a:gd name="connsiteY18" fmla="*/ 809297 h 1724865"/>
              <a:gd name="connsiteX19" fmla="*/ 578069 w 1870841"/>
              <a:gd name="connsiteY19" fmla="*/ 777766 h 1724865"/>
              <a:gd name="connsiteX20" fmla="*/ 609600 w 1870841"/>
              <a:gd name="connsiteY20" fmla="*/ 756745 h 1724865"/>
              <a:gd name="connsiteX21" fmla="*/ 641131 w 1870841"/>
              <a:gd name="connsiteY21" fmla="*/ 725214 h 1724865"/>
              <a:gd name="connsiteX22" fmla="*/ 704193 w 1870841"/>
              <a:gd name="connsiteY22" fmla="*/ 683172 h 1724865"/>
              <a:gd name="connsiteX23" fmla="*/ 735724 w 1870841"/>
              <a:gd name="connsiteY23" fmla="*/ 662152 h 1724865"/>
              <a:gd name="connsiteX24" fmla="*/ 756745 w 1870841"/>
              <a:gd name="connsiteY24" fmla="*/ 630621 h 1724865"/>
              <a:gd name="connsiteX25" fmla="*/ 851338 w 1870841"/>
              <a:gd name="connsiteY25" fmla="*/ 578069 h 1724865"/>
              <a:gd name="connsiteX26" fmla="*/ 882869 w 1870841"/>
              <a:gd name="connsiteY26" fmla="*/ 557048 h 1724865"/>
              <a:gd name="connsiteX27" fmla="*/ 914400 w 1870841"/>
              <a:gd name="connsiteY27" fmla="*/ 546538 h 1724865"/>
              <a:gd name="connsiteX28" fmla="*/ 977462 w 1870841"/>
              <a:gd name="connsiteY28" fmla="*/ 504497 h 1724865"/>
              <a:gd name="connsiteX29" fmla="*/ 1008993 w 1870841"/>
              <a:gd name="connsiteY29" fmla="*/ 483476 h 1724865"/>
              <a:gd name="connsiteX30" fmla="*/ 1040524 w 1870841"/>
              <a:gd name="connsiteY30" fmla="*/ 472966 h 1724865"/>
              <a:gd name="connsiteX31" fmla="*/ 1093076 w 1870841"/>
              <a:gd name="connsiteY31" fmla="*/ 430924 h 1724865"/>
              <a:gd name="connsiteX32" fmla="*/ 1156138 w 1870841"/>
              <a:gd name="connsiteY32" fmla="*/ 388883 h 1724865"/>
              <a:gd name="connsiteX33" fmla="*/ 1219200 w 1870841"/>
              <a:gd name="connsiteY33" fmla="*/ 357352 h 1724865"/>
              <a:gd name="connsiteX34" fmla="*/ 1250731 w 1870841"/>
              <a:gd name="connsiteY34" fmla="*/ 336331 h 1724865"/>
              <a:gd name="connsiteX35" fmla="*/ 1313793 w 1870841"/>
              <a:gd name="connsiteY35" fmla="*/ 315310 h 1724865"/>
              <a:gd name="connsiteX36" fmla="*/ 1345324 w 1870841"/>
              <a:gd name="connsiteY36" fmla="*/ 304800 h 1724865"/>
              <a:gd name="connsiteX37" fmla="*/ 1439917 w 1870841"/>
              <a:gd name="connsiteY37" fmla="*/ 262759 h 1724865"/>
              <a:gd name="connsiteX38" fmla="*/ 1471448 w 1870841"/>
              <a:gd name="connsiteY38" fmla="*/ 252248 h 1724865"/>
              <a:gd name="connsiteX39" fmla="*/ 1502979 w 1870841"/>
              <a:gd name="connsiteY39" fmla="*/ 241738 h 1724865"/>
              <a:gd name="connsiteX40" fmla="*/ 1534510 w 1870841"/>
              <a:gd name="connsiteY40" fmla="*/ 220717 h 1724865"/>
              <a:gd name="connsiteX41" fmla="*/ 1566041 w 1870841"/>
              <a:gd name="connsiteY41" fmla="*/ 210207 h 1724865"/>
              <a:gd name="connsiteX42" fmla="*/ 1734207 w 1870841"/>
              <a:gd name="connsiteY42" fmla="*/ 189186 h 1724865"/>
              <a:gd name="connsiteX43" fmla="*/ 1828800 w 1870841"/>
              <a:gd name="connsiteY43" fmla="*/ 136635 h 1724865"/>
              <a:gd name="connsiteX44" fmla="*/ 1744717 w 1870841"/>
              <a:gd name="connsiteY44" fmla="*/ 115614 h 1724865"/>
              <a:gd name="connsiteX45" fmla="*/ 1713186 w 1870841"/>
              <a:gd name="connsiteY45" fmla="*/ 105103 h 1724865"/>
              <a:gd name="connsiteX46" fmla="*/ 1660634 w 1870841"/>
              <a:gd name="connsiteY46" fmla="*/ 63062 h 1724865"/>
              <a:gd name="connsiteX47" fmla="*/ 1639613 w 1870841"/>
              <a:gd name="connsiteY47" fmla="*/ 31531 h 1724865"/>
              <a:gd name="connsiteX48" fmla="*/ 1629103 w 1870841"/>
              <a:gd name="connsiteY48" fmla="*/ 0 h 1724865"/>
              <a:gd name="connsiteX49" fmla="*/ 1650124 w 1870841"/>
              <a:gd name="connsiteY49" fmla="*/ 31531 h 1724865"/>
              <a:gd name="connsiteX50" fmla="*/ 1681655 w 1870841"/>
              <a:gd name="connsiteY50" fmla="*/ 52552 h 1724865"/>
              <a:gd name="connsiteX51" fmla="*/ 1744717 w 1870841"/>
              <a:gd name="connsiteY51" fmla="*/ 73572 h 1724865"/>
              <a:gd name="connsiteX52" fmla="*/ 1839310 w 1870841"/>
              <a:gd name="connsiteY52" fmla="*/ 115614 h 1724865"/>
              <a:gd name="connsiteX53" fmla="*/ 1870841 w 1870841"/>
              <a:gd name="connsiteY53" fmla="*/ 126124 h 1724865"/>
              <a:gd name="connsiteX54" fmla="*/ 1839310 w 1870841"/>
              <a:gd name="connsiteY54" fmla="*/ 136635 h 1724865"/>
              <a:gd name="connsiteX55" fmla="*/ 1797269 w 1870841"/>
              <a:gd name="connsiteY55" fmla="*/ 231228 h 1724865"/>
              <a:gd name="connsiteX56" fmla="*/ 1786758 w 1870841"/>
              <a:gd name="connsiteY56" fmla="*/ 262759 h 1724865"/>
              <a:gd name="connsiteX57" fmla="*/ 1776248 w 1870841"/>
              <a:gd name="connsiteY57" fmla="*/ 294290 h 1724865"/>
              <a:gd name="connsiteX58" fmla="*/ 1786758 w 1870841"/>
              <a:gd name="connsiteY58" fmla="*/ 262759 h 1724865"/>
              <a:gd name="connsiteX59" fmla="*/ 1797269 w 1870841"/>
              <a:gd name="connsiteY59" fmla="*/ 231228 h 1724865"/>
              <a:gd name="connsiteX60" fmla="*/ 1807779 w 1870841"/>
              <a:gd name="connsiteY60" fmla="*/ 199697 h 1724865"/>
              <a:gd name="connsiteX61" fmla="*/ 1818289 w 1870841"/>
              <a:gd name="connsiteY61" fmla="*/ 168166 h 1724865"/>
              <a:gd name="connsiteX62" fmla="*/ 1849820 w 1870841"/>
              <a:gd name="connsiteY62" fmla="*/ 126124 h 17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0841" h="1724865">
                <a:moveTo>
                  <a:pt x="84082" y="1713186"/>
                </a:moveTo>
                <a:cubicBezTo>
                  <a:pt x="66565" y="1716690"/>
                  <a:pt x="48708" y="1728604"/>
                  <a:pt x="31531" y="1723697"/>
                </a:cubicBezTo>
                <a:cubicBezTo>
                  <a:pt x="16517" y="1719407"/>
                  <a:pt x="3846" y="1672173"/>
                  <a:pt x="0" y="1660635"/>
                </a:cubicBezTo>
                <a:cubicBezTo>
                  <a:pt x="8446" y="1584619"/>
                  <a:pt x="7600" y="1553754"/>
                  <a:pt x="31531" y="1481959"/>
                </a:cubicBezTo>
                <a:cubicBezTo>
                  <a:pt x="38538" y="1460938"/>
                  <a:pt x="40260" y="1437333"/>
                  <a:pt x="52551" y="1418897"/>
                </a:cubicBezTo>
                <a:lnTo>
                  <a:pt x="73572" y="1387366"/>
                </a:lnTo>
                <a:cubicBezTo>
                  <a:pt x="99989" y="1308113"/>
                  <a:pt x="64354" y="1405802"/>
                  <a:pt x="105103" y="1324303"/>
                </a:cubicBezTo>
                <a:cubicBezTo>
                  <a:pt x="110058" y="1314394"/>
                  <a:pt x="110233" y="1302457"/>
                  <a:pt x="115613" y="1292772"/>
                </a:cubicBezTo>
                <a:cubicBezTo>
                  <a:pt x="127882" y="1270687"/>
                  <a:pt x="143641" y="1250731"/>
                  <a:pt x="157655" y="1229710"/>
                </a:cubicBezTo>
                <a:lnTo>
                  <a:pt x="178676" y="1198179"/>
                </a:lnTo>
                <a:cubicBezTo>
                  <a:pt x="185683" y="1187669"/>
                  <a:pt x="190764" y="1175580"/>
                  <a:pt x="199696" y="1166648"/>
                </a:cubicBezTo>
                <a:cubicBezTo>
                  <a:pt x="220717" y="1145627"/>
                  <a:pt x="246268" y="1128321"/>
                  <a:pt x="262758" y="1103586"/>
                </a:cubicBezTo>
                <a:cubicBezTo>
                  <a:pt x="290786" y="1061545"/>
                  <a:pt x="273269" y="1079062"/>
                  <a:pt x="315310" y="1051035"/>
                </a:cubicBezTo>
                <a:cubicBezTo>
                  <a:pt x="335771" y="989650"/>
                  <a:pt x="309811" y="1046023"/>
                  <a:pt x="357351" y="998483"/>
                </a:cubicBezTo>
                <a:cubicBezTo>
                  <a:pt x="366283" y="989551"/>
                  <a:pt x="370285" y="976656"/>
                  <a:pt x="378372" y="966952"/>
                </a:cubicBezTo>
                <a:cubicBezTo>
                  <a:pt x="403662" y="936605"/>
                  <a:pt x="410431" y="935069"/>
                  <a:pt x="441434" y="914400"/>
                </a:cubicBezTo>
                <a:cubicBezTo>
                  <a:pt x="497490" y="830317"/>
                  <a:pt x="423917" y="931917"/>
                  <a:pt x="493986" y="861848"/>
                </a:cubicBezTo>
                <a:cubicBezTo>
                  <a:pt x="502918" y="852916"/>
                  <a:pt x="506075" y="839249"/>
                  <a:pt x="515007" y="830317"/>
                </a:cubicBezTo>
                <a:cubicBezTo>
                  <a:pt x="523939" y="821385"/>
                  <a:pt x="536834" y="817384"/>
                  <a:pt x="546538" y="809297"/>
                </a:cubicBezTo>
                <a:cubicBezTo>
                  <a:pt x="557957" y="799781"/>
                  <a:pt x="566650" y="787282"/>
                  <a:pt x="578069" y="777766"/>
                </a:cubicBezTo>
                <a:cubicBezTo>
                  <a:pt x="587773" y="769679"/>
                  <a:pt x="599896" y="764832"/>
                  <a:pt x="609600" y="756745"/>
                </a:cubicBezTo>
                <a:cubicBezTo>
                  <a:pt x="621019" y="747229"/>
                  <a:pt x="629398" y="734340"/>
                  <a:pt x="641131" y="725214"/>
                </a:cubicBezTo>
                <a:cubicBezTo>
                  <a:pt x="661073" y="709703"/>
                  <a:pt x="683172" y="697186"/>
                  <a:pt x="704193" y="683172"/>
                </a:cubicBezTo>
                <a:lnTo>
                  <a:pt x="735724" y="662152"/>
                </a:lnTo>
                <a:cubicBezTo>
                  <a:pt x="742731" y="651642"/>
                  <a:pt x="747239" y="638939"/>
                  <a:pt x="756745" y="630621"/>
                </a:cubicBezTo>
                <a:cubicBezTo>
                  <a:pt x="801227" y="591699"/>
                  <a:pt x="808030" y="592505"/>
                  <a:pt x="851338" y="578069"/>
                </a:cubicBezTo>
                <a:cubicBezTo>
                  <a:pt x="861848" y="571062"/>
                  <a:pt x="871571" y="562697"/>
                  <a:pt x="882869" y="557048"/>
                </a:cubicBezTo>
                <a:cubicBezTo>
                  <a:pt x="892778" y="552093"/>
                  <a:pt x="904715" y="551918"/>
                  <a:pt x="914400" y="546538"/>
                </a:cubicBezTo>
                <a:cubicBezTo>
                  <a:pt x="936484" y="534269"/>
                  <a:pt x="956441" y="518511"/>
                  <a:pt x="977462" y="504497"/>
                </a:cubicBezTo>
                <a:cubicBezTo>
                  <a:pt x="987972" y="497490"/>
                  <a:pt x="997009" y="487470"/>
                  <a:pt x="1008993" y="483476"/>
                </a:cubicBezTo>
                <a:lnTo>
                  <a:pt x="1040524" y="472966"/>
                </a:lnTo>
                <a:cubicBezTo>
                  <a:pt x="1087536" y="402448"/>
                  <a:pt x="1032155" y="471538"/>
                  <a:pt x="1093076" y="430924"/>
                </a:cubicBezTo>
                <a:cubicBezTo>
                  <a:pt x="1171802" y="378439"/>
                  <a:pt x="1081168" y="413872"/>
                  <a:pt x="1156138" y="388883"/>
                </a:cubicBezTo>
                <a:cubicBezTo>
                  <a:pt x="1246502" y="328639"/>
                  <a:pt x="1132171" y="400867"/>
                  <a:pt x="1219200" y="357352"/>
                </a:cubicBezTo>
                <a:cubicBezTo>
                  <a:pt x="1230498" y="351703"/>
                  <a:pt x="1239188" y="341461"/>
                  <a:pt x="1250731" y="336331"/>
                </a:cubicBezTo>
                <a:cubicBezTo>
                  <a:pt x="1270979" y="327332"/>
                  <a:pt x="1292772" y="322317"/>
                  <a:pt x="1313793" y="315310"/>
                </a:cubicBezTo>
                <a:lnTo>
                  <a:pt x="1345324" y="304800"/>
                </a:lnTo>
                <a:cubicBezTo>
                  <a:pt x="1395293" y="271487"/>
                  <a:pt x="1364869" y="287775"/>
                  <a:pt x="1439917" y="262759"/>
                </a:cubicBezTo>
                <a:lnTo>
                  <a:pt x="1471448" y="252248"/>
                </a:lnTo>
                <a:lnTo>
                  <a:pt x="1502979" y="241738"/>
                </a:lnTo>
                <a:cubicBezTo>
                  <a:pt x="1513489" y="234731"/>
                  <a:pt x="1523212" y="226366"/>
                  <a:pt x="1534510" y="220717"/>
                </a:cubicBezTo>
                <a:cubicBezTo>
                  <a:pt x="1544419" y="215762"/>
                  <a:pt x="1555293" y="212894"/>
                  <a:pt x="1566041" y="210207"/>
                </a:cubicBezTo>
                <a:cubicBezTo>
                  <a:pt x="1628095" y="194694"/>
                  <a:pt x="1662417" y="195713"/>
                  <a:pt x="1734207" y="189186"/>
                </a:cubicBezTo>
                <a:cubicBezTo>
                  <a:pt x="1811370" y="163466"/>
                  <a:pt x="1781601" y="183834"/>
                  <a:pt x="1828800" y="136635"/>
                </a:cubicBezTo>
                <a:cubicBezTo>
                  <a:pt x="1756724" y="112608"/>
                  <a:pt x="1846182" y="140981"/>
                  <a:pt x="1744717" y="115614"/>
                </a:cubicBezTo>
                <a:cubicBezTo>
                  <a:pt x="1733969" y="112927"/>
                  <a:pt x="1723696" y="108607"/>
                  <a:pt x="1713186" y="105103"/>
                </a:cubicBezTo>
                <a:cubicBezTo>
                  <a:pt x="1652942" y="14739"/>
                  <a:pt x="1733159" y="121081"/>
                  <a:pt x="1660634" y="63062"/>
                </a:cubicBezTo>
                <a:cubicBezTo>
                  <a:pt x="1650770" y="55171"/>
                  <a:pt x="1646620" y="42041"/>
                  <a:pt x="1639613" y="31531"/>
                </a:cubicBezTo>
                <a:cubicBezTo>
                  <a:pt x="1636110" y="21021"/>
                  <a:pt x="1618024" y="0"/>
                  <a:pt x="1629103" y="0"/>
                </a:cubicBezTo>
                <a:cubicBezTo>
                  <a:pt x="1641735" y="0"/>
                  <a:pt x="1641192" y="22599"/>
                  <a:pt x="1650124" y="31531"/>
                </a:cubicBezTo>
                <a:cubicBezTo>
                  <a:pt x="1659056" y="40463"/>
                  <a:pt x="1670112" y="47422"/>
                  <a:pt x="1681655" y="52552"/>
                </a:cubicBezTo>
                <a:cubicBezTo>
                  <a:pt x="1701903" y="61551"/>
                  <a:pt x="1744717" y="73572"/>
                  <a:pt x="1744717" y="73572"/>
                </a:cubicBezTo>
                <a:cubicBezTo>
                  <a:pt x="1794684" y="106884"/>
                  <a:pt x="1764266" y="90599"/>
                  <a:pt x="1839310" y="115614"/>
                </a:cubicBezTo>
                <a:lnTo>
                  <a:pt x="1870841" y="126124"/>
                </a:lnTo>
                <a:cubicBezTo>
                  <a:pt x="1860331" y="129628"/>
                  <a:pt x="1847961" y="129714"/>
                  <a:pt x="1839310" y="136635"/>
                </a:cubicBezTo>
                <a:cubicBezTo>
                  <a:pt x="1816596" y="154806"/>
                  <a:pt x="1803693" y="211956"/>
                  <a:pt x="1797269" y="231228"/>
                </a:cubicBezTo>
                <a:lnTo>
                  <a:pt x="1786758" y="262759"/>
                </a:lnTo>
                <a:lnTo>
                  <a:pt x="1776248" y="294290"/>
                </a:lnTo>
                <a:lnTo>
                  <a:pt x="1786758" y="262759"/>
                </a:lnTo>
                <a:lnTo>
                  <a:pt x="1797269" y="231228"/>
                </a:lnTo>
                <a:lnTo>
                  <a:pt x="1807779" y="199697"/>
                </a:lnTo>
                <a:cubicBezTo>
                  <a:pt x="1811282" y="189187"/>
                  <a:pt x="1812144" y="177384"/>
                  <a:pt x="1818289" y="168166"/>
                </a:cubicBezTo>
                <a:cubicBezTo>
                  <a:pt x="1842058" y="132512"/>
                  <a:pt x="1830378" y="145568"/>
                  <a:pt x="1849820" y="126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3BD8E-D08D-9F4E-9DD6-1AD42F7B9AAC}"/>
              </a:ext>
            </a:extLst>
          </p:cNvPr>
          <p:cNvSpPr txBox="1"/>
          <p:nvPr/>
        </p:nvSpPr>
        <p:spPr>
          <a:xfrm>
            <a:off x="6411020" y="3036460"/>
            <a:ext cx="1870841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both master and coolest-feature branches are on GitHub</a:t>
            </a:r>
          </a:p>
        </p:txBody>
      </p:sp>
    </p:spTree>
    <p:extLst>
      <p:ext uri="{BB962C8B-B14F-4D97-AF65-F5344CB8AC3E}">
        <p14:creationId xmlns:p14="http://schemas.microsoft.com/office/powerpoint/2010/main" val="193914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coolest-feature branch v5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3677018" y="4324650"/>
            <a:ext cx="2657362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pull request to merge the coolest-feature branch into the master branch on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145922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Friend’s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</p:spTree>
    <p:extLst>
      <p:ext uri="{BB962C8B-B14F-4D97-AF65-F5344CB8AC3E}">
        <p14:creationId xmlns:p14="http://schemas.microsoft.com/office/powerpoint/2010/main" val="398092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528E3-29F6-1D4B-B71B-1C5D8AB1267E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2406E-DB51-894B-A77F-A1C4CA18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1" y="651641"/>
            <a:ext cx="11384118" cy="55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coolest-feature branch v5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3677018" y="4324650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what changes are proposed in the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5633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coolest-feature branch v5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3677018" y="4324650"/>
            <a:ext cx="26573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Converse with others working on the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380519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coolest-feature branch v5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3677018" y="4324650"/>
            <a:ext cx="2657362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satisfied, merge the pull request into the master branch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4E9E0C-9920-A049-9EC4-2F7632A364AE}"/>
              </a:ext>
            </a:extLst>
          </p:cNvPr>
          <p:cNvSpPr txBox="1"/>
          <p:nvPr/>
        </p:nvSpPr>
        <p:spPr>
          <a:xfrm>
            <a:off x="7867928" y="522948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v9</a:t>
            </a:r>
          </a:p>
        </p:txBody>
      </p:sp>
    </p:spTree>
    <p:extLst>
      <p:ext uri="{BB962C8B-B14F-4D97-AF65-F5344CB8AC3E}">
        <p14:creationId xmlns:p14="http://schemas.microsoft.com/office/powerpoint/2010/main" val="359394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94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master branch v9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master branch v9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cool-feature branch v5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71480-4E2B-D045-A3AF-F6EFBF0C8E44}"/>
              </a:ext>
            </a:extLst>
          </p:cNvPr>
          <p:cNvGrpSpPr/>
          <p:nvPr/>
        </p:nvGrpSpPr>
        <p:grpSpPr>
          <a:xfrm>
            <a:off x="4875577" y="4264676"/>
            <a:ext cx="5832704" cy="2593324"/>
            <a:chOff x="818582" y="1082566"/>
            <a:chExt cx="10554836" cy="46928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6FECF7-D5F7-604C-AE11-6FE88363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82" y="1082566"/>
              <a:ext cx="10554836" cy="46928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9850D-33E2-9B40-9606-BF82A51353C8}"/>
                </a:ext>
              </a:extLst>
            </p:cNvPr>
            <p:cNvSpPr/>
            <p:nvPr/>
          </p:nvSpPr>
          <p:spPr>
            <a:xfrm>
              <a:off x="4078014" y="2816771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783D1-2FCD-784C-ABA5-D6F831450A3F}"/>
                </a:ext>
              </a:extLst>
            </p:cNvPr>
            <p:cNvSpPr/>
            <p:nvPr/>
          </p:nvSpPr>
          <p:spPr>
            <a:xfrm>
              <a:off x="1056288" y="2921875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CAB58-611D-B44E-ACE6-F5A049FE4CDE}"/>
                </a:ext>
              </a:extLst>
            </p:cNvPr>
            <p:cNvSpPr/>
            <p:nvPr/>
          </p:nvSpPr>
          <p:spPr>
            <a:xfrm>
              <a:off x="10938644" y="2921873"/>
              <a:ext cx="147145" cy="1471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46C414-481E-7844-9E46-8412BBD0CB48}"/>
              </a:ext>
            </a:extLst>
          </p:cNvPr>
          <p:cNvSpPr txBox="1"/>
          <p:nvPr/>
        </p:nvSpPr>
        <p:spPr>
          <a:xfrm>
            <a:off x="6138040" y="54953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D79A-C15B-F649-B317-3DDFE3C930E6}"/>
              </a:ext>
            </a:extLst>
          </p:cNvPr>
          <p:cNvSpPr txBox="1"/>
          <p:nvPr/>
        </p:nvSpPr>
        <p:spPr>
          <a:xfrm>
            <a:off x="5734135" y="49386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DABEA-3E28-E94C-A580-B45C70EC8979}"/>
              </a:ext>
            </a:extLst>
          </p:cNvPr>
          <p:cNvSpPr txBox="1"/>
          <p:nvPr/>
        </p:nvSpPr>
        <p:spPr>
          <a:xfrm>
            <a:off x="5192182" y="52927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15AF-8CBB-5943-AFFD-B1F908660367}"/>
              </a:ext>
            </a:extLst>
          </p:cNvPr>
          <p:cNvSpPr txBox="1"/>
          <p:nvPr/>
        </p:nvSpPr>
        <p:spPr>
          <a:xfrm>
            <a:off x="5210026" y="494598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189F5-81CD-1149-B1D7-CC78738DB16C}"/>
              </a:ext>
            </a:extLst>
          </p:cNvPr>
          <p:cNvSpPr txBox="1"/>
          <p:nvPr/>
        </p:nvSpPr>
        <p:spPr>
          <a:xfrm>
            <a:off x="5755155" y="52414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AF336-3896-4C4A-99FD-7605C7F0D706}"/>
              </a:ext>
            </a:extLst>
          </p:cNvPr>
          <p:cNvSpPr txBox="1"/>
          <p:nvPr/>
        </p:nvSpPr>
        <p:spPr>
          <a:xfrm>
            <a:off x="1563347" y="5622939"/>
            <a:ext cx="2657362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Pull the updated master branch onto your computer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48110-3339-FB4C-8C1F-C7A864A9E087}"/>
              </a:ext>
            </a:extLst>
          </p:cNvPr>
          <p:cNvSpPr txBox="1"/>
          <p:nvPr/>
        </p:nvSpPr>
        <p:spPr>
          <a:xfrm>
            <a:off x="6528745" y="5226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1412-E295-0F44-8075-F6B25D851ACD}"/>
              </a:ext>
            </a:extLst>
          </p:cNvPr>
          <p:cNvSpPr txBox="1"/>
          <p:nvPr/>
        </p:nvSpPr>
        <p:spPr>
          <a:xfrm>
            <a:off x="7143501" y="5452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CDEE1-0A2A-C743-9F50-DAB0E92EF458}"/>
              </a:ext>
            </a:extLst>
          </p:cNvPr>
          <p:cNvSpPr txBox="1"/>
          <p:nvPr/>
        </p:nvSpPr>
        <p:spPr>
          <a:xfrm>
            <a:off x="8140407" y="47329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4E9E0C-9920-A049-9EC4-2F7632A364AE}"/>
              </a:ext>
            </a:extLst>
          </p:cNvPr>
          <p:cNvSpPr txBox="1"/>
          <p:nvPr/>
        </p:nvSpPr>
        <p:spPr>
          <a:xfrm>
            <a:off x="7867928" y="522948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v9</a:t>
            </a:r>
          </a:p>
        </p:txBody>
      </p:sp>
    </p:spTree>
    <p:extLst>
      <p:ext uri="{BB962C8B-B14F-4D97-AF65-F5344CB8AC3E}">
        <p14:creationId xmlns:p14="http://schemas.microsoft.com/office/powerpoint/2010/main" val="2752281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947AA3-B6DE-4146-BD78-2372DD69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87350"/>
            <a:ext cx="6057900" cy="608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C528E3-29F6-1D4B-B71B-1C5D8AB1267E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AC9C-C689-8A46-8F26-05C23073E75C}"/>
              </a:ext>
            </a:extLst>
          </p:cNvPr>
          <p:cNvSpPr txBox="1"/>
          <p:nvPr/>
        </p:nvSpPr>
        <p:spPr>
          <a:xfrm>
            <a:off x="1364742" y="561947"/>
            <a:ext cx="72681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Forks</a:t>
            </a:r>
          </a:p>
        </p:txBody>
      </p:sp>
    </p:spTree>
    <p:extLst>
      <p:ext uri="{BB962C8B-B14F-4D97-AF65-F5344CB8AC3E}">
        <p14:creationId xmlns:p14="http://schemas.microsoft.com/office/powerpoint/2010/main" val="216710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981030" y="4426499"/>
            <a:ext cx="4047356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Login to GitHub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Go to the course repository </a:t>
            </a:r>
            <a:r>
              <a:rPr lang="en-US" dirty="0">
                <a:hlinkClick r:id="rId3"/>
              </a:rPr>
              <a:t>https://github.com/marcel-goldschen-ohm/NEU337-Spring2020</a:t>
            </a: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Watch the course repo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Star the course repo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Fork the course repo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4AA6C-DC51-4646-A578-A8960F3413C2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NEU337-Spring2020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9F940-3956-5F44-A85A-5E94CE4C675C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6C4C3D-AA96-5B4B-8276-F7AA30F8D890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516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50486" y="5649227"/>
            <a:ext cx="404735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Open GitHub Desktop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Login with your GitHub credentials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718CD-740B-5241-A4CD-A140B6BD61F6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EAFBD-4C3A-5B46-9E54-74C4488775F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D3F10-D04D-AF4A-9CBF-0798689F8691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81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996529" y="5266082"/>
            <a:ext cx="404735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Create a new repo “cool-repo”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Include a README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50B80-5512-2441-997B-B648536E8AFF}"/>
              </a:ext>
            </a:extLst>
          </p:cNvPr>
          <p:cNvSpPr/>
          <p:nvPr/>
        </p:nvSpPr>
        <p:spPr>
          <a:xfrm>
            <a:off x="1833617" y="4306602"/>
            <a:ext cx="951622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9D7C-4E46-B740-83B5-38897BA41DAD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A5834-6CA5-1D44-9A85-73E2E54D1A97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02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858337" y="5263087"/>
            <a:ext cx="428763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Clone “cool-repo” onto your computer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645033B-783C-A946-B0C3-700DDCFEAB80}"/>
              </a:ext>
            </a:extLst>
          </p:cNvPr>
          <p:cNvSpPr/>
          <p:nvPr/>
        </p:nvSpPr>
        <p:spPr>
          <a:xfrm>
            <a:off x="2690648" y="2448910"/>
            <a:ext cx="1397876" cy="1471449"/>
          </a:xfrm>
          <a:custGeom>
            <a:avLst/>
            <a:gdLst>
              <a:gd name="connsiteX0" fmla="*/ 1397876 w 1397876"/>
              <a:gd name="connsiteY0" fmla="*/ 0 h 1471449"/>
              <a:gd name="connsiteX1" fmla="*/ 1345324 w 1397876"/>
              <a:gd name="connsiteY1" fmla="*/ 31531 h 1471449"/>
              <a:gd name="connsiteX2" fmla="*/ 1282262 w 1397876"/>
              <a:gd name="connsiteY2" fmla="*/ 73573 h 1471449"/>
              <a:gd name="connsiteX3" fmla="*/ 1250731 w 1397876"/>
              <a:gd name="connsiteY3" fmla="*/ 94593 h 1471449"/>
              <a:gd name="connsiteX4" fmla="*/ 1219200 w 1397876"/>
              <a:gd name="connsiteY4" fmla="*/ 105104 h 1471449"/>
              <a:gd name="connsiteX5" fmla="*/ 1198180 w 1397876"/>
              <a:gd name="connsiteY5" fmla="*/ 136635 h 1471449"/>
              <a:gd name="connsiteX6" fmla="*/ 1135118 w 1397876"/>
              <a:gd name="connsiteY6" fmla="*/ 168166 h 1471449"/>
              <a:gd name="connsiteX7" fmla="*/ 1040524 w 1397876"/>
              <a:gd name="connsiteY7" fmla="*/ 231228 h 1471449"/>
              <a:gd name="connsiteX8" fmla="*/ 1008993 w 1397876"/>
              <a:gd name="connsiteY8" fmla="*/ 252249 h 1471449"/>
              <a:gd name="connsiteX9" fmla="*/ 956442 w 1397876"/>
              <a:gd name="connsiteY9" fmla="*/ 304800 h 1471449"/>
              <a:gd name="connsiteX10" fmla="*/ 924911 w 1397876"/>
              <a:gd name="connsiteY10" fmla="*/ 336331 h 1471449"/>
              <a:gd name="connsiteX11" fmla="*/ 830318 w 1397876"/>
              <a:gd name="connsiteY11" fmla="*/ 388883 h 1471449"/>
              <a:gd name="connsiteX12" fmla="*/ 767255 w 1397876"/>
              <a:gd name="connsiteY12" fmla="*/ 420414 h 1471449"/>
              <a:gd name="connsiteX13" fmla="*/ 704193 w 1397876"/>
              <a:gd name="connsiteY13" fmla="*/ 451945 h 1471449"/>
              <a:gd name="connsiteX14" fmla="*/ 651642 w 1397876"/>
              <a:gd name="connsiteY14" fmla="*/ 515007 h 1471449"/>
              <a:gd name="connsiteX15" fmla="*/ 599090 w 1397876"/>
              <a:gd name="connsiteY15" fmla="*/ 567559 h 1471449"/>
              <a:gd name="connsiteX16" fmla="*/ 515007 w 1397876"/>
              <a:gd name="connsiteY16" fmla="*/ 641131 h 1471449"/>
              <a:gd name="connsiteX17" fmla="*/ 483476 w 1397876"/>
              <a:gd name="connsiteY17" fmla="*/ 662152 h 1471449"/>
              <a:gd name="connsiteX18" fmla="*/ 462455 w 1397876"/>
              <a:gd name="connsiteY18" fmla="*/ 693683 h 1471449"/>
              <a:gd name="connsiteX19" fmla="*/ 430924 w 1397876"/>
              <a:gd name="connsiteY19" fmla="*/ 714704 h 1471449"/>
              <a:gd name="connsiteX20" fmla="*/ 388883 w 1397876"/>
              <a:gd name="connsiteY20" fmla="*/ 777766 h 1471449"/>
              <a:gd name="connsiteX21" fmla="*/ 357352 w 1397876"/>
              <a:gd name="connsiteY21" fmla="*/ 840828 h 1471449"/>
              <a:gd name="connsiteX22" fmla="*/ 325821 w 1397876"/>
              <a:gd name="connsiteY22" fmla="*/ 861849 h 1471449"/>
              <a:gd name="connsiteX23" fmla="*/ 315311 w 1397876"/>
              <a:gd name="connsiteY23" fmla="*/ 893380 h 1471449"/>
              <a:gd name="connsiteX24" fmla="*/ 252249 w 1397876"/>
              <a:gd name="connsiteY24" fmla="*/ 935421 h 1471449"/>
              <a:gd name="connsiteX25" fmla="*/ 210207 w 1397876"/>
              <a:gd name="connsiteY25" fmla="*/ 987973 h 1471449"/>
              <a:gd name="connsiteX26" fmla="*/ 199697 w 1397876"/>
              <a:gd name="connsiteY26" fmla="*/ 1019504 h 1471449"/>
              <a:gd name="connsiteX27" fmla="*/ 178676 w 1397876"/>
              <a:gd name="connsiteY27" fmla="*/ 1051035 h 1471449"/>
              <a:gd name="connsiteX28" fmla="*/ 147145 w 1397876"/>
              <a:gd name="connsiteY28" fmla="*/ 1145628 h 1471449"/>
              <a:gd name="connsiteX29" fmla="*/ 136635 w 1397876"/>
              <a:gd name="connsiteY29" fmla="*/ 1177159 h 1471449"/>
              <a:gd name="connsiteX30" fmla="*/ 126124 w 1397876"/>
              <a:gd name="connsiteY30" fmla="*/ 1208690 h 1471449"/>
              <a:gd name="connsiteX31" fmla="*/ 115614 w 1397876"/>
              <a:gd name="connsiteY31" fmla="*/ 1250731 h 1471449"/>
              <a:gd name="connsiteX32" fmla="*/ 105104 w 1397876"/>
              <a:gd name="connsiteY32" fmla="*/ 1355835 h 1471449"/>
              <a:gd name="connsiteX33" fmla="*/ 84083 w 1397876"/>
              <a:gd name="connsiteY33" fmla="*/ 1439918 h 1471449"/>
              <a:gd name="connsiteX34" fmla="*/ 63062 w 1397876"/>
              <a:gd name="connsiteY34" fmla="*/ 1376856 h 1471449"/>
              <a:gd name="connsiteX35" fmla="*/ 31531 w 1397876"/>
              <a:gd name="connsiteY35" fmla="*/ 1313793 h 1471449"/>
              <a:gd name="connsiteX36" fmla="*/ 0 w 1397876"/>
              <a:gd name="connsiteY36" fmla="*/ 1250731 h 1471449"/>
              <a:gd name="connsiteX37" fmla="*/ 10511 w 1397876"/>
              <a:gd name="connsiteY37" fmla="*/ 1198180 h 1471449"/>
              <a:gd name="connsiteX38" fmla="*/ 21021 w 1397876"/>
              <a:gd name="connsiteY38" fmla="*/ 1240221 h 1471449"/>
              <a:gd name="connsiteX39" fmla="*/ 31531 w 1397876"/>
              <a:gd name="connsiteY39" fmla="*/ 1334814 h 1471449"/>
              <a:gd name="connsiteX40" fmla="*/ 63062 w 1397876"/>
              <a:gd name="connsiteY40" fmla="*/ 1439918 h 1471449"/>
              <a:gd name="connsiteX41" fmla="*/ 73573 w 1397876"/>
              <a:gd name="connsiteY41" fmla="*/ 1471449 h 1471449"/>
              <a:gd name="connsiteX42" fmla="*/ 115614 w 1397876"/>
              <a:gd name="connsiteY42" fmla="*/ 1408387 h 1471449"/>
              <a:gd name="connsiteX43" fmla="*/ 147145 w 1397876"/>
              <a:gd name="connsiteY43" fmla="*/ 1345324 h 1471449"/>
              <a:gd name="connsiteX44" fmla="*/ 178676 w 1397876"/>
              <a:gd name="connsiteY44" fmla="*/ 1324304 h 1471449"/>
              <a:gd name="connsiteX45" fmla="*/ 210207 w 1397876"/>
              <a:gd name="connsiteY45" fmla="*/ 1292773 h 1471449"/>
              <a:gd name="connsiteX46" fmla="*/ 157655 w 1397876"/>
              <a:gd name="connsiteY46" fmla="*/ 1387366 h 1471449"/>
              <a:gd name="connsiteX47" fmla="*/ 126124 w 1397876"/>
              <a:gd name="connsiteY47" fmla="*/ 1408387 h 1471449"/>
              <a:gd name="connsiteX48" fmla="*/ 94593 w 1397876"/>
              <a:gd name="connsiteY48" fmla="*/ 1439918 h 1471449"/>
              <a:gd name="connsiteX49" fmla="*/ 73573 w 1397876"/>
              <a:gd name="connsiteY49" fmla="*/ 1460938 h 147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876" h="1471449">
                <a:moveTo>
                  <a:pt x="1397876" y="0"/>
                </a:moveTo>
                <a:cubicBezTo>
                  <a:pt x="1380359" y="10510"/>
                  <a:pt x="1362559" y="20563"/>
                  <a:pt x="1345324" y="31531"/>
                </a:cubicBezTo>
                <a:cubicBezTo>
                  <a:pt x="1324010" y="45095"/>
                  <a:pt x="1303283" y="59559"/>
                  <a:pt x="1282262" y="73573"/>
                </a:cubicBezTo>
                <a:cubicBezTo>
                  <a:pt x="1271752" y="80580"/>
                  <a:pt x="1262714" y="90598"/>
                  <a:pt x="1250731" y="94593"/>
                </a:cubicBezTo>
                <a:lnTo>
                  <a:pt x="1219200" y="105104"/>
                </a:lnTo>
                <a:cubicBezTo>
                  <a:pt x="1212193" y="115614"/>
                  <a:pt x="1207112" y="127703"/>
                  <a:pt x="1198180" y="136635"/>
                </a:cubicBezTo>
                <a:cubicBezTo>
                  <a:pt x="1177805" y="157010"/>
                  <a:pt x="1160764" y="159618"/>
                  <a:pt x="1135118" y="168166"/>
                </a:cubicBezTo>
                <a:lnTo>
                  <a:pt x="1040524" y="231228"/>
                </a:lnTo>
                <a:lnTo>
                  <a:pt x="1008993" y="252249"/>
                </a:lnTo>
                <a:cubicBezTo>
                  <a:pt x="970456" y="310056"/>
                  <a:pt x="1008993" y="261008"/>
                  <a:pt x="956442" y="304800"/>
                </a:cubicBezTo>
                <a:cubicBezTo>
                  <a:pt x="945023" y="314316"/>
                  <a:pt x="936644" y="327205"/>
                  <a:pt x="924911" y="336331"/>
                </a:cubicBezTo>
                <a:cubicBezTo>
                  <a:pt x="870700" y="378496"/>
                  <a:pt x="877893" y="373025"/>
                  <a:pt x="830318" y="388883"/>
                </a:cubicBezTo>
                <a:cubicBezTo>
                  <a:pt x="739945" y="449131"/>
                  <a:pt x="854290" y="376896"/>
                  <a:pt x="767255" y="420414"/>
                </a:cubicBezTo>
                <a:cubicBezTo>
                  <a:pt x="685757" y="461163"/>
                  <a:pt x="783447" y="425528"/>
                  <a:pt x="704193" y="451945"/>
                </a:cubicBezTo>
                <a:cubicBezTo>
                  <a:pt x="652009" y="530224"/>
                  <a:pt x="719074" y="434089"/>
                  <a:pt x="651642" y="515007"/>
                </a:cubicBezTo>
                <a:cubicBezTo>
                  <a:pt x="607849" y="567559"/>
                  <a:pt x="656897" y="529021"/>
                  <a:pt x="599090" y="567559"/>
                </a:cubicBezTo>
                <a:cubicBezTo>
                  <a:pt x="564055" y="620111"/>
                  <a:pt x="588580" y="592082"/>
                  <a:pt x="515007" y="641131"/>
                </a:cubicBezTo>
                <a:lnTo>
                  <a:pt x="483476" y="662152"/>
                </a:lnTo>
                <a:cubicBezTo>
                  <a:pt x="476469" y="672662"/>
                  <a:pt x="471387" y="684751"/>
                  <a:pt x="462455" y="693683"/>
                </a:cubicBezTo>
                <a:cubicBezTo>
                  <a:pt x="453523" y="702615"/>
                  <a:pt x="439242" y="705197"/>
                  <a:pt x="430924" y="714704"/>
                </a:cubicBezTo>
                <a:cubicBezTo>
                  <a:pt x="414288" y="733717"/>
                  <a:pt x="388883" y="777766"/>
                  <a:pt x="388883" y="777766"/>
                </a:cubicBezTo>
                <a:cubicBezTo>
                  <a:pt x="380335" y="803412"/>
                  <a:pt x="377728" y="820452"/>
                  <a:pt x="357352" y="840828"/>
                </a:cubicBezTo>
                <a:cubicBezTo>
                  <a:pt x="348420" y="849760"/>
                  <a:pt x="336331" y="854842"/>
                  <a:pt x="325821" y="861849"/>
                </a:cubicBezTo>
                <a:cubicBezTo>
                  <a:pt x="322318" y="872359"/>
                  <a:pt x="323145" y="885546"/>
                  <a:pt x="315311" y="893380"/>
                </a:cubicBezTo>
                <a:cubicBezTo>
                  <a:pt x="297447" y="911244"/>
                  <a:pt x="252249" y="935421"/>
                  <a:pt x="252249" y="935421"/>
                </a:cubicBezTo>
                <a:cubicBezTo>
                  <a:pt x="225828" y="1014677"/>
                  <a:pt x="264541" y="920054"/>
                  <a:pt x="210207" y="987973"/>
                </a:cubicBezTo>
                <a:cubicBezTo>
                  <a:pt x="203286" y="996624"/>
                  <a:pt x="204652" y="1009595"/>
                  <a:pt x="199697" y="1019504"/>
                </a:cubicBezTo>
                <a:cubicBezTo>
                  <a:pt x="194048" y="1030802"/>
                  <a:pt x="185683" y="1040525"/>
                  <a:pt x="178676" y="1051035"/>
                </a:cubicBezTo>
                <a:lnTo>
                  <a:pt x="147145" y="1145628"/>
                </a:lnTo>
                <a:lnTo>
                  <a:pt x="136635" y="1177159"/>
                </a:lnTo>
                <a:cubicBezTo>
                  <a:pt x="133131" y="1187669"/>
                  <a:pt x="128811" y="1197942"/>
                  <a:pt x="126124" y="1208690"/>
                </a:cubicBezTo>
                <a:lnTo>
                  <a:pt x="115614" y="1250731"/>
                </a:lnTo>
                <a:cubicBezTo>
                  <a:pt x="112111" y="1285766"/>
                  <a:pt x="110892" y="1321105"/>
                  <a:pt x="105104" y="1355835"/>
                </a:cubicBezTo>
                <a:cubicBezTo>
                  <a:pt x="100354" y="1384332"/>
                  <a:pt x="84083" y="1439918"/>
                  <a:pt x="84083" y="1439918"/>
                </a:cubicBezTo>
                <a:cubicBezTo>
                  <a:pt x="77076" y="1418897"/>
                  <a:pt x="75352" y="1395293"/>
                  <a:pt x="63062" y="1376856"/>
                </a:cubicBezTo>
                <a:cubicBezTo>
                  <a:pt x="2818" y="1286485"/>
                  <a:pt x="75048" y="1400828"/>
                  <a:pt x="31531" y="1313793"/>
                </a:cubicBezTo>
                <a:cubicBezTo>
                  <a:pt x="-9218" y="1232294"/>
                  <a:pt x="26420" y="1329986"/>
                  <a:pt x="0" y="1250731"/>
                </a:cubicBezTo>
                <a:cubicBezTo>
                  <a:pt x="3504" y="1233214"/>
                  <a:pt x="-5467" y="1206169"/>
                  <a:pt x="10511" y="1198180"/>
                </a:cubicBezTo>
                <a:cubicBezTo>
                  <a:pt x="23431" y="1191720"/>
                  <a:pt x="18825" y="1225944"/>
                  <a:pt x="21021" y="1240221"/>
                </a:cubicBezTo>
                <a:cubicBezTo>
                  <a:pt x="25845" y="1271577"/>
                  <a:pt x="26707" y="1303458"/>
                  <a:pt x="31531" y="1334814"/>
                </a:cubicBezTo>
                <a:cubicBezTo>
                  <a:pt x="36068" y="1364307"/>
                  <a:pt x="54881" y="1415374"/>
                  <a:pt x="63062" y="1439918"/>
                </a:cubicBezTo>
                <a:lnTo>
                  <a:pt x="73573" y="1471449"/>
                </a:lnTo>
                <a:cubicBezTo>
                  <a:pt x="87587" y="1450428"/>
                  <a:pt x="107625" y="1432354"/>
                  <a:pt x="115614" y="1408387"/>
                </a:cubicBezTo>
                <a:cubicBezTo>
                  <a:pt x="124162" y="1382742"/>
                  <a:pt x="126770" y="1365699"/>
                  <a:pt x="147145" y="1345324"/>
                </a:cubicBezTo>
                <a:cubicBezTo>
                  <a:pt x="156077" y="1336392"/>
                  <a:pt x="168972" y="1332391"/>
                  <a:pt x="178676" y="1324304"/>
                </a:cubicBezTo>
                <a:cubicBezTo>
                  <a:pt x="190095" y="1314788"/>
                  <a:pt x="199697" y="1303283"/>
                  <a:pt x="210207" y="1292773"/>
                </a:cubicBezTo>
                <a:cubicBezTo>
                  <a:pt x="199254" y="1325632"/>
                  <a:pt x="188634" y="1366713"/>
                  <a:pt x="157655" y="1387366"/>
                </a:cubicBezTo>
                <a:cubicBezTo>
                  <a:pt x="147145" y="1394373"/>
                  <a:pt x="135828" y="1400300"/>
                  <a:pt x="126124" y="1408387"/>
                </a:cubicBezTo>
                <a:cubicBezTo>
                  <a:pt x="114705" y="1417903"/>
                  <a:pt x="106012" y="1430402"/>
                  <a:pt x="94593" y="1439918"/>
                </a:cubicBezTo>
                <a:cubicBezTo>
                  <a:pt x="67037" y="1462881"/>
                  <a:pt x="48519" y="1460938"/>
                  <a:pt x="73573" y="1460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35AD8-DB52-874F-B00D-8E6000A00183}"/>
              </a:ext>
            </a:extLst>
          </p:cNvPr>
          <p:cNvSpPr txBox="1"/>
          <p:nvPr/>
        </p:nvSpPr>
        <p:spPr>
          <a:xfrm>
            <a:off x="2849053" y="2751095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0E4D-96C8-6544-B221-10802B75BA9E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1A37D-DDF5-B84C-AB1C-E309B79C0CCA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BA8D-664E-2A4E-89D4-158F58746726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7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1651375" y="5649230"/>
            <a:ext cx="404735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“cool-repo” is now both on GitHub and your 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09415-D2AE-C044-A766-DD4BDA4DC47D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BE740-E56F-0045-A8D9-8122DCD3065A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27624-3402-8147-8595-1B6A5AA60F3E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7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F564-67A4-0346-B4A6-84A0FD04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479896"/>
            <a:ext cx="9228082" cy="58982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5986A-3F59-F94C-B7D4-C01EDF6F3278}"/>
              </a:ext>
            </a:extLst>
          </p:cNvPr>
          <p:cNvSpPr txBox="1"/>
          <p:nvPr/>
        </p:nvSpPr>
        <p:spPr>
          <a:xfrm>
            <a:off x="450486" y="4642933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0DCE-7B98-0A41-8F0F-38A70CD3E34C}"/>
              </a:ext>
            </a:extLst>
          </p:cNvPr>
          <p:cNvSpPr txBox="1"/>
          <p:nvPr/>
        </p:nvSpPr>
        <p:spPr>
          <a:xfrm>
            <a:off x="10007748" y="1516107"/>
            <a:ext cx="18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Friend’s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D1A-267F-3942-8B96-D3081D4CE11B}"/>
              </a:ext>
            </a:extLst>
          </p:cNvPr>
          <p:cNvSpPr txBox="1"/>
          <p:nvPr/>
        </p:nvSpPr>
        <p:spPr>
          <a:xfrm>
            <a:off x="5260427" y="311731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E379D-26A8-ED4E-AC6C-111A5DEB979D}"/>
              </a:ext>
            </a:extLst>
          </p:cNvPr>
          <p:cNvSpPr txBox="1"/>
          <p:nvPr/>
        </p:nvSpPr>
        <p:spPr>
          <a:xfrm>
            <a:off x="10938644" y="6581001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Git-it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0359E-693D-7E44-B4BE-167FB1EA7C1B}"/>
              </a:ext>
            </a:extLst>
          </p:cNvPr>
          <p:cNvSpPr txBox="1"/>
          <p:nvPr/>
        </p:nvSpPr>
        <p:spPr>
          <a:xfrm>
            <a:off x="4858337" y="5263087"/>
            <a:ext cx="428763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Edit the README file on 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DE380-D06D-0748-AE23-E87C8D3EE7AA}"/>
              </a:ext>
            </a:extLst>
          </p:cNvPr>
          <p:cNvSpPr/>
          <p:nvPr/>
        </p:nvSpPr>
        <p:spPr>
          <a:xfrm>
            <a:off x="8879779" y="1801556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69303-C59B-F843-AA84-4B24F8E33EEF}"/>
              </a:ext>
            </a:extLst>
          </p:cNvPr>
          <p:cNvSpPr/>
          <p:nvPr/>
        </p:nvSpPr>
        <p:spPr>
          <a:xfrm>
            <a:off x="5059724" y="3335067"/>
            <a:ext cx="1130867" cy="7357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EE30B-DA77-9C42-8715-7AA5A9F6D590}"/>
              </a:ext>
            </a:extLst>
          </p:cNvPr>
          <p:cNvSpPr/>
          <p:nvPr/>
        </p:nvSpPr>
        <p:spPr>
          <a:xfrm>
            <a:off x="1812597" y="4306602"/>
            <a:ext cx="1015436" cy="67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cool-repo</a:t>
            </a:r>
            <a:endParaRPr lang="en-US" sz="1600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0D41B081-BED8-8946-B834-85920ACE35F0}"/>
              </a:ext>
            </a:extLst>
          </p:cNvPr>
          <p:cNvSpPr/>
          <p:nvPr/>
        </p:nvSpPr>
        <p:spPr>
          <a:xfrm rot="20300582">
            <a:off x="2969656" y="4067053"/>
            <a:ext cx="1882156" cy="50011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the same!</a:t>
            </a:r>
          </a:p>
        </p:txBody>
      </p:sp>
    </p:spTree>
    <p:extLst>
      <p:ext uri="{BB962C8B-B14F-4D97-AF65-F5344CB8AC3E}">
        <p14:creationId xmlns:p14="http://schemas.microsoft.com/office/powerpoint/2010/main" val="258595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959</Words>
  <Application>Microsoft Macintosh PowerPoint</Application>
  <PresentationFormat>Widescreen</PresentationFormat>
  <Paragraphs>424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Goldschen, Marcel</dc:creator>
  <cp:lastModifiedBy>Goldschen, Marcel</cp:lastModifiedBy>
  <cp:revision>38</cp:revision>
  <dcterms:created xsi:type="dcterms:W3CDTF">2020-05-01T13:36:47Z</dcterms:created>
  <dcterms:modified xsi:type="dcterms:W3CDTF">2020-05-05T13:09:46Z</dcterms:modified>
</cp:coreProperties>
</file>