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7" d="100"/>
          <a:sy n="87" d="100"/>
        </p:scale>
        <p:origin x="246" y="3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9/14/2025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9/14/2025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34226" y="1777779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243" y="1305823"/>
            <a:ext cx="6132775" cy="468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SIH25050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</a:t>
            </a:r>
            <a:r>
              <a:rPr lang="en-US" sz="2400" b="1" dirty="0"/>
              <a:t>AI-Based Traffic Management System (MVP)</a:t>
            </a:r>
            <a:endParaRPr lang="en-US" sz="24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TRANSPORTATION AND LOGISTICS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– GIT GUD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3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300" b="1" u="sng" dirty="0"/>
              <a:t>AI-Based Traffic Management System (MVP)</a:t>
            </a:r>
            <a:br>
              <a:rPr lang="en-US" sz="3300" dirty="0"/>
            </a:br>
            <a:endParaRPr lang="en-US" sz="33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54200" y="1237062"/>
            <a:ext cx="12191999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</a:t>
            </a: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u="sng" dirty="0"/>
              <a:t>Detailed Explanation</a:t>
            </a:r>
            <a:endParaRPr lang="en-US" sz="2400" u="sng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Prototype of an </a:t>
            </a:r>
            <a:r>
              <a:rPr lang="en-US" sz="2000" b="1" dirty="0"/>
              <a:t>AI-powered traffic signal optimization system</a:t>
            </a:r>
            <a:r>
              <a:rPr lang="en-US" sz="20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Uses </a:t>
            </a:r>
            <a:r>
              <a:rPr lang="en-US" sz="2000" b="1" dirty="0"/>
              <a:t>real-time data + reinforcement learning (PPO)</a:t>
            </a:r>
            <a:r>
              <a:rPr lang="en-US" sz="2000" dirty="0"/>
              <a:t> to adjust signal timings.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Integrates </a:t>
            </a:r>
            <a:r>
              <a:rPr lang="en-US" sz="2000" b="1" dirty="0"/>
              <a:t>computer vision (YOLOv8 + OpenCV)</a:t>
            </a:r>
            <a:r>
              <a:rPr lang="en-US" sz="2000" dirty="0"/>
              <a:t> for vehicle detection and counting.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Provides a </a:t>
            </a:r>
            <a:r>
              <a:rPr lang="en-US" sz="2000" b="1" dirty="0" err="1"/>
              <a:t>Streamlit</a:t>
            </a:r>
            <a:r>
              <a:rPr lang="en-US" sz="2000" b="1" dirty="0"/>
              <a:t> dashboard</a:t>
            </a:r>
            <a:r>
              <a:rPr lang="en-US" sz="2000" dirty="0"/>
              <a:t> for traffic authorities to monitor and control signals.</a:t>
            </a:r>
          </a:p>
          <a:p>
            <a:r>
              <a:rPr lang="en-US" sz="2400" b="1" u="sng" dirty="0"/>
              <a:t>How It Addresses the Problem</a:t>
            </a:r>
            <a:endParaRPr lang="en-US" sz="2400" u="sng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Reduces average </a:t>
            </a:r>
            <a:r>
              <a:rPr lang="en-US" sz="2000" b="1" dirty="0"/>
              <a:t>commute time by ≥10%</a:t>
            </a:r>
            <a:r>
              <a:rPr lang="en-US" sz="2000" dirty="0"/>
              <a:t> in urban simulations.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Minimizes </a:t>
            </a:r>
            <a:r>
              <a:rPr lang="en-US" sz="2000" b="1" dirty="0"/>
              <a:t>traffic congestion, queue lengths, and unnecessary stops</a:t>
            </a:r>
            <a:r>
              <a:rPr lang="en-US" sz="20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Ensures </a:t>
            </a:r>
            <a:r>
              <a:rPr lang="en-US" sz="2000" b="1" dirty="0"/>
              <a:t>fail-safe fallback plans</a:t>
            </a:r>
            <a:r>
              <a:rPr lang="en-US" sz="2000" dirty="0"/>
              <a:t> and operator override for safety.</a:t>
            </a:r>
          </a:p>
          <a:p>
            <a:r>
              <a:rPr lang="en-US" sz="2400" b="1" u="sng" dirty="0"/>
              <a:t>Innovation &amp; Uniqueness</a:t>
            </a:r>
            <a:endParaRPr lang="en-US" sz="2400" u="sng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Combines </a:t>
            </a:r>
            <a:r>
              <a:rPr lang="en-US" sz="2000" b="1" dirty="0"/>
              <a:t>simulation (SUMO), RL, and CV</a:t>
            </a:r>
            <a:r>
              <a:rPr lang="en-US" sz="2000" dirty="0"/>
              <a:t> into a unified traffic management solution.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Unlike traditional fixed-time signals, it </a:t>
            </a:r>
            <a:r>
              <a:rPr lang="en-US" sz="2000" b="1" dirty="0"/>
              <a:t>learns and adapts dynamically</a:t>
            </a:r>
            <a:r>
              <a:rPr lang="en-US" sz="2000" dirty="0"/>
              <a:t> to real-world conditions.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/>
              <a:t>Scalable for smart city deployment with </a:t>
            </a:r>
            <a:r>
              <a:rPr lang="en-US" sz="2000" b="1" dirty="0"/>
              <a:t>human-in-the-loop + privacy-first approach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GIT GUD</a:t>
            </a:r>
            <a:endParaRPr lang="en-IN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u="sng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211899" y="1426619"/>
            <a:ext cx="93853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Programming Languages: Python 3.10+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Simulation Framework: SUMO (Simulation of Urban Mobility)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Reinforcement Learning: Stable-Baselines3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(PPO Algorithm)Computer Vision: YOLOv8 + OpenCV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Dashboard: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Streamlit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(for real-time monitoring)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Data Processing &amp; Visualization: NumPy, Pandas, Matplotlib,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 pitchFamily="34" charset="0"/>
                <a:cs typeface="Arial" pitchFamily="34" charset="0"/>
              </a:rPr>
              <a:t>PlotlyHardware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(Recommended): CUDA-enabled GPU for RL &amp; CV training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GIT GUD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u="sng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540244" y="1229446"/>
            <a:ext cx="12347138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200" b="1" u="sng" dirty="0"/>
              <a:t>FEASIBILITY</a:t>
            </a:r>
            <a:endParaRPr lang="en-US" sz="2200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Uses mature open-source tools (SUMO, Stable-Baselines3, YOLOv8, </a:t>
            </a:r>
            <a:r>
              <a:rPr lang="en-US" sz="2000" dirty="0" err="1"/>
              <a:t>Streamlit</a:t>
            </a:r>
            <a:r>
              <a:rPr lang="en-US" sz="20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Ensures </a:t>
            </a:r>
            <a:r>
              <a:rPr lang="en-US" sz="2000" b="1" dirty="0"/>
              <a:t>cost-effectiveness</a:t>
            </a:r>
            <a:r>
              <a:rPr lang="en-US" sz="2000" dirty="0"/>
              <a:t> and </a:t>
            </a:r>
            <a:r>
              <a:rPr lang="en-US" sz="2000" b="1" dirty="0"/>
              <a:t>scalability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Allows </a:t>
            </a:r>
            <a:r>
              <a:rPr lang="en-US" sz="2000" b="1" dirty="0"/>
              <a:t>easy integration</a:t>
            </a:r>
            <a:r>
              <a:rPr lang="en-US" sz="2000" dirty="0"/>
              <a:t> into existing traffic control centers with minimal upgrades.</a:t>
            </a:r>
          </a:p>
          <a:p>
            <a:pPr>
              <a:buNone/>
            </a:pPr>
            <a:r>
              <a:rPr lang="en-US" sz="2200" b="1" u="sng" dirty="0"/>
              <a:t>CHALLENGES</a:t>
            </a:r>
            <a:endParaRPr lang="en-US" sz="2200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Poor-quality or incomplete traffic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Real-time performance bottlenecks in RL/CV 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Safety concerns from incorrect signal decisions.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Resistance from authorities to adopt new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Dependency on GPU hardware for large-scale deployment.</a:t>
            </a:r>
          </a:p>
          <a:p>
            <a:pPr>
              <a:buNone/>
            </a:pPr>
            <a:r>
              <a:rPr lang="en-US" sz="2200" b="1" u="sng" dirty="0"/>
              <a:t>MITIGATION STRATIGIES</a:t>
            </a:r>
            <a:endParaRPr lang="en-US" sz="2200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Data preprocessing + simulation fallback when live data is unavailable.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GPU acceleration and model optimization for faster inference.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Safety layers (minimum green-time, pedestrian priority) + fail-safe fallback plans.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Pilot testing before city-wide rollout.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Early stakeholder engagement to build trust and adoption.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GIT GUD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u="sng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565795" y="1114545"/>
            <a:ext cx="11156163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600" b="1" u="sng" dirty="0"/>
              <a:t>IMPACT ON TARGET </a:t>
            </a:r>
            <a:r>
              <a:rPr lang="en-IN" sz="2600" b="1" u="sng" dirty="0"/>
              <a:t>AUDIENCES </a:t>
            </a:r>
            <a:endParaRPr lang="en-US" sz="2600" u="sng" dirty="0"/>
          </a:p>
          <a:p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Commuters</a:t>
            </a:r>
            <a:r>
              <a:rPr lang="en-US" sz="2000" dirty="0"/>
              <a:t>: Reduced travel time, smoother journeys, less stress.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Traffic Authorities</a:t>
            </a:r>
            <a:r>
              <a:rPr lang="en-US" sz="2000" dirty="0"/>
              <a:t>: Real-time monitoring, data-driven decision-making, better control.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City Planners</a:t>
            </a:r>
            <a:r>
              <a:rPr lang="en-US" sz="2000" dirty="0"/>
              <a:t>: Scalable insights for smart city development and infrastructure planning.</a:t>
            </a:r>
            <a:endParaRPr lang="en-US" sz="2000" b="1" u="sng" dirty="0"/>
          </a:p>
          <a:p>
            <a:endParaRPr lang="en-US" sz="2600" b="1" u="sng" dirty="0"/>
          </a:p>
          <a:p>
            <a:r>
              <a:rPr lang="en-US" sz="2600" b="1" u="sng" dirty="0"/>
              <a:t>BENEFITS</a:t>
            </a:r>
          </a:p>
          <a:p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Social</a:t>
            </a:r>
            <a:r>
              <a:rPr lang="en-US" sz="2000" dirty="0"/>
              <a:t>: Improved quality of life, safer pedestrian &amp; driver experience.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Economic</a:t>
            </a:r>
            <a:r>
              <a:rPr lang="en-US" sz="2000" dirty="0"/>
              <a:t>: Lower fuel consumption, reduced productivity loss due to traffic delays.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Environmental</a:t>
            </a:r>
            <a:r>
              <a:rPr lang="en-US" sz="2000" dirty="0"/>
              <a:t>: Decreased carbon emissions and air pollution from idling vehicles.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Operational</a:t>
            </a:r>
            <a:r>
              <a:rPr lang="en-US" sz="2000" dirty="0"/>
              <a:t>: Efficient traffic flow, fewer vehicle stops, better signal coordination</a:t>
            </a:r>
            <a:r>
              <a:rPr lang="en-US" sz="2600" dirty="0"/>
              <a:t>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6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GIT GUD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u="sng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795263"/>
            <a:ext cx="9385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Details / Links of the reference and research work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GIT GUD</a:t>
            </a:r>
            <a:endParaRPr lang="en-IN" dirty="0"/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7524</TotalTime>
  <Words>493</Words>
  <Application>Microsoft Office PowerPoint</Application>
  <PresentationFormat>Widescreen</PresentationFormat>
  <Paragraphs>78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2025</vt:lpstr>
      <vt:lpstr> AI-Based Traffic Management System (MVP) 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Mohammed Razin</cp:lastModifiedBy>
  <cp:revision>148</cp:revision>
  <dcterms:created xsi:type="dcterms:W3CDTF">2013-12-12T18:46:50Z</dcterms:created>
  <dcterms:modified xsi:type="dcterms:W3CDTF">2025-09-14T15:49:25Z</dcterms:modified>
  <cp:category/>
</cp:coreProperties>
</file>