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AD81-A3D2-4CCA-B297-5E89F183B7D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499-3D53-4EB8-94EC-E39B53F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1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AD81-A3D2-4CCA-B297-5E89F183B7D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499-3D53-4EB8-94EC-E39B53F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9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AD81-A3D2-4CCA-B297-5E89F183B7D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499-3D53-4EB8-94EC-E39B53F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AD81-A3D2-4CCA-B297-5E89F183B7D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499-3D53-4EB8-94EC-E39B53F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AD81-A3D2-4CCA-B297-5E89F183B7D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499-3D53-4EB8-94EC-E39B53F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9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AD81-A3D2-4CCA-B297-5E89F183B7D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499-3D53-4EB8-94EC-E39B53F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5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AD81-A3D2-4CCA-B297-5E89F183B7D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499-3D53-4EB8-94EC-E39B53F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AD81-A3D2-4CCA-B297-5E89F183B7D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499-3D53-4EB8-94EC-E39B53F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AD81-A3D2-4CCA-B297-5E89F183B7D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499-3D53-4EB8-94EC-E39B53F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3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AD81-A3D2-4CCA-B297-5E89F183B7D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499-3D53-4EB8-94EC-E39B53F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AD81-A3D2-4CCA-B297-5E89F183B7D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499-3D53-4EB8-94EC-E39B53F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3AD81-A3D2-4CCA-B297-5E89F183B7D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7499-3D53-4EB8-94EC-E39B53F3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0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276600"/>
            <a:ext cx="1752600" cy="1094675"/>
          </a:xfrm>
        </p:spPr>
      </p:pic>
      <p:grpSp>
        <p:nvGrpSpPr>
          <p:cNvPr id="27" name="Group 26"/>
          <p:cNvGrpSpPr/>
          <p:nvPr/>
        </p:nvGrpSpPr>
        <p:grpSpPr>
          <a:xfrm>
            <a:off x="2659048" y="4922690"/>
            <a:ext cx="1604688" cy="1362040"/>
            <a:chOff x="2659048" y="4922690"/>
            <a:chExt cx="1604688" cy="1362040"/>
          </a:xfrm>
        </p:grpSpPr>
        <p:pic>
          <p:nvPicPr>
            <p:cNvPr id="10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536" y="5057402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659048" y="4922690"/>
              <a:ext cx="784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 2</a:t>
              </a:r>
              <a:endParaRPr lang="en-US" dirty="0"/>
            </a:p>
          </p:txBody>
        </p:sp>
      </p:grpSp>
      <p:cxnSp>
        <p:nvCxnSpPr>
          <p:cNvPr id="12" name="Straight Connector 11"/>
          <p:cNvCxnSpPr>
            <a:stCxn id="4" idx="1"/>
            <a:endCxn id="1027" idx="3"/>
          </p:cNvCxnSpPr>
          <p:nvPr/>
        </p:nvCxnSpPr>
        <p:spPr>
          <a:xfrm flipH="1">
            <a:off x="2216727" y="3823938"/>
            <a:ext cx="1669473" cy="226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97527" y="3181989"/>
            <a:ext cx="1219200" cy="1482467"/>
            <a:chOff x="997527" y="3181989"/>
            <a:chExt cx="1219200" cy="1482467"/>
          </a:xfrm>
        </p:grpSpPr>
        <p:pic>
          <p:nvPicPr>
            <p:cNvPr id="1027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27" y="3437128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162831" y="3181989"/>
              <a:ext cx="784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 1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503468" y="4267200"/>
            <a:ext cx="765464" cy="1006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209799" y="3597084"/>
            <a:ext cx="1669473" cy="226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6172200" y="5154065"/>
            <a:ext cx="2740736" cy="369332"/>
            <a:chOff x="6172200" y="5154065"/>
            <a:chExt cx="2740736" cy="369332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6172200" y="5338731"/>
              <a:ext cx="4173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705600" y="5154065"/>
              <a:ext cx="2207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Gatherer Connection 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72200" y="5680528"/>
            <a:ext cx="2637246" cy="369332"/>
            <a:chOff x="6172200" y="5154065"/>
            <a:chExt cx="2637246" cy="369332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6172200" y="5338731"/>
              <a:ext cx="4173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705600" y="5154065"/>
              <a:ext cx="2103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Mininet</a:t>
              </a:r>
              <a:r>
                <a:rPr lang="en-US" dirty="0" smtClean="0"/>
                <a:t> Connection 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76" y="1691211"/>
            <a:ext cx="4644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Hosts initially connected to Pyretic Application, </a:t>
            </a:r>
          </a:p>
          <a:p>
            <a:r>
              <a:rPr lang="en-US" dirty="0" smtClean="0"/>
              <a:t>We only have one host running C++ app due to </a:t>
            </a:r>
          </a:p>
          <a:p>
            <a:r>
              <a:rPr lang="en-US" dirty="0" smtClean="0"/>
              <a:t>limitations with </a:t>
            </a:r>
            <a:r>
              <a:rPr lang="en-US" dirty="0" err="1" smtClean="0"/>
              <a:t>mininet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562600" y="1349588"/>
            <a:ext cx="1219200" cy="1482467"/>
            <a:chOff x="997527" y="3181989"/>
            <a:chExt cx="1219200" cy="1482467"/>
          </a:xfrm>
        </p:grpSpPr>
        <p:pic>
          <p:nvPicPr>
            <p:cNvPr id="57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27" y="3437128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162831" y="3181989"/>
              <a:ext cx="89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1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147923" y="2695894"/>
            <a:ext cx="1219200" cy="1482467"/>
            <a:chOff x="997527" y="3181989"/>
            <a:chExt cx="1219200" cy="1482467"/>
          </a:xfrm>
        </p:grpSpPr>
        <p:pic>
          <p:nvPicPr>
            <p:cNvPr id="60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27" y="3437128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1162831" y="3181989"/>
              <a:ext cx="89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2</a:t>
              </a:r>
              <a:endParaRPr lang="en-US" dirty="0"/>
            </a:p>
          </p:txBody>
        </p:sp>
      </p:grpSp>
      <p:cxnSp>
        <p:nvCxnSpPr>
          <p:cNvPr id="62" name="Straight Connector 61"/>
          <p:cNvCxnSpPr>
            <a:stCxn id="57" idx="2"/>
          </p:cNvCxnSpPr>
          <p:nvPr/>
        </p:nvCxnSpPr>
        <p:spPr>
          <a:xfrm flipH="1">
            <a:off x="4953000" y="2832055"/>
            <a:ext cx="1219200" cy="60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1"/>
            <a:endCxn id="4" idx="3"/>
          </p:cNvCxnSpPr>
          <p:nvPr/>
        </p:nvCxnSpPr>
        <p:spPr>
          <a:xfrm flipH="1">
            <a:off x="5638800" y="3564697"/>
            <a:ext cx="1509123" cy="259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276600"/>
            <a:ext cx="1752600" cy="1094675"/>
          </a:xfrm>
        </p:spPr>
      </p:pic>
      <p:grpSp>
        <p:nvGrpSpPr>
          <p:cNvPr id="27" name="Group 26"/>
          <p:cNvGrpSpPr/>
          <p:nvPr/>
        </p:nvGrpSpPr>
        <p:grpSpPr>
          <a:xfrm>
            <a:off x="2659048" y="4922690"/>
            <a:ext cx="1604688" cy="1362040"/>
            <a:chOff x="2659048" y="4922690"/>
            <a:chExt cx="1604688" cy="1362040"/>
          </a:xfrm>
        </p:grpSpPr>
        <p:pic>
          <p:nvPicPr>
            <p:cNvPr id="10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536" y="5057402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659048" y="4922690"/>
              <a:ext cx="784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 2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97527" y="3181989"/>
            <a:ext cx="1219200" cy="1482467"/>
            <a:chOff x="997527" y="3181989"/>
            <a:chExt cx="1219200" cy="1482467"/>
          </a:xfrm>
        </p:grpSpPr>
        <p:pic>
          <p:nvPicPr>
            <p:cNvPr id="1027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27" y="3437128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162831" y="3181989"/>
              <a:ext cx="784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 1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503468" y="4267200"/>
            <a:ext cx="765464" cy="1006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209799" y="3597084"/>
            <a:ext cx="1669473" cy="226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6172200" y="5154065"/>
            <a:ext cx="2740736" cy="369332"/>
            <a:chOff x="6172200" y="5154065"/>
            <a:chExt cx="2740736" cy="369332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6172200" y="5338731"/>
              <a:ext cx="4173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705600" y="5154065"/>
              <a:ext cx="2207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Gatherer Connection 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72200" y="5680528"/>
            <a:ext cx="2637246" cy="369332"/>
            <a:chOff x="6172200" y="5154065"/>
            <a:chExt cx="2637246" cy="369332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6172200" y="5338731"/>
              <a:ext cx="4173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705600" y="5154065"/>
              <a:ext cx="2103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Mininet</a:t>
              </a:r>
              <a:r>
                <a:rPr lang="en-US" dirty="0" smtClean="0"/>
                <a:t> Connection 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76" y="1691211"/>
            <a:ext cx="426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1 pings the server, gets sent to host 1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562600" y="1349588"/>
            <a:ext cx="1219200" cy="1482467"/>
            <a:chOff x="997527" y="3181989"/>
            <a:chExt cx="1219200" cy="1482467"/>
          </a:xfrm>
        </p:grpSpPr>
        <p:pic>
          <p:nvPicPr>
            <p:cNvPr id="57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27" y="3437128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162831" y="3181989"/>
              <a:ext cx="89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1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147923" y="2695894"/>
            <a:ext cx="1219200" cy="1482467"/>
            <a:chOff x="997527" y="3181989"/>
            <a:chExt cx="1219200" cy="1482467"/>
          </a:xfrm>
        </p:grpSpPr>
        <p:pic>
          <p:nvPicPr>
            <p:cNvPr id="60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27" y="3437128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1162831" y="3181989"/>
              <a:ext cx="89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2</a:t>
              </a:r>
              <a:endParaRPr lang="en-US" dirty="0"/>
            </a:p>
          </p:txBody>
        </p:sp>
      </p:grpSp>
      <p:cxnSp>
        <p:nvCxnSpPr>
          <p:cNvPr id="65" name="Straight Connector 64"/>
          <p:cNvCxnSpPr>
            <a:stCxn id="60" idx="1"/>
            <a:endCxn id="4" idx="3"/>
          </p:cNvCxnSpPr>
          <p:nvPr/>
        </p:nvCxnSpPr>
        <p:spPr>
          <a:xfrm flipH="1">
            <a:off x="5638800" y="3564697"/>
            <a:ext cx="1509123" cy="259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99297" y="3854419"/>
            <a:ext cx="1662546" cy="21596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7" idx="2"/>
          </p:cNvCxnSpPr>
          <p:nvPr/>
        </p:nvCxnSpPr>
        <p:spPr>
          <a:xfrm flipH="1">
            <a:off x="4953000" y="2832055"/>
            <a:ext cx="1219200" cy="60507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86200" y="273180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 10.0.0.100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55996" y="417836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 10.0.0.1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276600"/>
            <a:ext cx="1752600" cy="1094675"/>
          </a:xfrm>
        </p:spPr>
      </p:pic>
      <p:grpSp>
        <p:nvGrpSpPr>
          <p:cNvPr id="27" name="Group 26"/>
          <p:cNvGrpSpPr/>
          <p:nvPr/>
        </p:nvGrpSpPr>
        <p:grpSpPr>
          <a:xfrm>
            <a:off x="2659048" y="4922690"/>
            <a:ext cx="1604688" cy="1362040"/>
            <a:chOff x="2659048" y="4922690"/>
            <a:chExt cx="1604688" cy="1362040"/>
          </a:xfrm>
        </p:grpSpPr>
        <p:pic>
          <p:nvPicPr>
            <p:cNvPr id="10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536" y="5057402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659048" y="4922690"/>
              <a:ext cx="784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 2</a:t>
              </a:r>
              <a:endParaRPr lang="en-US" dirty="0"/>
            </a:p>
          </p:txBody>
        </p:sp>
      </p:grpSp>
      <p:cxnSp>
        <p:nvCxnSpPr>
          <p:cNvPr id="12" name="Straight Connector 11"/>
          <p:cNvCxnSpPr>
            <a:stCxn id="4" idx="1"/>
            <a:endCxn id="1027" idx="3"/>
          </p:cNvCxnSpPr>
          <p:nvPr/>
        </p:nvCxnSpPr>
        <p:spPr>
          <a:xfrm flipH="1">
            <a:off x="2216727" y="3823938"/>
            <a:ext cx="1669473" cy="226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97527" y="3181989"/>
            <a:ext cx="1219200" cy="1482467"/>
            <a:chOff x="997527" y="3181989"/>
            <a:chExt cx="1219200" cy="1482467"/>
          </a:xfrm>
        </p:grpSpPr>
        <p:pic>
          <p:nvPicPr>
            <p:cNvPr id="1027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27" y="3437128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162831" y="3181989"/>
              <a:ext cx="784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 1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503468" y="4267200"/>
            <a:ext cx="765464" cy="1006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6172200" y="5154065"/>
            <a:ext cx="2740736" cy="369332"/>
            <a:chOff x="6172200" y="5154065"/>
            <a:chExt cx="2740736" cy="369332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6172200" y="5338731"/>
              <a:ext cx="4173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705600" y="5154065"/>
              <a:ext cx="2207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Gatherer Connection 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72200" y="5680528"/>
            <a:ext cx="2637246" cy="369332"/>
            <a:chOff x="6172200" y="5154065"/>
            <a:chExt cx="2637246" cy="369332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6172200" y="5338731"/>
              <a:ext cx="4173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705600" y="5154065"/>
              <a:ext cx="2103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Mininet</a:t>
              </a:r>
              <a:r>
                <a:rPr lang="en-US" dirty="0" smtClean="0"/>
                <a:t> Connection 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76" y="1691211"/>
            <a:ext cx="4584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ping triggers something in host 1, and now</a:t>
            </a:r>
          </a:p>
          <a:p>
            <a:r>
              <a:rPr lang="en-US" dirty="0" smtClean="0"/>
              <a:t>Its gone crazy and is overloaded!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562600" y="1349588"/>
            <a:ext cx="1219200" cy="1482467"/>
            <a:chOff x="997527" y="3181989"/>
            <a:chExt cx="1219200" cy="1482467"/>
          </a:xfrm>
        </p:grpSpPr>
        <p:pic>
          <p:nvPicPr>
            <p:cNvPr id="57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27" y="3437128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162831" y="3181989"/>
              <a:ext cx="89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1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147923" y="2695894"/>
            <a:ext cx="1219200" cy="1482467"/>
            <a:chOff x="997527" y="3181989"/>
            <a:chExt cx="1219200" cy="1482467"/>
          </a:xfrm>
        </p:grpSpPr>
        <p:pic>
          <p:nvPicPr>
            <p:cNvPr id="60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27" y="3437128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1162831" y="3181989"/>
              <a:ext cx="89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2</a:t>
              </a:r>
              <a:endParaRPr lang="en-US" dirty="0"/>
            </a:p>
          </p:txBody>
        </p:sp>
      </p:grpSp>
      <p:cxnSp>
        <p:nvCxnSpPr>
          <p:cNvPr id="62" name="Straight Connector 61"/>
          <p:cNvCxnSpPr>
            <a:stCxn id="57" idx="2"/>
          </p:cNvCxnSpPr>
          <p:nvPr/>
        </p:nvCxnSpPr>
        <p:spPr>
          <a:xfrm flipH="1">
            <a:off x="4953000" y="2832055"/>
            <a:ext cx="1219200" cy="60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1"/>
            <a:endCxn id="4" idx="3"/>
          </p:cNvCxnSpPr>
          <p:nvPr/>
        </p:nvCxnSpPr>
        <p:spPr>
          <a:xfrm flipH="1">
            <a:off x="5638800" y="3564697"/>
            <a:ext cx="1509123" cy="259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16727" y="3566749"/>
            <a:ext cx="1669473" cy="25718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6727" y="3181989"/>
            <a:ext cx="12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276600"/>
            <a:ext cx="1752600" cy="1094675"/>
          </a:xfrm>
        </p:spPr>
      </p:pic>
      <p:grpSp>
        <p:nvGrpSpPr>
          <p:cNvPr id="27" name="Group 26"/>
          <p:cNvGrpSpPr/>
          <p:nvPr/>
        </p:nvGrpSpPr>
        <p:grpSpPr>
          <a:xfrm>
            <a:off x="2659048" y="4922690"/>
            <a:ext cx="1604688" cy="1362040"/>
            <a:chOff x="2659048" y="4922690"/>
            <a:chExt cx="1604688" cy="1362040"/>
          </a:xfrm>
        </p:grpSpPr>
        <p:pic>
          <p:nvPicPr>
            <p:cNvPr id="10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536" y="5057402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659048" y="4922690"/>
              <a:ext cx="784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 2</a:t>
              </a:r>
              <a:endParaRPr lang="en-US" dirty="0"/>
            </a:p>
          </p:txBody>
        </p:sp>
      </p:grpSp>
      <p:cxnSp>
        <p:nvCxnSpPr>
          <p:cNvPr id="12" name="Straight Connector 11"/>
          <p:cNvCxnSpPr>
            <a:stCxn id="4" idx="1"/>
            <a:endCxn id="1027" idx="3"/>
          </p:cNvCxnSpPr>
          <p:nvPr/>
        </p:nvCxnSpPr>
        <p:spPr>
          <a:xfrm flipH="1">
            <a:off x="2216727" y="3823938"/>
            <a:ext cx="1669473" cy="226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97527" y="3181989"/>
            <a:ext cx="2666185" cy="1482467"/>
            <a:chOff x="997527" y="3181989"/>
            <a:chExt cx="2666185" cy="1482467"/>
          </a:xfrm>
        </p:grpSpPr>
        <p:pic>
          <p:nvPicPr>
            <p:cNvPr id="1027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27" y="3437128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196370" y="3181989"/>
              <a:ext cx="2467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 1 (Still Overloaded)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72200" y="5154065"/>
            <a:ext cx="2740736" cy="369332"/>
            <a:chOff x="6172200" y="5154065"/>
            <a:chExt cx="2740736" cy="369332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6172200" y="5338731"/>
              <a:ext cx="4173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705600" y="5154065"/>
              <a:ext cx="2207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Gatherer Connection 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72200" y="5680528"/>
            <a:ext cx="2637246" cy="369332"/>
            <a:chOff x="6172200" y="5154065"/>
            <a:chExt cx="2637246" cy="369332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6172200" y="5338731"/>
              <a:ext cx="4173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705600" y="5154065"/>
              <a:ext cx="2103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Mininet</a:t>
              </a:r>
              <a:r>
                <a:rPr lang="en-US" dirty="0" smtClean="0"/>
                <a:t> Connection 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76" y="1691211"/>
            <a:ext cx="55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2 then pings the network, gets redirected to host 2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562600" y="1349588"/>
            <a:ext cx="1219200" cy="1482467"/>
            <a:chOff x="997527" y="3181989"/>
            <a:chExt cx="1219200" cy="1482467"/>
          </a:xfrm>
        </p:grpSpPr>
        <p:pic>
          <p:nvPicPr>
            <p:cNvPr id="57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27" y="3437128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162831" y="3181989"/>
              <a:ext cx="89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1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147923" y="2695894"/>
            <a:ext cx="1219200" cy="1482467"/>
            <a:chOff x="997527" y="3181989"/>
            <a:chExt cx="1219200" cy="1482467"/>
          </a:xfrm>
        </p:grpSpPr>
        <p:pic>
          <p:nvPicPr>
            <p:cNvPr id="60" name="Picture 3" descr="C:\Users\Nevin\AppData\Local\Microsoft\Windows\Temporary Internet Files\Content.IE5\CCTNOI41\MC90043157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27" y="3437128"/>
              <a:ext cx="1219200" cy="1227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1162831" y="3181989"/>
              <a:ext cx="89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2</a:t>
              </a:r>
              <a:endParaRPr lang="en-US" dirty="0"/>
            </a:p>
          </p:txBody>
        </p:sp>
      </p:grpSp>
      <p:cxnSp>
        <p:nvCxnSpPr>
          <p:cNvPr id="62" name="Straight Connector 61"/>
          <p:cNvCxnSpPr>
            <a:stCxn id="57" idx="2"/>
          </p:cNvCxnSpPr>
          <p:nvPr/>
        </p:nvCxnSpPr>
        <p:spPr>
          <a:xfrm flipH="1">
            <a:off x="4953000" y="2832055"/>
            <a:ext cx="1219200" cy="60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0" idx="1"/>
            <a:endCxn id="4" idx="3"/>
          </p:cNvCxnSpPr>
          <p:nvPr/>
        </p:nvCxnSpPr>
        <p:spPr>
          <a:xfrm flipH="1">
            <a:off x="5638800" y="3564697"/>
            <a:ext cx="1509123" cy="2592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209799" y="3597084"/>
            <a:ext cx="1669473" cy="226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64460" y="4738644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Ping 10.0.0.2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443878" y="4336776"/>
            <a:ext cx="819858" cy="95524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59582" y="3997523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Ping 10.0.0.100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123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Nevin</dc:creator>
  <cp:lastModifiedBy>Nevin</cp:lastModifiedBy>
  <cp:revision>6</cp:revision>
  <dcterms:created xsi:type="dcterms:W3CDTF">2014-01-14T08:13:03Z</dcterms:created>
  <dcterms:modified xsi:type="dcterms:W3CDTF">2014-01-14T11:01:33Z</dcterms:modified>
</cp:coreProperties>
</file>