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289" r:id="rId3"/>
    <p:sldId id="258" r:id="rId4"/>
    <p:sldId id="260" r:id="rId5"/>
    <p:sldId id="261" r:id="rId6"/>
    <p:sldId id="262" r:id="rId7"/>
    <p:sldId id="313" r:id="rId8"/>
    <p:sldId id="314" r:id="rId9"/>
    <p:sldId id="263" r:id="rId10"/>
    <p:sldId id="270" r:id="rId11"/>
    <p:sldId id="271" r:id="rId12"/>
    <p:sldId id="265" r:id="rId13"/>
    <p:sldId id="269" r:id="rId14"/>
    <p:sldId id="318" r:id="rId15"/>
    <p:sldId id="278" r:id="rId16"/>
    <p:sldId id="315" r:id="rId17"/>
    <p:sldId id="319" r:id="rId18"/>
    <p:sldId id="316" r:id="rId19"/>
    <p:sldId id="277" r:id="rId20"/>
    <p:sldId id="276" r:id="rId21"/>
    <p:sldId id="317" r:id="rId22"/>
    <p:sldId id="288" r:id="rId23"/>
  </p:sldIdLst>
  <p:sldSz cx="9144000" cy="5143500" type="screen16x9"/>
  <p:notesSz cx="6858000" cy="9144000"/>
  <p:embeddedFontLst>
    <p:embeddedFont>
      <p:font typeface="Anaheim" panose="020B0604020202020204" charset="0"/>
      <p:regular r:id="rId25"/>
    </p:embeddedFont>
    <p:embeddedFont>
      <p:font typeface="Bebas Neue" panose="020B0606020202050201" pitchFamily="34" charset="0"/>
      <p:regular r:id="rId26"/>
    </p:embeddedFont>
    <p:embeddedFont>
      <p:font typeface="Lato" panose="020F0502020204030203" pitchFamily="34" charset="0"/>
      <p:regular r:id="rId27"/>
      <p:bold r:id="rId28"/>
      <p:italic r:id="rId29"/>
      <p:boldItalic r:id="rId30"/>
    </p:embeddedFont>
    <p:embeddedFont>
      <p:font typeface="Nunito Light" pitchFamily="2" charset="0"/>
      <p:regular r:id="rId31"/>
      <p:italic r:id="rId32"/>
    </p:embeddedFont>
    <p:embeddedFont>
      <p:font typeface="Nunito Sans" pitchFamily="2"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PT Sans" panose="020B05030202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A83554-AEBC-420E-A156-D58B231D960B}">
  <a:tblStyle styleId="{2CA83554-AEBC-420E-A156-D58B231D96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AE963B-F707-4742-A756-5E25D4DC190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f72ba2fac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f72ba2fac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a:extLst>
            <a:ext uri="{FF2B5EF4-FFF2-40B4-BE49-F238E27FC236}">
              <a16:creationId xmlns:a16="http://schemas.microsoft.com/office/drawing/2014/main" id="{7C6F0602-02D4-EDC8-35C7-92F0735626F8}"/>
            </a:ext>
          </a:extLst>
        </p:cNvPr>
        <p:cNvGrpSpPr/>
        <p:nvPr/>
      </p:nvGrpSpPr>
      <p:grpSpPr>
        <a:xfrm>
          <a:off x="0" y="0"/>
          <a:ext cx="0" cy="0"/>
          <a:chOff x="0" y="0"/>
          <a:chExt cx="0" cy="0"/>
        </a:xfrm>
      </p:grpSpPr>
      <p:sp>
        <p:nvSpPr>
          <p:cNvPr id="1559" name="Google Shape;1559;g1f72ba2facf_0_48:notes">
            <a:extLst>
              <a:ext uri="{FF2B5EF4-FFF2-40B4-BE49-F238E27FC236}">
                <a16:creationId xmlns:a16="http://schemas.microsoft.com/office/drawing/2014/main" id="{79688367-7219-F093-966E-B1E73B7C13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f72ba2facf_0_48:notes">
            <a:extLst>
              <a:ext uri="{FF2B5EF4-FFF2-40B4-BE49-F238E27FC236}">
                <a16:creationId xmlns:a16="http://schemas.microsoft.com/office/drawing/2014/main" id="{0EB5D8E3-2B4E-FCAC-4BAB-6EC165E787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4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a:extLst>
            <a:ext uri="{FF2B5EF4-FFF2-40B4-BE49-F238E27FC236}">
              <a16:creationId xmlns:a16="http://schemas.microsoft.com/office/drawing/2014/main" id="{B48689C5-C82D-A862-A3D8-09A1BEED874A}"/>
            </a:ext>
          </a:extLst>
        </p:cNvPr>
        <p:cNvGrpSpPr/>
        <p:nvPr/>
      </p:nvGrpSpPr>
      <p:grpSpPr>
        <a:xfrm>
          <a:off x="0" y="0"/>
          <a:ext cx="0" cy="0"/>
          <a:chOff x="0" y="0"/>
          <a:chExt cx="0" cy="0"/>
        </a:xfrm>
      </p:grpSpPr>
      <p:sp>
        <p:nvSpPr>
          <p:cNvPr id="2367" name="Google Shape;2367;g54dda1946d_0_3:notes">
            <a:extLst>
              <a:ext uri="{FF2B5EF4-FFF2-40B4-BE49-F238E27FC236}">
                <a16:creationId xmlns:a16="http://schemas.microsoft.com/office/drawing/2014/main" id="{1A8FC231-B38A-A526-B1A1-DC86917DD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54dda1946d_0_3:notes">
            <a:extLst>
              <a:ext uri="{FF2B5EF4-FFF2-40B4-BE49-F238E27FC236}">
                <a16:creationId xmlns:a16="http://schemas.microsoft.com/office/drawing/2014/main" id="{B3CF299D-5FFC-082F-0D34-8CEABB0387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a:extLst>
            <a:ext uri="{FF2B5EF4-FFF2-40B4-BE49-F238E27FC236}">
              <a16:creationId xmlns:a16="http://schemas.microsoft.com/office/drawing/2014/main" id="{A3CA9C55-90CB-128F-20C6-F77D9A175244}"/>
            </a:ext>
          </a:extLst>
        </p:cNvPr>
        <p:cNvGrpSpPr/>
        <p:nvPr/>
      </p:nvGrpSpPr>
      <p:grpSpPr>
        <a:xfrm>
          <a:off x="0" y="0"/>
          <a:ext cx="0" cy="0"/>
          <a:chOff x="0" y="0"/>
          <a:chExt cx="0" cy="0"/>
        </a:xfrm>
      </p:grpSpPr>
      <p:sp>
        <p:nvSpPr>
          <p:cNvPr id="2367" name="Google Shape;2367;g54dda1946d_0_3:notes">
            <a:extLst>
              <a:ext uri="{FF2B5EF4-FFF2-40B4-BE49-F238E27FC236}">
                <a16:creationId xmlns:a16="http://schemas.microsoft.com/office/drawing/2014/main" id="{3974EE02-4F7F-DC1C-D13F-8B202A3D27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54dda1946d_0_3:notes">
            <a:extLst>
              <a:ext uri="{FF2B5EF4-FFF2-40B4-BE49-F238E27FC236}">
                <a16:creationId xmlns:a16="http://schemas.microsoft.com/office/drawing/2014/main" id="{9AC17F3D-6712-074A-2DD2-0834C46EB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806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a:extLst>
            <a:ext uri="{FF2B5EF4-FFF2-40B4-BE49-F238E27FC236}">
              <a16:creationId xmlns:a16="http://schemas.microsoft.com/office/drawing/2014/main" id="{A2C9AB1B-B916-C5E9-3F3B-1B08B3E1F66F}"/>
            </a:ext>
          </a:extLst>
        </p:cNvPr>
        <p:cNvGrpSpPr/>
        <p:nvPr/>
      </p:nvGrpSpPr>
      <p:grpSpPr>
        <a:xfrm>
          <a:off x="0" y="0"/>
          <a:ext cx="0" cy="0"/>
          <a:chOff x="0" y="0"/>
          <a:chExt cx="0" cy="0"/>
        </a:xfrm>
      </p:grpSpPr>
      <p:sp>
        <p:nvSpPr>
          <p:cNvPr id="1884" name="Google Shape;1884;gd5260bdd85_0_114:notes">
            <a:extLst>
              <a:ext uri="{FF2B5EF4-FFF2-40B4-BE49-F238E27FC236}">
                <a16:creationId xmlns:a16="http://schemas.microsoft.com/office/drawing/2014/main" id="{B29853EB-87E3-C915-722A-9DC95AD4F9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a:extLst>
              <a:ext uri="{FF2B5EF4-FFF2-40B4-BE49-F238E27FC236}">
                <a16:creationId xmlns:a16="http://schemas.microsoft.com/office/drawing/2014/main" id="{8A71FA71-1E46-CA4E-9D0B-CEDC88D11F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63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8" name="Google Shape;234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a:extLst>
            <a:ext uri="{FF2B5EF4-FFF2-40B4-BE49-F238E27FC236}">
              <a16:creationId xmlns:a16="http://schemas.microsoft.com/office/drawing/2014/main" id="{B267F1E1-300C-9249-E991-B5029B52926A}"/>
            </a:ext>
          </a:extLst>
        </p:cNvPr>
        <p:cNvGrpSpPr/>
        <p:nvPr/>
      </p:nvGrpSpPr>
      <p:grpSpPr>
        <a:xfrm>
          <a:off x="0" y="0"/>
          <a:ext cx="0" cy="0"/>
          <a:chOff x="0" y="0"/>
          <a:chExt cx="0" cy="0"/>
        </a:xfrm>
      </p:grpSpPr>
      <p:sp>
        <p:nvSpPr>
          <p:cNvPr id="1384" name="Google Shape;1384;g54dda1946d_6_377:notes">
            <a:extLst>
              <a:ext uri="{FF2B5EF4-FFF2-40B4-BE49-F238E27FC236}">
                <a16:creationId xmlns:a16="http://schemas.microsoft.com/office/drawing/2014/main" id="{A315C544-CFD8-90BB-D21F-3A121801C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54dda1946d_6_377:notes">
            <a:extLst>
              <a:ext uri="{FF2B5EF4-FFF2-40B4-BE49-F238E27FC236}">
                <a16:creationId xmlns:a16="http://schemas.microsoft.com/office/drawing/2014/main" id="{FE59D408-89A5-AD64-E667-810062067B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38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a:extLst>
            <a:ext uri="{FF2B5EF4-FFF2-40B4-BE49-F238E27FC236}">
              <a16:creationId xmlns:a16="http://schemas.microsoft.com/office/drawing/2014/main" id="{22FEB292-0F7B-740B-919D-AE8DEB129691}"/>
            </a:ext>
          </a:extLst>
        </p:cNvPr>
        <p:cNvGrpSpPr/>
        <p:nvPr/>
      </p:nvGrpSpPr>
      <p:grpSpPr>
        <a:xfrm>
          <a:off x="0" y="0"/>
          <a:ext cx="0" cy="0"/>
          <a:chOff x="0" y="0"/>
          <a:chExt cx="0" cy="0"/>
        </a:xfrm>
      </p:grpSpPr>
      <p:sp>
        <p:nvSpPr>
          <p:cNvPr id="1884" name="Google Shape;1884;gd5260bdd85_0_114:notes">
            <a:extLst>
              <a:ext uri="{FF2B5EF4-FFF2-40B4-BE49-F238E27FC236}">
                <a16:creationId xmlns:a16="http://schemas.microsoft.com/office/drawing/2014/main" id="{B832AAC9-63A7-6FE6-7B11-E97E0DD5E8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a:extLst>
              <a:ext uri="{FF2B5EF4-FFF2-40B4-BE49-F238E27FC236}">
                <a16:creationId xmlns:a16="http://schemas.microsoft.com/office/drawing/2014/main" id="{9D649812-26C9-4B3A-401E-9AB68D58ED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1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442292" flipH="1">
            <a:off x="-1773956" y="1176021"/>
            <a:ext cx="2259372" cy="2189821"/>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360521">
            <a:off x="8538329" y="2293726"/>
            <a:ext cx="1649783" cy="206357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185425" y="23203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7"/>
          <p:cNvSpPr/>
          <p:nvPr/>
        </p:nvSpPr>
        <p:spPr>
          <a:xfrm>
            <a:off x="8763375" y="27425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txBox="1">
            <a:spLocks noGrp="1"/>
          </p:cNvSpPr>
          <p:nvPr>
            <p:ph type="title"/>
          </p:nvPr>
        </p:nvSpPr>
        <p:spPr>
          <a:xfrm>
            <a:off x="932688" y="1637550"/>
            <a:ext cx="35979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9"/>
          <p:cNvSpPr txBox="1">
            <a:spLocks noGrp="1"/>
          </p:cNvSpPr>
          <p:nvPr>
            <p:ph type="subTitle" idx="1"/>
          </p:nvPr>
        </p:nvSpPr>
        <p:spPr>
          <a:xfrm>
            <a:off x="932688" y="2669243"/>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9"/>
          <p:cNvSpPr/>
          <p:nvPr/>
        </p:nvSpPr>
        <p:spPr>
          <a:xfrm rot="-6789333">
            <a:off x="-1733103" y="24804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0"/>
        <p:cNvGrpSpPr/>
        <p:nvPr/>
      </p:nvGrpSpPr>
      <p:grpSpPr>
        <a:xfrm>
          <a:off x="0" y="0"/>
          <a:ext cx="0" cy="0"/>
          <a:chOff x="0" y="0"/>
          <a:chExt cx="0" cy="0"/>
        </a:xfrm>
      </p:grpSpPr>
      <p:sp>
        <p:nvSpPr>
          <p:cNvPr id="291" name="Google Shape;291;p26"/>
          <p:cNvSpPr/>
          <p:nvPr/>
        </p:nvSpPr>
        <p:spPr>
          <a:xfrm>
            <a:off x="8479425" y="23012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3555177">
            <a:off x="-1456144" y="2911698"/>
            <a:ext cx="2122762" cy="19931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6"/>
          <p:cNvSpPr/>
          <p:nvPr/>
        </p:nvSpPr>
        <p:spPr>
          <a:xfrm>
            <a:off x="8479425" y="5395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6"/>
          <p:cNvSpPr/>
          <p:nvPr/>
        </p:nvSpPr>
        <p:spPr>
          <a:xfrm>
            <a:off x="8652025" y="12314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6"/>
          <p:cNvSpPr txBox="1">
            <a:spLocks noGrp="1"/>
          </p:cNvSpPr>
          <p:nvPr>
            <p:ph type="subTitle" idx="3"/>
          </p:nvPr>
        </p:nvSpPr>
        <p:spPr>
          <a:xfrm>
            <a:off x="1618875"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6"/>
          <p:cNvSpPr txBox="1">
            <a:spLocks noGrp="1"/>
          </p:cNvSpPr>
          <p:nvPr>
            <p:ph type="subTitle" idx="4"/>
          </p:nvPr>
        </p:nvSpPr>
        <p:spPr>
          <a:xfrm>
            <a:off x="5152013"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6"/>
          <p:cNvSpPr txBox="1">
            <a:spLocks noGrp="1"/>
          </p:cNvSpPr>
          <p:nvPr>
            <p:ph type="subTitle" idx="6"/>
          </p:nvPr>
        </p:nvSpPr>
        <p:spPr>
          <a:xfrm>
            <a:off x="1618875"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1" name="Google Shape;311;p2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6"/>
          <p:cNvSpPr txBox="1">
            <a:spLocks noGrp="1"/>
          </p:cNvSpPr>
          <p:nvPr>
            <p:ph type="subTitle" idx="8"/>
          </p:nvPr>
        </p:nvSpPr>
        <p:spPr>
          <a:xfrm>
            <a:off x="5152008"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2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314"/>
        <p:cNvGrpSpPr/>
        <p:nvPr/>
      </p:nvGrpSpPr>
      <p:grpSpPr>
        <a:xfrm>
          <a:off x="0" y="0"/>
          <a:ext cx="0" cy="0"/>
          <a:chOff x="0" y="0"/>
          <a:chExt cx="0" cy="0"/>
        </a:xfrm>
      </p:grpSpPr>
      <p:sp>
        <p:nvSpPr>
          <p:cNvPr id="315" name="Google Shape;315;p27"/>
          <p:cNvSpPr/>
          <p:nvPr/>
        </p:nvSpPr>
        <p:spPr>
          <a:xfrm>
            <a:off x="8432226" y="-375650"/>
            <a:ext cx="1395293" cy="1745295"/>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3555079">
            <a:off x="-738071" y="2310738"/>
            <a:ext cx="1257907" cy="118111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7"/>
          <p:cNvSpPr/>
          <p:nvPr/>
        </p:nvSpPr>
        <p:spPr>
          <a:xfrm>
            <a:off x="8760850" y="8541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81150" y="2708188"/>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27"/>
          <p:cNvSpPr txBox="1">
            <a:spLocks noGrp="1"/>
          </p:cNvSpPr>
          <p:nvPr>
            <p:ph type="subTitle" idx="1"/>
          </p:nvPr>
        </p:nvSpPr>
        <p:spPr>
          <a:xfrm>
            <a:off x="1618113" y="156161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27"/>
          <p:cNvSpPr txBox="1">
            <a:spLocks noGrp="1"/>
          </p:cNvSpPr>
          <p:nvPr>
            <p:ph type="subTitle" idx="2"/>
          </p:nvPr>
        </p:nvSpPr>
        <p:spPr>
          <a:xfrm>
            <a:off x="1618120" y="245854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7"/>
          <p:cNvSpPr txBox="1">
            <a:spLocks noGrp="1"/>
          </p:cNvSpPr>
          <p:nvPr>
            <p:ph type="subTitle" idx="3"/>
          </p:nvPr>
        </p:nvSpPr>
        <p:spPr>
          <a:xfrm>
            <a:off x="1618113" y="335546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27"/>
          <p:cNvSpPr txBox="1">
            <a:spLocks noGrp="1"/>
          </p:cNvSpPr>
          <p:nvPr>
            <p:ph type="subTitle" idx="4"/>
          </p:nvPr>
        </p:nvSpPr>
        <p:spPr>
          <a:xfrm>
            <a:off x="1618120" y="425239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7"/>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8" name="Google Shape;328;p27"/>
          <p:cNvSpPr txBox="1">
            <a:spLocks noGrp="1"/>
          </p:cNvSpPr>
          <p:nvPr>
            <p:ph type="subTitle" idx="6"/>
          </p:nvPr>
        </p:nvSpPr>
        <p:spPr>
          <a:xfrm>
            <a:off x="1618113" y="3111217"/>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9" name="Google Shape;329;p27"/>
          <p:cNvSpPr txBox="1">
            <a:spLocks noGrp="1"/>
          </p:cNvSpPr>
          <p:nvPr>
            <p:ph type="subTitle" idx="7"/>
          </p:nvPr>
        </p:nvSpPr>
        <p:spPr>
          <a:xfrm>
            <a:off x="1618113" y="2214233"/>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27"/>
          <p:cNvSpPr txBox="1">
            <a:spLocks noGrp="1"/>
          </p:cNvSpPr>
          <p:nvPr>
            <p:ph type="subTitle" idx="8"/>
          </p:nvPr>
        </p:nvSpPr>
        <p:spPr>
          <a:xfrm>
            <a:off x="1618113" y="400820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2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0"/>
        <p:cNvGrpSpPr/>
        <p:nvPr/>
      </p:nvGrpSpPr>
      <p:grpSpPr>
        <a:xfrm>
          <a:off x="0" y="0"/>
          <a:ext cx="0" cy="0"/>
          <a:chOff x="0" y="0"/>
          <a:chExt cx="0" cy="0"/>
        </a:xfrm>
      </p:grpSpPr>
      <p:sp>
        <p:nvSpPr>
          <p:cNvPr id="361" name="Google Shape;361;p29"/>
          <p:cNvSpPr txBox="1">
            <a:spLocks noGrp="1"/>
          </p:cNvSpPr>
          <p:nvPr>
            <p:ph type="title" hasCustomPrompt="1"/>
          </p:nvPr>
        </p:nvSpPr>
        <p:spPr>
          <a:xfrm>
            <a:off x="713225" y="628300"/>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a:spLocks noGrp="1"/>
          </p:cNvSpPr>
          <p:nvPr>
            <p:ph type="subTitle" idx="1"/>
          </p:nvPr>
        </p:nvSpPr>
        <p:spPr>
          <a:xfrm>
            <a:off x="713225" y="1324884"/>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 name="Google Shape;363;p29"/>
          <p:cNvSpPr txBox="1">
            <a:spLocks noGrp="1"/>
          </p:cNvSpPr>
          <p:nvPr>
            <p:ph type="title" idx="2" hasCustomPrompt="1"/>
          </p:nvPr>
        </p:nvSpPr>
        <p:spPr>
          <a:xfrm>
            <a:off x="713225" y="2056763"/>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a:spLocks noGrp="1"/>
          </p:cNvSpPr>
          <p:nvPr>
            <p:ph type="subTitle" idx="3"/>
          </p:nvPr>
        </p:nvSpPr>
        <p:spPr>
          <a:xfrm>
            <a:off x="713225" y="2753343"/>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5" name="Google Shape;365;p29"/>
          <p:cNvSpPr txBox="1">
            <a:spLocks noGrp="1"/>
          </p:cNvSpPr>
          <p:nvPr>
            <p:ph type="title" idx="4" hasCustomPrompt="1"/>
          </p:nvPr>
        </p:nvSpPr>
        <p:spPr>
          <a:xfrm>
            <a:off x="713225" y="3485225"/>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a:spLocks noGrp="1"/>
          </p:cNvSpPr>
          <p:nvPr>
            <p:ph type="subTitle" idx="5"/>
          </p:nvPr>
        </p:nvSpPr>
        <p:spPr>
          <a:xfrm>
            <a:off x="713225" y="4181816"/>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7" name="Google Shape;367;p2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9"/>
          <p:cNvSpPr/>
          <p:nvPr/>
        </p:nvSpPr>
        <p:spPr>
          <a:xfrm>
            <a:off x="7390700" y="2812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9"/>
          <p:cNvSpPr/>
          <p:nvPr/>
        </p:nvSpPr>
        <p:spPr>
          <a:xfrm>
            <a:off x="8573950" y="8836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76"/>
        <p:cNvGrpSpPr/>
        <p:nvPr/>
      </p:nvGrpSpPr>
      <p:grpSpPr>
        <a:xfrm>
          <a:off x="0" y="0"/>
          <a:ext cx="0" cy="0"/>
          <a:chOff x="0" y="0"/>
          <a:chExt cx="0" cy="0"/>
        </a:xfrm>
      </p:grpSpPr>
      <p:sp>
        <p:nvSpPr>
          <p:cNvPr id="377" name="Google Shape;377;p30"/>
          <p:cNvSpPr txBox="1">
            <a:spLocks noGrp="1"/>
          </p:cNvSpPr>
          <p:nvPr>
            <p:ph type="title" hasCustomPrompt="1"/>
          </p:nvPr>
        </p:nvSpPr>
        <p:spPr>
          <a:xfrm>
            <a:off x="1325650" y="2432800"/>
            <a:ext cx="13989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a:spLocks noGrp="1"/>
          </p:cNvSpPr>
          <p:nvPr>
            <p:ph type="subTitle" idx="1"/>
          </p:nvPr>
        </p:nvSpPr>
        <p:spPr>
          <a:xfrm>
            <a:off x="9385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79" name="Google Shape;379;p30"/>
          <p:cNvSpPr txBox="1">
            <a:spLocks noGrp="1"/>
          </p:cNvSpPr>
          <p:nvPr>
            <p:ph type="subTitle" idx="2"/>
          </p:nvPr>
        </p:nvSpPr>
        <p:spPr>
          <a:xfrm>
            <a:off x="9385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0" name="Google Shape;380;p30"/>
          <p:cNvSpPr txBox="1">
            <a:spLocks noGrp="1"/>
          </p:cNvSpPr>
          <p:nvPr>
            <p:ph type="title" idx="3" hasCustomPrompt="1"/>
          </p:nvPr>
        </p:nvSpPr>
        <p:spPr>
          <a:xfrm>
            <a:off x="3873100"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a:spLocks noGrp="1"/>
          </p:cNvSpPr>
          <p:nvPr>
            <p:ph type="subTitle" idx="4"/>
          </p:nvPr>
        </p:nvSpPr>
        <p:spPr>
          <a:xfrm>
            <a:off x="34854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2" name="Google Shape;382;p30"/>
          <p:cNvSpPr txBox="1">
            <a:spLocks noGrp="1"/>
          </p:cNvSpPr>
          <p:nvPr>
            <p:ph type="subTitle" idx="5"/>
          </p:nvPr>
        </p:nvSpPr>
        <p:spPr>
          <a:xfrm>
            <a:off x="34854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3" name="Google Shape;383;p30"/>
          <p:cNvSpPr txBox="1">
            <a:spLocks noGrp="1"/>
          </p:cNvSpPr>
          <p:nvPr>
            <p:ph type="title" idx="6" hasCustomPrompt="1"/>
          </p:nvPr>
        </p:nvSpPr>
        <p:spPr>
          <a:xfrm>
            <a:off x="6417675"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a:spLocks noGrp="1"/>
          </p:cNvSpPr>
          <p:nvPr>
            <p:ph type="subTitle" idx="7"/>
          </p:nvPr>
        </p:nvSpPr>
        <p:spPr>
          <a:xfrm>
            <a:off x="60323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5" name="Google Shape;385;p30"/>
          <p:cNvSpPr txBox="1">
            <a:spLocks noGrp="1"/>
          </p:cNvSpPr>
          <p:nvPr>
            <p:ph type="subTitle" idx="8"/>
          </p:nvPr>
        </p:nvSpPr>
        <p:spPr>
          <a:xfrm>
            <a:off x="60323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6" name="Google Shape;38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30"/>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731000" y="25717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8488556" y="1302489"/>
            <a:ext cx="1300321" cy="1626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0"/>
          <p:cNvSpPr/>
          <p:nvPr/>
        </p:nvSpPr>
        <p:spPr>
          <a:xfrm>
            <a:off x="170850" y="1435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0"/>
          <p:cNvSpPr/>
          <p:nvPr/>
        </p:nvSpPr>
        <p:spPr>
          <a:xfrm>
            <a:off x="8712350" y="2174488"/>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84"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300"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15830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2256459" flipH="1">
            <a:off x="-1314778" y="2364914"/>
            <a:ext cx="2210833" cy="2142776"/>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462279" y="612607"/>
            <a:ext cx="1607998" cy="201135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898775" y="11832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713225" y="1111925"/>
            <a:ext cx="4572900" cy="1728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13244" y="3705670"/>
            <a:ext cx="4059000" cy="521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1" name="Google Shape;121;p14"/>
          <p:cNvSpPr txBox="1">
            <a:spLocks noGrp="1"/>
          </p:cNvSpPr>
          <p:nvPr>
            <p:ph type="subTitle" idx="1"/>
          </p:nvPr>
        </p:nvSpPr>
        <p:spPr>
          <a:xfrm>
            <a:off x="713225" y="893100"/>
            <a:ext cx="4059000" cy="283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2" name="Google Shape;122;p1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04800" y="4144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6780125" y="1422091"/>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8587325" y="39570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0" r:id="rId8"/>
    <p:sldLayoutId id="2147483661" r:id="rId9"/>
    <p:sldLayoutId id="2147483663" r:id="rId10"/>
    <p:sldLayoutId id="2147483665" r:id="rId11"/>
    <p:sldLayoutId id="2147483669" r:id="rId12"/>
    <p:sldLayoutId id="2147483670" r:id="rId13"/>
    <p:sldLayoutId id="2147483672" r:id="rId14"/>
    <p:sldLayoutId id="2147483673" r:id="rId15"/>
    <p:sldLayoutId id="2147483675" r:id="rId16"/>
    <p:sldLayoutId id="2147483676" r:id="rId17"/>
    <p:sldLayoutId id="2147483678" r:id="rId18"/>
    <p:sldLayoutId id="2147483679"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p:nvPr>
        </p:nvSpPr>
        <p:spPr>
          <a:xfrm>
            <a:off x="713225" y="1122674"/>
            <a:ext cx="5563332" cy="21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t>office macro detected</a:t>
            </a:r>
            <a:endParaRPr sz="2300" b="0" dirty="0"/>
          </a:p>
        </p:txBody>
      </p:sp>
      <p:sp>
        <p:nvSpPr>
          <p:cNvPr id="434" name="Google Shape;434;p37"/>
          <p:cNvSpPr txBox="1">
            <a:spLocks noGrp="1"/>
          </p:cNvSpPr>
          <p:nvPr>
            <p:ph type="subTitle" idx="1"/>
          </p:nvPr>
        </p:nvSpPr>
        <p:spPr>
          <a:xfrm>
            <a:off x="713225" y="3424696"/>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435" name="Google Shape;435;p37"/>
          <p:cNvGrpSpPr/>
          <p:nvPr/>
        </p:nvGrpSpPr>
        <p:grpSpPr>
          <a:xfrm>
            <a:off x="4868886" y="829080"/>
            <a:ext cx="3798091" cy="3485336"/>
            <a:chOff x="4899397" y="752100"/>
            <a:chExt cx="4028950" cy="3697185"/>
          </a:xfrm>
        </p:grpSpPr>
        <p:sp>
          <p:nvSpPr>
            <p:cNvPr id="436" name="Google Shape;436;p37"/>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7"/>
            <p:cNvGrpSpPr/>
            <p:nvPr/>
          </p:nvGrpSpPr>
          <p:grpSpPr>
            <a:xfrm>
              <a:off x="5432052" y="821996"/>
              <a:ext cx="335890" cy="188410"/>
              <a:chOff x="5261402" y="479071"/>
              <a:chExt cx="335890" cy="188410"/>
            </a:xfrm>
          </p:grpSpPr>
          <p:sp>
            <p:nvSpPr>
              <p:cNvPr id="438" name="Google Shape;438;p3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7"/>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a:off x="4899397" y="1263526"/>
              <a:ext cx="3843891" cy="3185759"/>
              <a:chOff x="5893995" y="1281808"/>
              <a:chExt cx="3843891" cy="3185759"/>
            </a:xfrm>
          </p:grpSpPr>
          <p:grpSp>
            <p:nvGrpSpPr>
              <p:cNvPr id="442" name="Google Shape;442;p37"/>
              <p:cNvGrpSpPr/>
              <p:nvPr/>
            </p:nvGrpSpPr>
            <p:grpSpPr>
              <a:xfrm>
                <a:off x="6033386" y="1281808"/>
                <a:ext cx="3704499" cy="3168582"/>
                <a:chOff x="2836393" y="291825"/>
                <a:chExt cx="1571968" cy="1344557"/>
              </a:xfrm>
            </p:grpSpPr>
            <p:sp>
              <p:nvSpPr>
                <p:cNvPr id="443" name="Google Shape;443;p37"/>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7"/>
              <p:cNvGrpSpPr/>
              <p:nvPr/>
            </p:nvGrpSpPr>
            <p:grpSpPr>
              <a:xfrm>
                <a:off x="5893995" y="1464670"/>
                <a:ext cx="3643100" cy="2852211"/>
                <a:chOff x="2823538" y="2323833"/>
                <a:chExt cx="1545914" cy="1210307"/>
              </a:xfrm>
            </p:grpSpPr>
            <p:grpSp>
              <p:nvGrpSpPr>
                <p:cNvPr id="446" name="Google Shape;446;p37"/>
                <p:cNvGrpSpPr/>
                <p:nvPr/>
              </p:nvGrpSpPr>
              <p:grpSpPr>
                <a:xfrm>
                  <a:off x="3030874" y="3205941"/>
                  <a:ext cx="1190857" cy="328200"/>
                  <a:chOff x="2909174" y="3294041"/>
                  <a:chExt cx="1190857" cy="328200"/>
                </a:xfrm>
              </p:grpSpPr>
              <p:sp>
                <p:nvSpPr>
                  <p:cNvPr id="447" name="Google Shape;447;p37"/>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7"/>
                <p:cNvGrpSpPr/>
                <p:nvPr/>
              </p:nvGrpSpPr>
              <p:grpSpPr>
                <a:xfrm>
                  <a:off x="2823538" y="2688399"/>
                  <a:ext cx="399059" cy="92676"/>
                  <a:chOff x="2532175" y="2448349"/>
                  <a:chExt cx="399059" cy="92676"/>
                </a:xfrm>
              </p:grpSpPr>
              <p:sp>
                <p:nvSpPr>
                  <p:cNvPr id="452" name="Google Shape;452;p37"/>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7"/>
                <p:cNvGrpSpPr/>
                <p:nvPr/>
              </p:nvGrpSpPr>
              <p:grpSpPr>
                <a:xfrm>
                  <a:off x="3309241" y="2588583"/>
                  <a:ext cx="800705" cy="591511"/>
                  <a:chOff x="3187541" y="2348533"/>
                  <a:chExt cx="800705" cy="591511"/>
                </a:xfrm>
              </p:grpSpPr>
              <p:sp>
                <p:nvSpPr>
                  <p:cNvPr id="467" name="Google Shape;467;p37"/>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7"/>
                <p:cNvGrpSpPr/>
                <p:nvPr/>
              </p:nvGrpSpPr>
              <p:grpSpPr>
                <a:xfrm>
                  <a:off x="3023938" y="2911749"/>
                  <a:ext cx="215463" cy="293253"/>
                  <a:chOff x="2902238" y="2671699"/>
                  <a:chExt cx="215463" cy="293253"/>
                </a:xfrm>
              </p:grpSpPr>
              <p:sp>
                <p:nvSpPr>
                  <p:cNvPr id="538" name="Google Shape;538;p37"/>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7"/>
                <p:cNvGrpSpPr/>
                <p:nvPr/>
              </p:nvGrpSpPr>
              <p:grpSpPr>
                <a:xfrm>
                  <a:off x="4137001" y="3078323"/>
                  <a:ext cx="232450" cy="127628"/>
                  <a:chOff x="4015301" y="2838273"/>
                  <a:chExt cx="232450" cy="127628"/>
                </a:xfrm>
              </p:grpSpPr>
              <p:sp>
                <p:nvSpPr>
                  <p:cNvPr id="546" name="Google Shape;546;p37"/>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7"/>
                <p:cNvGrpSpPr/>
                <p:nvPr/>
              </p:nvGrpSpPr>
              <p:grpSpPr>
                <a:xfrm>
                  <a:off x="3705154" y="2353574"/>
                  <a:ext cx="430899" cy="135173"/>
                  <a:chOff x="3583454" y="2026924"/>
                  <a:chExt cx="430899" cy="135173"/>
                </a:xfrm>
              </p:grpSpPr>
              <p:sp>
                <p:nvSpPr>
                  <p:cNvPr id="550" name="Google Shape;550;p3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4013356" y="2847427"/>
                  <a:ext cx="312169" cy="63373"/>
                  <a:chOff x="4157006" y="2607377"/>
                  <a:chExt cx="312169" cy="63373"/>
                </a:xfrm>
              </p:grpSpPr>
              <p:sp>
                <p:nvSpPr>
                  <p:cNvPr id="571" name="Google Shape;571;p37"/>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7"/>
                <p:cNvGrpSpPr/>
                <p:nvPr/>
              </p:nvGrpSpPr>
              <p:grpSpPr>
                <a:xfrm>
                  <a:off x="3007131" y="2353586"/>
                  <a:ext cx="269330" cy="224564"/>
                  <a:chOff x="2715768" y="1997386"/>
                  <a:chExt cx="269330" cy="224564"/>
                </a:xfrm>
              </p:grpSpPr>
              <p:sp>
                <p:nvSpPr>
                  <p:cNvPr id="582" name="Google Shape;582;p37"/>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7"/>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7"/>
                <p:cNvGrpSpPr/>
                <p:nvPr/>
              </p:nvGrpSpPr>
              <p:grpSpPr>
                <a:xfrm>
                  <a:off x="3427734" y="2323833"/>
                  <a:ext cx="175743" cy="194657"/>
                  <a:chOff x="3306034" y="1949508"/>
                  <a:chExt cx="175743" cy="194657"/>
                </a:xfrm>
              </p:grpSpPr>
              <p:sp>
                <p:nvSpPr>
                  <p:cNvPr id="600" name="Google Shape;600;p37"/>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7"/>
              <p:cNvGrpSpPr/>
              <p:nvPr/>
            </p:nvGrpSpPr>
            <p:grpSpPr>
              <a:xfrm>
                <a:off x="6350423" y="1987207"/>
                <a:ext cx="2348409" cy="2480360"/>
                <a:chOff x="2970924" y="3808142"/>
                <a:chExt cx="996524" cy="1052516"/>
              </a:xfrm>
            </p:grpSpPr>
            <p:sp>
              <p:nvSpPr>
                <p:cNvPr id="611" name="Google Shape;611;p37"/>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4" name="Google Shape;654;p37"/>
            <p:cNvGrpSpPr/>
            <p:nvPr/>
          </p:nvGrpSpPr>
          <p:grpSpPr>
            <a:xfrm>
              <a:off x="8567590" y="4153050"/>
              <a:ext cx="360758" cy="258297"/>
              <a:chOff x="4992850" y="4345375"/>
              <a:chExt cx="607336" cy="638400"/>
            </a:xfrm>
          </p:grpSpPr>
          <p:sp>
            <p:nvSpPr>
              <p:cNvPr id="655" name="Google Shape;655;p3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1" name="Google Shape;1731;p51"/>
          <p:cNvSpPr txBox="1">
            <a:spLocks noGrp="1"/>
          </p:cNvSpPr>
          <p:nvPr>
            <p:ph type="title"/>
          </p:nvPr>
        </p:nvSpPr>
        <p:spPr>
          <a:xfrm>
            <a:off x="724805" y="658508"/>
            <a:ext cx="4328458" cy="5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Microsoft Office applications, especially Excel, have security measures to protect users from potentially harmful macros. These security settings may change, and users need to manually enable macros if they want to use them.</a:t>
            </a:r>
            <a:endParaRPr dirty="0"/>
          </a:p>
        </p:txBody>
      </p:sp>
      <p:grpSp>
        <p:nvGrpSpPr>
          <p:cNvPr id="1732" name="Google Shape;1732;p51"/>
          <p:cNvGrpSpPr/>
          <p:nvPr/>
        </p:nvGrpSpPr>
        <p:grpSpPr>
          <a:xfrm>
            <a:off x="5139380" y="954291"/>
            <a:ext cx="3291402" cy="3515018"/>
            <a:chOff x="-3595520" y="539491"/>
            <a:chExt cx="3291402" cy="3515018"/>
          </a:xfrm>
        </p:grpSpPr>
        <p:sp>
          <p:nvSpPr>
            <p:cNvPr id="1733" name="Google Shape;1733;p51"/>
            <p:cNvSpPr/>
            <p:nvPr/>
          </p:nvSpPr>
          <p:spPr>
            <a:xfrm rot="-3555143">
              <a:off x="-2162345" y="690619"/>
              <a:ext cx="754650" cy="70857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1"/>
            <p:cNvSpPr/>
            <p:nvPr/>
          </p:nvSpPr>
          <p:spPr>
            <a:xfrm>
              <a:off x="-2563478" y="860664"/>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51"/>
            <p:cNvGrpSpPr/>
            <p:nvPr/>
          </p:nvGrpSpPr>
          <p:grpSpPr>
            <a:xfrm>
              <a:off x="-3479927" y="2003196"/>
              <a:ext cx="2350000" cy="1348751"/>
              <a:chOff x="6516473" y="1820321"/>
              <a:chExt cx="2350000" cy="1348751"/>
            </a:xfrm>
          </p:grpSpPr>
          <p:grpSp>
            <p:nvGrpSpPr>
              <p:cNvPr id="1736" name="Google Shape;1736;p51"/>
              <p:cNvGrpSpPr/>
              <p:nvPr/>
            </p:nvGrpSpPr>
            <p:grpSpPr>
              <a:xfrm>
                <a:off x="6516473" y="1820321"/>
                <a:ext cx="1504917" cy="1021126"/>
                <a:chOff x="5128378" y="1759883"/>
                <a:chExt cx="525423" cy="356526"/>
              </a:xfrm>
            </p:grpSpPr>
            <p:sp>
              <p:nvSpPr>
                <p:cNvPr id="1737" name="Google Shape;1737;p51"/>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1"/>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1"/>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1"/>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1"/>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1"/>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1"/>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1"/>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1"/>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1"/>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1"/>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1"/>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1"/>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1"/>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1"/>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1"/>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1"/>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1"/>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1"/>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1"/>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1"/>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1"/>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1"/>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1"/>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1"/>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1"/>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1"/>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1"/>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1"/>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1"/>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1"/>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1"/>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51"/>
              <p:cNvGrpSpPr/>
              <p:nvPr/>
            </p:nvGrpSpPr>
            <p:grpSpPr>
              <a:xfrm>
                <a:off x="7367131" y="2189551"/>
                <a:ext cx="1499343" cy="979520"/>
                <a:chOff x="5425374" y="2441175"/>
                <a:chExt cx="523477" cy="341999"/>
              </a:xfrm>
            </p:grpSpPr>
            <p:sp>
              <p:nvSpPr>
                <p:cNvPr id="1774" name="Google Shape;1774;p51"/>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1"/>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7" name="Google Shape;1807;p51"/>
            <p:cNvGrpSpPr/>
            <p:nvPr/>
          </p:nvGrpSpPr>
          <p:grpSpPr>
            <a:xfrm>
              <a:off x="-2207555" y="876296"/>
              <a:ext cx="1547505" cy="3178214"/>
              <a:chOff x="-2207555" y="876296"/>
              <a:chExt cx="1547505" cy="3178214"/>
            </a:xfrm>
          </p:grpSpPr>
          <p:grpSp>
            <p:nvGrpSpPr>
              <p:cNvPr id="1808" name="Google Shape;1808;p51"/>
              <p:cNvGrpSpPr/>
              <p:nvPr/>
            </p:nvGrpSpPr>
            <p:grpSpPr>
              <a:xfrm>
                <a:off x="-2207555" y="876296"/>
                <a:ext cx="1547505" cy="3178214"/>
                <a:chOff x="-6810083" y="-1297691"/>
                <a:chExt cx="5037450" cy="10345749"/>
              </a:xfrm>
            </p:grpSpPr>
            <p:sp>
              <p:nvSpPr>
                <p:cNvPr id="1809" name="Google Shape;1809;p51"/>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1"/>
              <p:cNvGrpSpPr/>
              <p:nvPr/>
            </p:nvGrpSpPr>
            <p:grpSpPr>
              <a:xfrm>
                <a:off x="-1949281" y="1820326"/>
                <a:ext cx="1051808" cy="229363"/>
                <a:chOff x="4002795" y="1877329"/>
                <a:chExt cx="345546" cy="75352"/>
              </a:xfrm>
            </p:grpSpPr>
            <p:sp>
              <p:nvSpPr>
                <p:cNvPr id="1830" name="Google Shape;1830;p51"/>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51"/>
              <p:cNvGrpSpPr/>
              <p:nvPr/>
            </p:nvGrpSpPr>
            <p:grpSpPr>
              <a:xfrm>
                <a:off x="-2025807" y="2235105"/>
                <a:ext cx="1184014" cy="258193"/>
                <a:chOff x="3734768" y="858742"/>
                <a:chExt cx="1184014" cy="258193"/>
              </a:xfrm>
            </p:grpSpPr>
            <p:grpSp>
              <p:nvGrpSpPr>
                <p:cNvPr id="1842" name="Google Shape;1842;p51"/>
                <p:cNvGrpSpPr/>
                <p:nvPr/>
              </p:nvGrpSpPr>
              <p:grpSpPr>
                <a:xfrm>
                  <a:off x="3734768" y="858742"/>
                  <a:ext cx="1184014" cy="258193"/>
                  <a:chOff x="4002795" y="1877329"/>
                  <a:chExt cx="345546" cy="75352"/>
                </a:xfrm>
              </p:grpSpPr>
              <p:sp>
                <p:nvSpPr>
                  <p:cNvPr id="1843" name="Google Shape;1843;p51"/>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51"/>
                <p:cNvGrpSpPr/>
                <p:nvPr/>
              </p:nvGrpSpPr>
              <p:grpSpPr>
                <a:xfrm>
                  <a:off x="3990034" y="875479"/>
                  <a:ext cx="568881" cy="224795"/>
                  <a:chOff x="300879" y="4170864"/>
                  <a:chExt cx="505357" cy="199693"/>
                </a:xfrm>
              </p:grpSpPr>
              <p:sp>
                <p:nvSpPr>
                  <p:cNvPr id="1850" name="Google Shape;1850;p51"/>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58" name="Google Shape;1858;p51"/>
            <p:cNvGrpSpPr/>
            <p:nvPr/>
          </p:nvGrpSpPr>
          <p:grpSpPr>
            <a:xfrm>
              <a:off x="-3595520" y="625559"/>
              <a:ext cx="1789390" cy="838699"/>
              <a:chOff x="-4182420" y="20059"/>
              <a:chExt cx="1789390" cy="838699"/>
            </a:xfrm>
          </p:grpSpPr>
          <p:grpSp>
            <p:nvGrpSpPr>
              <p:cNvPr id="1859" name="Google Shape;1859;p51"/>
              <p:cNvGrpSpPr/>
              <p:nvPr/>
            </p:nvGrpSpPr>
            <p:grpSpPr>
              <a:xfrm>
                <a:off x="-3554488" y="20059"/>
                <a:ext cx="688617" cy="567202"/>
                <a:chOff x="4646862" y="1815214"/>
                <a:chExt cx="226229" cy="186341"/>
              </a:xfrm>
            </p:grpSpPr>
            <p:sp>
              <p:nvSpPr>
                <p:cNvPr id="1860" name="Google Shape;1860;p51"/>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1"/>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1"/>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1"/>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oogle Shape;1867;p51"/>
              <p:cNvGrpSpPr/>
              <p:nvPr/>
            </p:nvGrpSpPr>
            <p:grpSpPr>
              <a:xfrm>
                <a:off x="-4182420" y="71225"/>
                <a:ext cx="1789390" cy="787533"/>
                <a:chOff x="4802651" y="2120880"/>
                <a:chExt cx="587861" cy="258725"/>
              </a:xfrm>
            </p:grpSpPr>
            <p:sp>
              <p:nvSpPr>
                <p:cNvPr id="1868" name="Google Shape;1868;p51"/>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1"/>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1"/>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1"/>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1"/>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1"/>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1"/>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6" name="Google Shape;1876;p51"/>
          <p:cNvGrpSpPr/>
          <p:nvPr/>
        </p:nvGrpSpPr>
        <p:grpSpPr>
          <a:xfrm>
            <a:off x="7800015" y="924925"/>
            <a:ext cx="360758" cy="258297"/>
            <a:chOff x="4992850" y="4345375"/>
            <a:chExt cx="607336" cy="638400"/>
          </a:xfrm>
        </p:grpSpPr>
        <p:sp>
          <p:nvSpPr>
            <p:cNvPr id="1877" name="Google Shape;1877;p51"/>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1"/>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1"/>
          <p:cNvGrpSpPr/>
          <p:nvPr/>
        </p:nvGrpSpPr>
        <p:grpSpPr>
          <a:xfrm>
            <a:off x="7925979" y="3435347"/>
            <a:ext cx="234788" cy="188409"/>
            <a:chOff x="6428979" y="917397"/>
            <a:chExt cx="234788" cy="188409"/>
          </a:xfrm>
        </p:grpSpPr>
        <p:sp>
          <p:nvSpPr>
            <p:cNvPr id="1880" name="Google Shape;1880;p51"/>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1"/>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51"/>
          <p:cNvSpPr/>
          <p:nvPr/>
        </p:nvSpPr>
        <p:spPr>
          <a:xfrm>
            <a:off x="5188325" y="3945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52"/>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p>
            <a:r>
              <a:rPr lang="en-US" dirty="0"/>
              <a:t>Our </a:t>
            </a:r>
            <a:r>
              <a:rPr lang="en-US" dirty="0" err="1"/>
              <a:t>modle</a:t>
            </a:r>
            <a:endParaRPr dirty="0"/>
          </a:p>
        </p:txBody>
      </p:sp>
      <p:sp>
        <p:nvSpPr>
          <p:cNvPr id="1888" name="Google Shape;1888;p52"/>
          <p:cNvSpPr txBox="1">
            <a:spLocks noGrp="1"/>
          </p:cNvSpPr>
          <p:nvPr>
            <p:ph type="title" idx="2"/>
          </p:nvPr>
        </p:nvSpPr>
        <p:spPr>
          <a:xfrm>
            <a:off x="6780125" y="1422091"/>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890" name="Google Shape;1890;p52"/>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272;p73">
            <a:extLst>
              <a:ext uri="{FF2B5EF4-FFF2-40B4-BE49-F238E27FC236}">
                <a16:creationId xmlns:a16="http://schemas.microsoft.com/office/drawing/2014/main" id="{576BC805-50B3-98DE-BA19-BF1ABE0B7482}"/>
              </a:ext>
            </a:extLst>
          </p:cNvPr>
          <p:cNvGrpSpPr/>
          <p:nvPr/>
        </p:nvGrpSpPr>
        <p:grpSpPr>
          <a:xfrm>
            <a:off x="1231634" y="709363"/>
            <a:ext cx="2264483" cy="3877505"/>
            <a:chOff x="7363276" y="1232754"/>
            <a:chExt cx="1821553" cy="3591546"/>
          </a:xfrm>
        </p:grpSpPr>
        <p:sp>
          <p:nvSpPr>
            <p:cNvPr id="3" name="Google Shape;3273;p73">
              <a:extLst>
                <a:ext uri="{FF2B5EF4-FFF2-40B4-BE49-F238E27FC236}">
                  <a16:creationId xmlns:a16="http://schemas.microsoft.com/office/drawing/2014/main" id="{2BBE09B9-BFED-C4D0-C768-78C64879AAA2}"/>
                </a:ext>
              </a:extLst>
            </p:cNvPr>
            <p:cNvSpPr/>
            <p:nvPr/>
          </p:nvSpPr>
          <p:spPr>
            <a:xfrm rot="-3001744">
              <a:off x="7939804" y="2771001"/>
              <a:ext cx="292809" cy="431665"/>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74;p73">
              <a:extLst>
                <a:ext uri="{FF2B5EF4-FFF2-40B4-BE49-F238E27FC236}">
                  <a16:creationId xmlns:a16="http://schemas.microsoft.com/office/drawing/2014/main" id="{B5110279-2B15-4505-6662-263A9D38E32A}"/>
                </a:ext>
              </a:extLst>
            </p:cNvPr>
            <p:cNvSpPr/>
            <p:nvPr/>
          </p:nvSpPr>
          <p:spPr>
            <a:xfrm>
              <a:off x="7959275" y="4488300"/>
              <a:ext cx="240300" cy="240850"/>
            </a:xfrm>
            <a:custGeom>
              <a:avLst/>
              <a:gdLst/>
              <a:ahLst/>
              <a:cxnLst/>
              <a:rect l="l" t="t" r="r" b="b"/>
              <a:pathLst>
                <a:path w="1608" h="1644" extrusionOk="0">
                  <a:moveTo>
                    <a:pt x="1539" y="0"/>
                  </a:moveTo>
                  <a:lnTo>
                    <a:pt x="793" y="286"/>
                  </a:lnTo>
                  <a:lnTo>
                    <a:pt x="878" y="841"/>
                  </a:lnTo>
                  <a:lnTo>
                    <a:pt x="550" y="1057"/>
                  </a:lnTo>
                  <a:cubicBezTo>
                    <a:pt x="550" y="1057"/>
                    <a:pt x="0" y="1343"/>
                    <a:pt x="217" y="1544"/>
                  </a:cubicBezTo>
                  <a:cubicBezTo>
                    <a:pt x="312" y="1620"/>
                    <a:pt x="543" y="1643"/>
                    <a:pt x="791" y="1643"/>
                  </a:cubicBezTo>
                  <a:cubicBezTo>
                    <a:pt x="1180" y="1643"/>
                    <a:pt x="1607" y="1586"/>
                    <a:pt x="1607" y="1586"/>
                  </a:cubicBez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75;p73">
              <a:extLst>
                <a:ext uri="{FF2B5EF4-FFF2-40B4-BE49-F238E27FC236}">
                  <a16:creationId xmlns:a16="http://schemas.microsoft.com/office/drawing/2014/main" id="{4969CFFD-C362-83A0-F991-7F147F6CE092}"/>
                </a:ext>
              </a:extLst>
            </p:cNvPr>
            <p:cNvSpPr/>
            <p:nvPr/>
          </p:nvSpPr>
          <p:spPr>
            <a:xfrm>
              <a:off x="8186828" y="4571126"/>
              <a:ext cx="405818" cy="162551"/>
            </a:xfrm>
            <a:custGeom>
              <a:avLst/>
              <a:gdLst/>
              <a:ahLst/>
              <a:cxnLst/>
              <a:rect l="l" t="t" r="r" b="b"/>
              <a:pathLst>
                <a:path w="2866" h="1148" extrusionOk="0">
                  <a:moveTo>
                    <a:pt x="1586" y="1"/>
                  </a:moveTo>
                  <a:lnTo>
                    <a:pt x="0" y="112"/>
                  </a:lnTo>
                  <a:lnTo>
                    <a:pt x="21" y="1106"/>
                  </a:lnTo>
                  <a:lnTo>
                    <a:pt x="2644" y="1148"/>
                  </a:lnTo>
                  <a:cubicBezTo>
                    <a:pt x="2818" y="1148"/>
                    <a:pt x="2866" y="926"/>
                    <a:pt x="2734" y="815"/>
                  </a:cubicBezTo>
                  <a:cubicBezTo>
                    <a:pt x="2707" y="794"/>
                    <a:pt x="2665" y="751"/>
                    <a:pt x="2602" y="730"/>
                  </a:cubicBezTo>
                  <a:cubicBezTo>
                    <a:pt x="2374" y="606"/>
                    <a:pt x="1718" y="464"/>
                    <a:pt x="1567" y="464"/>
                  </a:cubicBezTo>
                  <a:cubicBezTo>
                    <a:pt x="1557" y="464"/>
                    <a:pt x="1549" y="465"/>
                    <a:pt x="1544" y="466"/>
                  </a:cubicBezTo>
                  <a:cubicBezTo>
                    <a:pt x="1608" y="265"/>
                    <a:pt x="1586" y="154"/>
                    <a:pt x="1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76;p73">
              <a:extLst>
                <a:ext uri="{FF2B5EF4-FFF2-40B4-BE49-F238E27FC236}">
                  <a16:creationId xmlns:a16="http://schemas.microsoft.com/office/drawing/2014/main" id="{32CDE937-5E14-E80C-3B51-8317DE779A6C}"/>
                </a:ext>
              </a:extLst>
            </p:cNvPr>
            <p:cNvSpPr/>
            <p:nvPr/>
          </p:nvSpPr>
          <p:spPr>
            <a:xfrm>
              <a:off x="8289348" y="4615305"/>
              <a:ext cx="122199" cy="24921"/>
            </a:xfrm>
            <a:custGeom>
              <a:avLst/>
              <a:gdLst/>
              <a:ahLst/>
              <a:cxnLst/>
              <a:rect l="l" t="t" r="r" b="b"/>
              <a:pathLst>
                <a:path w="863" h="176" extrusionOk="0">
                  <a:moveTo>
                    <a:pt x="424" y="1"/>
                  </a:moveTo>
                  <a:cubicBezTo>
                    <a:pt x="313" y="1"/>
                    <a:pt x="159" y="22"/>
                    <a:pt x="27" y="106"/>
                  </a:cubicBezTo>
                  <a:cubicBezTo>
                    <a:pt x="1" y="106"/>
                    <a:pt x="1" y="133"/>
                    <a:pt x="1" y="154"/>
                  </a:cubicBezTo>
                  <a:cubicBezTo>
                    <a:pt x="18" y="154"/>
                    <a:pt x="34" y="163"/>
                    <a:pt x="42" y="163"/>
                  </a:cubicBezTo>
                  <a:cubicBezTo>
                    <a:pt x="46" y="163"/>
                    <a:pt x="48" y="161"/>
                    <a:pt x="48" y="154"/>
                  </a:cubicBezTo>
                  <a:cubicBezTo>
                    <a:pt x="180" y="85"/>
                    <a:pt x="313" y="64"/>
                    <a:pt x="424" y="64"/>
                  </a:cubicBezTo>
                  <a:cubicBezTo>
                    <a:pt x="529" y="64"/>
                    <a:pt x="619" y="85"/>
                    <a:pt x="688" y="106"/>
                  </a:cubicBezTo>
                  <a:cubicBezTo>
                    <a:pt x="730" y="133"/>
                    <a:pt x="751" y="154"/>
                    <a:pt x="773" y="154"/>
                  </a:cubicBezTo>
                  <a:lnTo>
                    <a:pt x="794" y="175"/>
                  </a:lnTo>
                  <a:lnTo>
                    <a:pt x="841" y="175"/>
                  </a:lnTo>
                  <a:cubicBezTo>
                    <a:pt x="862" y="154"/>
                    <a:pt x="841" y="133"/>
                    <a:pt x="841" y="133"/>
                  </a:cubicBezTo>
                  <a:cubicBezTo>
                    <a:pt x="841" y="106"/>
                    <a:pt x="662"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7;p73">
              <a:extLst>
                <a:ext uri="{FF2B5EF4-FFF2-40B4-BE49-F238E27FC236}">
                  <a16:creationId xmlns:a16="http://schemas.microsoft.com/office/drawing/2014/main" id="{18D2B307-DF30-6D2B-EF44-B24A5AE523B1}"/>
                </a:ext>
              </a:extLst>
            </p:cNvPr>
            <p:cNvSpPr/>
            <p:nvPr/>
          </p:nvSpPr>
          <p:spPr>
            <a:xfrm>
              <a:off x="8096204" y="4602561"/>
              <a:ext cx="93738" cy="21947"/>
            </a:xfrm>
            <a:custGeom>
              <a:avLst/>
              <a:gdLst/>
              <a:ahLst/>
              <a:cxnLst/>
              <a:rect l="l" t="t" r="r" b="b"/>
              <a:pathLst>
                <a:path w="662" h="155" extrusionOk="0">
                  <a:moveTo>
                    <a:pt x="355" y="1"/>
                  </a:moveTo>
                  <a:cubicBezTo>
                    <a:pt x="175" y="1"/>
                    <a:pt x="22" y="91"/>
                    <a:pt x="22" y="91"/>
                  </a:cubicBezTo>
                  <a:cubicBezTo>
                    <a:pt x="1" y="91"/>
                    <a:pt x="1" y="112"/>
                    <a:pt x="1" y="133"/>
                  </a:cubicBezTo>
                  <a:cubicBezTo>
                    <a:pt x="22" y="154"/>
                    <a:pt x="43" y="154"/>
                    <a:pt x="43" y="154"/>
                  </a:cubicBezTo>
                  <a:lnTo>
                    <a:pt x="69" y="133"/>
                  </a:lnTo>
                  <a:cubicBezTo>
                    <a:pt x="90" y="133"/>
                    <a:pt x="201" y="64"/>
                    <a:pt x="355" y="64"/>
                  </a:cubicBezTo>
                  <a:cubicBezTo>
                    <a:pt x="439" y="64"/>
                    <a:pt x="529" y="91"/>
                    <a:pt x="619" y="133"/>
                  </a:cubicBezTo>
                  <a:cubicBezTo>
                    <a:pt x="619" y="144"/>
                    <a:pt x="624" y="149"/>
                    <a:pt x="632" y="149"/>
                  </a:cubicBezTo>
                  <a:cubicBezTo>
                    <a:pt x="640" y="149"/>
                    <a:pt x="651" y="144"/>
                    <a:pt x="661" y="133"/>
                  </a:cubicBezTo>
                  <a:cubicBezTo>
                    <a:pt x="661" y="112"/>
                    <a:pt x="661" y="91"/>
                    <a:pt x="640" y="91"/>
                  </a:cubicBezTo>
                  <a:cubicBezTo>
                    <a:pt x="550" y="22"/>
                    <a:pt x="439"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78;p73">
              <a:extLst>
                <a:ext uri="{FF2B5EF4-FFF2-40B4-BE49-F238E27FC236}">
                  <a16:creationId xmlns:a16="http://schemas.microsoft.com/office/drawing/2014/main" id="{F57E1AFE-68DD-5F28-2640-0343B4F124D2}"/>
                </a:ext>
              </a:extLst>
            </p:cNvPr>
            <p:cNvSpPr/>
            <p:nvPr/>
          </p:nvSpPr>
          <p:spPr>
            <a:xfrm>
              <a:off x="8183855" y="4602561"/>
              <a:ext cx="12036" cy="99683"/>
            </a:xfrm>
            <a:custGeom>
              <a:avLst/>
              <a:gdLst/>
              <a:ahLst/>
              <a:cxnLst/>
              <a:rect l="l" t="t" r="r" b="b"/>
              <a:pathLst>
                <a:path w="85" h="704" extrusionOk="0">
                  <a:moveTo>
                    <a:pt x="21" y="1"/>
                  </a:moveTo>
                  <a:cubicBezTo>
                    <a:pt x="0" y="1"/>
                    <a:pt x="0" y="22"/>
                    <a:pt x="0" y="43"/>
                  </a:cubicBezTo>
                  <a:lnTo>
                    <a:pt x="21" y="683"/>
                  </a:lnTo>
                  <a:cubicBezTo>
                    <a:pt x="21" y="683"/>
                    <a:pt x="42" y="704"/>
                    <a:pt x="64" y="704"/>
                  </a:cubicBezTo>
                  <a:cubicBezTo>
                    <a:pt x="85" y="704"/>
                    <a:pt x="85" y="683"/>
                    <a:pt x="85" y="662"/>
                  </a:cubicBezTo>
                  <a:lnTo>
                    <a:pt x="64" y="22"/>
                  </a:lnTo>
                  <a:cubicBezTo>
                    <a:pt x="64" y="22"/>
                    <a:pt x="42"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79;p73">
              <a:extLst>
                <a:ext uri="{FF2B5EF4-FFF2-40B4-BE49-F238E27FC236}">
                  <a16:creationId xmlns:a16="http://schemas.microsoft.com/office/drawing/2014/main" id="{97A4DC29-CC49-4C2D-4221-69000551B2EA}"/>
                </a:ext>
              </a:extLst>
            </p:cNvPr>
            <p:cNvSpPr/>
            <p:nvPr/>
          </p:nvSpPr>
          <p:spPr>
            <a:xfrm>
              <a:off x="8735533" y="2883673"/>
              <a:ext cx="433572" cy="1937869"/>
            </a:xfrm>
            <a:custGeom>
              <a:avLst/>
              <a:gdLst/>
              <a:ahLst/>
              <a:cxnLst/>
              <a:rect l="l" t="t" r="r" b="b"/>
              <a:pathLst>
                <a:path w="3062" h="13686" extrusionOk="0">
                  <a:moveTo>
                    <a:pt x="1106" y="1"/>
                  </a:moveTo>
                  <a:cubicBezTo>
                    <a:pt x="1106" y="1"/>
                    <a:pt x="1037" y="223"/>
                    <a:pt x="862" y="1413"/>
                  </a:cubicBezTo>
                  <a:cubicBezTo>
                    <a:pt x="751" y="2137"/>
                    <a:pt x="529" y="3506"/>
                    <a:pt x="418" y="4606"/>
                  </a:cubicBezTo>
                  <a:cubicBezTo>
                    <a:pt x="69" y="8175"/>
                    <a:pt x="1" y="12515"/>
                    <a:pt x="1" y="12515"/>
                  </a:cubicBezTo>
                  <a:cubicBezTo>
                    <a:pt x="1" y="12515"/>
                    <a:pt x="774" y="13686"/>
                    <a:pt x="999" y="13686"/>
                  </a:cubicBezTo>
                  <a:cubicBezTo>
                    <a:pt x="1005" y="13686"/>
                    <a:pt x="1011" y="13685"/>
                    <a:pt x="1016" y="13684"/>
                  </a:cubicBezTo>
                  <a:cubicBezTo>
                    <a:pt x="1190" y="13615"/>
                    <a:pt x="1920" y="12446"/>
                    <a:pt x="1920" y="12446"/>
                  </a:cubicBezTo>
                  <a:lnTo>
                    <a:pt x="2908" y="1545"/>
                  </a:lnTo>
                  <a:lnTo>
                    <a:pt x="3062" y="265"/>
                  </a:lnTo>
                  <a:lnTo>
                    <a:pt x="11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80;p73">
              <a:extLst>
                <a:ext uri="{FF2B5EF4-FFF2-40B4-BE49-F238E27FC236}">
                  <a16:creationId xmlns:a16="http://schemas.microsoft.com/office/drawing/2014/main" id="{065365A2-63E7-0C43-4186-089CF783D08E}"/>
                </a:ext>
              </a:extLst>
            </p:cNvPr>
            <p:cNvSpPr/>
            <p:nvPr/>
          </p:nvSpPr>
          <p:spPr>
            <a:xfrm>
              <a:off x="8735533" y="4646032"/>
              <a:ext cx="271867" cy="175578"/>
            </a:xfrm>
            <a:custGeom>
              <a:avLst/>
              <a:gdLst/>
              <a:ahLst/>
              <a:cxnLst/>
              <a:rect l="l" t="t" r="r" b="b"/>
              <a:pathLst>
                <a:path w="1920" h="1240" extrusionOk="0">
                  <a:moveTo>
                    <a:pt x="1920" y="0"/>
                  </a:moveTo>
                  <a:lnTo>
                    <a:pt x="1502" y="222"/>
                  </a:lnTo>
                  <a:cubicBezTo>
                    <a:pt x="1474" y="247"/>
                    <a:pt x="1441" y="257"/>
                    <a:pt x="1409" y="257"/>
                  </a:cubicBezTo>
                  <a:cubicBezTo>
                    <a:pt x="1386" y="257"/>
                    <a:pt x="1363" y="252"/>
                    <a:pt x="1344" y="244"/>
                  </a:cubicBezTo>
                  <a:lnTo>
                    <a:pt x="947" y="111"/>
                  </a:lnTo>
                  <a:lnTo>
                    <a:pt x="529" y="265"/>
                  </a:lnTo>
                  <a:cubicBezTo>
                    <a:pt x="498" y="275"/>
                    <a:pt x="465" y="281"/>
                    <a:pt x="434" y="281"/>
                  </a:cubicBezTo>
                  <a:cubicBezTo>
                    <a:pt x="404" y="281"/>
                    <a:pt x="376" y="275"/>
                    <a:pt x="355" y="265"/>
                  </a:cubicBezTo>
                  <a:lnTo>
                    <a:pt x="1" y="69"/>
                  </a:lnTo>
                  <a:lnTo>
                    <a:pt x="1" y="69"/>
                  </a:lnTo>
                  <a:cubicBezTo>
                    <a:pt x="1" y="69"/>
                    <a:pt x="775" y="1240"/>
                    <a:pt x="999" y="1240"/>
                  </a:cubicBezTo>
                  <a:cubicBezTo>
                    <a:pt x="1005" y="1240"/>
                    <a:pt x="1011" y="1239"/>
                    <a:pt x="1016" y="1238"/>
                  </a:cubicBezTo>
                  <a:cubicBezTo>
                    <a:pt x="1190" y="1169"/>
                    <a:pt x="1920" y="1"/>
                    <a:pt x="1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1;p73">
              <a:extLst>
                <a:ext uri="{FF2B5EF4-FFF2-40B4-BE49-F238E27FC236}">
                  <a16:creationId xmlns:a16="http://schemas.microsoft.com/office/drawing/2014/main" id="{D13C3582-F93F-0B82-17B3-CD339470CEEC}"/>
                </a:ext>
              </a:extLst>
            </p:cNvPr>
            <p:cNvSpPr/>
            <p:nvPr/>
          </p:nvSpPr>
          <p:spPr>
            <a:xfrm>
              <a:off x="8857593" y="2883673"/>
              <a:ext cx="311515" cy="226410"/>
            </a:xfrm>
            <a:custGeom>
              <a:avLst/>
              <a:gdLst/>
              <a:ahLst/>
              <a:cxnLst/>
              <a:rect l="l" t="t" r="r" b="b"/>
              <a:pathLst>
                <a:path w="2200" h="1599" extrusionOk="0">
                  <a:moveTo>
                    <a:pt x="244" y="1"/>
                  </a:moveTo>
                  <a:cubicBezTo>
                    <a:pt x="244" y="1"/>
                    <a:pt x="175" y="223"/>
                    <a:pt x="0" y="1413"/>
                  </a:cubicBezTo>
                  <a:cubicBezTo>
                    <a:pt x="0" y="1413"/>
                    <a:pt x="439" y="1566"/>
                    <a:pt x="947" y="1587"/>
                  </a:cubicBezTo>
                  <a:cubicBezTo>
                    <a:pt x="1065" y="1595"/>
                    <a:pt x="1180" y="1599"/>
                    <a:pt x="1289" y="1599"/>
                  </a:cubicBezTo>
                  <a:cubicBezTo>
                    <a:pt x="1722" y="1599"/>
                    <a:pt x="2046" y="1545"/>
                    <a:pt x="2046" y="1545"/>
                  </a:cubicBezTo>
                  <a:lnTo>
                    <a:pt x="2200" y="265"/>
                  </a:lnTo>
                  <a:cubicBezTo>
                    <a:pt x="2200" y="265"/>
                    <a:pt x="1914" y="223"/>
                    <a:pt x="1253" y="154"/>
                  </a:cubicBezTo>
                  <a:cubicBezTo>
                    <a:pt x="593" y="70"/>
                    <a:pt x="244" y="1"/>
                    <a:pt x="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82;p73">
              <a:extLst>
                <a:ext uri="{FF2B5EF4-FFF2-40B4-BE49-F238E27FC236}">
                  <a16:creationId xmlns:a16="http://schemas.microsoft.com/office/drawing/2014/main" id="{95717C22-A25D-EFE1-E57B-3875636C5CD6}"/>
                </a:ext>
              </a:extLst>
            </p:cNvPr>
            <p:cNvSpPr/>
            <p:nvPr/>
          </p:nvSpPr>
          <p:spPr>
            <a:xfrm>
              <a:off x="8860567" y="2716585"/>
              <a:ext cx="321285" cy="204746"/>
            </a:xfrm>
            <a:custGeom>
              <a:avLst/>
              <a:gdLst/>
              <a:ahLst/>
              <a:cxnLst/>
              <a:rect l="l" t="t" r="r" b="b"/>
              <a:pathLst>
                <a:path w="2269" h="1446" extrusionOk="0">
                  <a:moveTo>
                    <a:pt x="925" y="0"/>
                  </a:moveTo>
                  <a:cubicBezTo>
                    <a:pt x="593" y="0"/>
                    <a:pt x="474" y="84"/>
                    <a:pt x="355" y="192"/>
                  </a:cubicBezTo>
                  <a:cubicBezTo>
                    <a:pt x="223" y="324"/>
                    <a:pt x="1" y="938"/>
                    <a:pt x="223" y="1181"/>
                  </a:cubicBezTo>
                  <a:cubicBezTo>
                    <a:pt x="439" y="1424"/>
                    <a:pt x="2179" y="1445"/>
                    <a:pt x="2179" y="1445"/>
                  </a:cubicBezTo>
                  <a:cubicBezTo>
                    <a:pt x="2179" y="1445"/>
                    <a:pt x="2269" y="457"/>
                    <a:pt x="2226" y="324"/>
                  </a:cubicBezTo>
                  <a:cubicBezTo>
                    <a:pt x="2158" y="192"/>
                    <a:pt x="1941" y="102"/>
                    <a:pt x="1544" y="60"/>
                  </a:cubicBezTo>
                  <a:cubicBezTo>
                    <a:pt x="1278" y="18"/>
                    <a:pt x="1079"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3;p73">
              <a:extLst>
                <a:ext uri="{FF2B5EF4-FFF2-40B4-BE49-F238E27FC236}">
                  <a16:creationId xmlns:a16="http://schemas.microsoft.com/office/drawing/2014/main" id="{783E093D-B967-8FF4-F561-9293CE6886DC}"/>
                </a:ext>
              </a:extLst>
            </p:cNvPr>
            <p:cNvSpPr/>
            <p:nvPr/>
          </p:nvSpPr>
          <p:spPr>
            <a:xfrm>
              <a:off x="8729586" y="4643059"/>
              <a:ext cx="280788" cy="181242"/>
            </a:xfrm>
            <a:custGeom>
              <a:avLst/>
              <a:gdLst/>
              <a:ahLst/>
              <a:cxnLst/>
              <a:rect l="l" t="t" r="r" b="b"/>
              <a:pathLst>
                <a:path w="1983" h="1280" extrusionOk="0">
                  <a:moveTo>
                    <a:pt x="1962" y="0"/>
                  </a:moveTo>
                  <a:cubicBezTo>
                    <a:pt x="1962" y="0"/>
                    <a:pt x="1941" y="0"/>
                    <a:pt x="1914" y="21"/>
                  </a:cubicBezTo>
                  <a:cubicBezTo>
                    <a:pt x="1914" y="21"/>
                    <a:pt x="1893" y="69"/>
                    <a:pt x="1872" y="132"/>
                  </a:cubicBezTo>
                  <a:cubicBezTo>
                    <a:pt x="1761" y="333"/>
                    <a:pt x="1497" y="793"/>
                    <a:pt x="1280" y="1036"/>
                  </a:cubicBezTo>
                  <a:cubicBezTo>
                    <a:pt x="1232" y="1100"/>
                    <a:pt x="1190" y="1148"/>
                    <a:pt x="1148" y="1169"/>
                  </a:cubicBezTo>
                  <a:cubicBezTo>
                    <a:pt x="1100" y="1211"/>
                    <a:pt x="1079" y="1232"/>
                    <a:pt x="1058" y="1232"/>
                  </a:cubicBezTo>
                  <a:cubicBezTo>
                    <a:pt x="1015" y="1232"/>
                    <a:pt x="989" y="1211"/>
                    <a:pt x="947" y="1190"/>
                  </a:cubicBezTo>
                  <a:cubicBezTo>
                    <a:pt x="904" y="1148"/>
                    <a:pt x="857" y="1100"/>
                    <a:pt x="793" y="1058"/>
                  </a:cubicBezTo>
                  <a:cubicBezTo>
                    <a:pt x="640" y="904"/>
                    <a:pt x="460" y="661"/>
                    <a:pt x="307" y="439"/>
                  </a:cubicBezTo>
                  <a:cubicBezTo>
                    <a:pt x="244" y="354"/>
                    <a:pt x="175" y="243"/>
                    <a:pt x="133" y="175"/>
                  </a:cubicBezTo>
                  <a:cubicBezTo>
                    <a:pt x="90" y="111"/>
                    <a:pt x="64" y="90"/>
                    <a:pt x="64" y="90"/>
                  </a:cubicBezTo>
                  <a:cubicBezTo>
                    <a:pt x="64" y="69"/>
                    <a:pt x="43" y="69"/>
                    <a:pt x="22" y="69"/>
                  </a:cubicBezTo>
                  <a:cubicBezTo>
                    <a:pt x="22" y="90"/>
                    <a:pt x="0" y="90"/>
                    <a:pt x="22" y="111"/>
                  </a:cubicBezTo>
                  <a:cubicBezTo>
                    <a:pt x="22" y="111"/>
                    <a:pt x="418" y="772"/>
                    <a:pt x="751" y="1100"/>
                  </a:cubicBezTo>
                  <a:cubicBezTo>
                    <a:pt x="815" y="1148"/>
                    <a:pt x="857" y="1211"/>
                    <a:pt x="904" y="1232"/>
                  </a:cubicBezTo>
                  <a:cubicBezTo>
                    <a:pt x="947" y="1280"/>
                    <a:pt x="989" y="1280"/>
                    <a:pt x="1058" y="1280"/>
                  </a:cubicBezTo>
                  <a:cubicBezTo>
                    <a:pt x="1100" y="1280"/>
                    <a:pt x="1148" y="1259"/>
                    <a:pt x="1190" y="1232"/>
                  </a:cubicBezTo>
                  <a:cubicBezTo>
                    <a:pt x="1232" y="1190"/>
                    <a:pt x="1280" y="1148"/>
                    <a:pt x="1343" y="1079"/>
                  </a:cubicBezTo>
                  <a:cubicBezTo>
                    <a:pt x="1629" y="730"/>
                    <a:pt x="1983" y="43"/>
                    <a:pt x="1983" y="43"/>
                  </a:cubicBezTo>
                  <a:cubicBezTo>
                    <a:pt x="1983" y="21"/>
                    <a:pt x="1983"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4;p73">
              <a:extLst>
                <a:ext uri="{FF2B5EF4-FFF2-40B4-BE49-F238E27FC236}">
                  <a16:creationId xmlns:a16="http://schemas.microsoft.com/office/drawing/2014/main" id="{43C7063F-DD51-3067-1FD6-2B38510736FB}"/>
                </a:ext>
              </a:extLst>
            </p:cNvPr>
            <p:cNvSpPr/>
            <p:nvPr/>
          </p:nvSpPr>
          <p:spPr>
            <a:xfrm>
              <a:off x="8838902" y="4783809"/>
              <a:ext cx="78020" cy="37523"/>
            </a:xfrm>
            <a:custGeom>
              <a:avLst/>
              <a:gdLst/>
              <a:ahLst/>
              <a:cxnLst/>
              <a:rect l="l" t="t" r="r" b="b"/>
              <a:pathLst>
                <a:path w="551" h="265" extrusionOk="0">
                  <a:moveTo>
                    <a:pt x="265" y="0"/>
                  </a:moveTo>
                  <a:cubicBezTo>
                    <a:pt x="85" y="0"/>
                    <a:pt x="0" y="85"/>
                    <a:pt x="0" y="85"/>
                  </a:cubicBezTo>
                  <a:cubicBezTo>
                    <a:pt x="111" y="196"/>
                    <a:pt x="196" y="265"/>
                    <a:pt x="286" y="265"/>
                  </a:cubicBezTo>
                  <a:cubicBezTo>
                    <a:pt x="349" y="265"/>
                    <a:pt x="439" y="175"/>
                    <a:pt x="550" y="64"/>
                  </a:cubicBezTo>
                  <a:cubicBezTo>
                    <a:pt x="550" y="64"/>
                    <a:pt x="460" y="21"/>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85;p73">
              <a:extLst>
                <a:ext uri="{FF2B5EF4-FFF2-40B4-BE49-F238E27FC236}">
                  <a16:creationId xmlns:a16="http://schemas.microsoft.com/office/drawing/2014/main" id="{34EC4ECC-D328-3F2C-5330-0AB21248E0E2}"/>
                </a:ext>
              </a:extLst>
            </p:cNvPr>
            <p:cNvSpPr/>
            <p:nvPr/>
          </p:nvSpPr>
          <p:spPr>
            <a:xfrm>
              <a:off x="8919756" y="3261038"/>
              <a:ext cx="137066" cy="1423738"/>
            </a:xfrm>
            <a:custGeom>
              <a:avLst/>
              <a:gdLst/>
              <a:ahLst/>
              <a:cxnLst/>
              <a:rect l="l" t="t" r="r" b="b"/>
              <a:pathLst>
                <a:path w="968" h="10055" extrusionOk="0">
                  <a:moveTo>
                    <a:pt x="925" y="1"/>
                  </a:moveTo>
                  <a:cubicBezTo>
                    <a:pt x="925" y="1"/>
                    <a:pt x="904" y="1"/>
                    <a:pt x="904" y="22"/>
                  </a:cubicBezTo>
                  <a:cubicBezTo>
                    <a:pt x="793" y="683"/>
                    <a:pt x="571" y="3173"/>
                    <a:pt x="376" y="5510"/>
                  </a:cubicBezTo>
                  <a:cubicBezTo>
                    <a:pt x="175" y="7846"/>
                    <a:pt x="0" y="10025"/>
                    <a:pt x="0" y="10025"/>
                  </a:cubicBezTo>
                  <a:cubicBezTo>
                    <a:pt x="0" y="10046"/>
                    <a:pt x="21" y="10046"/>
                    <a:pt x="21" y="10046"/>
                  </a:cubicBezTo>
                  <a:cubicBezTo>
                    <a:pt x="28" y="10052"/>
                    <a:pt x="34" y="10055"/>
                    <a:pt x="41" y="10055"/>
                  </a:cubicBezTo>
                  <a:cubicBezTo>
                    <a:pt x="56" y="10055"/>
                    <a:pt x="69" y="10040"/>
                    <a:pt x="69" y="10025"/>
                  </a:cubicBezTo>
                  <a:cubicBezTo>
                    <a:pt x="69" y="10025"/>
                    <a:pt x="69" y="9892"/>
                    <a:pt x="90" y="9649"/>
                  </a:cubicBezTo>
                  <a:cubicBezTo>
                    <a:pt x="154" y="8814"/>
                    <a:pt x="333" y="6699"/>
                    <a:pt x="508" y="4648"/>
                  </a:cubicBezTo>
                  <a:cubicBezTo>
                    <a:pt x="682" y="2581"/>
                    <a:pt x="862" y="598"/>
                    <a:pt x="968" y="22"/>
                  </a:cubicBezTo>
                  <a:cubicBezTo>
                    <a:pt x="968" y="22"/>
                    <a:pt x="947"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86;p73">
              <a:extLst>
                <a:ext uri="{FF2B5EF4-FFF2-40B4-BE49-F238E27FC236}">
                  <a16:creationId xmlns:a16="http://schemas.microsoft.com/office/drawing/2014/main" id="{93830A29-EAD2-C768-F53A-2BB5D777DF85}"/>
                </a:ext>
              </a:extLst>
            </p:cNvPr>
            <p:cNvSpPr/>
            <p:nvPr/>
          </p:nvSpPr>
          <p:spPr>
            <a:xfrm>
              <a:off x="8810440" y="3139829"/>
              <a:ext cx="106481" cy="1419490"/>
            </a:xfrm>
            <a:custGeom>
              <a:avLst/>
              <a:gdLst/>
              <a:ahLst/>
              <a:cxnLst/>
              <a:rect l="l" t="t" r="r" b="b"/>
              <a:pathLst>
                <a:path w="752" h="10025" extrusionOk="0">
                  <a:moveTo>
                    <a:pt x="730" y="0"/>
                  </a:moveTo>
                  <a:cubicBezTo>
                    <a:pt x="709" y="0"/>
                    <a:pt x="709" y="0"/>
                    <a:pt x="682" y="21"/>
                  </a:cubicBezTo>
                  <a:lnTo>
                    <a:pt x="0" y="9998"/>
                  </a:lnTo>
                  <a:cubicBezTo>
                    <a:pt x="0" y="9998"/>
                    <a:pt x="0" y="10024"/>
                    <a:pt x="22" y="10024"/>
                  </a:cubicBezTo>
                  <a:cubicBezTo>
                    <a:pt x="48" y="10024"/>
                    <a:pt x="48" y="10024"/>
                    <a:pt x="48" y="9998"/>
                  </a:cubicBezTo>
                  <a:lnTo>
                    <a:pt x="751" y="21"/>
                  </a:lnTo>
                  <a:cubicBezTo>
                    <a:pt x="751" y="0"/>
                    <a:pt x="751"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87;p73">
              <a:extLst>
                <a:ext uri="{FF2B5EF4-FFF2-40B4-BE49-F238E27FC236}">
                  <a16:creationId xmlns:a16="http://schemas.microsoft.com/office/drawing/2014/main" id="{5BD54BFE-D362-DB25-F442-BE88EC51490C}"/>
                </a:ext>
              </a:extLst>
            </p:cNvPr>
            <p:cNvSpPr/>
            <p:nvPr/>
          </p:nvSpPr>
          <p:spPr>
            <a:xfrm>
              <a:off x="8804493" y="4658776"/>
              <a:ext cx="131119" cy="31576"/>
            </a:xfrm>
            <a:custGeom>
              <a:avLst/>
              <a:gdLst/>
              <a:ahLst/>
              <a:cxnLst/>
              <a:rect l="l" t="t" r="r" b="b"/>
              <a:pathLst>
                <a:path w="926" h="223" extrusionOk="0">
                  <a:moveTo>
                    <a:pt x="439" y="0"/>
                  </a:moveTo>
                  <a:lnTo>
                    <a:pt x="21" y="154"/>
                  </a:lnTo>
                  <a:cubicBezTo>
                    <a:pt x="21" y="154"/>
                    <a:pt x="0" y="175"/>
                    <a:pt x="0" y="196"/>
                  </a:cubicBezTo>
                  <a:cubicBezTo>
                    <a:pt x="14" y="196"/>
                    <a:pt x="28" y="208"/>
                    <a:pt x="36" y="208"/>
                  </a:cubicBezTo>
                  <a:cubicBezTo>
                    <a:pt x="40" y="208"/>
                    <a:pt x="42" y="205"/>
                    <a:pt x="42" y="196"/>
                  </a:cubicBezTo>
                  <a:lnTo>
                    <a:pt x="460" y="64"/>
                  </a:lnTo>
                  <a:lnTo>
                    <a:pt x="883" y="222"/>
                  </a:lnTo>
                  <a:cubicBezTo>
                    <a:pt x="883" y="222"/>
                    <a:pt x="904" y="222"/>
                    <a:pt x="925" y="196"/>
                  </a:cubicBezTo>
                  <a:cubicBezTo>
                    <a:pt x="925" y="175"/>
                    <a:pt x="904" y="154"/>
                    <a:pt x="904" y="154"/>
                  </a:cubicBez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88;p73">
              <a:extLst>
                <a:ext uri="{FF2B5EF4-FFF2-40B4-BE49-F238E27FC236}">
                  <a16:creationId xmlns:a16="http://schemas.microsoft.com/office/drawing/2014/main" id="{A8B9137F-9C68-2357-8F2D-1E5638A5E3A2}"/>
                </a:ext>
              </a:extLst>
            </p:cNvPr>
            <p:cNvSpPr/>
            <p:nvPr/>
          </p:nvSpPr>
          <p:spPr>
            <a:xfrm>
              <a:off x="8901065" y="3088286"/>
              <a:ext cx="249353" cy="26195"/>
            </a:xfrm>
            <a:custGeom>
              <a:avLst/>
              <a:gdLst/>
              <a:ahLst/>
              <a:cxnLst/>
              <a:rect l="l" t="t" r="r" b="b"/>
              <a:pathLst>
                <a:path w="1761" h="185" extrusionOk="0">
                  <a:moveTo>
                    <a:pt x="27" y="0"/>
                  </a:moveTo>
                  <a:cubicBezTo>
                    <a:pt x="19" y="0"/>
                    <a:pt x="14" y="10"/>
                    <a:pt x="0" y="10"/>
                  </a:cubicBezTo>
                  <a:cubicBezTo>
                    <a:pt x="0" y="31"/>
                    <a:pt x="0" y="52"/>
                    <a:pt x="21" y="52"/>
                  </a:cubicBezTo>
                  <a:cubicBezTo>
                    <a:pt x="21" y="52"/>
                    <a:pt x="333" y="184"/>
                    <a:pt x="946" y="184"/>
                  </a:cubicBezTo>
                  <a:cubicBezTo>
                    <a:pt x="1169" y="184"/>
                    <a:pt x="1433" y="163"/>
                    <a:pt x="1739" y="121"/>
                  </a:cubicBezTo>
                  <a:cubicBezTo>
                    <a:pt x="1761" y="121"/>
                    <a:pt x="1761" y="100"/>
                    <a:pt x="1761" y="79"/>
                  </a:cubicBezTo>
                  <a:cubicBezTo>
                    <a:pt x="1761" y="79"/>
                    <a:pt x="1739" y="52"/>
                    <a:pt x="1718" y="52"/>
                  </a:cubicBezTo>
                  <a:cubicBezTo>
                    <a:pt x="1433" y="100"/>
                    <a:pt x="1169" y="121"/>
                    <a:pt x="946" y="121"/>
                  </a:cubicBezTo>
                  <a:cubicBezTo>
                    <a:pt x="640" y="121"/>
                    <a:pt x="418" y="79"/>
                    <a:pt x="264" y="52"/>
                  </a:cubicBezTo>
                  <a:cubicBezTo>
                    <a:pt x="201" y="31"/>
                    <a:pt x="132" y="31"/>
                    <a:pt x="111" y="10"/>
                  </a:cubicBezTo>
                  <a:lnTo>
                    <a:pt x="42" y="10"/>
                  </a:lnTo>
                  <a:cubicBezTo>
                    <a:pt x="35" y="3"/>
                    <a:pt x="31"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89;p73">
              <a:extLst>
                <a:ext uri="{FF2B5EF4-FFF2-40B4-BE49-F238E27FC236}">
                  <a16:creationId xmlns:a16="http://schemas.microsoft.com/office/drawing/2014/main" id="{6A654DBF-9064-9B1E-0666-71ADBA815900}"/>
                </a:ext>
              </a:extLst>
            </p:cNvPr>
            <p:cNvSpPr/>
            <p:nvPr/>
          </p:nvSpPr>
          <p:spPr>
            <a:xfrm>
              <a:off x="9013355" y="2995962"/>
              <a:ext cx="171475" cy="15859"/>
            </a:xfrm>
            <a:custGeom>
              <a:avLst/>
              <a:gdLst/>
              <a:ahLst/>
              <a:cxnLst/>
              <a:rect l="l" t="t" r="r" b="b"/>
              <a:pathLst>
                <a:path w="1211" h="112" extrusionOk="0">
                  <a:moveTo>
                    <a:pt x="1169" y="1"/>
                  </a:moveTo>
                  <a:cubicBezTo>
                    <a:pt x="1036" y="22"/>
                    <a:pt x="835" y="43"/>
                    <a:pt x="661" y="43"/>
                  </a:cubicBezTo>
                  <a:cubicBezTo>
                    <a:pt x="487" y="43"/>
                    <a:pt x="333" y="22"/>
                    <a:pt x="222" y="22"/>
                  </a:cubicBezTo>
                  <a:lnTo>
                    <a:pt x="42" y="22"/>
                  </a:lnTo>
                  <a:cubicBezTo>
                    <a:pt x="21" y="22"/>
                    <a:pt x="0" y="22"/>
                    <a:pt x="0" y="43"/>
                  </a:cubicBezTo>
                  <a:cubicBezTo>
                    <a:pt x="0" y="70"/>
                    <a:pt x="21" y="70"/>
                    <a:pt x="21" y="91"/>
                  </a:cubicBezTo>
                  <a:cubicBezTo>
                    <a:pt x="21" y="91"/>
                    <a:pt x="333" y="112"/>
                    <a:pt x="661" y="112"/>
                  </a:cubicBezTo>
                  <a:cubicBezTo>
                    <a:pt x="835" y="112"/>
                    <a:pt x="1036" y="91"/>
                    <a:pt x="1190" y="70"/>
                  </a:cubicBezTo>
                  <a:cubicBezTo>
                    <a:pt x="1211" y="70"/>
                    <a:pt x="1211" y="43"/>
                    <a:pt x="1211" y="22"/>
                  </a:cubicBezTo>
                  <a:cubicBezTo>
                    <a:pt x="1211" y="22"/>
                    <a:pt x="1190" y="1"/>
                    <a:pt x="1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90;p73">
              <a:extLst>
                <a:ext uri="{FF2B5EF4-FFF2-40B4-BE49-F238E27FC236}">
                  <a16:creationId xmlns:a16="http://schemas.microsoft.com/office/drawing/2014/main" id="{ED22A623-BF96-4069-985B-346DBCC7E774}"/>
                </a:ext>
              </a:extLst>
            </p:cNvPr>
            <p:cNvSpPr/>
            <p:nvPr/>
          </p:nvSpPr>
          <p:spPr>
            <a:xfrm>
              <a:off x="8907012" y="2896417"/>
              <a:ext cx="228397" cy="27894"/>
            </a:xfrm>
            <a:custGeom>
              <a:avLst/>
              <a:gdLst/>
              <a:ahLst/>
              <a:cxnLst/>
              <a:rect l="l" t="t" r="r" b="b"/>
              <a:pathLst>
                <a:path w="1613" h="197" extrusionOk="0">
                  <a:moveTo>
                    <a:pt x="48" y="1"/>
                  </a:moveTo>
                  <a:cubicBezTo>
                    <a:pt x="48" y="1"/>
                    <a:pt x="27" y="1"/>
                    <a:pt x="27" y="22"/>
                  </a:cubicBezTo>
                  <a:cubicBezTo>
                    <a:pt x="0" y="43"/>
                    <a:pt x="27" y="64"/>
                    <a:pt x="48" y="64"/>
                  </a:cubicBezTo>
                  <a:cubicBezTo>
                    <a:pt x="48" y="64"/>
                    <a:pt x="466" y="196"/>
                    <a:pt x="1238" y="196"/>
                  </a:cubicBezTo>
                  <a:lnTo>
                    <a:pt x="1565" y="196"/>
                  </a:lnTo>
                  <a:cubicBezTo>
                    <a:pt x="1586" y="196"/>
                    <a:pt x="1613" y="175"/>
                    <a:pt x="1613" y="154"/>
                  </a:cubicBezTo>
                  <a:cubicBezTo>
                    <a:pt x="1613" y="154"/>
                    <a:pt x="1586" y="133"/>
                    <a:pt x="1565" y="133"/>
                  </a:cubicBezTo>
                  <a:lnTo>
                    <a:pt x="1238" y="133"/>
                  </a:lnTo>
                  <a:cubicBezTo>
                    <a:pt x="862" y="133"/>
                    <a:pt x="556" y="112"/>
                    <a:pt x="355" y="64"/>
                  </a:cubicBezTo>
                  <a:cubicBezTo>
                    <a:pt x="265" y="43"/>
                    <a:pt x="180" y="43"/>
                    <a:pt x="133" y="22"/>
                  </a:cubicBezTo>
                  <a:cubicBezTo>
                    <a:pt x="111" y="22"/>
                    <a:pt x="90" y="22"/>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91;p73">
              <a:extLst>
                <a:ext uri="{FF2B5EF4-FFF2-40B4-BE49-F238E27FC236}">
                  <a16:creationId xmlns:a16="http://schemas.microsoft.com/office/drawing/2014/main" id="{C36B5FAE-71F7-91D4-1F88-3BEBE0E21B55}"/>
                </a:ext>
              </a:extLst>
            </p:cNvPr>
            <p:cNvSpPr/>
            <p:nvPr/>
          </p:nvSpPr>
          <p:spPr>
            <a:xfrm>
              <a:off x="7634300" y="2862000"/>
              <a:ext cx="546698" cy="1682975"/>
            </a:xfrm>
            <a:custGeom>
              <a:avLst/>
              <a:gdLst/>
              <a:ahLst/>
              <a:cxnLst/>
              <a:rect l="l" t="t" r="r" b="b"/>
              <a:pathLst>
                <a:path w="3861" h="11987" extrusionOk="0">
                  <a:moveTo>
                    <a:pt x="1983" y="1"/>
                  </a:moveTo>
                  <a:cubicBezTo>
                    <a:pt x="1983" y="1"/>
                    <a:pt x="48" y="3680"/>
                    <a:pt x="27" y="4383"/>
                  </a:cubicBezTo>
                  <a:cubicBezTo>
                    <a:pt x="1" y="5087"/>
                    <a:pt x="2623" y="11764"/>
                    <a:pt x="2824" y="11986"/>
                  </a:cubicBezTo>
                  <a:lnTo>
                    <a:pt x="3860" y="11590"/>
                  </a:lnTo>
                  <a:lnTo>
                    <a:pt x="3749" y="9010"/>
                  </a:lnTo>
                  <a:lnTo>
                    <a:pt x="3152" y="4627"/>
                  </a:lnTo>
                  <a:lnTo>
                    <a:pt x="3749" y="3548"/>
                  </a:lnTo>
                  <a:lnTo>
                    <a:pt x="3701" y="2025"/>
                  </a:lnTo>
                  <a:lnTo>
                    <a:pt x="19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92;p73">
              <a:extLst>
                <a:ext uri="{FF2B5EF4-FFF2-40B4-BE49-F238E27FC236}">
                  <a16:creationId xmlns:a16="http://schemas.microsoft.com/office/drawing/2014/main" id="{BCB0A38E-A19F-EF0C-F5F1-B254684D7450}"/>
                </a:ext>
              </a:extLst>
            </p:cNvPr>
            <p:cNvSpPr/>
            <p:nvPr/>
          </p:nvSpPr>
          <p:spPr>
            <a:xfrm>
              <a:off x="7915096" y="2856061"/>
              <a:ext cx="686606" cy="1730857"/>
            </a:xfrm>
            <a:custGeom>
              <a:avLst/>
              <a:gdLst/>
              <a:ahLst/>
              <a:cxnLst/>
              <a:rect l="l" t="t" r="r" b="b"/>
              <a:pathLst>
                <a:path w="4849" h="12224" extrusionOk="0">
                  <a:moveTo>
                    <a:pt x="0" y="0"/>
                  </a:moveTo>
                  <a:lnTo>
                    <a:pt x="1391" y="1586"/>
                  </a:lnTo>
                  <a:lnTo>
                    <a:pt x="1718" y="2025"/>
                  </a:lnTo>
                  <a:cubicBezTo>
                    <a:pt x="1718" y="2025"/>
                    <a:pt x="1766" y="11299"/>
                    <a:pt x="1919" y="12224"/>
                  </a:cubicBezTo>
                  <a:lnTo>
                    <a:pt x="3965" y="12113"/>
                  </a:lnTo>
                  <a:cubicBezTo>
                    <a:pt x="3965" y="12113"/>
                    <a:pt x="4806" y="1322"/>
                    <a:pt x="4848" y="328"/>
                  </a:cubicBezTo>
                  <a:lnTo>
                    <a:pt x="4848" y="328"/>
                  </a:lnTo>
                  <a:cubicBezTo>
                    <a:pt x="4848" y="328"/>
                    <a:pt x="4156" y="527"/>
                    <a:pt x="3066" y="527"/>
                  </a:cubicBezTo>
                  <a:cubicBezTo>
                    <a:pt x="2233" y="527"/>
                    <a:pt x="1166" y="41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93;p73">
              <a:extLst>
                <a:ext uri="{FF2B5EF4-FFF2-40B4-BE49-F238E27FC236}">
                  <a16:creationId xmlns:a16="http://schemas.microsoft.com/office/drawing/2014/main" id="{75E34CB6-C8A9-DC87-FE13-957BAA13AAA7}"/>
                </a:ext>
              </a:extLst>
            </p:cNvPr>
            <p:cNvSpPr/>
            <p:nvPr/>
          </p:nvSpPr>
          <p:spPr>
            <a:xfrm>
              <a:off x="8651705" y="2718142"/>
              <a:ext cx="137208" cy="107612"/>
            </a:xfrm>
            <a:custGeom>
              <a:avLst/>
              <a:gdLst/>
              <a:ahLst/>
              <a:cxnLst/>
              <a:rect l="l" t="t" r="r" b="b"/>
              <a:pathLst>
                <a:path w="969" h="760" extrusionOk="0">
                  <a:moveTo>
                    <a:pt x="917" y="0"/>
                  </a:moveTo>
                  <a:cubicBezTo>
                    <a:pt x="828" y="0"/>
                    <a:pt x="431" y="271"/>
                    <a:pt x="217" y="398"/>
                  </a:cubicBezTo>
                  <a:cubicBezTo>
                    <a:pt x="1" y="530"/>
                    <a:pt x="1" y="683"/>
                    <a:pt x="85" y="752"/>
                  </a:cubicBezTo>
                  <a:cubicBezTo>
                    <a:pt x="96" y="757"/>
                    <a:pt x="109" y="760"/>
                    <a:pt x="123" y="760"/>
                  </a:cubicBezTo>
                  <a:cubicBezTo>
                    <a:pt x="231" y="760"/>
                    <a:pt x="429" y="636"/>
                    <a:pt x="508" y="599"/>
                  </a:cubicBezTo>
                  <a:cubicBezTo>
                    <a:pt x="508" y="599"/>
                    <a:pt x="968" y="49"/>
                    <a:pt x="926" y="1"/>
                  </a:cubicBezTo>
                  <a:cubicBezTo>
                    <a:pt x="923" y="1"/>
                    <a:pt x="920" y="0"/>
                    <a:pt x="917"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94;p73">
              <a:extLst>
                <a:ext uri="{FF2B5EF4-FFF2-40B4-BE49-F238E27FC236}">
                  <a16:creationId xmlns:a16="http://schemas.microsoft.com/office/drawing/2014/main" id="{965B31CB-8F84-2DAC-8FD0-A43F46FC3C7A}"/>
                </a:ext>
              </a:extLst>
            </p:cNvPr>
            <p:cNvSpPr/>
            <p:nvPr/>
          </p:nvSpPr>
          <p:spPr>
            <a:xfrm>
              <a:off x="7753387" y="1838662"/>
              <a:ext cx="1244359" cy="1103025"/>
            </a:xfrm>
            <a:custGeom>
              <a:avLst/>
              <a:gdLst/>
              <a:ahLst/>
              <a:cxnLst/>
              <a:rect l="l" t="t" r="r" b="b"/>
              <a:pathLst>
                <a:path w="8788" h="7790" extrusionOk="0">
                  <a:moveTo>
                    <a:pt x="640" y="0"/>
                  </a:moveTo>
                  <a:cubicBezTo>
                    <a:pt x="265" y="661"/>
                    <a:pt x="0" y="1983"/>
                    <a:pt x="0" y="1983"/>
                  </a:cubicBezTo>
                  <a:cubicBezTo>
                    <a:pt x="175" y="2205"/>
                    <a:pt x="1253" y="2401"/>
                    <a:pt x="1253" y="2401"/>
                  </a:cubicBezTo>
                  <a:lnTo>
                    <a:pt x="397" y="7053"/>
                  </a:lnTo>
                  <a:cubicBezTo>
                    <a:pt x="1849" y="7627"/>
                    <a:pt x="3095" y="7789"/>
                    <a:pt x="4039" y="7789"/>
                  </a:cubicBezTo>
                  <a:cubicBezTo>
                    <a:pt x="5271" y="7789"/>
                    <a:pt x="5990" y="7513"/>
                    <a:pt x="5990" y="7513"/>
                  </a:cubicBezTo>
                  <a:lnTo>
                    <a:pt x="6561" y="3701"/>
                  </a:lnTo>
                  <a:lnTo>
                    <a:pt x="7069" y="4563"/>
                  </a:lnTo>
                  <a:lnTo>
                    <a:pt x="8787" y="3638"/>
                  </a:lnTo>
                  <a:cubicBezTo>
                    <a:pt x="8591" y="2998"/>
                    <a:pt x="7730" y="2030"/>
                    <a:pt x="7730" y="2030"/>
                  </a:cubicBezTo>
                  <a:cubicBezTo>
                    <a:pt x="7090" y="1322"/>
                    <a:pt x="4933" y="994"/>
                    <a:pt x="4933" y="994"/>
                  </a:cubicBezTo>
                  <a:lnTo>
                    <a:pt x="3653" y="793"/>
                  </a:lnTo>
                  <a:cubicBezTo>
                    <a:pt x="2025" y="265"/>
                    <a:pt x="64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95;p73">
              <a:extLst>
                <a:ext uri="{FF2B5EF4-FFF2-40B4-BE49-F238E27FC236}">
                  <a16:creationId xmlns:a16="http://schemas.microsoft.com/office/drawing/2014/main" id="{0523A06B-87BC-EF3A-1688-7CB379B36ECB}"/>
                </a:ext>
              </a:extLst>
            </p:cNvPr>
            <p:cNvSpPr/>
            <p:nvPr/>
          </p:nvSpPr>
          <p:spPr>
            <a:xfrm>
              <a:off x="7366250" y="1232754"/>
              <a:ext cx="767317" cy="862030"/>
            </a:xfrm>
            <a:custGeom>
              <a:avLst/>
              <a:gdLst/>
              <a:ahLst/>
              <a:cxnLst/>
              <a:rect l="l" t="t" r="r" b="b"/>
              <a:pathLst>
                <a:path w="5419" h="6088" extrusionOk="0">
                  <a:moveTo>
                    <a:pt x="4488" y="0"/>
                  </a:moveTo>
                  <a:cubicBezTo>
                    <a:pt x="4341" y="0"/>
                    <a:pt x="3928" y="406"/>
                    <a:pt x="3702" y="711"/>
                  </a:cubicBezTo>
                  <a:cubicBezTo>
                    <a:pt x="3702" y="711"/>
                    <a:pt x="3966" y="182"/>
                    <a:pt x="3834" y="118"/>
                  </a:cubicBezTo>
                  <a:cubicBezTo>
                    <a:pt x="3822" y="114"/>
                    <a:pt x="3809" y="112"/>
                    <a:pt x="3797" y="112"/>
                  </a:cubicBezTo>
                  <a:cubicBezTo>
                    <a:pt x="3673" y="112"/>
                    <a:pt x="3536" y="312"/>
                    <a:pt x="3416" y="494"/>
                  </a:cubicBezTo>
                  <a:cubicBezTo>
                    <a:pt x="3284" y="711"/>
                    <a:pt x="2999" y="1176"/>
                    <a:pt x="2999" y="1176"/>
                  </a:cubicBezTo>
                  <a:cubicBezTo>
                    <a:pt x="2999" y="1176"/>
                    <a:pt x="1983" y="1900"/>
                    <a:pt x="1169" y="2847"/>
                  </a:cubicBezTo>
                  <a:cubicBezTo>
                    <a:pt x="683" y="3444"/>
                    <a:pt x="265" y="3952"/>
                    <a:pt x="1" y="4655"/>
                  </a:cubicBezTo>
                  <a:cubicBezTo>
                    <a:pt x="1" y="4655"/>
                    <a:pt x="1127" y="5733"/>
                    <a:pt x="2776" y="6087"/>
                  </a:cubicBezTo>
                  <a:lnTo>
                    <a:pt x="3374" y="4279"/>
                  </a:lnTo>
                  <a:lnTo>
                    <a:pt x="2533" y="4015"/>
                  </a:lnTo>
                  <a:cubicBezTo>
                    <a:pt x="2533" y="4015"/>
                    <a:pt x="3924" y="2318"/>
                    <a:pt x="4098" y="2165"/>
                  </a:cubicBezTo>
                  <a:cubicBezTo>
                    <a:pt x="4098" y="2165"/>
                    <a:pt x="4116" y="2168"/>
                    <a:pt x="4164" y="2168"/>
                  </a:cubicBezTo>
                  <a:cubicBezTo>
                    <a:pt x="4236" y="2168"/>
                    <a:pt x="4376" y="2160"/>
                    <a:pt x="4627" y="2122"/>
                  </a:cubicBezTo>
                  <a:cubicBezTo>
                    <a:pt x="5023" y="2053"/>
                    <a:pt x="5198" y="1990"/>
                    <a:pt x="5198" y="1900"/>
                  </a:cubicBezTo>
                  <a:cubicBezTo>
                    <a:pt x="5198" y="1842"/>
                    <a:pt x="5162" y="1744"/>
                    <a:pt x="4804" y="1744"/>
                  </a:cubicBezTo>
                  <a:cubicBezTo>
                    <a:pt x="4771" y="1744"/>
                    <a:pt x="4735" y="1745"/>
                    <a:pt x="4696" y="1747"/>
                  </a:cubicBezTo>
                  <a:lnTo>
                    <a:pt x="4585" y="1636"/>
                  </a:lnTo>
                  <a:cubicBezTo>
                    <a:pt x="4585" y="1636"/>
                    <a:pt x="5330" y="864"/>
                    <a:pt x="5378" y="779"/>
                  </a:cubicBezTo>
                  <a:cubicBezTo>
                    <a:pt x="5418" y="709"/>
                    <a:pt x="5388" y="666"/>
                    <a:pt x="5281" y="666"/>
                  </a:cubicBezTo>
                  <a:cubicBezTo>
                    <a:pt x="5221" y="666"/>
                    <a:pt x="5135" y="680"/>
                    <a:pt x="5023" y="711"/>
                  </a:cubicBezTo>
                  <a:cubicBezTo>
                    <a:pt x="4738" y="800"/>
                    <a:pt x="4585" y="954"/>
                    <a:pt x="4585" y="954"/>
                  </a:cubicBezTo>
                  <a:cubicBezTo>
                    <a:pt x="4585" y="954"/>
                    <a:pt x="4780" y="668"/>
                    <a:pt x="4912" y="446"/>
                  </a:cubicBezTo>
                  <a:cubicBezTo>
                    <a:pt x="5066" y="251"/>
                    <a:pt x="5002" y="182"/>
                    <a:pt x="4912" y="182"/>
                  </a:cubicBezTo>
                  <a:cubicBezTo>
                    <a:pt x="4850" y="182"/>
                    <a:pt x="4310" y="591"/>
                    <a:pt x="4171" y="815"/>
                  </a:cubicBezTo>
                  <a:lnTo>
                    <a:pt x="4171" y="815"/>
                  </a:lnTo>
                  <a:cubicBezTo>
                    <a:pt x="4217" y="740"/>
                    <a:pt x="4621" y="67"/>
                    <a:pt x="4516" y="7"/>
                  </a:cubicBezTo>
                  <a:cubicBezTo>
                    <a:pt x="4508" y="3"/>
                    <a:pt x="4499" y="0"/>
                    <a:pt x="448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96;p73">
              <a:extLst>
                <a:ext uri="{FF2B5EF4-FFF2-40B4-BE49-F238E27FC236}">
                  <a16:creationId xmlns:a16="http://schemas.microsoft.com/office/drawing/2014/main" id="{80DCDAE3-8C88-379F-1F9D-C02977E4D747}"/>
                </a:ext>
              </a:extLst>
            </p:cNvPr>
            <p:cNvSpPr/>
            <p:nvPr/>
          </p:nvSpPr>
          <p:spPr>
            <a:xfrm>
              <a:off x="7363276" y="1888789"/>
              <a:ext cx="399163" cy="211968"/>
            </a:xfrm>
            <a:custGeom>
              <a:avLst/>
              <a:gdLst/>
              <a:ahLst/>
              <a:cxnLst/>
              <a:rect l="l" t="t" r="r" b="b"/>
              <a:pathLst>
                <a:path w="2819" h="1497" extrusionOk="0">
                  <a:moveTo>
                    <a:pt x="1" y="1"/>
                  </a:moveTo>
                  <a:lnTo>
                    <a:pt x="1" y="64"/>
                  </a:lnTo>
                  <a:cubicBezTo>
                    <a:pt x="1" y="64"/>
                    <a:pt x="1121" y="1148"/>
                    <a:pt x="2776" y="1497"/>
                  </a:cubicBezTo>
                  <a:cubicBezTo>
                    <a:pt x="2797" y="1497"/>
                    <a:pt x="2819" y="1476"/>
                    <a:pt x="2819" y="1454"/>
                  </a:cubicBezTo>
                  <a:cubicBezTo>
                    <a:pt x="2819" y="1454"/>
                    <a:pt x="2819" y="1433"/>
                    <a:pt x="2797" y="1433"/>
                  </a:cubicBezTo>
                  <a:cubicBezTo>
                    <a:pt x="1983" y="1254"/>
                    <a:pt x="1280" y="905"/>
                    <a:pt x="815" y="593"/>
                  </a:cubicBezTo>
                  <a:cubicBezTo>
                    <a:pt x="572" y="439"/>
                    <a:pt x="376" y="286"/>
                    <a:pt x="244" y="175"/>
                  </a:cubicBezTo>
                  <a:cubicBezTo>
                    <a:pt x="175" y="133"/>
                    <a:pt x="133" y="90"/>
                    <a:pt x="91" y="64"/>
                  </a:cubicBezTo>
                  <a:cubicBezTo>
                    <a:pt x="91" y="43"/>
                    <a:pt x="64" y="22"/>
                    <a:pt x="64" y="22"/>
                  </a:cubicBezTo>
                  <a:cubicBezTo>
                    <a:pt x="43" y="22"/>
                    <a:pt x="43"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97;p73">
              <a:extLst>
                <a:ext uri="{FF2B5EF4-FFF2-40B4-BE49-F238E27FC236}">
                  <a16:creationId xmlns:a16="http://schemas.microsoft.com/office/drawing/2014/main" id="{0CD66C8F-A1BA-D854-9F62-FF3E4187BCAA}"/>
                </a:ext>
              </a:extLst>
            </p:cNvPr>
            <p:cNvSpPr/>
            <p:nvPr/>
          </p:nvSpPr>
          <p:spPr>
            <a:xfrm>
              <a:off x="8710894" y="2350689"/>
              <a:ext cx="446315" cy="705426"/>
            </a:xfrm>
            <a:custGeom>
              <a:avLst/>
              <a:gdLst/>
              <a:ahLst/>
              <a:cxnLst/>
              <a:rect l="l" t="t" r="r" b="b"/>
              <a:pathLst>
                <a:path w="3152" h="4982" extrusionOk="0">
                  <a:moveTo>
                    <a:pt x="2004" y="1"/>
                  </a:moveTo>
                  <a:lnTo>
                    <a:pt x="1190" y="418"/>
                  </a:lnTo>
                  <a:lnTo>
                    <a:pt x="286" y="899"/>
                  </a:lnTo>
                  <a:cubicBezTo>
                    <a:pt x="460" y="1254"/>
                    <a:pt x="968" y="2158"/>
                    <a:pt x="968" y="2158"/>
                  </a:cubicBezTo>
                  <a:cubicBezTo>
                    <a:pt x="772" y="2311"/>
                    <a:pt x="571" y="2443"/>
                    <a:pt x="460" y="2575"/>
                  </a:cubicBezTo>
                  <a:cubicBezTo>
                    <a:pt x="175" y="2819"/>
                    <a:pt x="90" y="3014"/>
                    <a:pt x="42" y="3194"/>
                  </a:cubicBezTo>
                  <a:cubicBezTo>
                    <a:pt x="0" y="3437"/>
                    <a:pt x="0" y="4072"/>
                    <a:pt x="64" y="4294"/>
                  </a:cubicBezTo>
                  <a:cubicBezTo>
                    <a:pt x="128" y="4522"/>
                    <a:pt x="402" y="4982"/>
                    <a:pt x="562" y="4982"/>
                  </a:cubicBezTo>
                  <a:cubicBezTo>
                    <a:pt x="573" y="4982"/>
                    <a:pt x="583" y="4980"/>
                    <a:pt x="592" y="4976"/>
                  </a:cubicBezTo>
                  <a:cubicBezTo>
                    <a:pt x="640" y="4954"/>
                    <a:pt x="571" y="4822"/>
                    <a:pt x="550" y="4690"/>
                  </a:cubicBezTo>
                  <a:cubicBezTo>
                    <a:pt x="508" y="4516"/>
                    <a:pt x="487" y="4336"/>
                    <a:pt x="487" y="4336"/>
                  </a:cubicBezTo>
                  <a:lnTo>
                    <a:pt x="487" y="4336"/>
                  </a:lnTo>
                  <a:cubicBezTo>
                    <a:pt x="601" y="4642"/>
                    <a:pt x="861" y="4912"/>
                    <a:pt x="987" y="4912"/>
                  </a:cubicBezTo>
                  <a:cubicBezTo>
                    <a:pt x="1007" y="4912"/>
                    <a:pt x="1024" y="4905"/>
                    <a:pt x="1036" y="4891"/>
                  </a:cubicBezTo>
                  <a:cubicBezTo>
                    <a:pt x="1147" y="4759"/>
                    <a:pt x="883" y="4252"/>
                    <a:pt x="883" y="4251"/>
                  </a:cubicBezTo>
                  <a:lnTo>
                    <a:pt x="883" y="4251"/>
                  </a:lnTo>
                  <a:cubicBezTo>
                    <a:pt x="1054" y="4501"/>
                    <a:pt x="1311" y="4703"/>
                    <a:pt x="1447" y="4703"/>
                  </a:cubicBezTo>
                  <a:cubicBezTo>
                    <a:pt x="1466" y="4703"/>
                    <a:pt x="1483" y="4699"/>
                    <a:pt x="1496" y="4690"/>
                  </a:cubicBezTo>
                  <a:cubicBezTo>
                    <a:pt x="1629" y="4600"/>
                    <a:pt x="1280" y="4008"/>
                    <a:pt x="1280" y="4008"/>
                  </a:cubicBezTo>
                  <a:lnTo>
                    <a:pt x="1280" y="4008"/>
                  </a:lnTo>
                  <a:cubicBezTo>
                    <a:pt x="1422" y="4207"/>
                    <a:pt x="1713" y="4360"/>
                    <a:pt x="1838" y="4360"/>
                  </a:cubicBezTo>
                  <a:cubicBezTo>
                    <a:pt x="1866" y="4360"/>
                    <a:pt x="1885" y="4352"/>
                    <a:pt x="1893" y="4336"/>
                  </a:cubicBezTo>
                  <a:cubicBezTo>
                    <a:pt x="1962" y="4251"/>
                    <a:pt x="1475" y="3675"/>
                    <a:pt x="1475" y="3675"/>
                  </a:cubicBezTo>
                  <a:lnTo>
                    <a:pt x="1385" y="3215"/>
                  </a:lnTo>
                  <a:cubicBezTo>
                    <a:pt x="1385" y="3215"/>
                    <a:pt x="2887" y="2443"/>
                    <a:pt x="3019" y="2221"/>
                  </a:cubicBezTo>
                  <a:cubicBezTo>
                    <a:pt x="3151" y="2004"/>
                    <a:pt x="2004" y="1"/>
                    <a:pt x="2004"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98;p73">
              <a:extLst>
                <a:ext uri="{FF2B5EF4-FFF2-40B4-BE49-F238E27FC236}">
                  <a16:creationId xmlns:a16="http://schemas.microsoft.com/office/drawing/2014/main" id="{D1B3C81A-C43A-DE9E-2B8F-A8216763710E}"/>
                </a:ext>
              </a:extLst>
            </p:cNvPr>
            <p:cNvSpPr/>
            <p:nvPr/>
          </p:nvSpPr>
          <p:spPr>
            <a:xfrm>
              <a:off x="8745304" y="2344742"/>
              <a:ext cx="255442" cy="137064"/>
            </a:xfrm>
            <a:custGeom>
              <a:avLst/>
              <a:gdLst/>
              <a:ahLst/>
              <a:cxnLst/>
              <a:rect l="l" t="t" r="r" b="b"/>
              <a:pathLst>
                <a:path w="1804" h="968" extrusionOk="0">
                  <a:moveTo>
                    <a:pt x="1772" y="0"/>
                  </a:moveTo>
                  <a:cubicBezTo>
                    <a:pt x="1766" y="0"/>
                    <a:pt x="1761" y="6"/>
                    <a:pt x="1761" y="16"/>
                  </a:cubicBezTo>
                  <a:lnTo>
                    <a:pt x="926" y="439"/>
                  </a:lnTo>
                  <a:lnTo>
                    <a:pt x="22" y="899"/>
                  </a:lnTo>
                  <a:cubicBezTo>
                    <a:pt x="0" y="920"/>
                    <a:pt x="0" y="920"/>
                    <a:pt x="0" y="941"/>
                  </a:cubicBezTo>
                  <a:cubicBezTo>
                    <a:pt x="22" y="968"/>
                    <a:pt x="22" y="968"/>
                    <a:pt x="43" y="968"/>
                  </a:cubicBezTo>
                  <a:lnTo>
                    <a:pt x="947" y="481"/>
                  </a:lnTo>
                  <a:lnTo>
                    <a:pt x="1782" y="64"/>
                  </a:lnTo>
                  <a:cubicBezTo>
                    <a:pt x="1803" y="64"/>
                    <a:pt x="1803" y="43"/>
                    <a:pt x="1782" y="16"/>
                  </a:cubicBezTo>
                  <a:cubicBezTo>
                    <a:pt x="1782" y="6"/>
                    <a:pt x="1777"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99;p73">
              <a:extLst>
                <a:ext uri="{FF2B5EF4-FFF2-40B4-BE49-F238E27FC236}">
                  <a16:creationId xmlns:a16="http://schemas.microsoft.com/office/drawing/2014/main" id="{CD81E1F6-D5D4-C7D3-1B19-47284610406A}"/>
                </a:ext>
              </a:extLst>
            </p:cNvPr>
            <p:cNvSpPr/>
            <p:nvPr/>
          </p:nvSpPr>
          <p:spPr>
            <a:xfrm>
              <a:off x="8892002" y="2662069"/>
              <a:ext cx="252468" cy="309385"/>
            </a:xfrm>
            <a:custGeom>
              <a:avLst/>
              <a:gdLst/>
              <a:ahLst/>
              <a:cxnLst/>
              <a:rect l="l" t="t" r="r" b="b"/>
              <a:pathLst>
                <a:path w="1783" h="2185" extrusionOk="0">
                  <a:moveTo>
                    <a:pt x="1719" y="1"/>
                  </a:moveTo>
                  <a:cubicBezTo>
                    <a:pt x="1692" y="22"/>
                    <a:pt x="1671" y="70"/>
                    <a:pt x="1608" y="112"/>
                  </a:cubicBezTo>
                  <a:cubicBezTo>
                    <a:pt x="1428" y="244"/>
                    <a:pt x="1058" y="466"/>
                    <a:pt x="725" y="662"/>
                  </a:cubicBezTo>
                  <a:cubicBezTo>
                    <a:pt x="550" y="752"/>
                    <a:pt x="397" y="815"/>
                    <a:pt x="286" y="884"/>
                  </a:cubicBezTo>
                  <a:cubicBezTo>
                    <a:pt x="175" y="947"/>
                    <a:pt x="106" y="974"/>
                    <a:pt x="106" y="974"/>
                  </a:cubicBezTo>
                  <a:cubicBezTo>
                    <a:pt x="85" y="995"/>
                    <a:pt x="85" y="995"/>
                    <a:pt x="85" y="1016"/>
                  </a:cubicBezTo>
                  <a:lnTo>
                    <a:pt x="154" y="1476"/>
                  </a:lnTo>
                  <a:lnTo>
                    <a:pt x="175" y="1502"/>
                  </a:lnTo>
                  <a:lnTo>
                    <a:pt x="239" y="1566"/>
                  </a:lnTo>
                  <a:cubicBezTo>
                    <a:pt x="307" y="1656"/>
                    <a:pt x="397" y="1767"/>
                    <a:pt x="461" y="1873"/>
                  </a:cubicBezTo>
                  <a:cubicBezTo>
                    <a:pt x="503" y="1920"/>
                    <a:pt x="529" y="1984"/>
                    <a:pt x="572" y="2031"/>
                  </a:cubicBezTo>
                  <a:cubicBezTo>
                    <a:pt x="593" y="2073"/>
                    <a:pt x="593" y="2095"/>
                    <a:pt x="593" y="2116"/>
                  </a:cubicBezTo>
                  <a:cubicBezTo>
                    <a:pt x="593" y="2116"/>
                    <a:pt x="593" y="2137"/>
                    <a:pt x="550" y="2137"/>
                  </a:cubicBezTo>
                  <a:cubicBezTo>
                    <a:pt x="461" y="2137"/>
                    <a:pt x="328" y="2073"/>
                    <a:pt x="64" y="1809"/>
                  </a:cubicBezTo>
                  <a:lnTo>
                    <a:pt x="22" y="1809"/>
                  </a:lnTo>
                  <a:cubicBezTo>
                    <a:pt x="1" y="1830"/>
                    <a:pt x="1" y="1851"/>
                    <a:pt x="22" y="1851"/>
                  </a:cubicBezTo>
                  <a:cubicBezTo>
                    <a:pt x="286" y="2137"/>
                    <a:pt x="439" y="2184"/>
                    <a:pt x="550" y="2184"/>
                  </a:cubicBezTo>
                  <a:cubicBezTo>
                    <a:pt x="614" y="2184"/>
                    <a:pt x="635" y="2163"/>
                    <a:pt x="635" y="2163"/>
                  </a:cubicBezTo>
                  <a:lnTo>
                    <a:pt x="662" y="2163"/>
                  </a:lnTo>
                  <a:lnTo>
                    <a:pt x="662" y="2116"/>
                  </a:lnTo>
                  <a:cubicBezTo>
                    <a:pt x="662" y="2095"/>
                    <a:pt x="662" y="2073"/>
                    <a:pt x="635" y="2031"/>
                  </a:cubicBezTo>
                  <a:cubicBezTo>
                    <a:pt x="593" y="1941"/>
                    <a:pt x="482" y="1788"/>
                    <a:pt x="397" y="1677"/>
                  </a:cubicBezTo>
                  <a:cubicBezTo>
                    <a:pt x="307" y="1545"/>
                    <a:pt x="217" y="1455"/>
                    <a:pt x="217" y="1455"/>
                  </a:cubicBezTo>
                  <a:lnTo>
                    <a:pt x="158" y="1024"/>
                  </a:lnTo>
                  <a:lnTo>
                    <a:pt x="158" y="1024"/>
                  </a:lnTo>
                  <a:cubicBezTo>
                    <a:pt x="248" y="976"/>
                    <a:pt x="564" y="807"/>
                    <a:pt x="899" y="620"/>
                  </a:cubicBezTo>
                  <a:cubicBezTo>
                    <a:pt x="1079" y="530"/>
                    <a:pt x="1275" y="397"/>
                    <a:pt x="1455" y="313"/>
                  </a:cubicBezTo>
                  <a:cubicBezTo>
                    <a:pt x="1518" y="244"/>
                    <a:pt x="1608" y="202"/>
                    <a:pt x="1650" y="154"/>
                  </a:cubicBezTo>
                  <a:cubicBezTo>
                    <a:pt x="1719" y="112"/>
                    <a:pt x="1740" y="91"/>
                    <a:pt x="1761" y="49"/>
                  </a:cubicBezTo>
                  <a:cubicBezTo>
                    <a:pt x="1782" y="22"/>
                    <a:pt x="1782" y="1"/>
                    <a:pt x="1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00;p73">
              <a:extLst>
                <a:ext uri="{FF2B5EF4-FFF2-40B4-BE49-F238E27FC236}">
                  <a16:creationId xmlns:a16="http://schemas.microsoft.com/office/drawing/2014/main" id="{691CD127-0CEC-08A5-0450-26D0B0EDC344}"/>
                </a:ext>
              </a:extLst>
            </p:cNvPr>
            <p:cNvSpPr/>
            <p:nvPr/>
          </p:nvSpPr>
          <p:spPr>
            <a:xfrm>
              <a:off x="8713868" y="2710071"/>
              <a:ext cx="65984" cy="98975"/>
            </a:xfrm>
            <a:custGeom>
              <a:avLst/>
              <a:gdLst/>
              <a:ahLst/>
              <a:cxnLst/>
              <a:rect l="l" t="t" r="r" b="b"/>
              <a:pathLst>
                <a:path w="466" h="699" extrusionOk="0">
                  <a:moveTo>
                    <a:pt x="432" y="0"/>
                  </a:moveTo>
                  <a:cubicBezTo>
                    <a:pt x="423" y="0"/>
                    <a:pt x="418" y="6"/>
                    <a:pt x="418" y="16"/>
                  </a:cubicBezTo>
                  <a:cubicBezTo>
                    <a:pt x="133" y="259"/>
                    <a:pt x="43" y="455"/>
                    <a:pt x="0" y="656"/>
                  </a:cubicBezTo>
                  <a:cubicBezTo>
                    <a:pt x="0" y="677"/>
                    <a:pt x="0" y="698"/>
                    <a:pt x="21" y="698"/>
                  </a:cubicBezTo>
                  <a:cubicBezTo>
                    <a:pt x="43" y="698"/>
                    <a:pt x="69" y="677"/>
                    <a:pt x="69" y="677"/>
                  </a:cubicBezTo>
                  <a:cubicBezTo>
                    <a:pt x="111" y="476"/>
                    <a:pt x="175" y="302"/>
                    <a:pt x="466" y="58"/>
                  </a:cubicBezTo>
                  <a:lnTo>
                    <a:pt x="466" y="16"/>
                  </a:lnTo>
                  <a:cubicBezTo>
                    <a:pt x="452" y="6"/>
                    <a:pt x="440"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01;p73">
              <a:extLst>
                <a:ext uri="{FF2B5EF4-FFF2-40B4-BE49-F238E27FC236}">
                  <a16:creationId xmlns:a16="http://schemas.microsoft.com/office/drawing/2014/main" id="{E085B802-0797-264D-98EE-6A52AA184B14}"/>
                </a:ext>
              </a:extLst>
            </p:cNvPr>
            <p:cNvSpPr/>
            <p:nvPr/>
          </p:nvSpPr>
          <p:spPr>
            <a:xfrm>
              <a:off x="8199573" y="1606296"/>
              <a:ext cx="355693" cy="431582"/>
            </a:xfrm>
            <a:custGeom>
              <a:avLst/>
              <a:gdLst/>
              <a:ahLst/>
              <a:cxnLst/>
              <a:rect l="l" t="t" r="r" b="b"/>
              <a:pathLst>
                <a:path w="2512" h="3048" extrusionOk="0">
                  <a:moveTo>
                    <a:pt x="1173" y="1"/>
                  </a:moveTo>
                  <a:cubicBezTo>
                    <a:pt x="746" y="1"/>
                    <a:pt x="571" y="124"/>
                    <a:pt x="571" y="124"/>
                  </a:cubicBezTo>
                  <a:cubicBezTo>
                    <a:pt x="0" y="1731"/>
                    <a:pt x="460" y="2149"/>
                    <a:pt x="460" y="2149"/>
                  </a:cubicBezTo>
                  <a:lnTo>
                    <a:pt x="502" y="2434"/>
                  </a:lnTo>
                  <a:cubicBezTo>
                    <a:pt x="502" y="2434"/>
                    <a:pt x="502" y="2942"/>
                    <a:pt x="947" y="3032"/>
                  </a:cubicBezTo>
                  <a:cubicBezTo>
                    <a:pt x="1001" y="3043"/>
                    <a:pt x="1052" y="3048"/>
                    <a:pt x="1101" y="3048"/>
                  </a:cubicBezTo>
                  <a:cubicBezTo>
                    <a:pt x="1550" y="3048"/>
                    <a:pt x="1782" y="2635"/>
                    <a:pt x="1782" y="2635"/>
                  </a:cubicBezTo>
                  <a:lnTo>
                    <a:pt x="1914" y="2350"/>
                  </a:lnTo>
                  <a:cubicBezTo>
                    <a:pt x="1914" y="2350"/>
                    <a:pt x="2485" y="2059"/>
                    <a:pt x="2512" y="520"/>
                  </a:cubicBezTo>
                  <a:cubicBezTo>
                    <a:pt x="2512" y="520"/>
                    <a:pt x="2289" y="166"/>
                    <a:pt x="1586" y="34"/>
                  </a:cubicBezTo>
                  <a:cubicBezTo>
                    <a:pt x="1428" y="10"/>
                    <a:pt x="1291" y="1"/>
                    <a:pt x="1173"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02;p73">
              <a:extLst>
                <a:ext uri="{FF2B5EF4-FFF2-40B4-BE49-F238E27FC236}">
                  <a16:creationId xmlns:a16="http://schemas.microsoft.com/office/drawing/2014/main" id="{6546814B-FD9E-93C9-0946-FC0F9E19308D}"/>
                </a:ext>
              </a:extLst>
            </p:cNvPr>
            <p:cNvSpPr/>
            <p:nvPr/>
          </p:nvSpPr>
          <p:spPr>
            <a:xfrm>
              <a:off x="8457853" y="1558435"/>
              <a:ext cx="196962" cy="233915"/>
            </a:xfrm>
            <a:custGeom>
              <a:avLst/>
              <a:gdLst/>
              <a:ahLst/>
              <a:cxnLst/>
              <a:rect l="l" t="t" r="r" b="b"/>
              <a:pathLst>
                <a:path w="1391" h="1652" extrusionOk="0">
                  <a:moveTo>
                    <a:pt x="572" y="0"/>
                  </a:moveTo>
                  <a:cubicBezTo>
                    <a:pt x="387" y="0"/>
                    <a:pt x="291" y="150"/>
                    <a:pt x="291" y="150"/>
                  </a:cubicBezTo>
                  <a:lnTo>
                    <a:pt x="0" y="483"/>
                  </a:lnTo>
                  <a:lnTo>
                    <a:pt x="688" y="858"/>
                  </a:lnTo>
                  <a:lnTo>
                    <a:pt x="508" y="1630"/>
                  </a:lnTo>
                  <a:lnTo>
                    <a:pt x="640" y="1652"/>
                  </a:lnTo>
                  <a:lnTo>
                    <a:pt x="904" y="880"/>
                  </a:lnTo>
                  <a:cubicBezTo>
                    <a:pt x="904" y="880"/>
                    <a:pt x="1391" y="483"/>
                    <a:pt x="862" y="108"/>
                  </a:cubicBezTo>
                  <a:cubicBezTo>
                    <a:pt x="749" y="28"/>
                    <a:pt x="65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03;p73">
              <a:extLst>
                <a:ext uri="{FF2B5EF4-FFF2-40B4-BE49-F238E27FC236}">
                  <a16:creationId xmlns:a16="http://schemas.microsoft.com/office/drawing/2014/main" id="{056F41DE-45F0-0845-9F78-DEA043C67126}"/>
                </a:ext>
              </a:extLst>
            </p:cNvPr>
            <p:cNvSpPr/>
            <p:nvPr/>
          </p:nvSpPr>
          <p:spPr>
            <a:xfrm>
              <a:off x="8228742" y="1527708"/>
              <a:ext cx="116960" cy="225561"/>
            </a:xfrm>
            <a:custGeom>
              <a:avLst/>
              <a:gdLst/>
              <a:ahLst/>
              <a:cxnLst/>
              <a:rect l="l" t="t" r="r" b="b"/>
              <a:pathLst>
                <a:path w="826" h="1593" extrusionOk="0">
                  <a:moveTo>
                    <a:pt x="687" y="1"/>
                  </a:moveTo>
                  <a:cubicBezTo>
                    <a:pt x="439" y="1"/>
                    <a:pt x="0" y="174"/>
                    <a:pt x="164" y="764"/>
                  </a:cubicBezTo>
                  <a:cubicBezTo>
                    <a:pt x="164" y="764"/>
                    <a:pt x="101" y="1208"/>
                    <a:pt x="101" y="1424"/>
                  </a:cubicBezTo>
                  <a:cubicBezTo>
                    <a:pt x="101" y="1543"/>
                    <a:pt x="145" y="1592"/>
                    <a:pt x="185" y="1592"/>
                  </a:cubicBezTo>
                  <a:cubicBezTo>
                    <a:pt x="221" y="1592"/>
                    <a:pt x="254" y="1555"/>
                    <a:pt x="254" y="1493"/>
                  </a:cubicBezTo>
                  <a:cubicBezTo>
                    <a:pt x="254" y="1472"/>
                    <a:pt x="407" y="742"/>
                    <a:pt x="407" y="742"/>
                  </a:cubicBezTo>
                  <a:lnTo>
                    <a:pt x="825" y="631"/>
                  </a:lnTo>
                  <a:lnTo>
                    <a:pt x="804" y="18"/>
                  </a:lnTo>
                  <a:cubicBezTo>
                    <a:pt x="776" y="7"/>
                    <a:pt x="735"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04;p73">
              <a:extLst>
                <a:ext uri="{FF2B5EF4-FFF2-40B4-BE49-F238E27FC236}">
                  <a16:creationId xmlns:a16="http://schemas.microsoft.com/office/drawing/2014/main" id="{59953B6E-01AC-1734-DCB8-9F445C8068BE}"/>
                </a:ext>
              </a:extLst>
            </p:cNvPr>
            <p:cNvSpPr/>
            <p:nvPr/>
          </p:nvSpPr>
          <p:spPr>
            <a:xfrm>
              <a:off x="8323757" y="1465687"/>
              <a:ext cx="208998" cy="164250"/>
            </a:xfrm>
            <a:custGeom>
              <a:avLst/>
              <a:gdLst/>
              <a:ahLst/>
              <a:cxnLst/>
              <a:rect l="l" t="t" r="r" b="b"/>
              <a:pathLst>
                <a:path w="1476" h="1160" extrusionOk="0">
                  <a:moveTo>
                    <a:pt x="710" y="1"/>
                  </a:moveTo>
                  <a:cubicBezTo>
                    <a:pt x="621" y="1"/>
                    <a:pt x="524" y="19"/>
                    <a:pt x="419" y="60"/>
                  </a:cubicBezTo>
                  <a:cubicBezTo>
                    <a:pt x="70" y="192"/>
                    <a:pt x="1" y="1069"/>
                    <a:pt x="1" y="1069"/>
                  </a:cubicBezTo>
                  <a:lnTo>
                    <a:pt x="1058" y="1159"/>
                  </a:lnTo>
                  <a:cubicBezTo>
                    <a:pt x="1058" y="1159"/>
                    <a:pt x="1476" y="720"/>
                    <a:pt x="1344" y="435"/>
                  </a:cubicBezTo>
                  <a:cubicBezTo>
                    <a:pt x="1225" y="210"/>
                    <a:pt x="1015"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05;p73">
              <a:extLst>
                <a:ext uri="{FF2B5EF4-FFF2-40B4-BE49-F238E27FC236}">
                  <a16:creationId xmlns:a16="http://schemas.microsoft.com/office/drawing/2014/main" id="{13FE4273-9A22-0D4D-3BD2-7ECA798E0767}"/>
                </a:ext>
              </a:extLst>
            </p:cNvPr>
            <p:cNvSpPr/>
            <p:nvPr/>
          </p:nvSpPr>
          <p:spPr>
            <a:xfrm>
              <a:off x="8208493" y="1700460"/>
              <a:ext cx="59329" cy="91895"/>
            </a:xfrm>
            <a:custGeom>
              <a:avLst/>
              <a:gdLst/>
              <a:ahLst/>
              <a:cxnLst/>
              <a:rect l="l" t="t" r="r" b="b"/>
              <a:pathLst>
                <a:path w="419" h="649" extrusionOk="0">
                  <a:moveTo>
                    <a:pt x="208" y="1"/>
                  </a:moveTo>
                  <a:cubicBezTo>
                    <a:pt x="188" y="1"/>
                    <a:pt x="169" y="10"/>
                    <a:pt x="154" y="30"/>
                  </a:cubicBezTo>
                  <a:cubicBezTo>
                    <a:pt x="91" y="120"/>
                    <a:pt x="1" y="601"/>
                    <a:pt x="244" y="649"/>
                  </a:cubicBezTo>
                  <a:cubicBezTo>
                    <a:pt x="244" y="649"/>
                    <a:pt x="418" y="516"/>
                    <a:pt x="376" y="231"/>
                  </a:cubicBezTo>
                  <a:cubicBezTo>
                    <a:pt x="360" y="108"/>
                    <a:pt x="276" y="1"/>
                    <a:pt x="20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06;p73">
              <a:extLst>
                <a:ext uri="{FF2B5EF4-FFF2-40B4-BE49-F238E27FC236}">
                  <a16:creationId xmlns:a16="http://schemas.microsoft.com/office/drawing/2014/main" id="{D71327F4-61C1-9010-89E0-28163CC78F50}"/>
                </a:ext>
              </a:extLst>
            </p:cNvPr>
            <p:cNvSpPr/>
            <p:nvPr/>
          </p:nvSpPr>
          <p:spPr>
            <a:xfrm>
              <a:off x="8526671" y="1767012"/>
              <a:ext cx="55648" cy="85807"/>
            </a:xfrm>
            <a:custGeom>
              <a:avLst/>
              <a:gdLst/>
              <a:ahLst/>
              <a:cxnLst/>
              <a:rect l="l" t="t" r="r" b="b"/>
              <a:pathLst>
                <a:path w="393" h="606" extrusionOk="0">
                  <a:moveTo>
                    <a:pt x="218" y="0"/>
                  </a:moveTo>
                  <a:cubicBezTo>
                    <a:pt x="173" y="0"/>
                    <a:pt x="130" y="35"/>
                    <a:pt x="112" y="110"/>
                  </a:cubicBezTo>
                  <a:cubicBezTo>
                    <a:pt x="43" y="263"/>
                    <a:pt x="1" y="596"/>
                    <a:pt x="1" y="596"/>
                  </a:cubicBezTo>
                  <a:cubicBezTo>
                    <a:pt x="19" y="603"/>
                    <a:pt x="37" y="606"/>
                    <a:pt x="56" y="606"/>
                  </a:cubicBezTo>
                  <a:cubicBezTo>
                    <a:pt x="218" y="606"/>
                    <a:pt x="393" y="373"/>
                    <a:pt x="355" y="179"/>
                  </a:cubicBezTo>
                  <a:cubicBezTo>
                    <a:pt x="343" y="63"/>
                    <a:pt x="278" y="0"/>
                    <a:pt x="21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07;p73">
              <a:extLst>
                <a:ext uri="{FF2B5EF4-FFF2-40B4-BE49-F238E27FC236}">
                  <a16:creationId xmlns:a16="http://schemas.microsoft.com/office/drawing/2014/main" id="{F4E3DC11-0A81-5198-4D9B-761F80DF0132}"/>
                </a:ext>
              </a:extLst>
            </p:cNvPr>
            <p:cNvSpPr/>
            <p:nvPr/>
          </p:nvSpPr>
          <p:spPr>
            <a:xfrm>
              <a:off x="8844849" y="2581215"/>
              <a:ext cx="137208" cy="80284"/>
            </a:xfrm>
            <a:custGeom>
              <a:avLst/>
              <a:gdLst/>
              <a:ahLst/>
              <a:cxnLst/>
              <a:rect l="l" t="t" r="r" b="b"/>
              <a:pathLst>
                <a:path w="969" h="567" extrusionOk="0">
                  <a:moveTo>
                    <a:pt x="926" y="1"/>
                  </a:moveTo>
                  <a:cubicBezTo>
                    <a:pt x="704" y="22"/>
                    <a:pt x="487" y="154"/>
                    <a:pt x="307" y="265"/>
                  </a:cubicBezTo>
                  <a:cubicBezTo>
                    <a:pt x="133" y="397"/>
                    <a:pt x="1" y="509"/>
                    <a:pt x="1" y="509"/>
                  </a:cubicBezTo>
                  <a:lnTo>
                    <a:pt x="1" y="551"/>
                  </a:lnTo>
                  <a:cubicBezTo>
                    <a:pt x="11" y="561"/>
                    <a:pt x="22" y="567"/>
                    <a:pt x="30" y="567"/>
                  </a:cubicBezTo>
                  <a:cubicBezTo>
                    <a:pt x="38" y="567"/>
                    <a:pt x="43" y="561"/>
                    <a:pt x="43" y="551"/>
                  </a:cubicBezTo>
                  <a:cubicBezTo>
                    <a:pt x="43" y="551"/>
                    <a:pt x="69" y="551"/>
                    <a:pt x="69" y="530"/>
                  </a:cubicBezTo>
                  <a:cubicBezTo>
                    <a:pt x="112" y="487"/>
                    <a:pt x="244" y="376"/>
                    <a:pt x="397" y="286"/>
                  </a:cubicBezTo>
                  <a:cubicBezTo>
                    <a:pt x="572" y="175"/>
                    <a:pt x="751" y="91"/>
                    <a:pt x="926" y="64"/>
                  </a:cubicBezTo>
                  <a:cubicBezTo>
                    <a:pt x="947" y="64"/>
                    <a:pt x="968" y="43"/>
                    <a:pt x="947" y="22"/>
                  </a:cubicBezTo>
                  <a:cubicBezTo>
                    <a:pt x="947" y="22"/>
                    <a:pt x="94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08;p73">
              <a:extLst>
                <a:ext uri="{FF2B5EF4-FFF2-40B4-BE49-F238E27FC236}">
                  <a16:creationId xmlns:a16="http://schemas.microsoft.com/office/drawing/2014/main" id="{8EE526A0-9DB5-73A5-4308-F617AE9EA8CA}"/>
                </a:ext>
              </a:extLst>
            </p:cNvPr>
            <p:cNvSpPr/>
            <p:nvPr/>
          </p:nvSpPr>
          <p:spPr>
            <a:xfrm>
              <a:off x="7918777" y="1436659"/>
              <a:ext cx="115402" cy="48709"/>
            </a:xfrm>
            <a:custGeom>
              <a:avLst/>
              <a:gdLst/>
              <a:ahLst/>
              <a:cxnLst/>
              <a:rect l="l" t="t" r="r" b="b"/>
              <a:pathLst>
                <a:path w="815" h="344" extrusionOk="0">
                  <a:moveTo>
                    <a:pt x="350" y="0"/>
                  </a:moveTo>
                  <a:cubicBezTo>
                    <a:pt x="238" y="0"/>
                    <a:pt x="154" y="43"/>
                    <a:pt x="106" y="85"/>
                  </a:cubicBezTo>
                  <a:cubicBezTo>
                    <a:pt x="43" y="111"/>
                    <a:pt x="22" y="154"/>
                    <a:pt x="22" y="154"/>
                  </a:cubicBezTo>
                  <a:cubicBezTo>
                    <a:pt x="1" y="175"/>
                    <a:pt x="1" y="196"/>
                    <a:pt x="22" y="196"/>
                  </a:cubicBezTo>
                  <a:cubicBezTo>
                    <a:pt x="32" y="206"/>
                    <a:pt x="38" y="212"/>
                    <a:pt x="43" y="212"/>
                  </a:cubicBezTo>
                  <a:cubicBezTo>
                    <a:pt x="48" y="212"/>
                    <a:pt x="53" y="206"/>
                    <a:pt x="64" y="196"/>
                  </a:cubicBezTo>
                  <a:cubicBezTo>
                    <a:pt x="64" y="196"/>
                    <a:pt x="106" y="154"/>
                    <a:pt x="154" y="132"/>
                  </a:cubicBezTo>
                  <a:cubicBezTo>
                    <a:pt x="196" y="85"/>
                    <a:pt x="265" y="64"/>
                    <a:pt x="350" y="64"/>
                  </a:cubicBezTo>
                  <a:cubicBezTo>
                    <a:pt x="461" y="64"/>
                    <a:pt x="593" y="132"/>
                    <a:pt x="746" y="328"/>
                  </a:cubicBezTo>
                  <a:cubicBezTo>
                    <a:pt x="757" y="339"/>
                    <a:pt x="769" y="344"/>
                    <a:pt x="778" y="344"/>
                  </a:cubicBezTo>
                  <a:cubicBezTo>
                    <a:pt x="787" y="344"/>
                    <a:pt x="794" y="339"/>
                    <a:pt x="794" y="328"/>
                  </a:cubicBezTo>
                  <a:cubicBezTo>
                    <a:pt x="815" y="328"/>
                    <a:pt x="815" y="307"/>
                    <a:pt x="815" y="286"/>
                  </a:cubicBezTo>
                  <a:cubicBezTo>
                    <a:pt x="635" y="64"/>
                    <a:pt x="482"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09;p73">
              <a:extLst>
                <a:ext uri="{FF2B5EF4-FFF2-40B4-BE49-F238E27FC236}">
                  <a16:creationId xmlns:a16="http://schemas.microsoft.com/office/drawing/2014/main" id="{687A220A-9E65-B28B-49DD-70533E2F60AF}"/>
                </a:ext>
              </a:extLst>
            </p:cNvPr>
            <p:cNvSpPr/>
            <p:nvPr/>
          </p:nvSpPr>
          <p:spPr>
            <a:xfrm>
              <a:off x="7625380" y="1760782"/>
              <a:ext cx="106340" cy="46302"/>
            </a:xfrm>
            <a:custGeom>
              <a:avLst/>
              <a:gdLst/>
              <a:ahLst/>
              <a:cxnLst/>
              <a:rect l="l" t="t" r="r" b="b"/>
              <a:pathLst>
                <a:path w="751" h="327" extrusionOk="0">
                  <a:moveTo>
                    <a:pt x="21" y="0"/>
                  </a:moveTo>
                  <a:cubicBezTo>
                    <a:pt x="0" y="0"/>
                    <a:pt x="0" y="22"/>
                    <a:pt x="0" y="43"/>
                  </a:cubicBezTo>
                  <a:cubicBezTo>
                    <a:pt x="0" y="69"/>
                    <a:pt x="21" y="69"/>
                    <a:pt x="21" y="69"/>
                  </a:cubicBezTo>
                  <a:lnTo>
                    <a:pt x="111" y="69"/>
                  </a:lnTo>
                  <a:cubicBezTo>
                    <a:pt x="243" y="69"/>
                    <a:pt x="486" y="90"/>
                    <a:pt x="682" y="307"/>
                  </a:cubicBezTo>
                  <a:cubicBezTo>
                    <a:pt x="682" y="320"/>
                    <a:pt x="687" y="327"/>
                    <a:pt x="695" y="327"/>
                  </a:cubicBezTo>
                  <a:cubicBezTo>
                    <a:pt x="703" y="327"/>
                    <a:pt x="714" y="320"/>
                    <a:pt x="724" y="307"/>
                  </a:cubicBezTo>
                  <a:cubicBezTo>
                    <a:pt x="751" y="307"/>
                    <a:pt x="751" y="286"/>
                    <a:pt x="724" y="265"/>
                  </a:cubicBezTo>
                  <a:cubicBezTo>
                    <a:pt x="529" y="22"/>
                    <a:pt x="264"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10;p73">
              <a:extLst>
                <a:ext uri="{FF2B5EF4-FFF2-40B4-BE49-F238E27FC236}">
                  <a16:creationId xmlns:a16="http://schemas.microsoft.com/office/drawing/2014/main" id="{29F4C58B-EE43-2FA2-CF36-46B5107C6A7F}"/>
                </a:ext>
              </a:extLst>
            </p:cNvPr>
            <p:cNvSpPr/>
            <p:nvPr/>
          </p:nvSpPr>
          <p:spPr>
            <a:xfrm>
              <a:off x="7924725" y="1979413"/>
              <a:ext cx="75047" cy="206021"/>
            </a:xfrm>
            <a:custGeom>
              <a:avLst/>
              <a:gdLst/>
              <a:ahLst/>
              <a:cxnLst/>
              <a:rect l="l" t="t" r="r" b="b"/>
              <a:pathLst>
                <a:path w="530" h="1455" extrusionOk="0">
                  <a:moveTo>
                    <a:pt x="508" y="0"/>
                  </a:moveTo>
                  <a:cubicBezTo>
                    <a:pt x="487" y="0"/>
                    <a:pt x="461" y="0"/>
                    <a:pt x="461" y="21"/>
                  </a:cubicBezTo>
                  <a:cubicBezTo>
                    <a:pt x="308" y="265"/>
                    <a:pt x="196" y="614"/>
                    <a:pt x="133" y="904"/>
                  </a:cubicBezTo>
                  <a:cubicBezTo>
                    <a:pt x="43" y="1190"/>
                    <a:pt x="1" y="1407"/>
                    <a:pt x="1" y="1407"/>
                  </a:cubicBezTo>
                  <a:cubicBezTo>
                    <a:pt x="1" y="1433"/>
                    <a:pt x="22" y="1433"/>
                    <a:pt x="43" y="1454"/>
                  </a:cubicBezTo>
                  <a:cubicBezTo>
                    <a:pt x="43" y="1454"/>
                    <a:pt x="64" y="1433"/>
                    <a:pt x="64" y="1407"/>
                  </a:cubicBezTo>
                  <a:cubicBezTo>
                    <a:pt x="64" y="1407"/>
                    <a:pt x="91" y="1364"/>
                    <a:pt x="112" y="1274"/>
                  </a:cubicBezTo>
                  <a:cubicBezTo>
                    <a:pt x="154" y="989"/>
                    <a:pt x="308" y="418"/>
                    <a:pt x="530" y="43"/>
                  </a:cubicBezTo>
                  <a:cubicBezTo>
                    <a:pt x="530" y="43"/>
                    <a:pt x="530" y="21"/>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11;p73">
              <a:extLst>
                <a:ext uri="{FF2B5EF4-FFF2-40B4-BE49-F238E27FC236}">
                  <a16:creationId xmlns:a16="http://schemas.microsoft.com/office/drawing/2014/main" id="{F0F4A9F1-615B-6DD0-8A08-B1566A272CBA}"/>
                </a:ext>
              </a:extLst>
            </p:cNvPr>
            <p:cNvSpPr/>
            <p:nvPr/>
          </p:nvSpPr>
          <p:spPr>
            <a:xfrm>
              <a:off x="8713868" y="2913834"/>
              <a:ext cx="218768" cy="148250"/>
            </a:xfrm>
            <a:custGeom>
              <a:avLst/>
              <a:gdLst/>
              <a:ahLst/>
              <a:cxnLst/>
              <a:rect l="l" t="t" r="r" b="b"/>
              <a:pathLst>
                <a:path w="1545" h="1047" extrusionOk="0">
                  <a:moveTo>
                    <a:pt x="1256" y="1"/>
                  </a:moveTo>
                  <a:cubicBezTo>
                    <a:pt x="1249" y="1"/>
                    <a:pt x="1241" y="3"/>
                    <a:pt x="1232" y="10"/>
                  </a:cubicBezTo>
                  <a:cubicBezTo>
                    <a:pt x="1232" y="10"/>
                    <a:pt x="1211" y="31"/>
                    <a:pt x="1232" y="52"/>
                  </a:cubicBezTo>
                  <a:cubicBezTo>
                    <a:pt x="1232" y="52"/>
                    <a:pt x="1232" y="73"/>
                    <a:pt x="1280" y="121"/>
                  </a:cubicBezTo>
                  <a:cubicBezTo>
                    <a:pt x="1301" y="184"/>
                    <a:pt x="1364" y="274"/>
                    <a:pt x="1412" y="385"/>
                  </a:cubicBezTo>
                  <a:cubicBezTo>
                    <a:pt x="1454" y="470"/>
                    <a:pt x="1475" y="581"/>
                    <a:pt x="1475" y="650"/>
                  </a:cubicBezTo>
                  <a:lnTo>
                    <a:pt x="1475" y="671"/>
                  </a:lnTo>
                  <a:cubicBezTo>
                    <a:pt x="1475" y="671"/>
                    <a:pt x="1433" y="692"/>
                    <a:pt x="1391" y="692"/>
                  </a:cubicBezTo>
                  <a:cubicBezTo>
                    <a:pt x="1343" y="692"/>
                    <a:pt x="1280" y="671"/>
                    <a:pt x="1190" y="623"/>
                  </a:cubicBezTo>
                  <a:cubicBezTo>
                    <a:pt x="1105" y="563"/>
                    <a:pt x="1005" y="460"/>
                    <a:pt x="900" y="282"/>
                  </a:cubicBezTo>
                  <a:lnTo>
                    <a:pt x="900" y="282"/>
                  </a:lnTo>
                  <a:cubicBezTo>
                    <a:pt x="890" y="264"/>
                    <a:pt x="883" y="253"/>
                    <a:pt x="883" y="253"/>
                  </a:cubicBezTo>
                  <a:lnTo>
                    <a:pt x="883" y="253"/>
                  </a:lnTo>
                  <a:cubicBezTo>
                    <a:pt x="883" y="253"/>
                    <a:pt x="883" y="253"/>
                    <a:pt x="883" y="253"/>
                  </a:cubicBezTo>
                  <a:cubicBezTo>
                    <a:pt x="883" y="253"/>
                    <a:pt x="874" y="241"/>
                    <a:pt x="860" y="241"/>
                  </a:cubicBezTo>
                  <a:cubicBezTo>
                    <a:pt x="853" y="241"/>
                    <a:pt x="844" y="244"/>
                    <a:pt x="836" y="253"/>
                  </a:cubicBezTo>
                  <a:cubicBezTo>
                    <a:pt x="836" y="253"/>
                    <a:pt x="815" y="274"/>
                    <a:pt x="836" y="295"/>
                  </a:cubicBezTo>
                  <a:cubicBezTo>
                    <a:pt x="836" y="295"/>
                    <a:pt x="836" y="295"/>
                    <a:pt x="836" y="295"/>
                  </a:cubicBezTo>
                  <a:lnTo>
                    <a:pt x="836" y="295"/>
                  </a:lnTo>
                  <a:cubicBezTo>
                    <a:pt x="836" y="295"/>
                    <a:pt x="836" y="317"/>
                    <a:pt x="862" y="359"/>
                  </a:cubicBezTo>
                  <a:cubicBezTo>
                    <a:pt x="904" y="406"/>
                    <a:pt x="947" y="491"/>
                    <a:pt x="968" y="581"/>
                  </a:cubicBezTo>
                  <a:cubicBezTo>
                    <a:pt x="1015" y="671"/>
                    <a:pt x="1037" y="755"/>
                    <a:pt x="1037" y="824"/>
                  </a:cubicBezTo>
                  <a:lnTo>
                    <a:pt x="1037" y="866"/>
                  </a:lnTo>
                  <a:lnTo>
                    <a:pt x="994" y="866"/>
                  </a:lnTo>
                  <a:cubicBezTo>
                    <a:pt x="968" y="866"/>
                    <a:pt x="926" y="845"/>
                    <a:pt x="862" y="803"/>
                  </a:cubicBezTo>
                  <a:cubicBezTo>
                    <a:pt x="772" y="713"/>
                    <a:pt x="682" y="602"/>
                    <a:pt x="619" y="518"/>
                  </a:cubicBezTo>
                  <a:cubicBezTo>
                    <a:pt x="571" y="470"/>
                    <a:pt x="550" y="428"/>
                    <a:pt x="529" y="385"/>
                  </a:cubicBezTo>
                  <a:lnTo>
                    <a:pt x="487" y="338"/>
                  </a:lnTo>
                  <a:lnTo>
                    <a:pt x="487" y="338"/>
                  </a:lnTo>
                  <a:cubicBezTo>
                    <a:pt x="487" y="338"/>
                    <a:pt x="487" y="338"/>
                    <a:pt x="487" y="338"/>
                  </a:cubicBezTo>
                  <a:cubicBezTo>
                    <a:pt x="487" y="327"/>
                    <a:pt x="481" y="322"/>
                    <a:pt x="473" y="322"/>
                  </a:cubicBezTo>
                  <a:cubicBezTo>
                    <a:pt x="464" y="322"/>
                    <a:pt x="452" y="327"/>
                    <a:pt x="439" y="338"/>
                  </a:cubicBezTo>
                  <a:cubicBezTo>
                    <a:pt x="439" y="338"/>
                    <a:pt x="418" y="359"/>
                    <a:pt x="439" y="359"/>
                  </a:cubicBezTo>
                  <a:cubicBezTo>
                    <a:pt x="439" y="359"/>
                    <a:pt x="439" y="367"/>
                    <a:pt x="444" y="381"/>
                  </a:cubicBezTo>
                  <a:lnTo>
                    <a:pt x="444" y="381"/>
                  </a:lnTo>
                  <a:lnTo>
                    <a:pt x="439" y="385"/>
                  </a:lnTo>
                  <a:cubicBezTo>
                    <a:pt x="439" y="385"/>
                    <a:pt x="444" y="393"/>
                    <a:pt x="454" y="406"/>
                  </a:cubicBezTo>
                  <a:lnTo>
                    <a:pt x="454" y="406"/>
                  </a:lnTo>
                  <a:cubicBezTo>
                    <a:pt x="457" y="413"/>
                    <a:pt x="461" y="420"/>
                    <a:pt x="466" y="428"/>
                  </a:cubicBezTo>
                  <a:cubicBezTo>
                    <a:pt x="487" y="518"/>
                    <a:pt x="571" y="734"/>
                    <a:pt x="571" y="866"/>
                  </a:cubicBezTo>
                  <a:cubicBezTo>
                    <a:pt x="571" y="914"/>
                    <a:pt x="550" y="956"/>
                    <a:pt x="550" y="977"/>
                  </a:cubicBezTo>
                  <a:lnTo>
                    <a:pt x="529" y="977"/>
                  </a:lnTo>
                  <a:cubicBezTo>
                    <a:pt x="529" y="977"/>
                    <a:pt x="508" y="977"/>
                    <a:pt x="487" y="956"/>
                  </a:cubicBezTo>
                  <a:cubicBezTo>
                    <a:pt x="466" y="935"/>
                    <a:pt x="418" y="866"/>
                    <a:pt x="376" y="803"/>
                  </a:cubicBezTo>
                  <a:cubicBezTo>
                    <a:pt x="286" y="713"/>
                    <a:pt x="222" y="581"/>
                    <a:pt x="175" y="491"/>
                  </a:cubicBezTo>
                  <a:cubicBezTo>
                    <a:pt x="133" y="428"/>
                    <a:pt x="111" y="385"/>
                    <a:pt x="90" y="359"/>
                  </a:cubicBezTo>
                  <a:cubicBezTo>
                    <a:pt x="90" y="317"/>
                    <a:pt x="69" y="317"/>
                    <a:pt x="69" y="317"/>
                  </a:cubicBezTo>
                  <a:cubicBezTo>
                    <a:pt x="69" y="295"/>
                    <a:pt x="43" y="295"/>
                    <a:pt x="21" y="295"/>
                  </a:cubicBezTo>
                  <a:cubicBezTo>
                    <a:pt x="21" y="295"/>
                    <a:pt x="0" y="317"/>
                    <a:pt x="21" y="338"/>
                  </a:cubicBezTo>
                  <a:cubicBezTo>
                    <a:pt x="21" y="338"/>
                    <a:pt x="111" y="518"/>
                    <a:pt x="222" y="692"/>
                  </a:cubicBezTo>
                  <a:cubicBezTo>
                    <a:pt x="265" y="782"/>
                    <a:pt x="333" y="866"/>
                    <a:pt x="376" y="935"/>
                  </a:cubicBezTo>
                  <a:cubicBezTo>
                    <a:pt x="397" y="956"/>
                    <a:pt x="418" y="999"/>
                    <a:pt x="466" y="1020"/>
                  </a:cubicBezTo>
                  <a:cubicBezTo>
                    <a:pt x="487" y="1046"/>
                    <a:pt x="508" y="1046"/>
                    <a:pt x="529" y="1046"/>
                  </a:cubicBezTo>
                  <a:cubicBezTo>
                    <a:pt x="550" y="1046"/>
                    <a:pt x="571" y="1046"/>
                    <a:pt x="598" y="1020"/>
                  </a:cubicBezTo>
                  <a:cubicBezTo>
                    <a:pt x="619" y="977"/>
                    <a:pt x="619" y="935"/>
                    <a:pt x="619" y="866"/>
                  </a:cubicBezTo>
                  <a:cubicBezTo>
                    <a:pt x="619" y="755"/>
                    <a:pt x="598" y="623"/>
                    <a:pt x="550" y="539"/>
                  </a:cubicBezTo>
                  <a:cubicBezTo>
                    <a:pt x="550" y="538"/>
                    <a:pt x="550" y="538"/>
                    <a:pt x="550" y="537"/>
                  </a:cubicBezTo>
                  <a:lnTo>
                    <a:pt x="550" y="537"/>
                  </a:lnTo>
                  <a:cubicBezTo>
                    <a:pt x="577" y="572"/>
                    <a:pt x="608" y="611"/>
                    <a:pt x="640" y="650"/>
                  </a:cubicBezTo>
                  <a:cubicBezTo>
                    <a:pt x="704" y="713"/>
                    <a:pt x="751" y="803"/>
                    <a:pt x="815" y="845"/>
                  </a:cubicBezTo>
                  <a:cubicBezTo>
                    <a:pt x="883" y="888"/>
                    <a:pt x="947" y="935"/>
                    <a:pt x="994" y="935"/>
                  </a:cubicBezTo>
                  <a:lnTo>
                    <a:pt x="1037" y="935"/>
                  </a:lnTo>
                  <a:cubicBezTo>
                    <a:pt x="1058" y="935"/>
                    <a:pt x="1079" y="914"/>
                    <a:pt x="1079" y="888"/>
                  </a:cubicBezTo>
                  <a:cubicBezTo>
                    <a:pt x="1100" y="866"/>
                    <a:pt x="1100" y="845"/>
                    <a:pt x="1100" y="824"/>
                  </a:cubicBezTo>
                  <a:cubicBezTo>
                    <a:pt x="1100" y="742"/>
                    <a:pt x="1065" y="648"/>
                    <a:pt x="1030" y="560"/>
                  </a:cubicBezTo>
                  <a:lnTo>
                    <a:pt x="1030" y="560"/>
                  </a:lnTo>
                  <a:cubicBezTo>
                    <a:pt x="1076" y="606"/>
                    <a:pt x="1123" y="642"/>
                    <a:pt x="1169" y="671"/>
                  </a:cubicBezTo>
                  <a:cubicBezTo>
                    <a:pt x="1259" y="734"/>
                    <a:pt x="1343" y="755"/>
                    <a:pt x="1391" y="755"/>
                  </a:cubicBezTo>
                  <a:cubicBezTo>
                    <a:pt x="1454" y="755"/>
                    <a:pt x="1497" y="734"/>
                    <a:pt x="1497" y="734"/>
                  </a:cubicBezTo>
                  <a:cubicBezTo>
                    <a:pt x="1544" y="713"/>
                    <a:pt x="1544" y="671"/>
                    <a:pt x="1544" y="650"/>
                  </a:cubicBezTo>
                  <a:cubicBezTo>
                    <a:pt x="1544" y="581"/>
                    <a:pt x="1523" y="518"/>
                    <a:pt x="1497" y="449"/>
                  </a:cubicBezTo>
                  <a:cubicBezTo>
                    <a:pt x="1433" y="253"/>
                    <a:pt x="1280" y="10"/>
                    <a:pt x="1280" y="10"/>
                  </a:cubicBezTo>
                  <a:cubicBezTo>
                    <a:pt x="1280" y="10"/>
                    <a:pt x="1270"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2;p73">
              <a:extLst>
                <a:ext uri="{FF2B5EF4-FFF2-40B4-BE49-F238E27FC236}">
                  <a16:creationId xmlns:a16="http://schemas.microsoft.com/office/drawing/2014/main" id="{2143BD30-EE8A-937D-5770-5B04D80071A7}"/>
                </a:ext>
              </a:extLst>
            </p:cNvPr>
            <p:cNvSpPr/>
            <p:nvPr/>
          </p:nvSpPr>
          <p:spPr>
            <a:xfrm>
              <a:off x="8208493" y="1710514"/>
              <a:ext cx="339976" cy="240853"/>
            </a:xfrm>
            <a:custGeom>
              <a:avLst/>
              <a:gdLst/>
              <a:ahLst/>
              <a:cxnLst/>
              <a:rect l="l" t="t" r="r" b="b"/>
              <a:pathLst>
                <a:path w="2401" h="1701" extrusionOk="0">
                  <a:moveTo>
                    <a:pt x="342" y="0"/>
                  </a:moveTo>
                  <a:cubicBezTo>
                    <a:pt x="337" y="0"/>
                    <a:pt x="334" y="1"/>
                    <a:pt x="334" y="1"/>
                  </a:cubicBezTo>
                  <a:lnTo>
                    <a:pt x="244" y="578"/>
                  </a:lnTo>
                  <a:cubicBezTo>
                    <a:pt x="244" y="578"/>
                    <a:pt x="1" y="1281"/>
                    <a:pt x="397" y="1413"/>
                  </a:cubicBezTo>
                  <a:cubicBezTo>
                    <a:pt x="811" y="1538"/>
                    <a:pt x="1386" y="1700"/>
                    <a:pt x="1707" y="1700"/>
                  </a:cubicBezTo>
                  <a:cubicBezTo>
                    <a:pt x="1726" y="1700"/>
                    <a:pt x="1744" y="1700"/>
                    <a:pt x="1761" y="1698"/>
                  </a:cubicBezTo>
                  <a:cubicBezTo>
                    <a:pt x="2004" y="1677"/>
                    <a:pt x="2248" y="1566"/>
                    <a:pt x="2248" y="995"/>
                  </a:cubicBezTo>
                  <a:lnTo>
                    <a:pt x="2401" y="424"/>
                  </a:lnTo>
                  <a:lnTo>
                    <a:pt x="2401" y="424"/>
                  </a:lnTo>
                  <a:cubicBezTo>
                    <a:pt x="2401" y="424"/>
                    <a:pt x="2359" y="424"/>
                    <a:pt x="2248" y="556"/>
                  </a:cubicBezTo>
                  <a:cubicBezTo>
                    <a:pt x="2097" y="748"/>
                    <a:pt x="1902" y="1239"/>
                    <a:pt x="1625" y="1239"/>
                  </a:cubicBezTo>
                  <a:cubicBezTo>
                    <a:pt x="1619" y="1239"/>
                    <a:pt x="1614" y="1239"/>
                    <a:pt x="1608" y="1238"/>
                  </a:cubicBezTo>
                  <a:cubicBezTo>
                    <a:pt x="1365" y="1238"/>
                    <a:pt x="884" y="1149"/>
                    <a:pt x="640" y="926"/>
                  </a:cubicBezTo>
                  <a:cubicBezTo>
                    <a:pt x="550" y="821"/>
                    <a:pt x="439" y="334"/>
                    <a:pt x="418" y="133"/>
                  </a:cubicBezTo>
                  <a:cubicBezTo>
                    <a:pt x="402" y="13"/>
                    <a:pt x="35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13;p73">
              <a:extLst>
                <a:ext uri="{FF2B5EF4-FFF2-40B4-BE49-F238E27FC236}">
                  <a16:creationId xmlns:a16="http://schemas.microsoft.com/office/drawing/2014/main" id="{6F2FCF11-355F-3699-C404-46DC1A769337}"/>
                </a:ext>
              </a:extLst>
            </p:cNvPr>
            <p:cNvSpPr/>
            <p:nvPr/>
          </p:nvSpPr>
          <p:spPr>
            <a:xfrm>
              <a:off x="7631327" y="2850964"/>
              <a:ext cx="552655" cy="1704521"/>
            </a:xfrm>
            <a:custGeom>
              <a:avLst/>
              <a:gdLst/>
              <a:ahLst/>
              <a:cxnLst/>
              <a:rect l="l" t="t" r="r" b="b"/>
              <a:pathLst>
                <a:path w="3903" h="12038" extrusionOk="0">
                  <a:moveTo>
                    <a:pt x="1998" y="0"/>
                  </a:moveTo>
                  <a:cubicBezTo>
                    <a:pt x="1990" y="0"/>
                    <a:pt x="1976" y="10"/>
                    <a:pt x="1962" y="10"/>
                  </a:cubicBezTo>
                  <a:cubicBezTo>
                    <a:pt x="1962" y="10"/>
                    <a:pt x="1475" y="935"/>
                    <a:pt x="994" y="1950"/>
                  </a:cubicBezTo>
                  <a:cubicBezTo>
                    <a:pt x="751" y="2458"/>
                    <a:pt x="508" y="2965"/>
                    <a:pt x="312" y="3425"/>
                  </a:cubicBezTo>
                  <a:cubicBezTo>
                    <a:pt x="222" y="3647"/>
                    <a:pt x="133" y="3843"/>
                    <a:pt x="90" y="4023"/>
                  </a:cubicBezTo>
                  <a:cubicBezTo>
                    <a:pt x="22" y="4176"/>
                    <a:pt x="0" y="4308"/>
                    <a:pt x="0" y="4419"/>
                  </a:cubicBezTo>
                  <a:cubicBezTo>
                    <a:pt x="0" y="4530"/>
                    <a:pt x="48" y="4705"/>
                    <a:pt x="111" y="4969"/>
                  </a:cubicBezTo>
                  <a:cubicBezTo>
                    <a:pt x="355" y="5852"/>
                    <a:pt x="994" y="7570"/>
                    <a:pt x="1586" y="9088"/>
                  </a:cubicBezTo>
                  <a:cubicBezTo>
                    <a:pt x="1872" y="9859"/>
                    <a:pt x="2163" y="10563"/>
                    <a:pt x="2380" y="11091"/>
                  </a:cubicBezTo>
                  <a:cubicBezTo>
                    <a:pt x="2491" y="11356"/>
                    <a:pt x="2580" y="11578"/>
                    <a:pt x="2644" y="11731"/>
                  </a:cubicBezTo>
                  <a:cubicBezTo>
                    <a:pt x="2691" y="11821"/>
                    <a:pt x="2713" y="11884"/>
                    <a:pt x="2734" y="11932"/>
                  </a:cubicBezTo>
                  <a:cubicBezTo>
                    <a:pt x="2755" y="11953"/>
                    <a:pt x="2755" y="11974"/>
                    <a:pt x="2776" y="11995"/>
                  </a:cubicBezTo>
                  <a:cubicBezTo>
                    <a:pt x="2776" y="12017"/>
                    <a:pt x="2797" y="12017"/>
                    <a:pt x="2797" y="12017"/>
                  </a:cubicBezTo>
                  <a:cubicBezTo>
                    <a:pt x="2797" y="12038"/>
                    <a:pt x="2824" y="12038"/>
                    <a:pt x="2845" y="12038"/>
                  </a:cubicBezTo>
                  <a:lnTo>
                    <a:pt x="3881" y="11668"/>
                  </a:lnTo>
                  <a:cubicBezTo>
                    <a:pt x="3902" y="11641"/>
                    <a:pt x="3902" y="11641"/>
                    <a:pt x="3902" y="11620"/>
                  </a:cubicBezTo>
                  <a:cubicBezTo>
                    <a:pt x="3881" y="11599"/>
                    <a:pt x="3881" y="11599"/>
                    <a:pt x="3855" y="11599"/>
                  </a:cubicBezTo>
                  <a:lnTo>
                    <a:pt x="2839" y="11969"/>
                  </a:lnTo>
                  <a:lnTo>
                    <a:pt x="2839" y="11969"/>
                  </a:lnTo>
                  <a:cubicBezTo>
                    <a:pt x="2835" y="11965"/>
                    <a:pt x="2831" y="11960"/>
                    <a:pt x="2824" y="11953"/>
                  </a:cubicBezTo>
                  <a:cubicBezTo>
                    <a:pt x="2776" y="11884"/>
                    <a:pt x="2713" y="11731"/>
                    <a:pt x="2623" y="11488"/>
                  </a:cubicBezTo>
                  <a:cubicBezTo>
                    <a:pt x="2268" y="10695"/>
                    <a:pt x="1634" y="9088"/>
                    <a:pt x="1079" y="7591"/>
                  </a:cubicBezTo>
                  <a:cubicBezTo>
                    <a:pt x="793" y="6862"/>
                    <a:pt x="550" y="6137"/>
                    <a:pt x="355" y="5561"/>
                  </a:cubicBezTo>
                  <a:cubicBezTo>
                    <a:pt x="265" y="5276"/>
                    <a:pt x="201" y="5032"/>
                    <a:pt x="133" y="4837"/>
                  </a:cubicBezTo>
                  <a:cubicBezTo>
                    <a:pt x="90" y="4636"/>
                    <a:pt x="69" y="4504"/>
                    <a:pt x="69" y="4419"/>
                  </a:cubicBezTo>
                  <a:cubicBezTo>
                    <a:pt x="69" y="4329"/>
                    <a:pt x="90" y="4197"/>
                    <a:pt x="154" y="4023"/>
                  </a:cubicBezTo>
                  <a:cubicBezTo>
                    <a:pt x="333" y="3446"/>
                    <a:pt x="815" y="2458"/>
                    <a:pt x="1238" y="1596"/>
                  </a:cubicBezTo>
                  <a:cubicBezTo>
                    <a:pt x="1433" y="1178"/>
                    <a:pt x="1634" y="782"/>
                    <a:pt x="1787" y="496"/>
                  </a:cubicBezTo>
                  <a:cubicBezTo>
                    <a:pt x="1851" y="364"/>
                    <a:pt x="1920" y="253"/>
                    <a:pt x="1962" y="168"/>
                  </a:cubicBezTo>
                  <a:cubicBezTo>
                    <a:pt x="2004" y="100"/>
                    <a:pt x="2031" y="57"/>
                    <a:pt x="2031" y="57"/>
                  </a:cubicBezTo>
                  <a:cubicBezTo>
                    <a:pt x="2031" y="36"/>
                    <a:pt x="2031" y="10"/>
                    <a:pt x="2004" y="10"/>
                  </a:cubicBezTo>
                  <a:cubicBezTo>
                    <a:pt x="2004" y="3"/>
                    <a:pt x="2002" y="0"/>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14;p73">
              <a:extLst>
                <a:ext uri="{FF2B5EF4-FFF2-40B4-BE49-F238E27FC236}">
                  <a16:creationId xmlns:a16="http://schemas.microsoft.com/office/drawing/2014/main" id="{7568B4BA-28E9-BA2F-FECD-6685E49F8263}"/>
                </a:ext>
              </a:extLst>
            </p:cNvPr>
            <p:cNvSpPr/>
            <p:nvPr/>
          </p:nvSpPr>
          <p:spPr>
            <a:xfrm>
              <a:off x="8105974" y="2896417"/>
              <a:ext cx="498706" cy="1696591"/>
            </a:xfrm>
            <a:custGeom>
              <a:avLst/>
              <a:gdLst/>
              <a:ahLst/>
              <a:cxnLst/>
              <a:rect l="l" t="t" r="r" b="b"/>
              <a:pathLst>
                <a:path w="3522" h="11982" extrusionOk="0">
                  <a:moveTo>
                    <a:pt x="3500" y="1"/>
                  </a:moveTo>
                  <a:cubicBezTo>
                    <a:pt x="3479" y="1"/>
                    <a:pt x="3479" y="22"/>
                    <a:pt x="3479" y="43"/>
                  </a:cubicBezTo>
                  <a:cubicBezTo>
                    <a:pt x="3437" y="529"/>
                    <a:pt x="3236" y="3480"/>
                    <a:pt x="3014" y="6298"/>
                  </a:cubicBezTo>
                  <a:cubicBezTo>
                    <a:pt x="2808" y="8979"/>
                    <a:pt x="2616" y="11537"/>
                    <a:pt x="2598" y="11787"/>
                  </a:cubicBezTo>
                  <a:lnTo>
                    <a:pt x="2598" y="11787"/>
                  </a:lnTo>
                  <a:lnTo>
                    <a:pt x="590" y="11916"/>
                  </a:lnTo>
                  <a:lnTo>
                    <a:pt x="590" y="11916"/>
                  </a:lnTo>
                  <a:cubicBezTo>
                    <a:pt x="569" y="11740"/>
                    <a:pt x="549" y="11247"/>
                    <a:pt x="529" y="10575"/>
                  </a:cubicBezTo>
                  <a:cubicBezTo>
                    <a:pt x="460" y="8502"/>
                    <a:pt x="439" y="4711"/>
                    <a:pt x="418" y="3236"/>
                  </a:cubicBezTo>
                  <a:cubicBezTo>
                    <a:pt x="397" y="2443"/>
                    <a:pt x="397" y="1740"/>
                    <a:pt x="397" y="1740"/>
                  </a:cubicBezTo>
                  <a:lnTo>
                    <a:pt x="397" y="1719"/>
                  </a:lnTo>
                  <a:lnTo>
                    <a:pt x="64" y="1275"/>
                  </a:lnTo>
                  <a:cubicBezTo>
                    <a:pt x="64" y="1264"/>
                    <a:pt x="58" y="1259"/>
                    <a:pt x="51" y="1259"/>
                  </a:cubicBezTo>
                  <a:cubicBezTo>
                    <a:pt x="43" y="1259"/>
                    <a:pt x="32" y="1264"/>
                    <a:pt x="21" y="1275"/>
                  </a:cubicBezTo>
                  <a:cubicBezTo>
                    <a:pt x="21" y="1275"/>
                    <a:pt x="0" y="1301"/>
                    <a:pt x="21" y="1323"/>
                  </a:cubicBezTo>
                  <a:lnTo>
                    <a:pt x="328" y="1740"/>
                  </a:lnTo>
                  <a:lnTo>
                    <a:pt x="328" y="2179"/>
                  </a:lnTo>
                  <a:cubicBezTo>
                    <a:pt x="349" y="2465"/>
                    <a:pt x="349" y="2840"/>
                    <a:pt x="349" y="3236"/>
                  </a:cubicBezTo>
                  <a:cubicBezTo>
                    <a:pt x="370" y="4230"/>
                    <a:pt x="370" y="6234"/>
                    <a:pt x="418" y="8085"/>
                  </a:cubicBezTo>
                  <a:cubicBezTo>
                    <a:pt x="418" y="9010"/>
                    <a:pt x="439" y="9893"/>
                    <a:pt x="460" y="10575"/>
                  </a:cubicBezTo>
                  <a:cubicBezTo>
                    <a:pt x="481" y="11278"/>
                    <a:pt x="503" y="11785"/>
                    <a:pt x="550" y="11960"/>
                  </a:cubicBezTo>
                  <a:cubicBezTo>
                    <a:pt x="550" y="11960"/>
                    <a:pt x="550" y="11981"/>
                    <a:pt x="571" y="11981"/>
                  </a:cubicBezTo>
                  <a:lnTo>
                    <a:pt x="2617" y="11849"/>
                  </a:lnTo>
                  <a:cubicBezTo>
                    <a:pt x="2644" y="11849"/>
                    <a:pt x="2665" y="11828"/>
                    <a:pt x="2665" y="11828"/>
                  </a:cubicBezTo>
                  <a:cubicBezTo>
                    <a:pt x="2665" y="11828"/>
                    <a:pt x="3479" y="1058"/>
                    <a:pt x="3521" y="43"/>
                  </a:cubicBezTo>
                  <a:cubicBezTo>
                    <a:pt x="3521" y="22"/>
                    <a:pt x="3521"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15;p73">
              <a:extLst>
                <a:ext uri="{FF2B5EF4-FFF2-40B4-BE49-F238E27FC236}">
                  <a16:creationId xmlns:a16="http://schemas.microsoft.com/office/drawing/2014/main" id="{BA161B55-7747-349B-CCE7-8F7B1DEB4908}"/>
                </a:ext>
              </a:extLst>
            </p:cNvPr>
            <p:cNvSpPr/>
            <p:nvPr/>
          </p:nvSpPr>
          <p:spPr>
            <a:xfrm>
              <a:off x="8074539" y="3358601"/>
              <a:ext cx="99685" cy="782171"/>
            </a:xfrm>
            <a:custGeom>
              <a:avLst/>
              <a:gdLst/>
              <a:ahLst/>
              <a:cxnLst/>
              <a:rect l="l" t="t" r="r" b="b"/>
              <a:pathLst>
                <a:path w="704" h="5524" extrusionOk="0">
                  <a:moveTo>
                    <a:pt x="563" y="0"/>
                  </a:moveTo>
                  <a:cubicBezTo>
                    <a:pt x="555" y="0"/>
                    <a:pt x="550" y="7"/>
                    <a:pt x="550" y="20"/>
                  </a:cubicBezTo>
                  <a:lnTo>
                    <a:pt x="0" y="1051"/>
                  </a:lnTo>
                  <a:lnTo>
                    <a:pt x="0" y="1077"/>
                  </a:lnTo>
                  <a:lnTo>
                    <a:pt x="640" y="5481"/>
                  </a:lnTo>
                  <a:cubicBezTo>
                    <a:pt x="640" y="5503"/>
                    <a:pt x="661" y="5524"/>
                    <a:pt x="661" y="5524"/>
                  </a:cubicBezTo>
                  <a:cubicBezTo>
                    <a:pt x="682" y="5503"/>
                    <a:pt x="703" y="5503"/>
                    <a:pt x="703" y="5481"/>
                  </a:cubicBezTo>
                  <a:lnTo>
                    <a:pt x="64" y="1077"/>
                  </a:lnTo>
                  <a:lnTo>
                    <a:pt x="619" y="41"/>
                  </a:lnTo>
                  <a:cubicBezTo>
                    <a:pt x="619" y="41"/>
                    <a:pt x="619" y="20"/>
                    <a:pt x="592" y="20"/>
                  </a:cubicBezTo>
                  <a:cubicBezTo>
                    <a:pt x="582" y="7"/>
                    <a:pt x="571"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16;p73">
              <a:extLst>
                <a:ext uri="{FF2B5EF4-FFF2-40B4-BE49-F238E27FC236}">
                  <a16:creationId xmlns:a16="http://schemas.microsoft.com/office/drawing/2014/main" id="{4B586538-2A78-395E-D8E7-79F5A427AC5C}"/>
                </a:ext>
              </a:extLst>
            </p:cNvPr>
            <p:cNvSpPr/>
            <p:nvPr/>
          </p:nvSpPr>
          <p:spPr>
            <a:xfrm>
              <a:off x="8224211" y="1945004"/>
              <a:ext cx="265212" cy="134090"/>
            </a:xfrm>
            <a:custGeom>
              <a:avLst/>
              <a:gdLst/>
              <a:ahLst/>
              <a:cxnLst/>
              <a:rect l="l" t="t" r="r" b="b"/>
              <a:pathLst>
                <a:path w="1873" h="947" extrusionOk="0">
                  <a:moveTo>
                    <a:pt x="22" y="0"/>
                  </a:moveTo>
                  <a:cubicBezTo>
                    <a:pt x="22" y="0"/>
                    <a:pt x="1" y="0"/>
                    <a:pt x="1" y="21"/>
                  </a:cubicBezTo>
                  <a:cubicBezTo>
                    <a:pt x="1" y="132"/>
                    <a:pt x="1" y="328"/>
                    <a:pt x="91" y="508"/>
                  </a:cubicBezTo>
                  <a:cubicBezTo>
                    <a:pt x="175" y="682"/>
                    <a:pt x="355" y="835"/>
                    <a:pt x="683" y="925"/>
                  </a:cubicBezTo>
                  <a:cubicBezTo>
                    <a:pt x="815" y="946"/>
                    <a:pt x="905" y="946"/>
                    <a:pt x="1016" y="946"/>
                  </a:cubicBezTo>
                  <a:cubicBezTo>
                    <a:pt x="1233" y="946"/>
                    <a:pt x="1412" y="883"/>
                    <a:pt x="1544" y="793"/>
                  </a:cubicBezTo>
                  <a:cubicBezTo>
                    <a:pt x="1698" y="682"/>
                    <a:pt x="1782" y="571"/>
                    <a:pt x="1851" y="439"/>
                  </a:cubicBezTo>
                  <a:cubicBezTo>
                    <a:pt x="1872" y="418"/>
                    <a:pt x="1851" y="418"/>
                    <a:pt x="1851" y="397"/>
                  </a:cubicBezTo>
                  <a:cubicBezTo>
                    <a:pt x="1830" y="397"/>
                    <a:pt x="1809" y="397"/>
                    <a:pt x="1809" y="418"/>
                  </a:cubicBezTo>
                  <a:cubicBezTo>
                    <a:pt x="1740" y="529"/>
                    <a:pt x="1650" y="640"/>
                    <a:pt x="1518" y="724"/>
                  </a:cubicBezTo>
                  <a:cubicBezTo>
                    <a:pt x="1386" y="835"/>
                    <a:pt x="1211" y="883"/>
                    <a:pt x="1016" y="883"/>
                  </a:cubicBezTo>
                  <a:cubicBezTo>
                    <a:pt x="905" y="883"/>
                    <a:pt x="815" y="883"/>
                    <a:pt x="704" y="857"/>
                  </a:cubicBezTo>
                  <a:cubicBezTo>
                    <a:pt x="397" y="793"/>
                    <a:pt x="223" y="640"/>
                    <a:pt x="154" y="486"/>
                  </a:cubicBezTo>
                  <a:cubicBezTo>
                    <a:pt x="64" y="307"/>
                    <a:pt x="64" y="132"/>
                    <a:pt x="64" y="21"/>
                  </a:cubicBezTo>
                  <a:cubicBezTo>
                    <a:pt x="64" y="0"/>
                    <a:pt x="43"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17;p73">
              <a:extLst>
                <a:ext uri="{FF2B5EF4-FFF2-40B4-BE49-F238E27FC236}">
                  <a16:creationId xmlns:a16="http://schemas.microsoft.com/office/drawing/2014/main" id="{6F10FC1B-ACC3-ED69-D135-D24410411DB0}"/>
                </a:ext>
              </a:extLst>
            </p:cNvPr>
            <p:cNvSpPr/>
            <p:nvPr/>
          </p:nvSpPr>
          <p:spPr>
            <a:xfrm>
              <a:off x="8660626" y="2182326"/>
              <a:ext cx="28603" cy="183507"/>
            </a:xfrm>
            <a:custGeom>
              <a:avLst/>
              <a:gdLst/>
              <a:ahLst/>
              <a:cxnLst/>
              <a:rect l="l" t="t" r="r" b="b"/>
              <a:pathLst>
                <a:path w="202" h="1296" extrusionOk="0">
                  <a:moveTo>
                    <a:pt x="22" y="0"/>
                  </a:moveTo>
                  <a:cubicBezTo>
                    <a:pt x="1" y="0"/>
                    <a:pt x="1" y="21"/>
                    <a:pt x="1" y="42"/>
                  </a:cubicBezTo>
                  <a:lnTo>
                    <a:pt x="133" y="1274"/>
                  </a:lnTo>
                  <a:cubicBezTo>
                    <a:pt x="133" y="1295"/>
                    <a:pt x="133" y="1295"/>
                    <a:pt x="154" y="1295"/>
                  </a:cubicBezTo>
                  <a:cubicBezTo>
                    <a:pt x="181" y="1295"/>
                    <a:pt x="202" y="1295"/>
                    <a:pt x="181" y="1274"/>
                  </a:cubicBezTo>
                  <a:lnTo>
                    <a:pt x="70" y="42"/>
                  </a:lnTo>
                  <a:cubicBezTo>
                    <a:pt x="70" y="21"/>
                    <a:pt x="49"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18;p73">
              <a:extLst>
                <a:ext uri="{FF2B5EF4-FFF2-40B4-BE49-F238E27FC236}">
                  <a16:creationId xmlns:a16="http://schemas.microsoft.com/office/drawing/2014/main" id="{BDA13F64-368A-9BD5-0B51-E5AF0FF2D4D6}"/>
                </a:ext>
              </a:extLst>
            </p:cNvPr>
            <p:cNvSpPr/>
            <p:nvPr/>
          </p:nvSpPr>
          <p:spPr>
            <a:xfrm>
              <a:off x="8015349" y="3463952"/>
              <a:ext cx="68250" cy="52532"/>
            </a:xfrm>
            <a:custGeom>
              <a:avLst/>
              <a:gdLst/>
              <a:ahLst/>
              <a:cxnLst/>
              <a:rect l="l" t="t" r="r" b="b"/>
              <a:pathLst>
                <a:path w="482" h="371" extrusionOk="0">
                  <a:moveTo>
                    <a:pt x="43" y="0"/>
                  </a:moveTo>
                  <a:cubicBezTo>
                    <a:pt x="22" y="0"/>
                    <a:pt x="1" y="0"/>
                    <a:pt x="1" y="21"/>
                  </a:cubicBezTo>
                  <a:cubicBezTo>
                    <a:pt x="1" y="43"/>
                    <a:pt x="1" y="69"/>
                    <a:pt x="22" y="69"/>
                  </a:cubicBezTo>
                  <a:cubicBezTo>
                    <a:pt x="154" y="132"/>
                    <a:pt x="307" y="222"/>
                    <a:pt x="418" y="355"/>
                  </a:cubicBezTo>
                  <a:cubicBezTo>
                    <a:pt x="429" y="365"/>
                    <a:pt x="439" y="370"/>
                    <a:pt x="447" y="370"/>
                  </a:cubicBezTo>
                  <a:cubicBezTo>
                    <a:pt x="455" y="370"/>
                    <a:pt x="461" y="365"/>
                    <a:pt x="461" y="355"/>
                  </a:cubicBezTo>
                  <a:cubicBezTo>
                    <a:pt x="482" y="355"/>
                    <a:pt x="482" y="333"/>
                    <a:pt x="461" y="307"/>
                  </a:cubicBezTo>
                  <a:cubicBezTo>
                    <a:pt x="328" y="175"/>
                    <a:pt x="196" y="69"/>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19;p73">
              <a:extLst>
                <a:ext uri="{FF2B5EF4-FFF2-40B4-BE49-F238E27FC236}">
                  <a16:creationId xmlns:a16="http://schemas.microsoft.com/office/drawing/2014/main" id="{C7A2BBC9-E944-5FF4-C863-62930D2B62D3}"/>
                </a:ext>
              </a:extLst>
            </p:cNvPr>
            <p:cNvSpPr/>
            <p:nvPr/>
          </p:nvSpPr>
          <p:spPr>
            <a:xfrm>
              <a:off x="8792598" y="2557143"/>
              <a:ext cx="95862" cy="99117"/>
            </a:xfrm>
            <a:custGeom>
              <a:avLst/>
              <a:gdLst/>
              <a:ahLst/>
              <a:cxnLst/>
              <a:rect l="l" t="t" r="r" b="b"/>
              <a:pathLst>
                <a:path w="677" h="700" extrusionOk="0">
                  <a:moveTo>
                    <a:pt x="7" y="1"/>
                  </a:moveTo>
                  <a:cubicBezTo>
                    <a:pt x="0" y="1"/>
                    <a:pt x="3" y="12"/>
                    <a:pt x="15" y="39"/>
                  </a:cubicBezTo>
                  <a:cubicBezTo>
                    <a:pt x="216" y="367"/>
                    <a:pt x="391" y="700"/>
                    <a:pt x="391" y="700"/>
                  </a:cubicBezTo>
                  <a:cubicBezTo>
                    <a:pt x="502" y="631"/>
                    <a:pt x="544" y="546"/>
                    <a:pt x="676" y="435"/>
                  </a:cubicBezTo>
                  <a:cubicBezTo>
                    <a:pt x="676" y="435"/>
                    <a:pt x="502" y="414"/>
                    <a:pt x="370" y="303"/>
                  </a:cubicBezTo>
                  <a:cubicBezTo>
                    <a:pt x="192" y="181"/>
                    <a:pt x="32"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20;p73">
              <a:extLst>
                <a:ext uri="{FF2B5EF4-FFF2-40B4-BE49-F238E27FC236}">
                  <a16:creationId xmlns:a16="http://schemas.microsoft.com/office/drawing/2014/main" id="{734A65EF-2461-CFAF-699F-9FBC8B3A5240}"/>
                </a:ext>
              </a:extLst>
            </p:cNvPr>
            <p:cNvSpPr/>
            <p:nvPr/>
          </p:nvSpPr>
          <p:spPr>
            <a:xfrm>
              <a:off x="8308039" y="1817989"/>
              <a:ext cx="143863" cy="92603"/>
            </a:xfrm>
            <a:custGeom>
              <a:avLst/>
              <a:gdLst/>
              <a:ahLst/>
              <a:cxnLst/>
              <a:rect l="l" t="t" r="r" b="b"/>
              <a:pathLst>
                <a:path w="1016" h="654" extrusionOk="0">
                  <a:moveTo>
                    <a:pt x="420" y="0"/>
                  </a:moveTo>
                  <a:cubicBezTo>
                    <a:pt x="375" y="0"/>
                    <a:pt x="338" y="5"/>
                    <a:pt x="313" y="14"/>
                  </a:cubicBezTo>
                  <a:cubicBezTo>
                    <a:pt x="181" y="62"/>
                    <a:pt x="1" y="458"/>
                    <a:pt x="1" y="458"/>
                  </a:cubicBezTo>
                  <a:lnTo>
                    <a:pt x="202" y="479"/>
                  </a:lnTo>
                  <a:lnTo>
                    <a:pt x="355" y="167"/>
                  </a:lnTo>
                  <a:lnTo>
                    <a:pt x="730" y="257"/>
                  </a:lnTo>
                  <a:lnTo>
                    <a:pt x="820" y="654"/>
                  </a:lnTo>
                  <a:lnTo>
                    <a:pt x="1016" y="633"/>
                  </a:lnTo>
                  <a:cubicBezTo>
                    <a:pt x="1016" y="633"/>
                    <a:pt x="952" y="167"/>
                    <a:pt x="884" y="104"/>
                  </a:cubicBezTo>
                  <a:cubicBezTo>
                    <a:pt x="814" y="51"/>
                    <a:pt x="575"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macro_competition</a:t>
            </a:r>
            <a:endParaRPr dirty="0"/>
          </a:p>
        </p:txBody>
      </p:sp>
      <p:sp>
        <p:nvSpPr>
          <p:cNvPr id="1352" name="Google Shape;1352;p4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._</a:t>
            </a:r>
            <a:r>
              <a:rPr lang="en-US" dirty="0" err="1"/>
              <a:t>train_dataset</a:t>
            </a:r>
            <a:endParaRPr lang="en-US" dirty="0"/>
          </a:p>
          <a:p>
            <a:pPr marL="0" lvl="0" indent="0" algn="ctr" rtl="0">
              <a:spcBef>
                <a:spcPts val="0"/>
              </a:spcBef>
              <a:spcAft>
                <a:spcPts val="0"/>
              </a:spcAft>
              <a:buNone/>
            </a:pPr>
            <a:r>
              <a:rPr lang="en-US" dirty="0"/>
              <a:t>._</a:t>
            </a:r>
            <a:r>
              <a:rPr lang="en-US" dirty="0" err="1"/>
              <a:t>validation_dataset</a:t>
            </a:r>
            <a:endParaRPr lang="en-US" dirty="0"/>
          </a:p>
          <a:p>
            <a:pPr marL="0" lvl="0" indent="0" algn="ctr" rtl="0">
              <a:spcBef>
                <a:spcPts val="0"/>
              </a:spcBef>
              <a:spcAft>
                <a:spcPts val="0"/>
              </a:spcAft>
              <a:buNone/>
            </a:pPr>
            <a:r>
              <a:rPr lang="en-US" dirty="0"/>
              <a:t>._</a:t>
            </a:r>
            <a:r>
              <a:rPr lang="en-US" dirty="0" err="1"/>
              <a:t>test_dataset_without_labels</a:t>
            </a:r>
            <a:br>
              <a:rPr lang="en-US" dirty="0"/>
            </a:br>
            <a:endParaRPr dirty="0"/>
          </a:p>
        </p:txBody>
      </p:sp>
      <p:sp>
        <p:nvSpPr>
          <p:cNvPr id="1353" name="Google Shape;1353;p4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rain.py</a:t>
            </a:r>
            <a:br>
              <a:rPr lang="en" dirty="0"/>
            </a:br>
            <a:r>
              <a:rPr lang="en-US" dirty="0"/>
              <a:t>I</a:t>
            </a:r>
            <a:r>
              <a:rPr lang="en-US" sz="1400" dirty="0"/>
              <a:t>nterface.py</a:t>
            </a:r>
            <a:endParaRPr dirty="0"/>
          </a:p>
        </p:txBody>
      </p:sp>
      <p:sp>
        <p:nvSpPr>
          <p:cNvPr id="1354" name="Google Shape;1354;p46"/>
          <p:cNvSpPr txBox="1">
            <a:spLocks noGrp="1"/>
          </p:cNvSpPr>
          <p:nvPr>
            <p:ph type="subTitle" idx="3"/>
          </p:nvPr>
        </p:nvSpPr>
        <p:spPr>
          <a:xfrm>
            <a:off x="2936062" y="3653801"/>
            <a:ext cx="3271875"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Well trained model</a:t>
            </a:r>
          </a:p>
          <a:p>
            <a:pPr marL="0" lvl="0" indent="0" algn="ctr" rtl="0">
              <a:spcBef>
                <a:spcPts val="0"/>
              </a:spcBef>
              <a:spcAft>
                <a:spcPts val="0"/>
              </a:spcAft>
              <a:buNone/>
            </a:pPr>
            <a:r>
              <a:rPr lang="en-US" dirty="0"/>
              <a:t>New dataset._</a:t>
            </a:r>
            <a:r>
              <a:rPr lang="en-US" dirty="0" err="1"/>
              <a:t>test_dataset_with_labels</a:t>
            </a:r>
            <a:endParaRPr dirty="0"/>
          </a:p>
        </p:txBody>
      </p:sp>
      <p:sp>
        <p:nvSpPr>
          <p:cNvPr id="1356" name="Google Shape;1356;p4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a:t>
            </a:r>
            <a:r>
              <a:rPr lang="en" dirty="0"/>
              <a:t>ur dataset</a:t>
            </a:r>
            <a:endParaRPr dirty="0"/>
          </a:p>
        </p:txBody>
      </p:sp>
      <p:sp>
        <p:nvSpPr>
          <p:cNvPr id="1357" name="Google Shape;1357;p46"/>
          <p:cNvSpPr txBox="1">
            <a:spLocks noGrp="1"/>
          </p:cNvSpPr>
          <p:nvPr>
            <p:ph type="subTitle" idx="6"/>
          </p:nvPr>
        </p:nvSpPr>
        <p:spPr>
          <a:xfrm>
            <a:off x="3385500" y="3148301"/>
            <a:ext cx="2373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output</a:t>
            </a:r>
            <a:endParaRPr dirty="0"/>
          </a:p>
        </p:txBody>
      </p:sp>
      <p:sp>
        <p:nvSpPr>
          <p:cNvPr id="1358" name="Google Shape;1358;p4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a:t>
            </a:r>
            <a:r>
              <a:rPr lang="en" dirty="0"/>
              <a:t>ur code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we train our model</a:t>
            </a:r>
          </a:p>
        </p:txBody>
      </p:sp>
      <p:sp>
        <p:nvSpPr>
          <p:cNvPr id="1563" name="Google Shape;1563;p50"/>
          <p:cNvSpPr txBox="1">
            <a:spLocks noGrp="1"/>
          </p:cNvSpPr>
          <p:nvPr>
            <p:ph type="subTitle" idx="1"/>
          </p:nvPr>
        </p:nvSpPr>
        <p:spPr>
          <a:xfrm>
            <a:off x="1604376" y="1472861"/>
            <a:ext cx="4411141" cy="3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numerical figure that reflects the importance of a word in a document within a collection of documents</a:t>
            </a:r>
            <a:endParaRPr dirty="0"/>
          </a:p>
        </p:txBody>
      </p:sp>
      <p:sp>
        <p:nvSpPr>
          <p:cNvPr id="1564" name="Google Shape;1564;p50"/>
          <p:cNvSpPr txBox="1">
            <a:spLocks noGrp="1"/>
          </p:cNvSpPr>
          <p:nvPr>
            <p:ph type="subTitle" idx="2"/>
          </p:nvPr>
        </p:nvSpPr>
        <p:spPr>
          <a:xfrm>
            <a:off x="1553968" y="2275684"/>
            <a:ext cx="4827106" cy="435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Builds multiple decision trees during training and merges them together to improve accuracy and generalization for classification and regression tasks.</a:t>
            </a:r>
            <a:endParaRPr dirty="0"/>
          </a:p>
        </p:txBody>
      </p:sp>
      <p:sp>
        <p:nvSpPr>
          <p:cNvPr id="1565" name="Google Shape;1565;p50"/>
          <p:cNvSpPr txBox="1">
            <a:spLocks noGrp="1"/>
          </p:cNvSpPr>
          <p:nvPr>
            <p:ph type="subTitle" idx="8"/>
          </p:nvPr>
        </p:nvSpPr>
        <p:spPr>
          <a:xfrm>
            <a:off x="1618113" y="4008200"/>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endParaRPr dirty="0"/>
          </a:p>
        </p:txBody>
      </p:sp>
      <p:sp>
        <p:nvSpPr>
          <p:cNvPr id="1566" name="Google Shape;1566;p50"/>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Tf-idf</a:t>
            </a:r>
            <a:endParaRPr dirty="0"/>
          </a:p>
        </p:txBody>
      </p:sp>
      <p:sp>
        <p:nvSpPr>
          <p:cNvPr id="1567" name="Google Shape;1567;p50"/>
          <p:cNvSpPr txBox="1">
            <a:spLocks noGrp="1"/>
          </p:cNvSpPr>
          <p:nvPr>
            <p:ph type="subTitle" idx="6"/>
          </p:nvPr>
        </p:nvSpPr>
        <p:spPr>
          <a:xfrm>
            <a:off x="1618113" y="3111217"/>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KNeighbors</a:t>
            </a:r>
            <a:endParaRPr dirty="0"/>
          </a:p>
        </p:txBody>
      </p:sp>
      <p:sp>
        <p:nvSpPr>
          <p:cNvPr id="1568" name="Google Shape;1568;p50"/>
          <p:cNvSpPr txBox="1">
            <a:spLocks noGrp="1"/>
          </p:cNvSpPr>
          <p:nvPr>
            <p:ph type="subTitle" idx="3"/>
          </p:nvPr>
        </p:nvSpPr>
        <p:spPr>
          <a:xfrm>
            <a:off x="1618113" y="3355465"/>
            <a:ext cx="4040700" cy="3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Classifies a data point based on the majority class of its k nearest neighbors in the feature space.</a:t>
            </a:r>
            <a:endParaRPr dirty="0"/>
          </a:p>
        </p:txBody>
      </p:sp>
      <p:sp>
        <p:nvSpPr>
          <p:cNvPr id="1569" name="Google Shape;1569;p50"/>
          <p:cNvSpPr txBox="1">
            <a:spLocks noGrp="1"/>
          </p:cNvSpPr>
          <p:nvPr>
            <p:ph type="subTitle" idx="4"/>
          </p:nvPr>
        </p:nvSpPr>
        <p:spPr>
          <a:xfrm>
            <a:off x="1618120" y="4252390"/>
            <a:ext cx="6077070" cy="3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builds a series of decision trees sequentially, where each tree corrects the errors of the previous one, and it combines their predictions to make a final, more accurate prediction</a:t>
            </a:r>
            <a:endParaRPr dirty="0"/>
          </a:p>
        </p:txBody>
      </p:sp>
      <p:sp>
        <p:nvSpPr>
          <p:cNvPr id="1570" name="Google Shape;1570;p50"/>
          <p:cNvSpPr txBox="1">
            <a:spLocks noGrp="1"/>
          </p:cNvSpPr>
          <p:nvPr>
            <p:ph type="subTitle" idx="7"/>
          </p:nvPr>
        </p:nvSpPr>
        <p:spPr>
          <a:xfrm>
            <a:off x="1552302" y="2108597"/>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RandomForest</a:t>
            </a:r>
            <a:endParaRPr dirty="0"/>
          </a:p>
        </p:txBody>
      </p:sp>
      <p:sp>
        <p:nvSpPr>
          <p:cNvPr id="1571" name="Google Shape;1571;p50"/>
          <p:cNvSpPr/>
          <p:nvPr/>
        </p:nvSpPr>
        <p:spPr>
          <a:xfrm>
            <a:off x="719992" y="1146370"/>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719992" y="2052637"/>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719992" y="2958903"/>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719992" y="3865170"/>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50"/>
          <p:cNvGrpSpPr/>
          <p:nvPr/>
        </p:nvGrpSpPr>
        <p:grpSpPr>
          <a:xfrm>
            <a:off x="925651" y="2263552"/>
            <a:ext cx="343315" cy="286725"/>
            <a:chOff x="1288876" y="1944352"/>
            <a:chExt cx="343315" cy="286725"/>
          </a:xfrm>
        </p:grpSpPr>
        <p:sp>
          <p:nvSpPr>
            <p:cNvPr id="1576" name="Google Shape;1576;p50"/>
            <p:cNvSpPr/>
            <p:nvPr/>
          </p:nvSpPr>
          <p:spPr>
            <a:xfrm>
              <a:off x="1288876" y="1944352"/>
              <a:ext cx="343315" cy="286725"/>
            </a:xfrm>
            <a:custGeom>
              <a:avLst/>
              <a:gdLst/>
              <a:ahLst/>
              <a:cxnLst/>
              <a:rect l="l" t="t" r="r" b="b"/>
              <a:pathLst>
                <a:path w="14930" h="12469" extrusionOk="0">
                  <a:moveTo>
                    <a:pt x="11586" y="6712"/>
                  </a:moveTo>
                  <a:lnTo>
                    <a:pt x="12214" y="6980"/>
                  </a:lnTo>
                  <a:lnTo>
                    <a:pt x="12045" y="7416"/>
                  </a:lnTo>
                  <a:cubicBezTo>
                    <a:pt x="11993" y="7509"/>
                    <a:pt x="12022" y="7608"/>
                    <a:pt x="12115" y="7683"/>
                  </a:cubicBezTo>
                  <a:cubicBezTo>
                    <a:pt x="12260" y="7800"/>
                    <a:pt x="12406" y="7945"/>
                    <a:pt x="12551" y="8119"/>
                  </a:cubicBezTo>
                  <a:cubicBezTo>
                    <a:pt x="12590" y="8172"/>
                    <a:pt x="12652" y="8198"/>
                    <a:pt x="12723" y="8198"/>
                  </a:cubicBezTo>
                  <a:cubicBezTo>
                    <a:pt x="12746" y="8198"/>
                    <a:pt x="12771" y="8195"/>
                    <a:pt x="12795" y="8189"/>
                  </a:cubicBezTo>
                  <a:lnTo>
                    <a:pt x="13232" y="7997"/>
                  </a:lnTo>
                  <a:lnTo>
                    <a:pt x="13499" y="8649"/>
                  </a:lnTo>
                  <a:lnTo>
                    <a:pt x="13063" y="8817"/>
                  </a:lnTo>
                  <a:cubicBezTo>
                    <a:pt x="12964" y="8870"/>
                    <a:pt x="12917" y="8963"/>
                    <a:pt x="12941" y="9062"/>
                  </a:cubicBezTo>
                  <a:cubicBezTo>
                    <a:pt x="12964" y="9254"/>
                    <a:pt x="12964" y="9475"/>
                    <a:pt x="12917" y="9666"/>
                  </a:cubicBezTo>
                  <a:cubicBezTo>
                    <a:pt x="12917" y="9789"/>
                    <a:pt x="12964" y="9887"/>
                    <a:pt x="13063" y="9911"/>
                  </a:cubicBezTo>
                  <a:lnTo>
                    <a:pt x="13499" y="10103"/>
                  </a:lnTo>
                  <a:lnTo>
                    <a:pt x="13208" y="10737"/>
                  </a:lnTo>
                  <a:lnTo>
                    <a:pt x="12795" y="10562"/>
                  </a:lnTo>
                  <a:cubicBezTo>
                    <a:pt x="12763" y="10547"/>
                    <a:pt x="12728" y="10539"/>
                    <a:pt x="12694" y="10539"/>
                  </a:cubicBezTo>
                  <a:cubicBezTo>
                    <a:pt x="12624" y="10539"/>
                    <a:pt x="12559" y="10571"/>
                    <a:pt x="12528" y="10638"/>
                  </a:cubicBezTo>
                  <a:cubicBezTo>
                    <a:pt x="12406" y="10783"/>
                    <a:pt x="12260" y="10928"/>
                    <a:pt x="12092" y="11051"/>
                  </a:cubicBezTo>
                  <a:cubicBezTo>
                    <a:pt x="12022" y="11120"/>
                    <a:pt x="11970" y="11219"/>
                    <a:pt x="12022" y="11318"/>
                  </a:cubicBezTo>
                  <a:lnTo>
                    <a:pt x="12191" y="11754"/>
                  </a:lnTo>
                  <a:lnTo>
                    <a:pt x="11533" y="12016"/>
                  </a:lnTo>
                  <a:lnTo>
                    <a:pt x="11365" y="11580"/>
                  </a:lnTo>
                  <a:cubicBezTo>
                    <a:pt x="11341" y="11510"/>
                    <a:pt x="11243" y="11434"/>
                    <a:pt x="11173" y="11434"/>
                  </a:cubicBezTo>
                  <a:lnTo>
                    <a:pt x="11149" y="11434"/>
                  </a:lnTo>
                  <a:cubicBezTo>
                    <a:pt x="11039" y="11461"/>
                    <a:pt x="10936" y="11474"/>
                    <a:pt x="10833" y="11474"/>
                  </a:cubicBezTo>
                  <a:cubicBezTo>
                    <a:pt x="10729" y="11474"/>
                    <a:pt x="10626" y="11461"/>
                    <a:pt x="10516" y="11434"/>
                  </a:cubicBezTo>
                  <a:cubicBezTo>
                    <a:pt x="10423" y="11434"/>
                    <a:pt x="10324" y="11487"/>
                    <a:pt x="10277" y="11580"/>
                  </a:cubicBezTo>
                  <a:lnTo>
                    <a:pt x="10103" y="12016"/>
                  </a:lnTo>
                  <a:lnTo>
                    <a:pt x="9451" y="11725"/>
                  </a:lnTo>
                  <a:lnTo>
                    <a:pt x="9643" y="11318"/>
                  </a:lnTo>
                  <a:cubicBezTo>
                    <a:pt x="9666" y="11219"/>
                    <a:pt x="9643" y="11120"/>
                    <a:pt x="9573" y="11051"/>
                  </a:cubicBezTo>
                  <a:cubicBezTo>
                    <a:pt x="9550" y="11027"/>
                    <a:pt x="9521" y="10975"/>
                    <a:pt x="9475" y="10975"/>
                  </a:cubicBezTo>
                  <a:cubicBezTo>
                    <a:pt x="9352" y="10853"/>
                    <a:pt x="9230" y="10737"/>
                    <a:pt x="9137" y="10614"/>
                  </a:cubicBezTo>
                  <a:cubicBezTo>
                    <a:pt x="9102" y="10548"/>
                    <a:pt x="9038" y="10516"/>
                    <a:pt x="8970" y="10516"/>
                  </a:cubicBezTo>
                  <a:cubicBezTo>
                    <a:pt x="8937" y="10516"/>
                    <a:pt x="8902" y="10523"/>
                    <a:pt x="8870" y="10539"/>
                  </a:cubicBezTo>
                  <a:lnTo>
                    <a:pt x="8457" y="10707"/>
                  </a:lnTo>
                  <a:lnTo>
                    <a:pt x="8189" y="10056"/>
                  </a:lnTo>
                  <a:lnTo>
                    <a:pt x="8625" y="9887"/>
                  </a:lnTo>
                  <a:cubicBezTo>
                    <a:pt x="8701" y="9864"/>
                    <a:pt x="8771" y="9765"/>
                    <a:pt x="8748" y="9643"/>
                  </a:cubicBezTo>
                  <a:cubicBezTo>
                    <a:pt x="8724" y="9451"/>
                    <a:pt x="8724" y="9230"/>
                    <a:pt x="8748" y="9038"/>
                  </a:cubicBezTo>
                  <a:cubicBezTo>
                    <a:pt x="8771" y="8939"/>
                    <a:pt x="8724" y="8846"/>
                    <a:pt x="8625" y="8794"/>
                  </a:cubicBezTo>
                  <a:lnTo>
                    <a:pt x="8189" y="8625"/>
                  </a:lnTo>
                  <a:lnTo>
                    <a:pt x="8457" y="7974"/>
                  </a:lnTo>
                  <a:lnTo>
                    <a:pt x="8893" y="8166"/>
                  </a:lnTo>
                  <a:cubicBezTo>
                    <a:pt x="8917" y="8172"/>
                    <a:pt x="8941" y="8175"/>
                    <a:pt x="8965" y="8175"/>
                  </a:cubicBezTo>
                  <a:cubicBezTo>
                    <a:pt x="9037" y="8175"/>
                    <a:pt x="9104" y="8147"/>
                    <a:pt x="9161" y="8090"/>
                  </a:cubicBezTo>
                  <a:cubicBezTo>
                    <a:pt x="9283" y="7922"/>
                    <a:pt x="9428" y="7776"/>
                    <a:pt x="9597" y="7654"/>
                  </a:cubicBezTo>
                  <a:cubicBezTo>
                    <a:pt x="9666" y="7608"/>
                    <a:pt x="9696" y="7486"/>
                    <a:pt x="9666" y="7392"/>
                  </a:cubicBezTo>
                  <a:lnTo>
                    <a:pt x="9498" y="6956"/>
                  </a:lnTo>
                  <a:lnTo>
                    <a:pt x="10132" y="6712"/>
                  </a:lnTo>
                  <a:lnTo>
                    <a:pt x="10300" y="7125"/>
                  </a:lnTo>
                  <a:cubicBezTo>
                    <a:pt x="10341" y="7206"/>
                    <a:pt x="10422" y="7275"/>
                    <a:pt x="10504" y="7275"/>
                  </a:cubicBezTo>
                  <a:cubicBezTo>
                    <a:pt x="10516" y="7275"/>
                    <a:pt x="10527" y="7273"/>
                    <a:pt x="10539" y="7270"/>
                  </a:cubicBezTo>
                  <a:cubicBezTo>
                    <a:pt x="10649" y="7259"/>
                    <a:pt x="10753" y="7253"/>
                    <a:pt x="10856" y="7253"/>
                  </a:cubicBezTo>
                  <a:cubicBezTo>
                    <a:pt x="10959" y="7253"/>
                    <a:pt x="11062" y="7259"/>
                    <a:pt x="11173" y="7270"/>
                  </a:cubicBezTo>
                  <a:cubicBezTo>
                    <a:pt x="11189" y="7274"/>
                    <a:pt x="11205" y="7276"/>
                    <a:pt x="11220" y="7276"/>
                  </a:cubicBezTo>
                  <a:cubicBezTo>
                    <a:pt x="11297" y="7276"/>
                    <a:pt x="11369" y="7230"/>
                    <a:pt x="11388" y="7148"/>
                  </a:cubicBezTo>
                  <a:lnTo>
                    <a:pt x="11586" y="6712"/>
                  </a:lnTo>
                  <a:close/>
                  <a:moveTo>
                    <a:pt x="1117" y="1"/>
                  </a:moveTo>
                  <a:cubicBezTo>
                    <a:pt x="483" y="1"/>
                    <a:pt x="1" y="507"/>
                    <a:pt x="1" y="1112"/>
                  </a:cubicBezTo>
                  <a:lnTo>
                    <a:pt x="1" y="10271"/>
                  </a:lnTo>
                  <a:cubicBezTo>
                    <a:pt x="1" y="10882"/>
                    <a:pt x="483" y="11388"/>
                    <a:pt x="1117" y="11388"/>
                  </a:cubicBezTo>
                  <a:lnTo>
                    <a:pt x="9137" y="11388"/>
                  </a:lnTo>
                  <a:lnTo>
                    <a:pt x="9038" y="11609"/>
                  </a:lnTo>
                  <a:cubicBezTo>
                    <a:pt x="8992" y="11702"/>
                    <a:pt x="8992" y="11801"/>
                    <a:pt x="9038" y="11900"/>
                  </a:cubicBezTo>
                  <a:cubicBezTo>
                    <a:pt x="9085" y="11993"/>
                    <a:pt x="9161" y="12092"/>
                    <a:pt x="9259" y="12115"/>
                  </a:cubicBezTo>
                  <a:lnTo>
                    <a:pt x="9957" y="12429"/>
                  </a:lnTo>
                  <a:cubicBezTo>
                    <a:pt x="10008" y="12446"/>
                    <a:pt x="10058" y="12454"/>
                    <a:pt x="10107" y="12454"/>
                  </a:cubicBezTo>
                  <a:cubicBezTo>
                    <a:pt x="10271" y="12454"/>
                    <a:pt x="10416" y="12362"/>
                    <a:pt x="10492" y="12214"/>
                  </a:cubicBezTo>
                  <a:lnTo>
                    <a:pt x="10614" y="11900"/>
                  </a:lnTo>
                  <a:cubicBezTo>
                    <a:pt x="10711" y="11900"/>
                    <a:pt x="10808" y="11910"/>
                    <a:pt x="10898" y="11910"/>
                  </a:cubicBezTo>
                  <a:cubicBezTo>
                    <a:pt x="10943" y="11910"/>
                    <a:pt x="10987" y="11907"/>
                    <a:pt x="11027" y="11900"/>
                  </a:cubicBezTo>
                  <a:lnTo>
                    <a:pt x="11149" y="12214"/>
                  </a:lnTo>
                  <a:cubicBezTo>
                    <a:pt x="11196" y="12307"/>
                    <a:pt x="11266" y="12382"/>
                    <a:pt x="11365" y="12429"/>
                  </a:cubicBezTo>
                  <a:cubicBezTo>
                    <a:pt x="11414" y="12455"/>
                    <a:pt x="11469" y="12468"/>
                    <a:pt x="11524" y="12468"/>
                  </a:cubicBezTo>
                  <a:cubicBezTo>
                    <a:pt x="11578" y="12468"/>
                    <a:pt x="11632" y="12455"/>
                    <a:pt x="11679" y="12429"/>
                  </a:cubicBezTo>
                  <a:lnTo>
                    <a:pt x="12382" y="12138"/>
                  </a:lnTo>
                  <a:cubicBezTo>
                    <a:pt x="12481" y="12092"/>
                    <a:pt x="12574" y="12016"/>
                    <a:pt x="12603" y="11923"/>
                  </a:cubicBezTo>
                  <a:cubicBezTo>
                    <a:pt x="12650" y="11824"/>
                    <a:pt x="12650" y="11725"/>
                    <a:pt x="12603" y="11632"/>
                  </a:cubicBezTo>
                  <a:lnTo>
                    <a:pt x="12505" y="11365"/>
                  </a:lnTo>
                  <a:lnTo>
                    <a:pt x="12505" y="11365"/>
                  </a:lnTo>
                  <a:cubicBezTo>
                    <a:pt x="12528" y="11388"/>
                    <a:pt x="12551" y="11388"/>
                    <a:pt x="12603" y="11388"/>
                  </a:cubicBezTo>
                  <a:lnTo>
                    <a:pt x="13790" y="11388"/>
                  </a:lnTo>
                  <a:cubicBezTo>
                    <a:pt x="14418" y="11388"/>
                    <a:pt x="14930" y="10882"/>
                    <a:pt x="14930" y="10271"/>
                  </a:cubicBezTo>
                  <a:lnTo>
                    <a:pt x="14930" y="7584"/>
                  </a:lnTo>
                  <a:cubicBezTo>
                    <a:pt x="14930" y="7462"/>
                    <a:pt x="14831" y="7363"/>
                    <a:pt x="14709" y="7363"/>
                  </a:cubicBezTo>
                  <a:cubicBezTo>
                    <a:pt x="14587" y="7363"/>
                    <a:pt x="14494" y="7462"/>
                    <a:pt x="14494" y="7584"/>
                  </a:cubicBezTo>
                  <a:lnTo>
                    <a:pt x="14494" y="10271"/>
                  </a:lnTo>
                  <a:cubicBezTo>
                    <a:pt x="14494" y="10638"/>
                    <a:pt x="14174" y="10952"/>
                    <a:pt x="13790" y="10952"/>
                  </a:cubicBezTo>
                  <a:lnTo>
                    <a:pt x="13592" y="10952"/>
                  </a:lnTo>
                  <a:lnTo>
                    <a:pt x="13912" y="10225"/>
                  </a:lnTo>
                  <a:cubicBezTo>
                    <a:pt x="13982" y="10033"/>
                    <a:pt x="13883" y="9789"/>
                    <a:pt x="13691" y="9719"/>
                  </a:cubicBezTo>
                  <a:lnTo>
                    <a:pt x="13377" y="9573"/>
                  </a:lnTo>
                  <a:cubicBezTo>
                    <a:pt x="13400" y="9451"/>
                    <a:pt x="13400" y="9306"/>
                    <a:pt x="13377" y="9160"/>
                  </a:cubicBezTo>
                  <a:lnTo>
                    <a:pt x="13691" y="9038"/>
                  </a:lnTo>
                  <a:cubicBezTo>
                    <a:pt x="13790" y="9015"/>
                    <a:pt x="13860" y="8916"/>
                    <a:pt x="13912" y="8817"/>
                  </a:cubicBezTo>
                  <a:cubicBezTo>
                    <a:pt x="13958" y="8724"/>
                    <a:pt x="13958" y="8625"/>
                    <a:pt x="13912" y="8527"/>
                  </a:cubicBezTo>
                  <a:lnTo>
                    <a:pt x="13621" y="7800"/>
                  </a:lnTo>
                  <a:cubicBezTo>
                    <a:pt x="13592" y="7707"/>
                    <a:pt x="13499" y="7631"/>
                    <a:pt x="13400" y="7584"/>
                  </a:cubicBezTo>
                  <a:cubicBezTo>
                    <a:pt x="13351" y="7561"/>
                    <a:pt x="13303" y="7550"/>
                    <a:pt x="13255" y="7550"/>
                  </a:cubicBezTo>
                  <a:cubicBezTo>
                    <a:pt x="13207" y="7550"/>
                    <a:pt x="13159" y="7561"/>
                    <a:pt x="13109" y="7584"/>
                  </a:cubicBezTo>
                  <a:lnTo>
                    <a:pt x="12795" y="7707"/>
                  </a:lnTo>
                  <a:cubicBezTo>
                    <a:pt x="12696" y="7608"/>
                    <a:pt x="12603" y="7509"/>
                    <a:pt x="12505" y="7439"/>
                  </a:cubicBezTo>
                  <a:lnTo>
                    <a:pt x="12627" y="7125"/>
                  </a:lnTo>
                  <a:cubicBezTo>
                    <a:pt x="12720" y="6904"/>
                    <a:pt x="12627" y="6689"/>
                    <a:pt x="12429" y="6590"/>
                  </a:cubicBezTo>
                  <a:lnTo>
                    <a:pt x="11702" y="6299"/>
                  </a:lnTo>
                  <a:cubicBezTo>
                    <a:pt x="11650" y="6273"/>
                    <a:pt x="11595" y="6260"/>
                    <a:pt x="11540" y="6260"/>
                  </a:cubicBezTo>
                  <a:cubicBezTo>
                    <a:pt x="11391" y="6260"/>
                    <a:pt x="11247" y="6351"/>
                    <a:pt x="11196" y="6491"/>
                  </a:cubicBezTo>
                  <a:lnTo>
                    <a:pt x="11051" y="6811"/>
                  </a:lnTo>
                  <a:lnTo>
                    <a:pt x="10661" y="6811"/>
                  </a:lnTo>
                  <a:lnTo>
                    <a:pt x="10516" y="6491"/>
                  </a:lnTo>
                  <a:cubicBezTo>
                    <a:pt x="10492" y="6398"/>
                    <a:pt x="10393" y="6322"/>
                    <a:pt x="10300" y="6276"/>
                  </a:cubicBezTo>
                  <a:cubicBezTo>
                    <a:pt x="10251" y="6264"/>
                    <a:pt x="10202" y="6258"/>
                    <a:pt x="10153" y="6258"/>
                  </a:cubicBezTo>
                  <a:cubicBezTo>
                    <a:pt x="10104" y="6258"/>
                    <a:pt x="10056" y="6264"/>
                    <a:pt x="10010" y="6276"/>
                  </a:cubicBezTo>
                  <a:lnTo>
                    <a:pt x="9283" y="6567"/>
                  </a:lnTo>
                  <a:cubicBezTo>
                    <a:pt x="9184" y="6613"/>
                    <a:pt x="9114" y="6689"/>
                    <a:pt x="9062" y="6782"/>
                  </a:cubicBezTo>
                  <a:cubicBezTo>
                    <a:pt x="9038" y="6881"/>
                    <a:pt x="9038" y="7003"/>
                    <a:pt x="9062" y="7102"/>
                  </a:cubicBezTo>
                  <a:lnTo>
                    <a:pt x="9207" y="7416"/>
                  </a:lnTo>
                  <a:cubicBezTo>
                    <a:pt x="9085" y="7486"/>
                    <a:pt x="8992" y="7584"/>
                    <a:pt x="8916" y="7707"/>
                  </a:cubicBezTo>
                  <a:lnTo>
                    <a:pt x="8602" y="7561"/>
                  </a:lnTo>
                  <a:cubicBezTo>
                    <a:pt x="8548" y="7542"/>
                    <a:pt x="8493" y="7533"/>
                    <a:pt x="8440" y="7533"/>
                  </a:cubicBezTo>
                  <a:cubicBezTo>
                    <a:pt x="8283" y="7533"/>
                    <a:pt x="8141" y="7615"/>
                    <a:pt x="8067" y="7776"/>
                  </a:cubicBezTo>
                  <a:lnTo>
                    <a:pt x="7776" y="8480"/>
                  </a:lnTo>
                  <a:cubicBezTo>
                    <a:pt x="7683" y="8701"/>
                    <a:pt x="7776" y="8916"/>
                    <a:pt x="7997" y="9015"/>
                  </a:cubicBezTo>
                  <a:lnTo>
                    <a:pt x="8311" y="9137"/>
                  </a:lnTo>
                  <a:cubicBezTo>
                    <a:pt x="8288" y="9283"/>
                    <a:pt x="8288" y="9399"/>
                    <a:pt x="8288" y="9544"/>
                  </a:cubicBezTo>
                  <a:lnTo>
                    <a:pt x="7974" y="9666"/>
                  </a:lnTo>
                  <a:cubicBezTo>
                    <a:pt x="7875" y="9719"/>
                    <a:pt x="7805" y="9789"/>
                    <a:pt x="7753" y="9887"/>
                  </a:cubicBezTo>
                  <a:cubicBezTo>
                    <a:pt x="7730" y="9980"/>
                    <a:pt x="7730" y="10103"/>
                    <a:pt x="7753" y="10201"/>
                  </a:cubicBezTo>
                  <a:lnTo>
                    <a:pt x="8044" y="10905"/>
                  </a:lnTo>
                  <a:cubicBezTo>
                    <a:pt x="8067" y="10928"/>
                    <a:pt x="8067" y="10928"/>
                    <a:pt x="8067" y="10952"/>
                  </a:cubicBezTo>
                  <a:lnTo>
                    <a:pt x="1117" y="10952"/>
                  </a:lnTo>
                  <a:cubicBezTo>
                    <a:pt x="728" y="10952"/>
                    <a:pt x="437" y="10638"/>
                    <a:pt x="437" y="10271"/>
                  </a:cubicBezTo>
                  <a:lnTo>
                    <a:pt x="437" y="2932"/>
                  </a:lnTo>
                  <a:lnTo>
                    <a:pt x="14494" y="2932"/>
                  </a:lnTo>
                  <a:lnTo>
                    <a:pt x="14494" y="6468"/>
                  </a:lnTo>
                  <a:cubicBezTo>
                    <a:pt x="14494" y="6590"/>
                    <a:pt x="14587" y="6689"/>
                    <a:pt x="14709" y="6689"/>
                  </a:cubicBezTo>
                  <a:cubicBezTo>
                    <a:pt x="14831" y="6689"/>
                    <a:pt x="14930" y="6590"/>
                    <a:pt x="14930" y="6468"/>
                  </a:cubicBezTo>
                  <a:lnTo>
                    <a:pt x="14930" y="1112"/>
                  </a:lnTo>
                  <a:cubicBezTo>
                    <a:pt x="14930" y="507"/>
                    <a:pt x="14418" y="1"/>
                    <a:pt x="13790" y="1"/>
                  </a:cubicBezTo>
                  <a:lnTo>
                    <a:pt x="10614" y="1"/>
                  </a:lnTo>
                  <a:cubicBezTo>
                    <a:pt x="10492" y="1"/>
                    <a:pt x="10393" y="94"/>
                    <a:pt x="10393" y="216"/>
                  </a:cubicBezTo>
                  <a:cubicBezTo>
                    <a:pt x="10393" y="338"/>
                    <a:pt x="10492" y="437"/>
                    <a:pt x="10614" y="437"/>
                  </a:cubicBezTo>
                  <a:lnTo>
                    <a:pt x="13790" y="437"/>
                  </a:lnTo>
                  <a:cubicBezTo>
                    <a:pt x="14174" y="437"/>
                    <a:pt x="14494" y="751"/>
                    <a:pt x="14494" y="1112"/>
                  </a:cubicBezTo>
                  <a:lnTo>
                    <a:pt x="14494" y="2496"/>
                  </a:lnTo>
                  <a:lnTo>
                    <a:pt x="437" y="2496"/>
                  </a:lnTo>
                  <a:lnTo>
                    <a:pt x="437" y="1112"/>
                  </a:lnTo>
                  <a:cubicBezTo>
                    <a:pt x="437" y="751"/>
                    <a:pt x="728" y="437"/>
                    <a:pt x="1117" y="437"/>
                  </a:cubicBezTo>
                  <a:lnTo>
                    <a:pt x="9498" y="437"/>
                  </a:lnTo>
                  <a:cubicBezTo>
                    <a:pt x="9620" y="437"/>
                    <a:pt x="9719" y="338"/>
                    <a:pt x="9719" y="216"/>
                  </a:cubicBezTo>
                  <a:cubicBezTo>
                    <a:pt x="9719" y="94"/>
                    <a:pt x="9620" y="1"/>
                    <a:pt x="9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1321782" y="1968819"/>
              <a:ext cx="18879" cy="18488"/>
            </a:xfrm>
            <a:custGeom>
              <a:avLst/>
              <a:gdLst/>
              <a:ahLst/>
              <a:cxnLst/>
              <a:rect l="l" t="t" r="r" b="b"/>
              <a:pathLst>
                <a:path w="821" h="804" extrusionOk="0">
                  <a:moveTo>
                    <a:pt x="413" y="1"/>
                  </a:moveTo>
                  <a:cubicBezTo>
                    <a:pt x="192" y="1"/>
                    <a:pt x="0" y="170"/>
                    <a:pt x="0" y="414"/>
                  </a:cubicBezTo>
                  <a:cubicBezTo>
                    <a:pt x="0" y="629"/>
                    <a:pt x="192" y="804"/>
                    <a:pt x="413" y="804"/>
                  </a:cubicBezTo>
                  <a:cubicBezTo>
                    <a:pt x="629" y="804"/>
                    <a:pt x="820" y="629"/>
                    <a:pt x="820" y="414"/>
                  </a:cubicBezTo>
                  <a:cubicBezTo>
                    <a:pt x="820" y="170"/>
                    <a:pt x="629"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1350664" y="1968819"/>
              <a:ext cx="18488" cy="18488"/>
            </a:xfrm>
            <a:custGeom>
              <a:avLst/>
              <a:gdLst/>
              <a:ahLst/>
              <a:cxnLst/>
              <a:rect l="l" t="t" r="r" b="b"/>
              <a:pathLst>
                <a:path w="804" h="804" extrusionOk="0">
                  <a:moveTo>
                    <a:pt x="414" y="1"/>
                  </a:moveTo>
                  <a:cubicBezTo>
                    <a:pt x="175" y="1"/>
                    <a:pt x="1" y="170"/>
                    <a:pt x="1" y="414"/>
                  </a:cubicBezTo>
                  <a:cubicBezTo>
                    <a:pt x="1" y="629"/>
                    <a:pt x="175" y="804"/>
                    <a:pt x="414" y="804"/>
                  </a:cubicBezTo>
                  <a:cubicBezTo>
                    <a:pt x="635" y="804"/>
                    <a:pt x="803" y="629"/>
                    <a:pt x="803" y="414"/>
                  </a:cubicBezTo>
                  <a:cubicBezTo>
                    <a:pt x="803" y="170"/>
                    <a:pt x="635"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1379155" y="1968819"/>
              <a:ext cx="19017" cy="18488"/>
            </a:xfrm>
            <a:custGeom>
              <a:avLst/>
              <a:gdLst/>
              <a:ahLst/>
              <a:cxnLst/>
              <a:rect l="l" t="t" r="r" b="b"/>
              <a:pathLst>
                <a:path w="827" h="804" extrusionOk="0">
                  <a:moveTo>
                    <a:pt x="413" y="1"/>
                  </a:moveTo>
                  <a:cubicBezTo>
                    <a:pt x="192" y="1"/>
                    <a:pt x="0" y="170"/>
                    <a:pt x="0" y="414"/>
                  </a:cubicBezTo>
                  <a:cubicBezTo>
                    <a:pt x="0" y="629"/>
                    <a:pt x="192" y="804"/>
                    <a:pt x="413" y="804"/>
                  </a:cubicBezTo>
                  <a:cubicBezTo>
                    <a:pt x="628" y="804"/>
                    <a:pt x="826" y="629"/>
                    <a:pt x="826" y="414"/>
                  </a:cubicBezTo>
                  <a:cubicBezTo>
                    <a:pt x="826" y="170"/>
                    <a:pt x="628"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1312814" y="2029548"/>
              <a:ext cx="136567" cy="76389"/>
            </a:xfrm>
            <a:custGeom>
              <a:avLst/>
              <a:gdLst/>
              <a:ahLst/>
              <a:cxnLst/>
              <a:rect l="l" t="t" r="r" b="b"/>
              <a:pathLst>
                <a:path w="5939" h="3322" extrusionOk="0">
                  <a:moveTo>
                    <a:pt x="513" y="0"/>
                  </a:moveTo>
                  <a:cubicBezTo>
                    <a:pt x="222" y="0"/>
                    <a:pt x="1" y="221"/>
                    <a:pt x="1" y="512"/>
                  </a:cubicBezTo>
                  <a:lnTo>
                    <a:pt x="1" y="2815"/>
                  </a:lnTo>
                  <a:cubicBezTo>
                    <a:pt x="1" y="3106"/>
                    <a:pt x="222" y="3321"/>
                    <a:pt x="513" y="3321"/>
                  </a:cubicBezTo>
                  <a:lnTo>
                    <a:pt x="5427" y="3321"/>
                  </a:lnTo>
                  <a:cubicBezTo>
                    <a:pt x="5718" y="3321"/>
                    <a:pt x="5939" y="3106"/>
                    <a:pt x="5939" y="2815"/>
                  </a:cubicBezTo>
                  <a:lnTo>
                    <a:pt x="5939" y="512"/>
                  </a:lnTo>
                  <a:cubicBezTo>
                    <a:pt x="5939" y="221"/>
                    <a:pt x="5718" y="0"/>
                    <a:pt x="5427" y="0"/>
                  </a:cubicBezTo>
                  <a:lnTo>
                    <a:pt x="2205" y="0"/>
                  </a:lnTo>
                  <a:cubicBezTo>
                    <a:pt x="2083" y="0"/>
                    <a:pt x="1990" y="99"/>
                    <a:pt x="1990" y="221"/>
                  </a:cubicBezTo>
                  <a:cubicBezTo>
                    <a:pt x="1990" y="343"/>
                    <a:pt x="2083" y="437"/>
                    <a:pt x="2205" y="437"/>
                  </a:cubicBezTo>
                  <a:lnTo>
                    <a:pt x="5427" y="437"/>
                  </a:lnTo>
                  <a:cubicBezTo>
                    <a:pt x="5479" y="437"/>
                    <a:pt x="5502" y="460"/>
                    <a:pt x="5502" y="512"/>
                  </a:cubicBezTo>
                  <a:lnTo>
                    <a:pt x="5502" y="2815"/>
                  </a:lnTo>
                  <a:cubicBezTo>
                    <a:pt x="5502" y="2862"/>
                    <a:pt x="5479" y="2885"/>
                    <a:pt x="5427" y="2885"/>
                  </a:cubicBezTo>
                  <a:lnTo>
                    <a:pt x="513" y="2885"/>
                  </a:lnTo>
                  <a:cubicBezTo>
                    <a:pt x="460" y="2885"/>
                    <a:pt x="437" y="2862"/>
                    <a:pt x="437" y="2815"/>
                  </a:cubicBezTo>
                  <a:lnTo>
                    <a:pt x="437" y="512"/>
                  </a:lnTo>
                  <a:cubicBezTo>
                    <a:pt x="437" y="460"/>
                    <a:pt x="460" y="437"/>
                    <a:pt x="513" y="437"/>
                  </a:cubicBezTo>
                  <a:lnTo>
                    <a:pt x="1094" y="437"/>
                  </a:lnTo>
                  <a:cubicBezTo>
                    <a:pt x="1210" y="437"/>
                    <a:pt x="1309" y="343"/>
                    <a:pt x="1309" y="221"/>
                  </a:cubicBezTo>
                  <a:cubicBezTo>
                    <a:pt x="1309" y="99"/>
                    <a:pt x="1210"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1389181" y="2121023"/>
              <a:ext cx="59143" cy="60730"/>
            </a:xfrm>
            <a:custGeom>
              <a:avLst/>
              <a:gdLst/>
              <a:ahLst/>
              <a:cxnLst/>
              <a:rect l="l" t="t" r="r" b="b"/>
              <a:pathLst>
                <a:path w="2572" h="2641" extrusionOk="0">
                  <a:moveTo>
                    <a:pt x="2059" y="436"/>
                  </a:moveTo>
                  <a:cubicBezTo>
                    <a:pt x="2083" y="436"/>
                    <a:pt x="2135" y="483"/>
                    <a:pt x="2135" y="506"/>
                  </a:cubicBezTo>
                  <a:lnTo>
                    <a:pt x="2135" y="2129"/>
                  </a:lnTo>
                  <a:cubicBezTo>
                    <a:pt x="2135" y="2181"/>
                    <a:pt x="2083" y="2204"/>
                    <a:pt x="2059" y="2204"/>
                  </a:cubicBezTo>
                  <a:lnTo>
                    <a:pt x="507" y="2204"/>
                  </a:lnTo>
                  <a:cubicBezTo>
                    <a:pt x="460" y="2204"/>
                    <a:pt x="437" y="2181"/>
                    <a:pt x="437" y="2129"/>
                  </a:cubicBezTo>
                  <a:lnTo>
                    <a:pt x="437" y="506"/>
                  </a:lnTo>
                  <a:cubicBezTo>
                    <a:pt x="437" y="483"/>
                    <a:pt x="460" y="436"/>
                    <a:pt x="507" y="436"/>
                  </a:cubicBezTo>
                  <a:close/>
                  <a:moveTo>
                    <a:pt x="507" y="0"/>
                  </a:moveTo>
                  <a:cubicBezTo>
                    <a:pt x="216" y="0"/>
                    <a:pt x="1" y="239"/>
                    <a:pt x="1" y="506"/>
                  </a:cubicBezTo>
                  <a:lnTo>
                    <a:pt x="1" y="2129"/>
                  </a:lnTo>
                  <a:cubicBezTo>
                    <a:pt x="1" y="2396"/>
                    <a:pt x="216" y="2641"/>
                    <a:pt x="507" y="2641"/>
                  </a:cubicBezTo>
                  <a:lnTo>
                    <a:pt x="2059" y="2641"/>
                  </a:lnTo>
                  <a:cubicBezTo>
                    <a:pt x="2327" y="2641"/>
                    <a:pt x="2571" y="2396"/>
                    <a:pt x="2571" y="2129"/>
                  </a:cubicBezTo>
                  <a:lnTo>
                    <a:pt x="2571" y="506"/>
                  </a:lnTo>
                  <a:cubicBezTo>
                    <a:pt x="2571" y="239"/>
                    <a:pt x="2327"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1316700" y="2126495"/>
              <a:ext cx="56867" cy="10049"/>
            </a:xfrm>
            <a:custGeom>
              <a:avLst/>
              <a:gdLst/>
              <a:ahLst/>
              <a:cxnLst/>
              <a:rect l="l" t="t" r="r" b="b"/>
              <a:pathLst>
                <a:path w="2473" h="437" extrusionOk="0">
                  <a:moveTo>
                    <a:pt x="221" y="1"/>
                  </a:moveTo>
                  <a:cubicBezTo>
                    <a:pt x="123" y="1"/>
                    <a:pt x="0" y="100"/>
                    <a:pt x="0" y="222"/>
                  </a:cubicBezTo>
                  <a:cubicBezTo>
                    <a:pt x="0" y="344"/>
                    <a:pt x="123" y="437"/>
                    <a:pt x="221" y="437"/>
                  </a:cubicBezTo>
                  <a:lnTo>
                    <a:pt x="2257" y="437"/>
                  </a:lnTo>
                  <a:cubicBezTo>
                    <a:pt x="2379" y="437"/>
                    <a:pt x="2472" y="344"/>
                    <a:pt x="2472" y="222"/>
                  </a:cubicBezTo>
                  <a:cubicBezTo>
                    <a:pt x="2472" y="100"/>
                    <a:pt x="23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1316700" y="2148295"/>
              <a:ext cx="56867" cy="10049"/>
            </a:xfrm>
            <a:custGeom>
              <a:avLst/>
              <a:gdLst/>
              <a:ahLst/>
              <a:cxnLst/>
              <a:rect l="l" t="t" r="r" b="b"/>
              <a:pathLst>
                <a:path w="2473" h="437" extrusionOk="0">
                  <a:moveTo>
                    <a:pt x="221" y="1"/>
                  </a:moveTo>
                  <a:cubicBezTo>
                    <a:pt x="123" y="1"/>
                    <a:pt x="0" y="94"/>
                    <a:pt x="0" y="216"/>
                  </a:cubicBezTo>
                  <a:cubicBezTo>
                    <a:pt x="0" y="338"/>
                    <a:pt x="123" y="437"/>
                    <a:pt x="221" y="437"/>
                  </a:cubicBezTo>
                  <a:lnTo>
                    <a:pt x="2257" y="437"/>
                  </a:lnTo>
                  <a:cubicBezTo>
                    <a:pt x="2379" y="437"/>
                    <a:pt x="2472" y="338"/>
                    <a:pt x="2472" y="216"/>
                  </a:cubicBezTo>
                  <a:cubicBezTo>
                    <a:pt x="2472" y="94"/>
                    <a:pt x="23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1566909" y="2035159"/>
              <a:ext cx="36792" cy="10049"/>
            </a:xfrm>
            <a:custGeom>
              <a:avLst/>
              <a:gdLst/>
              <a:ahLst/>
              <a:cxnLst/>
              <a:rect l="l" t="t" r="r" b="b"/>
              <a:pathLst>
                <a:path w="1600" h="437" extrusionOk="0">
                  <a:moveTo>
                    <a:pt x="222" y="1"/>
                  </a:moveTo>
                  <a:cubicBezTo>
                    <a:pt x="123" y="1"/>
                    <a:pt x="1" y="99"/>
                    <a:pt x="1" y="216"/>
                  </a:cubicBezTo>
                  <a:cubicBezTo>
                    <a:pt x="1" y="338"/>
                    <a:pt x="123" y="437"/>
                    <a:pt x="222" y="437"/>
                  </a:cubicBezTo>
                  <a:lnTo>
                    <a:pt x="1385" y="437"/>
                  </a:lnTo>
                  <a:cubicBezTo>
                    <a:pt x="1501" y="437"/>
                    <a:pt x="1600" y="338"/>
                    <a:pt x="1600" y="216"/>
                  </a:cubicBezTo>
                  <a:cubicBezTo>
                    <a:pt x="1600" y="99"/>
                    <a:pt x="150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1463270" y="2035159"/>
              <a:ext cx="90830" cy="10049"/>
            </a:xfrm>
            <a:custGeom>
              <a:avLst/>
              <a:gdLst/>
              <a:ahLst/>
              <a:cxnLst/>
              <a:rect l="l" t="t" r="r" b="b"/>
              <a:pathLst>
                <a:path w="3950" h="437" extrusionOk="0">
                  <a:moveTo>
                    <a:pt x="221" y="1"/>
                  </a:moveTo>
                  <a:cubicBezTo>
                    <a:pt x="99" y="1"/>
                    <a:pt x="0" y="99"/>
                    <a:pt x="0" y="216"/>
                  </a:cubicBezTo>
                  <a:cubicBezTo>
                    <a:pt x="0" y="338"/>
                    <a:pt x="99" y="437"/>
                    <a:pt x="221" y="437"/>
                  </a:cubicBezTo>
                  <a:lnTo>
                    <a:pt x="3734" y="437"/>
                  </a:lnTo>
                  <a:cubicBezTo>
                    <a:pt x="3856" y="437"/>
                    <a:pt x="3949" y="338"/>
                    <a:pt x="3949" y="216"/>
                  </a:cubicBezTo>
                  <a:cubicBezTo>
                    <a:pt x="3949" y="99"/>
                    <a:pt x="3856" y="1"/>
                    <a:pt x="3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1463270" y="2056820"/>
              <a:ext cx="140430" cy="10049"/>
            </a:xfrm>
            <a:custGeom>
              <a:avLst/>
              <a:gdLst/>
              <a:ahLst/>
              <a:cxnLst/>
              <a:rect l="l" t="t" r="r" b="b"/>
              <a:pathLst>
                <a:path w="6107" h="437" extrusionOk="0">
                  <a:moveTo>
                    <a:pt x="221" y="1"/>
                  </a:moveTo>
                  <a:cubicBezTo>
                    <a:pt x="99" y="1"/>
                    <a:pt x="0" y="100"/>
                    <a:pt x="0" y="222"/>
                  </a:cubicBezTo>
                  <a:cubicBezTo>
                    <a:pt x="0" y="344"/>
                    <a:pt x="99" y="437"/>
                    <a:pt x="221" y="437"/>
                  </a:cubicBezTo>
                  <a:lnTo>
                    <a:pt x="5892" y="437"/>
                  </a:lnTo>
                  <a:cubicBezTo>
                    <a:pt x="6008" y="437"/>
                    <a:pt x="6107" y="344"/>
                    <a:pt x="6107" y="222"/>
                  </a:cubicBezTo>
                  <a:cubicBezTo>
                    <a:pt x="6107" y="100"/>
                    <a:pt x="6008"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1501787" y="2127346"/>
              <a:ext cx="72894" cy="64432"/>
            </a:xfrm>
            <a:custGeom>
              <a:avLst/>
              <a:gdLst/>
              <a:ahLst/>
              <a:cxnLst/>
              <a:rect l="l" t="t" r="r" b="b"/>
              <a:pathLst>
                <a:path w="3170" h="2802" extrusionOk="0">
                  <a:moveTo>
                    <a:pt x="1565" y="427"/>
                  </a:moveTo>
                  <a:cubicBezTo>
                    <a:pt x="1698" y="427"/>
                    <a:pt x="1832" y="458"/>
                    <a:pt x="1960" y="522"/>
                  </a:cubicBezTo>
                  <a:cubicBezTo>
                    <a:pt x="2443" y="714"/>
                    <a:pt x="2664" y="1272"/>
                    <a:pt x="2472" y="1784"/>
                  </a:cubicBezTo>
                  <a:cubicBezTo>
                    <a:pt x="2306" y="2147"/>
                    <a:pt x="1949" y="2362"/>
                    <a:pt x="1576" y="2362"/>
                  </a:cubicBezTo>
                  <a:cubicBezTo>
                    <a:pt x="1454" y="2362"/>
                    <a:pt x="1330" y="2339"/>
                    <a:pt x="1210" y="2290"/>
                  </a:cubicBezTo>
                  <a:cubicBezTo>
                    <a:pt x="727" y="2075"/>
                    <a:pt x="483" y="1517"/>
                    <a:pt x="698" y="1034"/>
                  </a:cubicBezTo>
                  <a:cubicBezTo>
                    <a:pt x="797" y="790"/>
                    <a:pt x="966" y="598"/>
                    <a:pt x="1210" y="499"/>
                  </a:cubicBezTo>
                  <a:cubicBezTo>
                    <a:pt x="1326" y="452"/>
                    <a:pt x="1445" y="427"/>
                    <a:pt x="1565" y="427"/>
                  </a:cubicBezTo>
                  <a:close/>
                  <a:moveTo>
                    <a:pt x="1597" y="0"/>
                  </a:moveTo>
                  <a:cubicBezTo>
                    <a:pt x="1415" y="0"/>
                    <a:pt x="1233" y="36"/>
                    <a:pt x="1065" y="109"/>
                  </a:cubicBezTo>
                  <a:cubicBezTo>
                    <a:pt x="698" y="255"/>
                    <a:pt x="437" y="522"/>
                    <a:pt x="291" y="859"/>
                  </a:cubicBezTo>
                  <a:cubicBezTo>
                    <a:pt x="0" y="1563"/>
                    <a:pt x="338" y="2389"/>
                    <a:pt x="1041" y="2680"/>
                  </a:cubicBezTo>
                  <a:cubicBezTo>
                    <a:pt x="1210" y="2779"/>
                    <a:pt x="1402" y="2802"/>
                    <a:pt x="1571" y="2802"/>
                  </a:cubicBezTo>
                  <a:cubicBezTo>
                    <a:pt x="2129" y="2802"/>
                    <a:pt x="2641" y="2488"/>
                    <a:pt x="2879" y="1953"/>
                  </a:cubicBezTo>
                  <a:cubicBezTo>
                    <a:pt x="3170" y="1226"/>
                    <a:pt x="2833" y="400"/>
                    <a:pt x="2129" y="109"/>
                  </a:cubicBezTo>
                  <a:cubicBezTo>
                    <a:pt x="1960" y="36"/>
                    <a:pt x="1779" y="0"/>
                    <a:pt x="1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1530669" y="2152181"/>
              <a:ext cx="14602" cy="14464"/>
            </a:xfrm>
            <a:custGeom>
              <a:avLst/>
              <a:gdLst/>
              <a:ahLst/>
              <a:cxnLst/>
              <a:rect l="l" t="t" r="r" b="b"/>
              <a:pathLst>
                <a:path w="635" h="629" extrusionOk="0">
                  <a:moveTo>
                    <a:pt x="315" y="0"/>
                  </a:moveTo>
                  <a:cubicBezTo>
                    <a:pt x="146" y="0"/>
                    <a:pt x="1" y="146"/>
                    <a:pt x="1" y="314"/>
                  </a:cubicBezTo>
                  <a:cubicBezTo>
                    <a:pt x="1" y="483"/>
                    <a:pt x="146" y="628"/>
                    <a:pt x="315" y="628"/>
                  </a:cubicBezTo>
                  <a:cubicBezTo>
                    <a:pt x="512" y="628"/>
                    <a:pt x="634" y="483"/>
                    <a:pt x="634" y="314"/>
                  </a:cubicBezTo>
                  <a:cubicBezTo>
                    <a:pt x="634" y="146"/>
                    <a:pt x="512"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0"/>
          <p:cNvGrpSpPr/>
          <p:nvPr/>
        </p:nvGrpSpPr>
        <p:grpSpPr>
          <a:xfrm>
            <a:off x="940427" y="3141535"/>
            <a:ext cx="313767" cy="343315"/>
            <a:chOff x="2673014" y="3461010"/>
            <a:chExt cx="313767" cy="343315"/>
          </a:xfrm>
        </p:grpSpPr>
        <p:sp>
          <p:nvSpPr>
            <p:cNvPr id="1590" name="Google Shape;1590;p50"/>
            <p:cNvSpPr/>
            <p:nvPr/>
          </p:nvSpPr>
          <p:spPr>
            <a:xfrm>
              <a:off x="2788955" y="3587529"/>
              <a:ext cx="34538" cy="10049"/>
            </a:xfrm>
            <a:custGeom>
              <a:avLst/>
              <a:gdLst/>
              <a:ahLst/>
              <a:cxnLst/>
              <a:rect l="l" t="t" r="r" b="b"/>
              <a:pathLst>
                <a:path w="1502" h="437" extrusionOk="0">
                  <a:moveTo>
                    <a:pt x="216" y="0"/>
                  </a:moveTo>
                  <a:cubicBezTo>
                    <a:pt x="94" y="0"/>
                    <a:pt x="1" y="99"/>
                    <a:pt x="1" y="221"/>
                  </a:cubicBezTo>
                  <a:cubicBezTo>
                    <a:pt x="1" y="344"/>
                    <a:pt x="94" y="437"/>
                    <a:pt x="216" y="437"/>
                  </a:cubicBezTo>
                  <a:lnTo>
                    <a:pt x="1280" y="437"/>
                  </a:lnTo>
                  <a:cubicBezTo>
                    <a:pt x="1402" y="437"/>
                    <a:pt x="1501" y="344"/>
                    <a:pt x="1501" y="221"/>
                  </a:cubicBezTo>
                  <a:cubicBezTo>
                    <a:pt x="1501" y="99"/>
                    <a:pt x="1402"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0"/>
            <p:cNvSpPr/>
            <p:nvPr/>
          </p:nvSpPr>
          <p:spPr>
            <a:xfrm>
              <a:off x="2835773" y="3587529"/>
              <a:ext cx="26099" cy="10049"/>
            </a:xfrm>
            <a:custGeom>
              <a:avLst/>
              <a:gdLst/>
              <a:ahLst/>
              <a:cxnLst/>
              <a:rect l="l" t="t" r="r" b="b"/>
              <a:pathLst>
                <a:path w="1135" h="437" extrusionOk="0">
                  <a:moveTo>
                    <a:pt x="215" y="0"/>
                  </a:moveTo>
                  <a:cubicBezTo>
                    <a:pt x="93" y="0"/>
                    <a:pt x="0" y="99"/>
                    <a:pt x="0" y="221"/>
                  </a:cubicBezTo>
                  <a:cubicBezTo>
                    <a:pt x="0" y="344"/>
                    <a:pt x="93" y="437"/>
                    <a:pt x="215" y="437"/>
                  </a:cubicBezTo>
                  <a:lnTo>
                    <a:pt x="919" y="437"/>
                  </a:lnTo>
                  <a:cubicBezTo>
                    <a:pt x="1041" y="437"/>
                    <a:pt x="1134" y="344"/>
                    <a:pt x="1134" y="221"/>
                  </a:cubicBezTo>
                  <a:cubicBezTo>
                    <a:pt x="1134" y="99"/>
                    <a:pt x="1041"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2874681" y="3587529"/>
              <a:ext cx="49117" cy="10049"/>
            </a:xfrm>
            <a:custGeom>
              <a:avLst/>
              <a:gdLst/>
              <a:ahLst/>
              <a:cxnLst/>
              <a:rect l="l" t="t" r="r" b="b"/>
              <a:pathLst>
                <a:path w="2136" h="437" extrusionOk="0">
                  <a:moveTo>
                    <a:pt x="222" y="0"/>
                  </a:moveTo>
                  <a:cubicBezTo>
                    <a:pt x="100" y="0"/>
                    <a:pt x="1" y="99"/>
                    <a:pt x="1" y="221"/>
                  </a:cubicBezTo>
                  <a:cubicBezTo>
                    <a:pt x="1" y="344"/>
                    <a:pt x="100" y="437"/>
                    <a:pt x="222" y="437"/>
                  </a:cubicBezTo>
                  <a:lnTo>
                    <a:pt x="1914" y="437"/>
                  </a:lnTo>
                  <a:cubicBezTo>
                    <a:pt x="2036" y="437"/>
                    <a:pt x="2135" y="344"/>
                    <a:pt x="2135" y="221"/>
                  </a:cubicBezTo>
                  <a:cubicBezTo>
                    <a:pt x="2135" y="99"/>
                    <a:pt x="2036" y="0"/>
                    <a:pt x="1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2746024" y="3612133"/>
              <a:ext cx="21155" cy="10049"/>
            </a:xfrm>
            <a:custGeom>
              <a:avLst/>
              <a:gdLst/>
              <a:ahLst/>
              <a:cxnLst/>
              <a:rect l="l" t="t" r="r" b="b"/>
              <a:pathLst>
                <a:path w="920" h="437" extrusionOk="0">
                  <a:moveTo>
                    <a:pt x="216" y="0"/>
                  </a:moveTo>
                  <a:cubicBezTo>
                    <a:pt x="94" y="0"/>
                    <a:pt x="1" y="94"/>
                    <a:pt x="1" y="216"/>
                  </a:cubicBezTo>
                  <a:cubicBezTo>
                    <a:pt x="1" y="338"/>
                    <a:pt x="94" y="437"/>
                    <a:pt x="216" y="437"/>
                  </a:cubicBezTo>
                  <a:lnTo>
                    <a:pt x="705" y="437"/>
                  </a:lnTo>
                  <a:cubicBezTo>
                    <a:pt x="821" y="437"/>
                    <a:pt x="920" y="338"/>
                    <a:pt x="920" y="216"/>
                  </a:cubicBezTo>
                  <a:cubicBezTo>
                    <a:pt x="920" y="94"/>
                    <a:pt x="821"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2746024" y="3587529"/>
              <a:ext cx="21155" cy="10049"/>
            </a:xfrm>
            <a:custGeom>
              <a:avLst/>
              <a:gdLst/>
              <a:ahLst/>
              <a:cxnLst/>
              <a:rect l="l" t="t" r="r" b="b"/>
              <a:pathLst>
                <a:path w="920" h="437" extrusionOk="0">
                  <a:moveTo>
                    <a:pt x="216" y="0"/>
                  </a:moveTo>
                  <a:cubicBezTo>
                    <a:pt x="94" y="0"/>
                    <a:pt x="1" y="99"/>
                    <a:pt x="1" y="221"/>
                  </a:cubicBezTo>
                  <a:cubicBezTo>
                    <a:pt x="1" y="344"/>
                    <a:pt x="94" y="437"/>
                    <a:pt x="216" y="437"/>
                  </a:cubicBezTo>
                  <a:lnTo>
                    <a:pt x="705" y="437"/>
                  </a:lnTo>
                  <a:cubicBezTo>
                    <a:pt x="821" y="437"/>
                    <a:pt x="920" y="344"/>
                    <a:pt x="920" y="221"/>
                  </a:cubicBezTo>
                  <a:cubicBezTo>
                    <a:pt x="920" y="99"/>
                    <a:pt x="821"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2813974" y="3612133"/>
              <a:ext cx="26237" cy="10049"/>
            </a:xfrm>
            <a:custGeom>
              <a:avLst/>
              <a:gdLst/>
              <a:ahLst/>
              <a:cxnLst/>
              <a:rect l="l" t="t" r="r" b="b"/>
              <a:pathLst>
                <a:path w="1141" h="437" extrusionOk="0">
                  <a:moveTo>
                    <a:pt x="221" y="0"/>
                  </a:moveTo>
                  <a:cubicBezTo>
                    <a:pt x="99" y="0"/>
                    <a:pt x="0" y="94"/>
                    <a:pt x="0" y="216"/>
                  </a:cubicBezTo>
                  <a:cubicBezTo>
                    <a:pt x="0" y="338"/>
                    <a:pt x="99" y="437"/>
                    <a:pt x="221" y="437"/>
                  </a:cubicBezTo>
                  <a:lnTo>
                    <a:pt x="919" y="437"/>
                  </a:lnTo>
                  <a:cubicBezTo>
                    <a:pt x="1041" y="437"/>
                    <a:pt x="1140" y="338"/>
                    <a:pt x="1140" y="216"/>
                  </a:cubicBezTo>
                  <a:cubicBezTo>
                    <a:pt x="1140" y="94"/>
                    <a:pt x="1041"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2853548" y="3612133"/>
              <a:ext cx="86944" cy="10049"/>
            </a:xfrm>
            <a:custGeom>
              <a:avLst/>
              <a:gdLst/>
              <a:ahLst/>
              <a:cxnLst/>
              <a:rect l="l" t="t" r="r" b="b"/>
              <a:pathLst>
                <a:path w="3781" h="437" extrusionOk="0">
                  <a:moveTo>
                    <a:pt x="216" y="0"/>
                  </a:moveTo>
                  <a:cubicBezTo>
                    <a:pt x="100" y="0"/>
                    <a:pt x="1" y="94"/>
                    <a:pt x="1" y="216"/>
                  </a:cubicBezTo>
                  <a:cubicBezTo>
                    <a:pt x="1" y="338"/>
                    <a:pt x="100" y="437"/>
                    <a:pt x="216" y="437"/>
                  </a:cubicBezTo>
                  <a:lnTo>
                    <a:pt x="3560" y="437"/>
                  </a:lnTo>
                  <a:cubicBezTo>
                    <a:pt x="3682" y="437"/>
                    <a:pt x="3781" y="338"/>
                    <a:pt x="3781" y="216"/>
                  </a:cubicBezTo>
                  <a:cubicBezTo>
                    <a:pt x="3781" y="94"/>
                    <a:pt x="3682" y="0"/>
                    <a:pt x="3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2746024" y="3687281"/>
              <a:ext cx="21155" cy="10072"/>
            </a:xfrm>
            <a:custGeom>
              <a:avLst/>
              <a:gdLst/>
              <a:ahLst/>
              <a:cxnLst/>
              <a:rect l="l" t="t" r="r" b="b"/>
              <a:pathLst>
                <a:path w="920" h="438" extrusionOk="0">
                  <a:moveTo>
                    <a:pt x="216" y="1"/>
                  </a:moveTo>
                  <a:cubicBezTo>
                    <a:pt x="94" y="1"/>
                    <a:pt x="1" y="100"/>
                    <a:pt x="1" y="222"/>
                  </a:cubicBezTo>
                  <a:cubicBezTo>
                    <a:pt x="1" y="338"/>
                    <a:pt x="94" y="437"/>
                    <a:pt x="216" y="437"/>
                  </a:cubicBezTo>
                  <a:lnTo>
                    <a:pt x="705" y="437"/>
                  </a:lnTo>
                  <a:cubicBezTo>
                    <a:pt x="821" y="437"/>
                    <a:pt x="920" y="338"/>
                    <a:pt x="920" y="222"/>
                  </a:cubicBezTo>
                  <a:cubicBezTo>
                    <a:pt x="920" y="100"/>
                    <a:pt x="821" y="1"/>
                    <a:pt x="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2789507" y="3687281"/>
              <a:ext cx="72365" cy="10072"/>
            </a:xfrm>
            <a:custGeom>
              <a:avLst/>
              <a:gdLst/>
              <a:ahLst/>
              <a:cxnLst/>
              <a:rect l="l" t="t" r="r" b="b"/>
              <a:pathLst>
                <a:path w="3147" h="438" extrusionOk="0">
                  <a:moveTo>
                    <a:pt x="215" y="1"/>
                  </a:moveTo>
                  <a:cubicBezTo>
                    <a:pt x="93" y="1"/>
                    <a:pt x="0" y="100"/>
                    <a:pt x="0" y="222"/>
                  </a:cubicBezTo>
                  <a:cubicBezTo>
                    <a:pt x="0" y="338"/>
                    <a:pt x="93" y="437"/>
                    <a:pt x="215" y="437"/>
                  </a:cubicBezTo>
                  <a:lnTo>
                    <a:pt x="2931" y="437"/>
                  </a:lnTo>
                  <a:cubicBezTo>
                    <a:pt x="3053" y="437"/>
                    <a:pt x="3146" y="338"/>
                    <a:pt x="3146" y="222"/>
                  </a:cubicBezTo>
                  <a:cubicBezTo>
                    <a:pt x="3146" y="100"/>
                    <a:pt x="3053" y="1"/>
                    <a:pt x="2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2874681" y="3687281"/>
              <a:ext cx="49117" cy="10072"/>
            </a:xfrm>
            <a:custGeom>
              <a:avLst/>
              <a:gdLst/>
              <a:ahLst/>
              <a:cxnLst/>
              <a:rect l="l" t="t" r="r" b="b"/>
              <a:pathLst>
                <a:path w="2136" h="438" extrusionOk="0">
                  <a:moveTo>
                    <a:pt x="222" y="1"/>
                  </a:moveTo>
                  <a:cubicBezTo>
                    <a:pt x="100" y="1"/>
                    <a:pt x="1" y="100"/>
                    <a:pt x="1" y="222"/>
                  </a:cubicBezTo>
                  <a:cubicBezTo>
                    <a:pt x="1" y="338"/>
                    <a:pt x="100" y="437"/>
                    <a:pt x="222" y="437"/>
                  </a:cubicBezTo>
                  <a:lnTo>
                    <a:pt x="1914" y="437"/>
                  </a:lnTo>
                  <a:cubicBezTo>
                    <a:pt x="2036" y="437"/>
                    <a:pt x="2135" y="338"/>
                    <a:pt x="2135" y="222"/>
                  </a:cubicBezTo>
                  <a:cubicBezTo>
                    <a:pt x="2135" y="100"/>
                    <a:pt x="2036" y="1"/>
                    <a:pt x="1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2788955" y="3637681"/>
              <a:ext cx="70779" cy="10049"/>
            </a:xfrm>
            <a:custGeom>
              <a:avLst/>
              <a:gdLst/>
              <a:ahLst/>
              <a:cxnLst/>
              <a:rect l="l" t="t" r="r" b="b"/>
              <a:pathLst>
                <a:path w="3078" h="437" extrusionOk="0">
                  <a:moveTo>
                    <a:pt x="216" y="0"/>
                  </a:moveTo>
                  <a:cubicBezTo>
                    <a:pt x="94" y="0"/>
                    <a:pt x="1" y="99"/>
                    <a:pt x="1" y="221"/>
                  </a:cubicBezTo>
                  <a:cubicBezTo>
                    <a:pt x="1" y="343"/>
                    <a:pt x="94" y="436"/>
                    <a:pt x="216" y="436"/>
                  </a:cubicBezTo>
                  <a:lnTo>
                    <a:pt x="2856" y="436"/>
                  </a:lnTo>
                  <a:cubicBezTo>
                    <a:pt x="2978" y="436"/>
                    <a:pt x="3077" y="343"/>
                    <a:pt x="3077" y="221"/>
                  </a:cubicBezTo>
                  <a:cubicBezTo>
                    <a:pt x="3077" y="99"/>
                    <a:pt x="2978"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2871875" y="3637681"/>
              <a:ext cx="26237" cy="10049"/>
            </a:xfrm>
            <a:custGeom>
              <a:avLst/>
              <a:gdLst/>
              <a:ahLst/>
              <a:cxnLst/>
              <a:rect l="l" t="t" r="r" b="b"/>
              <a:pathLst>
                <a:path w="1141" h="437" extrusionOk="0">
                  <a:moveTo>
                    <a:pt x="222" y="0"/>
                  </a:moveTo>
                  <a:cubicBezTo>
                    <a:pt x="99" y="0"/>
                    <a:pt x="1" y="99"/>
                    <a:pt x="1" y="221"/>
                  </a:cubicBezTo>
                  <a:cubicBezTo>
                    <a:pt x="1" y="343"/>
                    <a:pt x="99" y="436"/>
                    <a:pt x="222" y="436"/>
                  </a:cubicBezTo>
                  <a:lnTo>
                    <a:pt x="925" y="436"/>
                  </a:lnTo>
                  <a:cubicBezTo>
                    <a:pt x="1047" y="436"/>
                    <a:pt x="1140" y="343"/>
                    <a:pt x="1140" y="221"/>
                  </a:cubicBezTo>
                  <a:cubicBezTo>
                    <a:pt x="1140" y="99"/>
                    <a:pt x="104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2910392" y="3637681"/>
              <a:ext cx="49646" cy="10049"/>
            </a:xfrm>
            <a:custGeom>
              <a:avLst/>
              <a:gdLst/>
              <a:ahLst/>
              <a:cxnLst/>
              <a:rect l="l" t="t" r="r" b="b"/>
              <a:pathLst>
                <a:path w="2159" h="437" extrusionOk="0">
                  <a:moveTo>
                    <a:pt x="216" y="0"/>
                  </a:moveTo>
                  <a:cubicBezTo>
                    <a:pt x="99" y="0"/>
                    <a:pt x="0" y="99"/>
                    <a:pt x="0" y="221"/>
                  </a:cubicBezTo>
                  <a:cubicBezTo>
                    <a:pt x="0" y="343"/>
                    <a:pt x="99" y="436"/>
                    <a:pt x="216" y="436"/>
                  </a:cubicBezTo>
                  <a:lnTo>
                    <a:pt x="1937" y="436"/>
                  </a:lnTo>
                  <a:cubicBezTo>
                    <a:pt x="2059" y="436"/>
                    <a:pt x="2158" y="343"/>
                    <a:pt x="2158" y="221"/>
                  </a:cubicBezTo>
                  <a:cubicBezTo>
                    <a:pt x="2158" y="99"/>
                    <a:pt x="2059"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2788955" y="3662285"/>
              <a:ext cx="33987" cy="10049"/>
            </a:xfrm>
            <a:custGeom>
              <a:avLst/>
              <a:gdLst/>
              <a:ahLst/>
              <a:cxnLst/>
              <a:rect l="l" t="t" r="r" b="b"/>
              <a:pathLst>
                <a:path w="1478" h="437" extrusionOk="0">
                  <a:moveTo>
                    <a:pt x="216" y="0"/>
                  </a:moveTo>
                  <a:cubicBezTo>
                    <a:pt x="94" y="0"/>
                    <a:pt x="1" y="93"/>
                    <a:pt x="1" y="216"/>
                  </a:cubicBezTo>
                  <a:cubicBezTo>
                    <a:pt x="1" y="338"/>
                    <a:pt x="94" y="437"/>
                    <a:pt x="216" y="437"/>
                  </a:cubicBezTo>
                  <a:lnTo>
                    <a:pt x="1257" y="437"/>
                  </a:lnTo>
                  <a:cubicBezTo>
                    <a:pt x="1379" y="437"/>
                    <a:pt x="1478" y="338"/>
                    <a:pt x="1478" y="216"/>
                  </a:cubicBezTo>
                  <a:cubicBezTo>
                    <a:pt x="1478" y="93"/>
                    <a:pt x="1379" y="0"/>
                    <a:pt x="1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2834554" y="3662285"/>
              <a:ext cx="68111" cy="10049"/>
            </a:xfrm>
            <a:custGeom>
              <a:avLst/>
              <a:gdLst/>
              <a:ahLst/>
              <a:cxnLst/>
              <a:rect l="l" t="t" r="r" b="b"/>
              <a:pathLst>
                <a:path w="2962" h="437" extrusionOk="0">
                  <a:moveTo>
                    <a:pt x="222" y="0"/>
                  </a:moveTo>
                  <a:cubicBezTo>
                    <a:pt x="100" y="0"/>
                    <a:pt x="1" y="93"/>
                    <a:pt x="1" y="216"/>
                  </a:cubicBezTo>
                  <a:cubicBezTo>
                    <a:pt x="1" y="338"/>
                    <a:pt x="100" y="437"/>
                    <a:pt x="222" y="437"/>
                  </a:cubicBezTo>
                  <a:lnTo>
                    <a:pt x="2740" y="437"/>
                  </a:lnTo>
                  <a:cubicBezTo>
                    <a:pt x="2862" y="437"/>
                    <a:pt x="2961" y="338"/>
                    <a:pt x="2961" y="216"/>
                  </a:cubicBezTo>
                  <a:cubicBezTo>
                    <a:pt x="2961" y="93"/>
                    <a:pt x="286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2914807" y="3662285"/>
              <a:ext cx="25685" cy="10049"/>
            </a:xfrm>
            <a:custGeom>
              <a:avLst/>
              <a:gdLst/>
              <a:ahLst/>
              <a:cxnLst/>
              <a:rect l="l" t="t" r="r" b="b"/>
              <a:pathLst>
                <a:path w="1117" h="437" extrusionOk="0">
                  <a:moveTo>
                    <a:pt x="221" y="0"/>
                  </a:moveTo>
                  <a:cubicBezTo>
                    <a:pt x="99" y="0"/>
                    <a:pt x="0" y="93"/>
                    <a:pt x="0" y="216"/>
                  </a:cubicBezTo>
                  <a:cubicBezTo>
                    <a:pt x="0" y="338"/>
                    <a:pt x="99" y="437"/>
                    <a:pt x="221" y="437"/>
                  </a:cubicBezTo>
                  <a:lnTo>
                    <a:pt x="896" y="437"/>
                  </a:lnTo>
                  <a:cubicBezTo>
                    <a:pt x="1018" y="437"/>
                    <a:pt x="1117" y="338"/>
                    <a:pt x="1117" y="216"/>
                  </a:cubicBezTo>
                  <a:cubicBezTo>
                    <a:pt x="1117" y="93"/>
                    <a:pt x="1018"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2673014" y="3461010"/>
              <a:ext cx="313767" cy="343315"/>
            </a:xfrm>
            <a:custGeom>
              <a:avLst/>
              <a:gdLst/>
              <a:ahLst/>
              <a:cxnLst/>
              <a:rect l="l" t="t" r="r" b="b"/>
              <a:pathLst>
                <a:path w="13645" h="14930" extrusionOk="0">
                  <a:moveTo>
                    <a:pt x="7660" y="437"/>
                  </a:moveTo>
                  <a:cubicBezTo>
                    <a:pt x="7852" y="437"/>
                    <a:pt x="8020" y="582"/>
                    <a:pt x="8020" y="803"/>
                  </a:cubicBezTo>
                  <a:lnTo>
                    <a:pt x="8020" y="1676"/>
                  </a:lnTo>
                  <a:lnTo>
                    <a:pt x="437" y="1676"/>
                  </a:lnTo>
                  <a:lnTo>
                    <a:pt x="437" y="803"/>
                  </a:lnTo>
                  <a:cubicBezTo>
                    <a:pt x="437" y="582"/>
                    <a:pt x="582" y="437"/>
                    <a:pt x="797" y="437"/>
                  </a:cubicBezTo>
                  <a:close/>
                  <a:moveTo>
                    <a:pt x="13208" y="4630"/>
                  </a:moveTo>
                  <a:lnTo>
                    <a:pt x="13208" y="12190"/>
                  </a:lnTo>
                  <a:cubicBezTo>
                    <a:pt x="13208" y="12266"/>
                    <a:pt x="13156" y="12313"/>
                    <a:pt x="13086" y="12313"/>
                  </a:cubicBezTo>
                  <a:lnTo>
                    <a:pt x="1990" y="12313"/>
                  </a:lnTo>
                  <a:lnTo>
                    <a:pt x="1990" y="4630"/>
                  </a:lnTo>
                  <a:close/>
                  <a:moveTo>
                    <a:pt x="797" y="1"/>
                  </a:moveTo>
                  <a:cubicBezTo>
                    <a:pt x="338" y="1"/>
                    <a:pt x="1" y="344"/>
                    <a:pt x="1" y="803"/>
                  </a:cubicBezTo>
                  <a:lnTo>
                    <a:pt x="1" y="3275"/>
                  </a:lnTo>
                  <a:cubicBezTo>
                    <a:pt x="1" y="3397"/>
                    <a:pt x="99" y="3490"/>
                    <a:pt x="216" y="3490"/>
                  </a:cubicBezTo>
                  <a:cubicBezTo>
                    <a:pt x="338" y="3490"/>
                    <a:pt x="437" y="3397"/>
                    <a:pt x="437" y="3275"/>
                  </a:cubicBezTo>
                  <a:lnTo>
                    <a:pt x="437" y="2112"/>
                  </a:lnTo>
                  <a:lnTo>
                    <a:pt x="1553" y="2112"/>
                  </a:lnTo>
                  <a:lnTo>
                    <a:pt x="1553" y="12313"/>
                  </a:lnTo>
                  <a:lnTo>
                    <a:pt x="437" y="12313"/>
                  </a:lnTo>
                  <a:lnTo>
                    <a:pt x="437" y="4415"/>
                  </a:lnTo>
                  <a:cubicBezTo>
                    <a:pt x="437" y="4293"/>
                    <a:pt x="338" y="4194"/>
                    <a:pt x="216" y="4194"/>
                  </a:cubicBezTo>
                  <a:cubicBezTo>
                    <a:pt x="99" y="4194"/>
                    <a:pt x="1" y="4293"/>
                    <a:pt x="1" y="4415"/>
                  </a:cubicBezTo>
                  <a:lnTo>
                    <a:pt x="1" y="14133"/>
                  </a:lnTo>
                  <a:cubicBezTo>
                    <a:pt x="1" y="14569"/>
                    <a:pt x="338" y="14930"/>
                    <a:pt x="797" y="14930"/>
                  </a:cubicBezTo>
                  <a:lnTo>
                    <a:pt x="7660" y="14930"/>
                  </a:lnTo>
                  <a:cubicBezTo>
                    <a:pt x="8096" y="14930"/>
                    <a:pt x="8457" y="14569"/>
                    <a:pt x="8457" y="14133"/>
                  </a:cubicBezTo>
                  <a:lnTo>
                    <a:pt x="8457" y="13697"/>
                  </a:lnTo>
                  <a:cubicBezTo>
                    <a:pt x="8457" y="13575"/>
                    <a:pt x="8358" y="13476"/>
                    <a:pt x="8241" y="13476"/>
                  </a:cubicBezTo>
                  <a:cubicBezTo>
                    <a:pt x="8119" y="13476"/>
                    <a:pt x="8020" y="13575"/>
                    <a:pt x="8020" y="13697"/>
                  </a:cubicBezTo>
                  <a:lnTo>
                    <a:pt x="8020" y="14133"/>
                  </a:lnTo>
                  <a:cubicBezTo>
                    <a:pt x="8020" y="14325"/>
                    <a:pt x="7852" y="14493"/>
                    <a:pt x="7660" y="14493"/>
                  </a:cubicBezTo>
                  <a:lnTo>
                    <a:pt x="797" y="14493"/>
                  </a:lnTo>
                  <a:cubicBezTo>
                    <a:pt x="582" y="14493"/>
                    <a:pt x="437" y="14325"/>
                    <a:pt x="437" y="14133"/>
                  </a:cubicBezTo>
                  <a:lnTo>
                    <a:pt x="437" y="12749"/>
                  </a:lnTo>
                  <a:lnTo>
                    <a:pt x="13086" y="12749"/>
                  </a:lnTo>
                  <a:cubicBezTo>
                    <a:pt x="13400" y="12749"/>
                    <a:pt x="13644" y="12505"/>
                    <a:pt x="13644" y="12190"/>
                  </a:cubicBezTo>
                  <a:lnTo>
                    <a:pt x="13644" y="2257"/>
                  </a:lnTo>
                  <a:cubicBezTo>
                    <a:pt x="13644" y="1943"/>
                    <a:pt x="13400" y="1676"/>
                    <a:pt x="13086" y="1676"/>
                  </a:cubicBezTo>
                  <a:lnTo>
                    <a:pt x="11440" y="1676"/>
                  </a:lnTo>
                  <a:cubicBezTo>
                    <a:pt x="11318" y="1676"/>
                    <a:pt x="11219" y="1775"/>
                    <a:pt x="11219" y="1891"/>
                  </a:cubicBezTo>
                  <a:cubicBezTo>
                    <a:pt x="11219" y="2013"/>
                    <a:pt x="11318" y="2112"/>
                    <a:pt x="11440" y="2112"/>
                  </a:cubicBezTo>
                  <a:lnTo>
                    <a:pt x="13086" y="2112"/>
                  </a:lnTo>
                  <a:cubicBezTo>
                    <a:pt x="13156" y="2112"/>
                    <a:pt x="13208" y="2182"/>
                    <a:pt x="13208" y="2257"/>
                  </a:cubicBezTo>
                  <a:lnTo>
                    <a:pt x="13208" y="4194"/>
                  </a:lnTo>
                  <a:lnTo>
                    <a:pt x="1990" y="4194"/>
                  </a:lnTo>
                  <a:lnTo>
                    <a:pt x="1990" y="2112"/>
                  </a:lnTo>
                  <a:lnTo>
                    <a:pt x="10370" y="2112"/>
                  </a:lnTo>
                  <a:cubicBezTo>
                    <a:pt x="10492" y="2112"/>
                    <a:pt x="10591" y="2013"/>
                    <a:pt x="10591" y="1891"/>
                  </a:cubicBezTo>
                  <a:cubicBezTo>
                    <a:pt x="10591" y="1775"/>
                    <a:pt x="10492" y="1676"/>
                    <a:pt x="10370" y="1676"/>
                  </a:cubicBezTo>
                  <a:lnTo>
                    <a:pt x="8457" y="1676"/>
                  </a:lnTo>
                  <a:lnTo>
                    <a:pt x="8457" y="803"/>
                  </a:lnTo>
                  <a:cubicBezTo>
                    <a:pt x="8457" y="344"/>
                    <a:pt x="8096" y="1"/>
                    <a:pt x="7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2740942" y="3523993"/>
              <a:ext cx="19017" cy="19017"/>
            </a:xfrm>
            <a:custGeom>
              <a:avLst/>
              <a:gdLst/>
              <a:ahLst/>
              <a:cxnLst/>
              <a:rect l="l" t="t" r="r" b="b"/>
              <a:pathLst>
                <a:path w="827" h="827" extrusionOk="0">
                  <a:moveTo>
                    <a:pt x="414" y="1"/>
                  </a:moveTo>
                  <a:cubicBezTo>
                    <a:pt x="199" y="1"/>
                    <a:pt x="1" y="199"/>
                    <a:pt x="1" y="414"/>
                  </a:cubicBezTo>
                  <a:cubicBezTo>
                    <a:pt x="1" y="635"/>
                    <a:pt x="199" y="827"/>
                    <a:pt x="414" y="827"/>
                  </a:cubicBezTo>
                  <a:cubicBezTo>
                    <a:pt x="635" y="827"/>
                    <a:pt x="827" y="635"/>
                    <a:pt x="827" y="414"/>
                  </a:cubicBezTo>
                  <a:cubicBezTo>
                    <a:pt x="827" y="199"/>
                    <a:pt x="635"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2769961" y="3523993"/>
              <a:ext cx="18350" cy="19017"/>
            </a:xfrm>
            <a:custGeom>
              <a:avLst/>
              <a:gdLst/>
              <a:ahLst/>
              <a:cxnLst/>
              <a:rect l="l" t="t" r="r" b="b"/>
              <a:pathLst>
                <a:path w="798" h="827" extrusionOk="0">
                  <a:moveTo>
                    <a:pt x="391" y="1"/>
                  </a:moveTo>
                  <a:cubicBezTo>
                    <a:pt x="170" y="1"/>
                    <a:pt x="1" y="199"/>
                    <a:pt x="1" y="414"/>
                  </a:cubicBezTo>
                  <a:cubicBezTo>
                    <a:pt x="1" y="635"/>
                    <a:pt x="170" y="827"/>
                    <a:pt x="391" y="827"/>
                  </a:cubicBezTo>
                  <a:cubicBezTo>
                    <a:pt x="606" y="827"/>
                    <a:pt x="798" y="635"/>
                    <a:pt x="798" y="414"/>
                  </a:cubicBezTo>
                  <a:cubicBezTo>
                    <a:pt x="798" y="199"/>
                    <a:pt x="606" y="1"/>
                    <a:pt x="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2798314" y="3523993"/>
              <a:ext cx="18488" cy="19017"/>
            </a:xfrm>
            <a:custGeom>
              <a:avLst/>
              <a:gdLst/>
              <a:ahLst/>
              <a:cxnLst/>
              <a:rect l="l" t="t" r="r" b="b"/>
              <a:pathLst>
                <a:path w="804" h="827" extrusionOk="0">
                  <a:moveTo>
                    <a:pt x="414" y="1"/>
                  </a:moveTo>
                  <a:cubicBezTo>
                    <a:pt x="175" y="1"/>
                    <a:pt x="1" y="199"/>
                    <a:pt x="1" y="414"/>
                  </a:cubicBezTo>
                  <a:cubicBezTo>
                    <a:pt x="1" y="635"/>
                    <a:pt x="175" y="827"/>
                    <a:pt x="414" y="827"/>
                  </a:cubicBezTo>
                  <a:cubicBezTo>
                    <a:pt x="635" y="827"/>
                    <a:pt x="803" y="635"/>
                    <a:pt x="803" y="414"/>
                  </a:cubicBezTo>
                  <a:cubicBezTo>
                    <a:pt x="803" y="199"/>
                    <a:pt x="635"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0"/>
          <p:cNvGrpSpPr/>
          <p:nvPr/>
        </p:nvGrpSpPr>
        <p:grpSpPr>
          <a:xfrm>
            <a:off x="925656" y="1369649"/>
            <a:ext cx="343315" cy="262005"/>
            <a:chOff x="3342744" y="1167512"/>
            <a:chExt cx="343315" cy="262005"/>
          </a:xfrm>
        </p:grpSpPr>
        <p:sp>
          <p:nvSpPr>
            <p:cNvPr id="1611" name="Google Shape;1611;p50"/>
            <p:cNvSpPr/>
            <p:nvPr/>
          </p:nvSpPr>
          <p:spPr>
            <a:xfrm>
              <a:off x="3406279" y="1373179"/>
              <a:ext cx="279780" cy="56338"/>
            </a:xfrm>
            <a:custGeom>
              <a:avLst/>
              <a:gdLst/>
              <a:ahLst/>
              <a:cxnLst/>
              <a:rect l="l" t="t" r="r" b="b"/>
              <a:pathLst>
                <a:path w="12167" h="2450" extrusionOk="0">
                  <a:moveTo>
                    <a:pt x="11946" y="1"/>
                  </a:moveTo>
                  <a:cubicBezTo>
                    <a:pt x="11829" y="1"/>
                    <a:pt x="11730" y="123"/>
                    <a:pt x="11730" y="245"/>
                  </a:cubicBezTo>
                  <a:lnTo>
                    <a:pt x="11730" y="1333"/>
                  </a:lnTo>
                  <a:cubicBezTo>
                    <a:pt x="11730" y="1722"/>
                    <a:pt x="11440" y="2013"/>
                    <a:pt x="11050" y="2013"/>
                  </a:cubicBezTo>
                  <a:lnTo>
                    <a:pt x="221" y="2013"/>
                  </a:lnTo>
                  <a:cubicBezTo>
                    <a:pt x="99" y="2013"/>
                    <a:pt x="0" y="2106"/>
                    <a:pt x="0" y="2228"/>
                  </a:cubicBezTo>
                  <a:cubicBezTo>
                    <a:pt x="0" y="2350"/>
                    <a:pt x="99" y="2449"/>
                    <a:pt x="221" y="2449"/>
                  </a:cubicBezTo>
                  <a:lnTo>
                    <a:pt x="11050" y="2449"/>
                  </a:lnTo>
                  <a:cubicBezTo>
                    <a:pt x="11684" y="2449"/>
                    <a:pt x="12167" y="1937"/>
                    <a:pt x="12167" y="1333"/>
                  </a:cubicBezTo>
                  <a:lnTo>
                    <a:pt x="12167" y="245"/>
                  </a:lnTo>
                  <a:cubicBezTo>
                    <a:pt x="12167" y="123"/>
                    <a:pt x="12068" y="1"/>
                    <a:pt x="1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3342744" y="1167512"/>
              <a:ext cx="343315" cy="262005"/>
            </a:xfrm>
            <a:custGeom>
              <a:avLst/>
              <a:gdLst/>
              <a:ahLst/>
              <a:cxnLst/>
              <a:rect l="l" t="t" r="r" b="b"/>
              <a:pathLst>
                <a:path w="14930" h="11394" extrusionOk="0">
                  <a:moveTo>
                    <a:pt x="1141" y="0"/>
                  </a:moveTo>
                  <a:cubicBezTo>
                    <a:pt x="512" y="0"/>
                    <a:pt x="1" y="512"/>
                    <a:pt x="1" y="1140"/>
                  </a:cubicBezTo>
                  <a:lnTo>
                    <a:pt x="1" y="10277"/>
                  </a:lnTo>
                  <a:cubicBezTo>
                    <a:pt x="1" y="10881"/>
                    <a:pt x="512" y="11393"/>
                    <a:pt x="1141" y="11393"/>
                  </a:cubicBezTo>
                  <a:lnTo>
                    <a:pt x="1891" y="11393"/>
                  </a:lnTo>
                  <a:cubicBezTo>
                    <a:pt x="2013" y="11393"/>
                    <a:pt x="2112" y="11294"/>
                    <a:pt x="2112" y="11172"/>
                  </a:cubicBezTo>
                  <a:cubicBezTo>
                    <a:pt x="2112" y="11050"/>
                    <a:pt x="2013" y="10957"/>
                    <a:pt x="1891" y="10957"/>
                  </a:cubicBezTo>
                  <a:lnTo>
                    <a:pt x="1141" y="10957"/>
                  </a:lnTo>
                  <a:cubicBezTo>
                    <a:pt x="751" y="10957"/>
                    <a:pt x="437" y="10666"/>
                    <a:pt x="437" y="10277"/>
                  </a:cubicBezTo>
                  <a:lnTo>
                    <a:pt x="437" y="2937"/>
                  </a:lnTo>
                  <a:lnTo>
                    <a:pt x="14493" y="2937"/>
                  </a:lnTo>
                  <a:lnTo>
                    <a:pt x="14493" y="8072"/>
                  </a:lnTo>
                  <a:cubicBezTo>
                    <a:pt x="14493" y="8195"/>
                    <a:pt x="14592" y="8288"/>
                    <a:pt x="14709" y="8288"/>
                  </a:cubicBezTo>
                  <a:cubicBezTo>
                    <a:pt x="14831" y="8288"/>
                    <a:pt x="14930" y="8195"/>
                    <a:pt x="14930" y="8072"/>
                  </a:cubicBezTo>
                  <a:lnTo>
                    <a:pt x="14930" y="1140"/>
                  </a:lnTo>
                  <a:cubicBezTo>
                    <a:pt x="14930" y="512"/>
                    <a:pt x="14447" y="0"/>
                    <a:pt x="13813" y="0"/>
                  </a:cubicBezTo>
                  <a:lnTo>
                    <a:pt x="10085" y="0"/>
                  </a:lnTo>
                  <a:cubicBezTo>
                    <a:pt x="9963" y="0"/>
                    <a:pt x="9864" y="99"/>
                    <a:pt x="9864" y="221"/>
                  </a:cubicBezTo>
                  <a:cubicBezTo>
                    <a:pt x="9864" y="343"/>
                    <a:pt x="9963" y="436"/>
                    <a:pt x="10085" y="436"/>
                  </a:cubicBezTo>
                  <a:lnTo>
                    <a:pt x="13813" y="436"/>
                  </a:lnTo>
                  <a:cubicBezTo>
                    <a:pt x="14203" y="436"/>
                    <a:pt x="14493" y="756"/>
                    <a:pt x="14493" y="1140"/>
                  </a:cubicBezTo>
                  <a:lnTo>
                    <a:pt x="14493" y="2501"/>
                  </a:lnTo>
                  <a:lnTo>
                    <a:pt x="437" y="2501"/>
                  </a:lnTo>
                  <a:lnTo>
                    <a:pt x="437" y="1140"/>
                  </a:lnTo>
                  <a:cubicBezTo>
                    <a:pt x="437" y="756"/>
                    <a:pt x="751" y="436"/>
                    <a:pt x="1141" y="436"/>
                  </a:cubicBezTo>
                  <a:lnTo>
                    <a:pt x="8945" y="436"/>
                  </a:lnTo>
                  <a:cubicBezTo>
                    <a:pt x="9067" y="436"/>
                    <a:pt x="9160" y="343"/>
                    <a:pt x="9160" y="221"/>
                  </a:cubicBezTo>
                  <a:cubicBezTo>
                    <a:pt x="9160" y="99"/>
                    <a:pt x="9067" y="0"/>
                    <a:pt x="8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3375121" y="1191910"/>
              <a:ext cx="20604" cy="18741"/>
            </a:xfrm>
            <a:custGeom>
              <a:avLst/>
              <a:gdLst/>
              <a:ahLst/>
              <a:cxnLst/>
              <a:rect l="l" t="t" r="r" b="b"/>
              <a:pathLst>
                <a:path w="896" h="815" extrusionOk="0">
                  <a:moveTo>
                    <a:pt x="460" y="1"/>
                  </a:moveTo>
                  <a:cubicBezTo>
                    <a:pt x="356" y="1"/>
                    <a:pt x="253" y="44"/>
                    <a:pt x="169" y="131"/>
                  </a:cubicBezTo>
                  <a:cubicBezTo>
                    <a:pt x="0" y="277"/>
                    <a:pt x="0" y="539"/>
                    <a:pt x="169" y="684"/>
                  </a:cubicBezTo>
                  <a:cubicBezTo>
                    <a:pt x="253" y="771"/>
                    <a:pt x="356" y="815"/>
                    <a:pt x="460" y="815"/>
                  </a:cubicBezTo>
                  <a:cubicBezTo>
                    <a:pt x="563" y="815"/>
                    <a:pt x="666" y="771"/>
                    <a:pt x="750" y="684"/>
                  </a:cubicBezTo>
                  <a:cubicBezTo>
                    <a:pt x="896" y="539"/>
                    <a:pt x="896" y="277"/>
                    <a:pt x="750" y="131"/>
                  </a:cubicBezTo>
                  <a:cubicBezTo>
                    <a:pt x="666" y="44"/>
                    <a:pt x="56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3404140" y="1191910"/>
              <a:ext cx="20604" cy="18741"/>
            </a:xfrm>
            <a:custGeom>
              <a:avLst/>
              <a:gdLst/>
              <a:ahLst/>
              <a:cxnLst/>
              <a:rect l="l" t="t" r="r" b="b"/>
              <a:pathLst>
                <a:path w="896" h="815" extrusionOk="0">
                  <a:moveTo>
                    <a:pt x="445" y="1"/>
                  </a:moveTo>
                  <a:cubicBezTo>
                    <a:pt x="339" y="1"/>
                    <a:pt x="230" y="44"/>
                    <a:pt x="146" y="131"/>
                  </a:cubicBezTo>
                  <a:cubicBezTo>
                    <a:pt x="0" y="277"/>
                    <a:pt x="0" y="539"/>
                    <a:pt x="146" y="684"/>
                  </a:cubicBezTo>
                  <a:cubicBezTo>
                    <a:pt x="230" y="771"/>
                    <a:pt x="339" y="815"/>
                    <a:pt x="445" y="815"/>
                  </a:cubicBezTo>
                  <a:cubicBezTo>
                    <a:pt x="551" y="815"/>
                    <a:pt x="654" y="771"/>
                    <a:pt x="727" y="684"/>
                  </a:cubicBezTo>
                  <a:cubicBezTo>
                    <a:pt x="896" y="539"/>
                    <a:pt x="896" y="277"/>
                    <a:pt x="727" y="131"/>
                  </a:cubicBezTo>
                  <a:cubicBezTo>
                    <a:pt x="654" y="44"/>
                    <a:pt x="551"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3432493" y="1192185"/>
              <a:ext cx="21132" cy="18718"/>
            </a:xfrm>
            <a:custGeom>
              <a:avLst/>
              <a:gdLst/>
              <a:ahLst/>
              <a:cxnLst/>
              <a:rect l="l" t="t" r="r" b="b"/>
              <a:pathLst>
                <a:path w="919" h="814" extrusionOk="0">
                  <a:moveTo>
                    <a:pt x="448" y="0"/>
                  </a:moveTo>
                  <a:cubicBezTo>
                    <a:pt x="304" y="0"/>
                    <a:pt x="164" y="78"/>
                    <a:pt x="99" y="213"/>
                  </a:cubicBezTo>
                  <a:cubicBezTo>
                    <a:pt x="0" y="410"/>
                    <a:pt x="76" y="649"/>
                    <a:pt x="268" y="771"/>
                  </a:cubicBezTo>
                  <a:cubicBezTo>
                    <a:pt x="324" y="800"/>
                    <a:pt x="384" y="814"/>
                    <a:pt x="445" y="814"/>
                  </a:cubicBezTo>
                  <a:cubicBezTo>
                    <a:pt x="592" y="814"/>
                    <a:pt x="739" y="731"/>
                    <a:pt x="826" y="579"/>
                  </a:cubicBezTo>
                  <a:cubicBezTo>
                    <a:pt x="919" y="381"/>
                    <a:pt x="849" y="143"/>
                    <a:pt x="628" y="44"/>
                  </a:cubicBezTo>
                  <a:cubicBezTo>
                    <a:pt x="571" y="14"/>
                    <a:pt x="509"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3372844" y="1252823"/>
              <a:ext cx="76918" cy="10049"/>
            </a:xfrm>
            <a:custGeom>
              <a:avLst/>
              <a:gdLst/>
              <a:ahLst/>
              <a:cxnLst/>
              <a:rect l="l" t="t" r="r" b="b"/>
              <a:pathLst>
                <a:path w="3345" h="437" extrusionOk="0">
                  <a:moveTo>
                    <a:pt x="221" y="1"/>
                  </a:moveTo>
                  <a:cubicBezTo>
                    <a:pt x="99" y="1"/>
                    <a:pt x="0" y="100"/>
                    <a:pt x="0" y="216"/>
                  </a:cubicBezTo>
                  <a:cubicBezTo>
                    <a:pt x="0" y="338"/>
                    <a:pt x="99" y="437"/>
                    <a:pt x="221" y="437"/>
                  </a:cubicBezTo>
                  <a:lnTo>
                    <a:pt x="3129" y="437"/>
                  </a:lnTo>
                  <a:cubicBezTo>
                    <a:pt x="3251" y="437"/>
                    <a:pt x="3344" y="338"/>
                    <a:pt x="3344" y="216"/>
                  </a:cubicBezTo>
                  <a:cubicBezTo>
                    <a:pt x="3344" y="100"/>
                    <a:pt x="3251"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3462042" y="1252823"/>
              <a:ext cx="26237" cy="10049"/>
            </a:xfrm>
            <a:custGeom>
              <a:avLst/>
              <a:gdLst/>
              <a:ahLst/>
              <a:cxnLst/>
              <a:rect l="l" t="t" r="r" b="b"/>
              <a:pathLst>
                <a:path w="1141" h="437" extrusionOk="0">
                  <a:moveTo>
                    <a:pt x="216" y="1"/>
                  </a:moveTo>
                  <a:cubicBezTo>
                    <a:pt x="99" y="1"/>
                    <a:pt x="0" y="100"/>
                    <a:pt x="0" y="216"/>
                  </a:cubicBezTo>
                  <a:cubicBezTo>
                    <a:pt x="0" y="338"/>
                    <a:pt x="99" y="437"/>
                    <a:pt x="216" y="437"/>
                  </a:cubicBezTo>
                  <a:lnTo>
                    <a:pt x="919" y="437"/>
                  </a:lnTo>
                  <a:cubicBezTo>
                    <a:pt x="1041" y="437"/>
                    <a:pt x="1140" y="338"/>
                    <a:pt x="1140" y="216"/>
                  </a:cubicBezTo>
                  <a:cubicBezTo>
                    <a:pt x="1140" y="100"/>
                    <a:pt x="104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3501616" y="1252823"/>
              <a:ext cx="47899" cy="10049"/>
            </a:xfrm>
            <a:custGeom>
              <a:avLst/>
              <a:gdLst/>
              <a:ahLst/>
              <a:cxnLst/>
              <a:rect l="l" t="t" r="r" b="b"/>
              <a:pathLst>
                <a:path w="2083" h="437" extrusionOk="0">
                  <a:moveTo>
                    <a:pt x="216" y="1"/>
                  </a:moveTo>
                  <a:cubicBezTo>
                    <a:pt x="94" y="1"/>
                    <a:pt x="1" y="100"/>
                    <a:pt x="1" y="216"/>
                  </a:cubicBezTo>
                  <a:cubicBezTo>
                    <a:pt x="1" y="338"/>
                    <a:pt x="94" y="437"/>
                    <a:pt x="216" y="437"/>
                  </a:cubicBezTo>
                  <a:lnTo>
                    <a:pt x="1868" y="437"/>
                  </a:lnTo>
                  <a:cubicBezTo>
                    <a:pt x="1984" y="437"/>
                    <a:pt x="2083" y="338"/>
                    <a:pt x="2083" y="216"/>
                  </a:cubicBezTo>
                  <a:cubicBezTo>
                    <a:pt x="2083" y="100"/>
                    <a:pt x="1984"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3372844" y="1277290"/>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3424721" y="1277290"/>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3579592" y="1277290"/>
              <a:ext cx="57396" cy="10072"/>
            </a:xfrm>
            <a:custGeom>
              <a:avLst/>
              <a:gdLst/>
              <a:ahLst/>
              <a:cxnLst/>
              <a:rect l="l" t="t" r="r" b="b"/>
              <a:pathLst>
                <a:path w="2496" h="438" extrusionOk="0">
                  <a:moveTo>
                    <a:pt x="221" y="1"/>
                  </a:moveTo>
                  <a:cubicBezTo>
                    <a:pt x="99" y="1"/>
                    <a:pt x="0" y="100"/>
                    <a:pt x="0" y="222"/>
                  </a:cubicBezTo>
                  <a:cubicBezTo>
                    <a:pt x="0" y="344"/>
                    <a:pt x="99" y="437"/>
                    <a:pt x="221" y="437"/>
                  </a:cubicBezTo>
                  <a:lnTo>
                    <a:pt x="2280" y="437"/>
                  </a:lnTo>
                  <a:cubicBezTo>
                    <a:pt x="2402" y="437"/>
                    <a:pt x="2495" y="344"/>
                    <a:pt x="2495" y="222"/>
                  </a:cubicBezTo>
                  <a:cubicBezTo>
                    <a:pt x="2495" y="100"/>
                    <a:pt x="2402"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3479817" y="1277290"/>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3372844" y="1353128"/>
              <a:ext cx="21270" cy="10049"/>
            </a:xfrm>
            <a:custGeom>
              <a:avLst/>
              <a:gdLst/>
              <a:ahLst/>
              <a:cxnLst/>
              <a:rect l="l" t="t" r="r" b="b"/>
              <a:pathLst>
                <a:path w="925" h="437" extrusionOk="0">
                  <a:moveTo>
                    <a:pt x="221" y="0"/>
                  </a:moveTo>
                  <a:cubicBezTo>
                    <a:pt x="99" y="0"/>
                    <a:pt x="0" y="99"/>
                    <a:pt x="0" y="216"/>
                  </a:cubicBezTo>
                  <a:cubicBezTo>
                    <a:pt x="0" y="338"/>
                    <a:pt x="99" y="437"/>
                    <a:pt x="221" y="437"/>
                  </a:cubicBezTo>
                  <a:lnTo>
                    <a:pt x="704" y="437"/>
                  </a:lnTo>
                  <a:cubicBezTo>
                    <a:pt x="826" y="437"/>
                    <a:pt x="925" y="338"/>
                    <a:pt x="925" y="216"/>
                  </a:cubicBezTo>
                  <a:cubicBezTo>
                    <a:pt x="925" y="99"/>
                    <a:pt x="82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3406279" y="1353128"/>
              <a:ext cx="82000" cy="10049"/>
            </a:xfrm>
            <a:custGeom>
              <a:avLst/>
              <a:gdLst/>
              <a:ahLst/>
              <a:cxnLst/>
              <a:rect l="l" t="t" r="r" b="b"/>
              <a:pathLst>
                <a:path w="3566" h="437" extrusionOk="0">
                  <a:moveTo>
                    <a:pt x="221" y="0"/>
                  </a:moveTo>
                  <a:cubicBezTo>
                    <a:pt x="99" y="0"/>
                    <a:pt x="0" y="99"/>
                    <a:pt x="0" y="216"/>
                  </a:cubicBezTo>
                  <a:cubicBezTo>
                    <a:pt x="0" y="338"/>
                    <a:pt x="99" y="437"/>
                    <a:pt x="221" y="437"/>
                  </a:cubicBezTo>
                  <a:lnTo>
                    <a:pt x="3344" y="437"/>
                  </a:lnTo>
                  <a:cubicBezTo>
                    <a:pt x="3466" y="437"/>
                    <a:pt x="3565" y="338"/>
                    <a:pt x="3565" y="216"/>
                  </a:cubicBezTo>
                  <a:cubicBezTo>
                    <a:pt x="3565" y="99"/>
                    <a:pt x="3466"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3501616" y="1353128"/>
              <a:ext cx="47899" cy="10049"/>
            </a:xfrm>
            <a:custGeom>
              <a:avLst/>
              <a:gdLst/>
              <a:ahLst/>
              <a:cxnLst/>
              <a:rect l="l" t="t" r="r" b="b"/>
              <a:pathLst>
                <a:path w="2083" h="437" extrusionOk="0">
                  <a:moveTo>
                    <a:pt x="216" y="0"/>
                  </a:moveTo>
                  <a:cubicBezTo>
                    <a:pt x="94" y="0"/>
                    <a:pt x="1" y="99"/>
                    <a:pt x="1" y="216"/>
                  </a:cubicBezTo>
                  <a:cubicBezTo>
                    <a:pt x="1" y="338"/>
                    <a:pt x="94" y="437"/>
                    <a:pt x="216" y="437"/>
                  </a:cubicBezTo>
                  <a:lnTo>
                    <a:pt x="1868" y="437"/>
                  </a:lnTo>
                  <a:cubicBezTo>
                    <a:pt x="1984" y="437"/>
                    <a:pt x="2083" y="338"/>
                    <a:pt x="2083" y="216"/>
                  </a:cubicBezTo>
                  <a:cubicBezTo>
                    <a:pt x="2083" y="99"/>
                    <a:pt x="1984"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3372844" y="1378123"/>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3424721" y="1378123"/>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3579592" y="1378123"/>
              <a:ext cx="28514" cy="10072"/>
            </a:xfrm>
            <a:custGeom>
              <a:avLst/>
              <a:gdLst/>
              <a:ahLst/>
              <a:cxnLst/>
              <a:rect l="l" t="t" r="r" b="b"/>
              <a:pathLst>
                <a:path w="1240" h="438" extrusionOk="0">
                  <a:moveTo>
                    <a:pt x="221" y="1"/>
                  </a:moveTo>
                  <a:cubicBezTo>
                    <a:pt x="99" y="1"/>
                    <a:pt x="0" y="100"/>
                    <a:pt x="0" y="222"/>
                  </a:cubicBezTo>
                  <a:cubicBezTo>
                    <a:pt x="0" y="344"/>
                    <a:pt x="99" y="437"/>
                    <a:pt x="221" y="437"/>
                  </a:cubicBezTo>
                  <a:lnTo>
                    <a:pt x="1018" y="437"/>
                  </a:lnTo>
                  <a:cubicBezTo>
                    <a:pt x="1140" y="437"/>
                    <a:pt x="1239" y="344"/>
                    <a:pt x="1239" y="222"/>
                  </a:cubicBezTo>
                  <a:cubicBezTo>
                    <a:pt x="1239" y="100"/>
                    <a:pt x="114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a:off x="3479817" y="1378123"/>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a:off x="3409084" y="1303504"/>
              <a:ext cx="77447" cy="10049"/>
            </a:xfrm>
            <a:custGeom>
              <a:avLst/>
              <a:gdLst/>
              <a:ahLst/>
              <a:cxnLst/>
              <a:rect l="l" t="t" r="r" b="b"/>
              <a:pathLst>
                <a:path w="3368" h="437" extrusionOk="0">
                  <a:moveTo>
                    <a:pt x="221" y="1"/>
                  </a:moveTo>
                  <a:cubicBezTo>
                    <a:pt x="99" y="1"/>
                    <a:pt x="0" y="100"/>
                    <a:pt x="0" y="222"/>
                  </a:cubicBezTo>
                  <a:cubicBezTo>
                    <a:pt x="0" y="338"/>
                    <a:pt x="99" y="437"/>
                    <a:pt x="221" y="437"/>
                  </a:cubicBezTo>
                  <a:lnTo>
                    <a:pt x="3129" y="437"/>
                  </a:lnTo>
                  <a:cubicBezTo>
                    <a:pt x="3245" y="437"/>
                    <a:pt x="3368" y="338"/>
                    <a:pt x="3368" y="222"/>
                  </a:cubicBezTo>
                  <a:cubicBezTo>
                    <a:pt x="3368" y="100"/>
                    <a:pt x="3245"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3498811" y="1303504"/>
              <a:ext cx="24490" cy="10049"/>
            </a:xfrm>
            <a:custGeom>
              <a:avLst/>
              <a:gdLst/>
              <a:ahLst/>
              <a:cxnLst/>
              <a:rect l="l" t="t" r="r" b="b"/>
              <a:pathLst>
                <a:path w="1065" h="437" extrusionOk="0">
                  <a:moveTo>
                    <a:pt x="216" y="1"/>
                  </a:moveTo>
                  <a:cubicBezTo>
                    <a:pt x="100" y="1"/>
                    <a:pt x="1" y="100"/>
                    <a:pt x="1" y="222"/>
                  </a:cubicBezTo>
                  <a:cubicBezTo>
                    <a:pt x="1" y="338"/>
                    <a:pt x="100" y="437"/>
                    <a:pt x="216" y="437"/>
                  </a:cubicBezTo>
                  <a:lnTo>
                    <a:pt x="850" y="437"/>
                  </a:lnTo>
                  <a:cubicBezTo>
                    <a:pt x="972" y="437"/>
                    <a:pt x="1065" y="338"/>
                    <a:pt x="1065" y="222"/>
                  </a:cubicBezTo>
                  <a:cubicBezTo>
                    <a:pt x="1065" y="100"/>
                    <a:pt x="972"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3535580" y="1303504"/>
              <a:ext cx="50175" cy="10049"/>
            </a:xfrm>
            <a:custGeom>
              <a:avLst/>
              <a:gdLst/>
              <a:ahLst/>
              <a:cxnLst/>
              <a:rect l="l" t="t" r="r" b="b"/>
              <a:pathLst>
                <a:path w="2182" h="437" extrusionOk="0">
                  <a:moveTo>
                    <a:pt x="216" y="1"/>
                  </a:moveTo>
                  <a:cubicBezTo>
                    <a:pt x="100" y="1"/>
                    <a:pt x="1" y="100"/>
                    <a:pt x="1" y="222"/>
                  </a:cubicBezTo>
                  <a:cubicBezTo>
                    <a:pt x="1" y="338"/>
                    <a:pt x="100" y="437"/>
                    <a:pt x="216" y="437"/>
                  </a:cubicBezTo>
                  <a:lnTo>
                    <a:pt x="1961" y="437"/>
                  </a:lnTo>
                  <a:cubicBezTo>
                    <a:pt x="2083" y="437"/>
                    <a:pt x="2182" y="338"/>
                    <a:pt x="2182" y="222"/>
                  </a:cubicBezTo>
                  <a:cubicBezTo>
                    <a:pt x="2182" y="100"/>
                    <a:pt x="2083" y="1"/>
                    <a:pt x="1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a:off x="3409084" y="1327994"/>
              <a:ext cx="40149" cy="10049"/>
            </a:xfrm>
            <a:custGeom>
              <a:avLst/>
              <a:gdLst/>
              <a:ahLst/>
              <a:cxnLst/>
              <a:rect l="l" t="t" r="r" b="b"/>
              <a:pathLst>
                <a:path w="1746" h="437" extrusionOk="0">
                  <a:moveTo>
                    <a:pt x="221" y="0"/>
                  </a:moveTo>
                  <a:cubicBezTo>
                    <a:pt x="99" y="0"/>
                    <a:pt x="0" y="99"/>
                    <a:pt x="0" y="221"/>
                  </a:cubicBezTo>
                  <a:cubicBezTo>
                    <a:pt x="0" y="343"/>
                    <a:pt x="99" y="436"/>
                    <a:pt x="221" y="436"/>
                  </a:cubicBezTo>
                  <a:lnTo>
                    <a:pt x="1530" y="436"/>
                  </a:lnTo>
                  <a:cubicBezTo>
                    <a:pt x="1646" y="436"/>
                    <a:pt x="1745" y="343"/>
                    <a:pt x="1745" y="221"/>
                  </a:cubicBezTo>
                  <a:cubicBezTo>
                    <a:pt x="1745" y="99"/>
                    <a:pt x="1646"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3461513" y="1327994"/>
              <a:ext cx="66869" cy="10049"/>
            </a:xfrm>
            <a:custGeom>
              <a:avLst/>
              <a:gdLst/>
              <a:ahLst/>
              <a:cxnLst/>
              <a:rect l="l" t="t" r="r" b="b"/>
              <a:pathLst>
                <a:path w="2908" h="437" extrusionOk="0">
                  <a:moveTo>
                    <a:pt x="215" y="0"/>
                  </a:moveTo>
                  <a:cubicBezTo>
                    <a:pt x="93" y="0"/>
                    <a:pt x="0" y="99"/>
                    <a:pt x="0" y="221"/>
                  </a:cubicBezTo>
                  <a:cubicBezTo>
                    <a:pt x="0" y="343"/>
                    <a:pt x="93" y="436"/>
                    <a:pt x="215" y="436"/>
                  </a:cubicBezTo>
                  <a:lnTo>
                    <a:pt x="2687" y="436"/>
                  </a:lnTo>
                  <a:cubicBezTo>
                    <a:pt x="2809" y="436"/>
                    <a:pt x="2908" y="343"/>
                    <a:pt x="2908" y="221"/>
                  </a:cubicBezTo>
                  <a:cubicBezTo>
                    <a:pt x="2908" y="99"/>
                    <a:pt x="2809" y="0"/>
                    <a:pt x="2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3539995" y="1327994"/>
              <a:ext cx="63558" cy="10049"/>
            </a:xfrm>
            <a:custGeom>
              <a:avLst/>
              <a:gdLst/>
              <a:ahLst/>
              <a:cxnLst/>
              <a:rect l="l" t="t" r="r" b="b"/>
              <a:pathLst>
                <a:path w="2764" h="437" extrusionOk="0">
                  <a:moveTo>
                    <a:pt x="222" y="0"/>
                  </a:moveTo>
                  <a:cubicBezTo>
                    <a:pt x="100" y="0"/>
                    <a:pt x="1" y="99"/>
                    <a:pt x="1" y="221"/>
                  </a:cubicBezTo>
                  <a:cubicBezTo>
                    <a:pt x="1" y="343"/>
                    <a:pt x="100" y="436"/>
                    <a:pt x="222" y="436"/>
                  </a:cubicBezTo>
                  <a:lnTo>
                    <a:pt x="2548" y="436"/>
                  </a:lnTo>
                  <a:cubicBezTo>
                    <a:pt x="2670" y="436"/>
                    <a:pt x="2763" y="343"/>
                    <a:pt x="2763" y="221"/>
                  </a:cubicBezTo>
                  <a:cubicBezTo>
                    <a:pt x="2763" y="99"/>
                    <a:pt x="2670" y="0"/>
                    <a:pt x="2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50"/>
          <p:cNvGrpSpPr/>
          <p:nvPr/>
        </p:nvGrpSpPr>
        <p:grpSpPr>
          <a:xfrm>
            <a:off x="925733" y="4099681"/>
            <a:ext cx="343177" cy="239539"/>
            <a:chOff x="6128933" y="4294694"/>
            <a:chExt cx="343177" cy="239539"/>
          </a:xfrm>
        </p:grpSpPr>
        <p:sp>
          <p:nvSpPr>
            <p:cNvPr id="1637" name="Google Shape;1637;p50"/>
            <p:cNvSpPr/>
            <p:nvPr/>
          </p:nvSpPr>
          <p:spPr>
            <a:xfrm>
              <a:off x="6128933" y="4294694"/>
              <a:ext cx="343177" cy="239539"/>
            </a:xfrm>
            <a:custGeom>
              <a:avLst/>
              <a:gdLst/>
              <a:ahLst/>
              <a:cxnLst/>
              <a:rect l="l" t="t" r="r" b="b"/>
              <a:pathLst>
                <a:path w="14924" h="10417" extrusionOk="0">
                  <a:moveTo>
                    <a:pt x="1891" y="1"/>
                  </a:moveTo>
                  <a:cubicBezTo>
                    <a:pt x="1524" y="1"/>
                    <a:pt x="1234" y="292"/>
                    <a:pt x="1234" y="652"/>
                  </a:cubicBezTo>
                  <a:lnTo>
                    <a:pt x="1234" y="8021"/>
                  </a:lnTo>
                  <a:lnTo>
                    <a:pt x="460" y="8021"/>
                  </a:lnTo>
                  <a:cubicBezTo>
                    <a:pt x="216" y="8021"/>
                    <a:pt x="1" y="8236"/>
                    <a:pt x="1" y="8480"/>
                  </a:cubicBezTo>
                  <a:cubicBezTo>
                    <a:pt x="1" y="9544"/>
                    <a:pt x="873" y="10417"/>
                    <a:pt x="1937" y="10417"/>
                  </a:cubicBezTo>
                  <a:lnTo>
                    <a:pt x="12766" y="10417"/>
                  </a:lnTo>
                  <a:cubicBezTo>
                    <a:pt x="12888" y="10417"/>
                    <a:pt x="12987" y="10324"/>
                    <a:pt x="12987" y="10202"/>
                  </a:cubicBezTo>
                  <a:cubicBezTo>
                    <a:pt x="12987" y="10080"/>
                    <a:pt x="12888" y="9981"/>
                    <a:pt x="12766" y="9981"/>
                  </a:cubicBezTo>
                  <a:lnTo>
                    <a:pt x="1937" y="9981"/>
                  </a:lnTo>
                  <a:cubicBezTo>
                    <a:pt x="1111" y="9981"/>
                    <a:pt x="437" y="9306"/>
                    <a:pt x="437" y="8480"/>
                  </a:cubicBezTo>
                  <a:lnTo>
                    <a:pt x="460" y="8457"/>
                  </a:lnTo>
                  <a:lnTo>
                    <a:pt x="14464" y="8457"/>
                  </a:lnTo>
                  <a:cubicBezTo>
                    <a:pt x="14488" y="8457"/>
                    <a:pt x="14488" y="8480"/>
                    <a:pt x="14488" y="8480"/>
                  </a:cubicBezTo>
                  <a:cubicBezTo>
                    <a:pt x="14488" y="9039"/>
                    <a:pt x="14197" y="9544"/>
                    <a:pt x="13691" y="9812"/>
                  </a:cubicBezTo>
                  <a:cubicBezTo>
                    <a:pt x="13592" y="9864"/>
                    <a:pt x="13545" y="10010"/>
                    <a:pt x="13592" y="10103"/>
                  </a:cubicBezTo>
                  <a:cubicBezTo>
                    <a:pt x="13626" y="10175"/>
                    <a:pt x="13714" y="10220"/>
                    <a:pt x="13797" y="10220"/>
                  </a:cubicBezTo>
                  <a:cubicBezTo>
                    <a:pt x="13827" y="10220"/>
                    <a:pt x="13856" y="10214"/>
                    <a:pt x="13883" y="10202"/>
                  </a:cubicBezTo>
                  <a:cubicBezTo>
                    <a:pt x="14540" y="9864"/>
                    <a:pt x="14924" y="9207"/>
                    <a:pt x="14924" y="8480"/>
                  </a:cubicBezTo>
                  <a:cubicBezTo>
                    <a:pt x="14924" y="8236"/>
                    <a:pt x="14732" y="8021"/>
                    <a:pt x="14464" y="8021"/>
                  </a:cubicBezTo>
                  <a:lnTo>
                    <a:pt x="13714" y="8021"/>
                  </a:lnTo>
                  <a:lnTo>
                    <a:pt x="13714" y="652"/>
                  </a:lnTo>
                  <a:cubicBezTo>
                    <a:pt x="13714" y="292"/>
                    <a:pt x="13423" y="1"/>
                    <a:pt x="13057" y="1"/>
                  </a:cubicBezTo>
                  <a:lnTo>
                    <a:pt x="11969" y="1"/>
                  </a:lnTo>
                  <a:cubicBezTo>
                    <a:pt x="11847" y="1"/>
                    <a:pt x="11748" y="94"/>
                    <a:pt x="11748" y="216"/>
                  </a:cubicBezTo>
                  <a:cubicBezTo>
                    <a:pt x="11748" y="338"/>
                    <a:pt x="11847" y="437"/>
                    <a:pt x="11969" y="437"/>
                  </a:cubicBezTo>
                  <a:lnTo>
                    <a:pt x="13057" y="437"/>
                  </a:lnTo>
                  <a:cubicBezTo>
                    <a:pt x="13179" y="437"/>
                    <a:pt x="13278" y="530"/>
                    <a:pt x="13278" y="652"/>
                  </a:cubicBezTo>
                  <a:lnTo>
                    <a:pt x="13278" y="6881"/>
                  </a:lnTo>
                  <a:lnTo>
                    <a:pt x="4915" y="6881"/>
                  </a:lnTo>
                  <a:cubicBezTo>
                    <a:pt x="4799" y="6881"/>
                    <a:pt x="4700" y="6980"/>
                    <a:pt x="4700" y="7102"/>
                  </a:cubicBezTo>
                  <a:cubicBezTo>
                    <a:pt x="4700" y="7195"/>
                    <a:pt x="4799" y="7317"/>
                    <a:pt x="4915" y="7317"/>
                  </a:cubicBezTo>
                  <a:lnTo>
                    <a:pt x="13278" y="7317"/>
                  </a:lnTo>
                  <a:lnTo>
                    <a:pt x="13278" y="8021"/>
                  </a:lnTo>
                  <a:lnTo>
                    <a:pt x="1670" y="8021"/>
                  </a:lnTo>
                  <a:lnTo>
                    <a:pt x="1670" y="7317"/>
                  </a:lnTo>
                  <a:lnTo>
                    <a:pt x="3874" y="7317"/>
                  </a:lnTo>
                  <a:cubicBezTo>
                    <a:pt x="3996" y="7317"/>
                    <a:pt x="4095" y="7195"/>
                    <a:pt x="4095" y="7102"/>
                  </a:cubicBezTo>
                  <a:cubicBezTo>
                    <a:pt x="4095" y="6980"/>
                    <a:pt x="3996" y="6881"/>
                    <a:pt x="3874" y="6881"/>
                  </a:cubicBezTo>
                  <a:lnTo>
                    <a:pt x="1670" y="6881"/>
                  </a:lnTo>
                  <a:lnTo>
                    <a:pt x="1670" y="652"/>
                  </a:lnTo>
                  <a:cubicBezTo>
                    <a:pt x="1670" y="530"/>
                    <a:pt x="1769" y="437"/>
                    <a:pt x="1891" y="437"/>
                  </a:cubicBezTo>
                  <a:lnTo>
                    <a:pt x="10905" y="437"/>
                  </a:lnTo>
                  <a:cubicBezTo>
                    <a:pt x="11021" y="437"/>
                    <a:pt x="11120" y="338"/>
                    <a:pt x="11120" y="216"/>
                  </a:cubicBezTo>
                  <a:cubicBezTo>
                    <a:pt x="11120" y="94"/>
                    <a:pt x="11021" y="1"/>
                    <a:pt x="10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231905" y="4328681"/>
              <a:ext cx="17936" cy="45760"/>
            </a:xfrm>
            <a:custGeom>
              <a:avLst/>
              <a:gdLst/>
              <a:ahLst/>
              <a:cxnLst/>
              <a:rect l="l" t="t" r="r" b="b"/>
              <a:pathLst>
                <a:path w="780" h="1990" extrusionOk="0">
                  <a:moveTo>
                    <a:pt x="222" y="0"/>
                  </a:moveTo>
                  <a:cubicBezTo>
                    <a:pt x="100" y="0"/>
                    <a:pt x="1" y="99"/>
                    <a:pt x="1" y="215"/>
                  </a:cubicBezTo>
                  <a:cubicBezTo>
                    <a:pt x="1" y="337"/>
                    <a:pt x="100" y="436"/>
                    <a:pt x="222" y="436"/>
                  </a:cubicBezTo>
                  <a:lnTo>
                    <a:pt x="344" y="436"/>
                  </a:lnTo>
                  <a:lnTo>
                    <a:pt x="344" y="1768"/>
                  </a:lnTo>
                  <a:cubicBezTo>
                    <a:pt x="344" y="1890"/>
                    <a:pt x="437" y="1989"/>
                    <a:pt x="559" y="1989"/>
                  </a:cubicBezTo>
                  <a:cubicBezTo>
                    <a:pt x="681" y="1989"/>
                    <a:pt x="780" y="1890"/>
                    <a:pt x="780" y="1768"/>
                  </a:cubicBezTo>
                  <a:lnTo>
                    <a:pt x="780" y="215"/>
                  </a:lnTo>
                  <a:cubicBezTo>
                    <a:pt x="780" y="99"/>
                    <a:pt x="681"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189111" y="4328129"/>
              <a:ext cx="30652" cy="46841"/>
            </a:xfrm>
            <a:custGeom>
              <a:avLst/>
              <a:gdLst/>
              <a:ahLst/>
              <a:cxnLst/>
              <a:rect l="l" t="t" r="r" b="b"/>
              <a:pathLst>
                <a:path w="1333" h="2037" extrusionOk="0">
                  <a:moveTo>
                    <a:pt x="675" y="437"/>
                  </a:moveTo>
                  <a:cubicBezTo>
                    <a:pt x="797" y="437"/>
                    <a:pt x="896" y="530"/>
                    <a:pt x="896" y="652"/>
                  </a:cubicBezTo>
                  <a:lnTo>
                    <a:pt x="896" y="1379"/>
                  </a:lnTo>
                  <a:cubicBezTo>
                    <a:pt x="896" y="1501"/>
                    <a:pt x="797" y="1600"/>
                    <a:pt x="675" y="1600"/>
                  </a:cubicBezTo>
                  <a:cubicBezTo>
                    <a:pt x="530" y="1600"/>
                    <a:pt x="437" y="1501"/>
                    <a:pt x="437" y="1379"/>
                  </a:cubicBezTo>
                  <a:lnTo>
                    <a:pt x="437" y="652"/>
                  </a:lnTo>
                  <a:cubicBezTo>
                    <a:pt x="437" y="530"/>
                    <a:pt x="530" y="437"/>
                    <a:pt x="675" y="437"/>
                  </a:cubicBezTo>
                  <a:close/>
                  <a:moveTo>
                    <a:pt x="675" y="1"/>
                  </a:moveTo>
                  <a:cubicBezTo>
                    <a:pt x="315" y="1"/>
                    <a:pt x="1" y="292"/>
                    <a:pt x="1" y="652"/>
                  </a:cubicBezTo>
                  <a:lnTo>
                    <a:pt x="1" y="1379"/>
                  </a:lnTo>
                  <a:cubicBezTo>
                    <a:pt x="1" y="1746"/>
                    <a:pt x="315" y="2036"/>
                    <a:pt x="675" y="2036"/>
                  </a:cubicBezTo>
                  <a:cubicBezTo>
                    <a:pt x="1042" y="2036"/>
                    <a:pt x="1332" y="1746"/>
                    <a:pt x="1332" y="1379"/>
                  </a:cubicBezTo>
                  <a:lnTo>
                    <a:pt x="1332" y="652"/>
                  </a:lnTo>
                  <a:cubicBezTo>
                    <a:pt x="1332" y="292"/>
                    <a:pt x="1042"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a:off x="6311605" y="4328681"/>
              <a:ext cx="17959" cy="45760"/>
            </a:xfrm>
            <a:custGeom>
              <a:avLst/>
              <a:gdLst/>
              <a:ahLst/>
              <a:cxnLst/>
              <a:rect l="l" t="t" r="r" b="b"/>
              <a:pathLst>
                <a:path w="781" h="1990" extrusionOk="0">
                  <a:moveTo>
                    <a:pt x="222" y="0"/>
                  </a:moveTo>
                  <a:cubicBezTo>
                    <a:pt x="100" y="0"/>
                    <a:pt x="1" y="99"/>
                    <a:pt x="1" y="215"/>
                  </a:cubicBezTo>
                  <a:cubicBezTo>
                    <a:pt x="1" y="337"/>
                    <a:pt x="100" y="436"/>
                    <a:pt x="222" y="436"/>
                  </a:cubicBezTo>
                  <a:lnTo>
                    <a:pt x="344" y="436"/>
                  </a:lnTo>
                  <a:lnTo>
                    <a:pt x="344" y="1768"/>
                  </a:lnTo>
                  <a:cubicBezTo>
                    <a:pt x="344" y="1890"/>
                    <a:pt x="437" y="1989"/>
                    <a:pt x="559" y="1989"/>
                  </a:cubicBezTo>
                  <a:cubicBezTo>
                    <a:pt x="681" y="1989"/>
                    <a:pt x="780" y="1890"/>
                    <a:pt x="780" y="1768"/>
                  </a:cubicBezTo>
                  <a:lnTo>
                    <a:pt x="780" y="215"/>
                  </a:lnTo>
                  <a:cubicBezTo>
                    <a:pt x="780" y="99"/>
                    <a:pt x="681"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0"/>
            <p:cNvSpPr/>
            <p:nvPr/>
          </p:nvSpPr>
          <p:spPr>
            <a:xfrm>
              <a:off x="6342901" y="4328681"/>
              <a:ext cx="17269" cy="45760"/>
            </a:xfrm>
            <a:custGeom>
              <a:avLst/>
              <a:gdLst/>
              <a:ahLst/>
              <a:cxnLst/>
              <a:rect l="l" t="t" r="r" b="b"/>
              <a:pathLst>
                <a:path w="751" h="1990" extrusionOk="0">
                  <a:moveTo>
                    <a:pt x="216" y="0"/>
                  </a:moveTo>
                  <a:cubicBezTo>
                    <a:pt x="94" y="0"/>
                    <a:pt x="1" y="99"/>
                    <a:pt x="1" y="215"/>
                  </a:cubicBezTo>
                  <a:cubicBezTo>
                    <a:pt x="1" y="337"/>
                    <a:pt x="94" y="436"/>
                    <a:pt x="216" y="436"/>
                  </a:cubicBezTo>
                  <a:lnTo>
                    <a:pt x="315" y="436"/>
                  </a:lnTo>
                  <a:lnTo>
                    <a:pt x="315" y="1768"/>
                  </a:lnTo>
                  <a:cubicBezTo>
                    <a:pt x="315" y="1890"/>
                    <a:pt x="408" y="1989"/>
                    <a:pt x="530" y="1989"/>
                  </a:cubicBezTo>
                  <a:cubicBezTo>
                    <a:pt x="652" y="1989"/>
                    <a:pt x="751" y="1890"/>
                    <a:pt x="751" y="1768"/>
                  </a:cubicBezTo>
                  <a:lnTo>
                    <a:pt x="751" y="215"/>
                  </a:lnTo>
                  <a:cubicBezTo>
                    <a:pt x="751" y="99"/>
                    <a:pt x="652" y="0"/>
                    <a:pt x="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268697" y="4328129"/>
              <a:ext cx="30767" cy="46841"/>
            </a:xfrm>
            <a:custGeom>
              <a:avLst/>
              <a:gdLst/>
              <a:ahLst/>
              <a:cxnLst/>
              <a:rect l="l" t="t" r="r" b="b"/>
              <a:pathLst>
                <a:path w="1338" h="2037" extrusionOk="0">
                  <a:moveTo>
                    <a:pt x="680" y="437"/>
                  </a:moveTo>
                  <a:cubicBezTo>
                    <a:pt x="803" y="437"/>
                    <a:pt x="901" y="530"/>
                    <a:pt x="901" y="652"/>
                  </a:cubicBezTo>
                  <a:lnTo>
                    <a:pt x="901" y="1379"/>
                  </a:lnTo>
                  <a:cubicBezTo>
                    <a:pt x="901" y="1501"/>
                    <a:pt x="803" y="1600"/>
                    <a:pt x="680" y="1600"/>
                  </a:cubicBezTo>
                  <a:cubicBezTo>
                    <a:pt x="535" y="1600"/>
                    <a:pt x="436" y="1501"/>
                    <a:pt x="436" y="1379"/>
                  </a:cubicBezTo>
                  <a:lnTo>
                    <a:pt x="436" y="652"/>
                  </a:lnTo>
                  <a:cubicBezTo>
                    <a:pt x="436" y="530"/>
                    <a:pt x="535" y="437"/>
                    <a:pt x="680" y="437"/>
                  </a:cubicBezTo>
                  <a:close/>
                  <a:moveTo>
                    <a:pt x="680" y="1"/>
                  </a:moveTo>
                  <a:cubicBezTo>
                    <a:pt x="291" y="1"/>
                    <a:pt x="0" y="292"/>
                    <a:pt x="0" y="652"/>
                  </a:cubicBezTo>
                  <a:lnTo>
                    <a:pt x="0" y="1379"/>
                  </a:lnTo>
                  <a:cubicBezTo>
                    <a:pt x="0" y="1746"/>
                    <a:pt x="291" y="2036"/>
                    <a:pt x="680" y="2036"/>
                  </a:cubicBezTo>
                  <a:cubicBezTo>
                    <a:pt x="1047" y="2036"/>
                    <a:pt x="1338" y="1746"/>
                    <a:pt x="1338" y="1379"/>
                  </a:cubicBezTo>
                  <a:lnTo>
                    <a:pt x="1338" y="652"/>
                  </a:lnTo>
                  <a:cubicBezTo>
                    <a:pt x="1338" y="292"/>
                    <a:pt x="1047"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379693" y="4328129"/>
              <a:ext cx="30629" cy="46841"/>
            </a:xfrm>
            <a:custGeom>
              <a:avLst/>
              <a:gdLst/>
              <a:ahLst/>
              <a:cxnLst/>
              <a:rect l="l" t="t" r="r" b="b"/>
              <a:pathLst>
                <a:path w="1332" h="2037" extrusionOk="0">
                  <a:moveTo>
                    <a:pt x="651" y="437"/>
                  </a:moveTo>
                  <a:cubicBezTo>
                    <a:pt x="774" y="437"/>
                    <a:pt x="896" y="530"/>
                    <a:pt x="896" y="652"/>
                  </a:cubicBezTo>
                  <a:lnTo>
                    <a:pt x="896" y="1379"/>
                  </a:lnTo>
                  <a:cubicBezTo>
                    <a:pt x="896" y="1501"/>
                    <a:pt x="774" y="1600"/>
                    <a:pt x="651" y="1600"/>
                  </a:cubicBezTo>
                  <a:cubicBezTo>
                    <a:pt x="529" y="1600"/>
                    <a:pt x="436" y="1501"/>
                    <a:pt x="436" y="1379"/>
                  </a:cubicBezTo>
                  <a:lnTo>
                    <a:pt x="436" y="652"/>
                  </a:lnTo>
                  <a:cubicBezTo>
                    <a:pt x="436" y="530"/>
                    <a:pt x="529" y="437"/>
                    <a:pt x="651" y="437"/>
                  </a:cubicBezTo>
                  <a:close/>
                  <a:moveTo>
                    <a:pt x="651" y="1"/>
                  </a:moveTo>
                  <a:cubicBezTo>
                    <a:pt x="291" y="1"/>
                    <a:pt x="0" y="292"/>
                    <a:pt x="0" y="652"/>
                  </a:cubicBezTo>
                  <a:lnTo>
                    <a:pt x="0" y="1379"/>
                  </a:lnTo>
                  <a:cubicBezTo>
                    <a:pt x="0" y="1746"/>
                    <a:pt x="291" y="2036"/>
                    <a:pt x="651" y="2036"/>
                  </a:cubicBezTo>
                  <a:cubicBezTo>
                    <a:pt x="1018" y="2036"/>
                    <a:pt x="1332" y="1746"/>
                    <a:pt x="1332" y="1379"/>
                  </a:cubicBezTo>
                  <a:lnTo>
                    <a:pt x="1332" y="652"/>
                  </a:lnTo>
                  <a:cubicBezTo>
                    <a:pt x="1332" y="292"/>
                    <a:pt x="1018"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189111" y="4386582"/>
              <a:ext cx="17821" cy="45760"/>
            </a:xfrm>
            <a:custGeom>
              <a:avLst/>
              <a:gdLst/>
              <a:ahLst/>
              <a:cxnLst/>
              <a:rect l="l" t="t" r="r" b="b"/>
              <a:pathLst>
                <a:path w="775" h="1990" extrusionOk="0">
                  <a:moveTo>
                    <a:pt x="216" y="0"/>
                  </a:moveTo>
                  <a:cubicBezTo>
                    <a:pt x="94" y="0"/>
                    <a:pt x="1" y="99"/>
                    <a:pt x="1" y="221"/>
                  </a:cubicBezTo>
                  <a:cubicBezTo>
                    <a:pt x="1" y="343"/>
                    <a:pt x="94" y="436"/>
                    <a:pt x="216" y="436"/>
                  </a:cubicBezTo>
                  <a:lnTo>
                    <a:pt x="338" y="436"/>
                  </a:lnTo>
                  <a:lnTo>
                    <a:pt x="338" y="1768"/>
                  </a:lnTo>
                  <a:cubicBezTo>
                    <a:pt x="338" y="1890"/>
                    <a:pt x="437" y="1989"/>
                    <a:pt x="553" y="1989"/>
                  </a:cubicBezTo>
                  <a:cubicBezTo>
                    <a:pt x="675" y="1989"/>
                    <a:pt x="774" y="1890"/>
                    <a:pt x="774" y="1768"/>
                  </a:cubicBezTo>
                  <a:lnTo>
                    <a:pt x="774" y="221"/>
                  </a:lnTo>
                  <a:cubicBezTo>
                    <a:pt x="774" y="99"/>
                    <a:pt x="675"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311605" y="4386582"/>
              <a:ext cx="17959" cy="45760"/>
            </a:xfrm>
            <a:custGeom>
              <a:avLst/>
              <a:gdLst/>
              <a:ahLst/>
              <a:cxnLst/>
              <a:rect l="l" t="t" r="r" b="b"/>
              <a:pathLst>
                <a:path w="781" h="1990" extrusionOk="0">
                  <a:moveTo>
                    <a:pt x="222" y="0"/>
                  </a:moveTo>
                  <a:cubicBezTo>
                    <a:pt x="100" y="0"/>
                    <a:pt x="1" y="99"/>
                    <a:pt x="1" y="221"/>
                  </a:cubicBezTo>
                  <a:cubicBezTo>
                    <a:pt x="1" y="343"/>
                    <a:pt x="100" y="436"/>
                    <a:pt x="222" y="436"/>
                  </a:cubicBezTo>
                  <a:lnTo>
                    <a:pt x="344" y="436"/>
                  </a:lnTo>
                  <a:lnTo>
                    <a:pt x="344" y="1768"/>
                  </a:lnTo>
                  <a:cubicBezTo>
                    <a:pt x="344" y="1890"/>
                    <a:pt x="437" y="1989"/>
                    <a:pt x="559" y="1989"/>
                  </a:cubicBezTo>
                  <a:cubicBezTo>
                    <a:pt x="681" y="1989"/>
                    <a:pt x="780" y="1890"/>
                    <a:pt x="780" y="1768"/>
                  </a:cubicBezTo>
                  <a:lnTo>
                    <a:pt x="780" y="221"/>
                  </a:lnTo>
                  <a:cubicBezTo>
                    <a:pt x="780" y="99"/>
                    <a:pt x="681"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391858" y="4386582"/>
              <a:ext cx="17269" cy="45760"/>
            </a:xfrm>
            <a:custGeom>
              <a:avLst/>
              <a:gdLst/>
              <a:ahLst/>
              <a:cxnLst/>
              <a:rect l="l" t="t" r="r" b="b"/>
              <a:pathLst>
                <a:path w="751" h="1990" extrusionOk="0">
                  <a:moveTo>
                    <a:pt x="221" y="0"/>
                  </a:moveTo>
                  <a:cubicBezTo>
                    <a:pt x="99" y="0"/>
                    <a:pt x="0" y="99"/>
                    <a:pt x="0" y="221"/>
                  </a:cubicBezTo>
                  <a:cubicBezTo>
                    <a:pt x="0" y="343"/>
                    <a:pt x="99" y="436"/>
                    <a:pt x="221" y="436"/>
                  </a:cubicBezTo>
                  <a:lnTo>
                    <a:pt x="314" y="436"/>
                  </a:lnTo>
                  <a:lnTo>
                    <a:pt x="314" y="1768"/>
                  </a:lnTo>
                  <a:cubicBezTo>
                    <a:pt x="314" y="1890"/>
                    <a:pt x="413" y="1989"/>
                    <a:pt x="535" y="1989"/>
                  </a:cubicBezTo>
                  <a:cubicBezTo>
                    <a:pt x="657" y="1989"/>
                    <a:pt x="751" y="1890"/>
                    <a:pt x="751" y="1768"/>
                  </a:cubicBezTo>
                  <a:lnTo>
                    <a:pt x="751" y="221"/>
                  </a:lnTo>
                  <a:cubicBezTo>
                    <a:pt x="751" y="99"/>
                    <a:pt x="65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268697" y="4386053"/>
              <a:ext cx="30767" cy="46818"/>
            </a:xfrm>
            <a:custGeom>
              <a:avLst/>
              <a:gdLst/>
              <a:ahLst/>
              <a:cxnLst/>
              <a:rect l="l" t="t" r="r" b="b"/>
              <a:pathLst>
                <a:path w="1338" h="2036" extrusionOk="0">
                  <a:moveTo>
                    <a:pt x="680" y="436"/>
                  </a:moveTo>
                  <a:cubicBezTo>
                    <a:pt x="803" y="436"/>
                    <a:pt x="901" y="535"/>
                    <a:pt x="901" y="657"/>
                  </a:cubicBezTo>
                  <a:lnTo>
                    <a:pt x="901" y="1384"/>
                  </a:lnTo>
                  <a:cubicBezTo>
                    <a:pt x="901" y="1500"/>
                    <a:pt x="803" y="1599"/>
                    <a:pt x="680" y="1599"/>
                  </a:cubicBezTo>
                  <a:cubicBezTo>
                    <a:pt x="535" y="1599"/>
                    <a:pt x="436" y="1500"/>
                    <a:pt x="436" y="1384"/>
                  </a:cubicBezTo>
                  <a:lnTo>
                    <a:pt x="436" y="657"/>
                  </a:lnTo>
                  <a:cubicBezTo>
                    <a:pt x="436" y="535"/>
                    <a:pt x="535" y="436"/>
                    <a:pt x="680" y="436"/>
                  </a:cubicBezTo>
                  <a:close/>
                  <a:moveTo>
                    <a:pt x="680" y="0"/>
                  </a:moveTo>
                  <a:cubicBezTo>
                    <a:pt x="291" y="0"/>
                    <a:pt x="0" y="291"/>
                    <a:pt x="0" y="657"/>
                  </a:cubicBezTo>
                  <a:lnTo>
                    <a:pt x="0" y="1384"/>
                  </a:lnTo>
                  <a:cubicBezTo>
                    <a:pt x="0" y="1745"/>
                    <a:pt x="291" y="2036"/>
                    <a:pt x="680" y="2036"/>
                  </a:cubicBezTo>
                  <a:cubicBezTo>
                    <a:pt x="1047" y="2036"/>
                    <a:pt x="1338" y="1745"/>
                    <a:pt x="1338" y="1384"/>
                  </a:cubicBezTo>
                  <a:lnTo>
                    <a:pt x="1338" y="657"/>
                  </a:lnTo>
                  <a:cubicBezTo>
                    <a:pt x="1338" y="291"/>
                    <a:pt x="1047"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222546" y="4386053"/>
              <a:ext cx="30652" cy="46818"/>
            </a:xfrm>
            <a:custGeom>
              <a:avLst/>
              <a:gdLst/>
              <a:ahLst/>
              <a:cxnLst/>
              <a:rect l="l" t="t" r="r" b="b"/>
              <a:pathLst>
                <a:path w="1333" h="2036" extrusionOk="0">
                  <a:moveTo>
                    <a:pt x="652" y="436"/>
                  </a:moveTo>
                  <a:cubicBezTo>
                    <a:pt x="797" y="436"/>
                    <a:pt x="896" y="535"/>
                    <a:pt x="896" y="657"/>
                  </a:cubicBezTo>
                  <a:lnTo>
                    <a:pt x="896" y="1384"/>
                  </a:lnTo>
                  <a:cubicBezTo>
                    <a:pt x="896" y="1500"/>
                    <a:pt x="797" y="1599"/>
                    <a:pt x="652" y="1599"/>
                  </a:cubicBezTo>
                  <a:cubicBezTo>
                    <a:pt x="530" y="1599"/>
                    <a:pt x="437" y="1500"/>
                    <a:pt x="437" y="1384"/>
                  </a:cubicBezTo>
                  <a:lnTo>
                    <a:pt x="437" y="657"/>
                  </a:lnTo>
                  <a:cubicBezTo>
                    <a:pt x="437" y="535"/>
                    <a:pt x="530" y="436"/>
                    <a:pt x="652" y="436"/>
                  </a:cubicBezTo>
                  <a:close/>
                  <a:moveTo>
                    <a:pt x="652" y="0"/>
                  </a:moveTo>
                  <a:cubicBezTo>
                    <a:pt x="291" y="0"/>
                    <a:pt x="1" y="291"/>
                    <a:pt x="1" y="657"/>
                  </a:cubicBezTo>
                  <a:lnTo>
                    <a:pt x="1" y="1384"/>
                  </a:lnTo>
                  <a:cubicBezTo>
                    <a:pt x="1" y="1745"/>
                    <a:pt x="291" y="2036"/>
                    <a:pt x="652" y="2036"/>
                  </a:cubicBezTo>
                  <a:cubicBezTo>
                    <a:pt x="1042" y="2036"/>
                    <a:pt x="1332" y="1745"/>
                    <a:pt x="1332" y="1384"/>
                  </a:cubicBezTo>
                  <a:lnTo>
                    <a:pt x="1332" y="657"/>
                  </a:lnTo>
                  <a:cubicBezTo>
                    <a:pt x="1332" y="291"/>
                    <a:pt x="1042"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6348397" y="4386053"/>
              <a:ext cx="30629" cy="46818"/>
            </a:xfrm>
            <a:custGeom>
              <a:avLst/>
              <a:gdLst/>
              <a:ahLst/>
              <a:cxnLst/>
              <a:rect l="l" t="t" r="r" b="b"/>
              <a:pathLst>
                <a:path w="1332" h="2036" extrusionOk="0">
                  <a:moveTo>
                    <a:pt x="681" y="436"/>
                  </a:moveTo>
                  <a:cubicBezTo>
                    <a:pt x="803" y="436"/>
                    <a:pt x="896" y="535"/>
                    <a:pt x="896" y="657"/>
                  </a:cubicBezTo>
                  <a:lnTo>
                    <a:pt x="896" y="1384"/>
                  </a:lnTo>
                  <a:cubicBezTo>
                    <a:pt x="896" y="1500"/>
                    <a:pt x="803" y="1599"/>
                    <a:pt x="681" y="1599"/>
                  </a:cubicBezTo>
                  <a:cubicBezTo>
                    <a:pt x="535" y="1599"/>
                    <a:pt x="436" y="1500"/>
                    <a:pt x="436" y="1384"/>
                  </a:cubicBezTo>
                  <a:lnTo>
                    <a:pt x="436" y="657"/>
                  </a:lnTo>
                  <a:cubicBezTo>
                    <a:pt x="436" y="535"/>
                    <a:pt x="535" y="436"/>
                    <a:pt x="681" y="436"/>
                  </a:cubicBezTo>
                  <a:close/>
                  <a:moveTo>
                    <a:pt x="681" y="0"/>
                  </a:moveTo>
                  <a:cubicBezTo>
                    <a:pt x="291" y="0"/>
                    <a:pt x="0" y="291"/>
                    <a:pt x="0" y="657"/>
                  </a:cubicBezTo>
                  <a:lnTo>
                    <a:pt x="0" y="1384"/>
                  </a:lnTo>
                  <a:cubicBezTo>
                    <a:pt x="0" y="1745"/>
                    <a:pt x="291" y="2036"/>
                    <a:pt x="681" y="2036"/>
                  </a:cubicBezTo>
                  <a:cubicBezTo>
                    <a:pt x="1041" y="2036"/>
                    <a:pt x="1332" y="1745"/>
                    <a:pt x="1332" y="1384"/>
                  </a:cubicBezTo>
                  <a:lnTo>
                    <a:pt x="1332" y="657"/>
                  </a:lnTo>
                  <a:cubicBezTo>
                    <a:pt x="1332" y="291"/>
                    <a:pt x="1041"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0"/>
          <p:cNvGrpSpPr/>
          <p:nvPr/>
        </p:nvGrpSpPr>
        <p:grpSpPr>
          <a:xfrm>
            <a:off x="6096822" y="1186885"/>
            <a:ext cx="2171206" cy="3428826"/>
            <a:chOff x="6096822" y="1186885"/>
            <a:chExt cx="2171206" cy="3428826"/>
          </a:xfrm>
        </p:grpSpPr>
        <p:sp>
          <p:nvSpPr>
            <p:cNvPr id="1651" name="Google Shape;1651;p50"/>
            <p:cNvSpPr/>
            <p:nvPr/>
          </p:nvSpPr>
          <p:spPr>
            <a:xfrm>
              <a:off x="6146800" y="1908200"/>
              <a:ext cx="2121227" cy="1883711"/>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0"/>
            <p:cNvGrpSpPr/>
            <p:nvPr/>
          </p:nvGrpSpPr>
          <p:grpSpPr>
            <a:xfrm>
              <a:off x="7012401" y="1186885"/>
              <a:ext cx="598344" cy="498891"/>
              <a:chOff x="2715768" y="1997386"/>
              <a:chExt cx="269330" cy="224564"/>
            </a:xfrm>
          </p:grpSpPr>
          <p:sp>
            <p:nvSpPr>
              <p:cNvPr id="1653" name="Google Shape;1653;p50"/>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50"/>
            <p:cNvGrpSpPr/>
            <p:nvPr/>
          </p:nvGrpSpPr>
          <p:grpSpPr>
            <a:xfrm>
              <a:off x="7517490" y="1854920"/>
              <a:ext cx="388315" cy="333067"/>
              <a:chOff x="-2044960" y="2439570"/>
              <a:chExt cx="388315" cy="333067"/>
            </a:xfrm>
          </p:grpSpPr>
          <p:sp>
            <p:nvSpPr>
              <p:cNvPr id="1659" name="Google Shape;1659;p50"/>
              <p:cNvSpPr/>
              <p:nvPr/>
            </p:nvSpPr>
            <p:spPr>
              <a:xfrm>
                <a:off x="-2044960" y="2439570"/>
                <a:ext cx="388315" cy="333067"/>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1734359" y="2606296"/>
                <a:ext cx="46303" cy="35705"/>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44984" y="2572770"/>
                <a:ext cx="66598" cy="60134"/>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1980615" y="2524361"/>
                <a:ext cx="39989" cy="13380"/>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1911985" y="2479710"/>
                <a:ext cx="49009" cy="53219"/>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1916269" y="2621706"/>
                <a:ext cx="49009" cy="42094"/>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09329" y="2550971"/>
                <a:ext cx="33600" cy="53219"/>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1752475" y="2652525"/>
                <a:ext cx="39989" cy="24505"/>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p:cNvSpPr/>
              <p:nvPr/>
            </p:nvSpPr>
            <p:spPr>
              <a:xfrm>
                <a:off x="-1785399" y="2495947"/>
                <a:ext cx="66523" cy="17364"/>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p:cNvSpPr/>
              <p:nvPr/>
            </p:nvSpPr>
            <p:spPr>
              <a:xfrm>
                <a:off x="-1709929" y="2533532"/>
                <a:ext cx="24054" cy="41943"/>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1836514" y="2551948"/>
                <a:ext cx="51189" cy="63441"/>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1847639" y="2623810"/>
                <a:ext cx="15485" cy="3780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50"/>
            <p:cNvGrpSpPr/>
            <p:nvPr/>
          </p:nvGrpSpPr>
          <p:grpSpPr>
            <a:xfrm>
              <a:off x="6391476" y="1674286"/>
              <a:ext cx="1631854" cy="2941424"/>
              <a:chOff x="6800376" y="1674286"/>
              <a:chExt cx="1631854" cy="2941424"/>
            </a:xfrm>
          </p:grpSpPr>
          <p:grpSp>
            <p:nvGrpSpPr>
              <p:cNvPr id="1672" name="Google Shape;1672;p50"/>
              <p:cNvGrpSpPr/>
              <p:nvPr/>
            </p:nvGrpSpPr>
            <p:grpSpPr>
              <a:xfrm>
                <a:off x="6800380" y="1853630"/>
                <a:ext cx="1631850" cy="2762080"/>
                <a:chOff x="-1014959" y="1538651"/>
                <a:chExt cx="1981603" cy="3354074"/>
              </a:xfrm>
            </p:grpSpPr>
            <p:sp>
              <p:nvSpPr>
                <p:cNvPr id="1673" name="Google Shape;1673;p50"/>
                <p:cNvSpPr/>
                <p:nvPr/>
              </p:nvSpPr>
              <p:spPr>
                <a:xfrm>
                  <a:off x="-705552" y="1690618"/>
                  <a:ext cx="241206" cy="352612"/>
                </a:xfrm>
                <a:custGeom>
                  <a:avLst/>
                  <a:gdLst/>
                  <a:ahLst/>
                  <a:cxnLst/>
                  <a:rect l="l" t="t" r="r" b="b"/>
                  <a:pathLst>
                    <a:path w="1719" h="2513" extrusionOk="0">
                      <a:moveTo>
                        <a:pt x="1089" y="1"/>
                      </a:moveTo>
                      <a:cubicBezTo>
                        <a:pt x="1086" y="1"/>
                        <a:pt x="1082" y="1"/>
                        <a:pt x="1079" y="1"/>
                      </a:cubicBezTo>
                      <a:cubicBezTo>
                        <a:pt x="843" y="22"/>
                        <a:pt x="860" y="723"/>
                        <a:pt x="862" y="766"/>
                      </a:cubicBezTo>
                      <a:lnTo>
                        <a:pt x="862" y="766"/>
                      </a:lnTo>
                      <a:cubicBezTo>
                        <a:pt x="861" y="752"/>
                        <a:pt x="854" y="667"/>
                        <a:pt x="772" y="504"/>
                      </a:cubicBezTo>
                      <a:cubicBezTo>
                        <a:pt x="696" y="351"/>
                        <a:pt x="587" y="302"/>
                        <a:pt x="481" y="302"/>
                      </a:cubicBezTo>
                      <a:cubicBezTo>
                        <a:pt x="373" y="302"/>
                        <a:pt x="267" y="353"/>
                        <a:pt x="201" y="398"/>
                      </a:cubicBezTo>
                      <a:cubicBezTo>
                        <a:pt x="111" y="440"/>
                        <a:pt x="132" y="572"/>
                        <a:pt x="243" y="594"/>
                      </a:cubicBezTo>
                      <a:cubicBezTo>
                        <a:pt x="264" y="615"/>
                        <a:pt x="286" y="615"/>
                        <a:pt x="307" y="615"/>
                      </a:cubicBezTo>
                      <a:cubicBezTo>
                        <a:pt x="314" y="614"/>
                        <a:pt x="321" y="614"/>
                        <a:pt x="328" y="614"/>
                      </a:cubicBezTo>
                      <a:cubicBezTo>
                        <a:pt x="517" y="614"/>
                        <a:pt x="637" y="886"/>
                        <a:pt x="571" y="1080"/>
                      </a:cubicBezTo>
                      <a:cubicBezTo>
                        <a:pt x="554" y="1184"/>
                        <a:pt x="512" y="1219"/>
                        <a:pt x="461" y="1219"/>
                      </a:cubicBezTo>
                      <a:cubicBezTo>
                        <a:pt x="447" y="1219"/>
                        <a:pt x="432" y="1217"/>
                        <a:pt x="418" y="1212"/>
                      </a:cubicBezTo>
                      <a:cubicBezTo>
                        <a:pt x="375" y="1191"/>
                        <a:pt x="333" y="1143"/>
                        <a:pt x="333" y="1101"/>
                      </a:cubicBezTo>
                      <a:cubicBezTo>
                        <a:pt x="314" y="976"/>
                        <a:pt x="265" y="927"/>
                        <a:pt x="214" y="927"/>
                      </a:cubicBezTo>
                      <a:cubicBezTo>
                        <a:pt x="193" y="927"/>
                        <a:pt x="173" y="934"/>
                        <a:pt x="153" y="948"/>
                      </a:cubicBezTo>
                      <a:cubicBezTo>
                        <a:pt x="111" y="969"/>
                        <a:pt x="69" y="1011"/>
                        <a:pt x="69" y="1080"/>
                      </a:cubicBezTo>
                      <a:cubicBezTo>
                        <a:pt x="0" y="1540"/>
                        <a:pt x="418" y="1587"/>
                        <a:pt x="550" y="1587"/>
                      </a:cubicBezTo>
                      <a:cubicBezTo>
                        <a:pt x="661" y="1762"/>
                        <a:pt x="571" y="2005"/>
                        <a:pt x="571" y="2005"/>
                      </a:cubicBezTo>
                      <a:cubicBezTo>
                        <a:pt x="571" y="2005"/>
                        <a:pt x="994" y="2248"/>
                        <a:pt x="1343" y="2513"/>
                      </a:cubicBezTo>
                      <a:cubicBezTo>
                        <a:pt x="1718" y="1455"/>
                        <a:pt x="1676" y="615"/>
                        <a:pt x="1607" y="266"/>
                      </a:cubicBezTo>
                      <a:cubicBezTo>
                        <a:pt x="1586" y="176"/>
                        <a:pt x="1475" y="107"/>
                        <a:pt x="1391" y="107"/>
                      </a:cubicBezTo>
                      <a:cubicBezTo>
                        <a:pt x="1305" y="114"/>
                        <a:pt x="1254" y="168"/>
                        <a:pt x="1226" y="241"/>
                      </a:cubicBezTo>
                      <a:lnTo>
                        <a:pt x="1226" y="241"/>
                      </a:lnTo>
                      <a:cubicBezTo>
                        <a:pt x="1207" y="107"/>
                        <a:pt x="1167" y="1"/>
                        <a:pt x="1089"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p:cNvSpPr/>
                <p:nvPr/>
              </p:nvSpPr>
              <p:spPr>
                <a:xfrm>
                  <a:off x="-662614" y="1869527"/>
                  <a:ext cx="155191" cy="207105"/>
                </a:xfrm>
                <a:custGeom>
                  <a:avLst/>
                  <a:gdLst/>
                  <a:ahLst/>
                  <a:cxnLst/>
                  <a:rect l="l" t="t" r="r" b="b"/>
                  <a:pathLst>
                    <a:path w="1106" h="1476" extrusionOk="0">
                      <a:moveTo>
                        <a:pt x="730" y="1"/>
                      </a:moveTo>
                      <a:cubicBezTo>
                        <a:pt x="730" y="1"/>
                        <a:pt x="180" y="709"/>
                        <a:pt x="69" y="841"/>
                      </a:cubicBezTo>
                      <a:cubicBezTo>
                        <a:pt x="48" y="973"/>
                        <a:pt x="1" y="1476"/>
                        <a:pt x="1" y="1476"/>
                      </a:cubicBezTo>
                      <a:cubicBezTo>
                        <a:pt x="1" y="1476"/>
                        <a:pt x="820" y="1454"/>
                        <a:pt x="1106" y="1190"/>
                      </a:cubicBezTo>
                      <a:cubicBezTo>
                        <a:pt x="973" y="1016"/>
                        <a:pt x="905" y="508"/>
                        <a:pt x="952" y="376"/>
                      </a:cubicBezTo>
                      <a:cubicBezTo>
                        <a:pt x="995" y="244"/>
                        <a:pt x="1037" y="69"/>
                        <a:pt x="1037" y="69"/>
                      </a:cubicBezTo>
                      <a:lnTo>
                        <a:pt x="730"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p:cNvSpPr/>
                <p:nvPr/>
              </p:nvSpPr>
              <p:spPr>
                <a:xfrm>
                  <a:off x="-699658" y="2009005"/>
                  <a:ext cx="683346" cy="584412"/>
                </a:xfrm>
                <a:custGeom>
                  <a:avLst/>
                  <a:gdLst/>
                  <a:ahLst/>
                  <a:cxnLst/>
                  <a:rect l="l" t="t" r="r" b="b"/>
                  <a:pathLst>
                    <a:path w="4870" h="4165" extrusionOk="0">
                      <a:moveTo>
                        <a:pt x="1370" y="0"/>
                      </a:moveTo>
                      <a:cubicBezTo>
                        <a:pt x="1370" y="0"/>
                        <a:pt x="854" y="332"/>
                        <a:pt x="400" y="332"/>
                      </a:cubicBezTo>
                      <a:cubicBezTo>
                        <a:pt x="332" y="332"/>
                        <a:pt x="265" y="324"/>
                        <a:pt x="201" y="307"/>
                      </a:cubicBezTo>
                      <a:lnTo>
                        <a:pt x="201" y="307"/>
                      </a:lnTo>
                      <a:cubicBezTo>
                        <a:pt x="69" y="794"/>
                        <a:pt x="0" y="3548"/>
                        <a:pt x="2691" y="4050"/>
                      </a:cubicBezTo>
                      <a:cubicBezTo>
                        <a:pt x="2691" y="4067"/>
                        <a:pt x="3495" y="4164"/>
                        <a:pt x="4133" y="4164"/>
                      </a:cubicBezTo>
                      <a:cubicBezTo>
                        <a:pt x="4479" y="4164"/>
                        <a:pt x="4777" y="4136"/>
                        <a:pt x="4870" y="4050"/>
                      </a:cubicBezTo>
                      <a:lnTo>
                        <a:pt x="4716" y="1190"/>
                      </a:lnTo>
                      <a:cubicBezTo>
                        <a:pt x="4716" y="1190"/>
                        <a:pt x="4256" y="1322"/>
                        <a:pt x="3791" y="1386"/>
                      </a:cubicBezTo>
                      <a:cubicBezTo>
                        <a:pt x="3463" y="1454"/>
                        <a:pt x="3130" y="1476"/>
                        <a:pt x="2956" y="1476"/>
                      </a:cubicBezTo>
                      <a:cubicBezTo>
                        <a:pt x="2824" y="1476"/>
                        <a:pt x="1676" y="1433"/>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44091" y="1835429"/>
                  <a:ext cx="136669" cy="161503"/>
                </a:xfrm>
                <a:custGeom>
                  <a:avLst/>
                  <a:gdLst/>
                  <a:ahLst/>
                  <a:cxnLst/>
                  <a:rect l="l" t="t" r="r" b="b"/>
                  <a:pathLst>
                    <a:path w="974" h="1151" extrusionOk="0">
                      <a:moveTo>
                        <a:pt x="794" y="0"/>
                      </a:moveTo>
                      <a:lnTo>
                        <a:pt x="1" y="1105"/>
                      </a:lnTo>
                      <a:cubicBezTo>
                        <a:pt x="27" y="1126"/>
                        <a:pt x="27" y="1126"/>
                        <a:pt x="48" y="1148"/>
                      </a:cubicBezTo>
                      <a:cubicBezTo>
                        <a:pt x="51" y="1150"/>
                        <a:pt x="56" y="1151"/>
                        <a:pt x="64" y="1151"/>
                      </a:cubicBezTo>
                      <a:cubicBezTo>
                        <a:pt x="128" y="1151"/>
                        <a:pt x="357" y="1079"/>
                        <a:pt x="376" y="1037"/>
                      </a:cubicBezTo>
                      <a:cubicBezTo>
                        <a:pt x="397" y="994"/>
                        <a:pt x="641" y="994"/>
                        <a:pt x="641" y="994"/>
                      </a:cubicBezTo>
                      <a:cubicBezTo>
                        <a:pt x="641" y="994"/>
                        <a:pt x="641" y="793"/>
                        <a:pt x="688" y="709"/>
                      </a:cubicBezTo>
                      <a:cubicBezTo>
                        <a:pt x="730" y="598"/>
                        <a:pt x="974" y="466"/>
                        <a:pt x="905" y="111"/>
                      </a:cubicBezTo>
                      <a:cubicBezTo>
                        <a:pt x="905" y="111"/>
                        <a:pt x="794" y="27"/>
                        <a:pt x="79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718181" y="1776495"/>
                  <a:ext cx="173713" cy="167396"/>
                </a:xfrm>
                <a:custGeom>
                  <a:avLst/>
                  <a:gdLst/>
                  <a:ahLst/>
                  <a:cxnLst/>
                  <a:rect l="l" t="t" r="r" b="b"/>
                  <a:pathLst>
                    <a:path w="1238" h="1193" extrusionOk="0">
                      <a:moveTo>
                        <a:pt x="808" y="0"/>
                      </a:moveTo>
                      <a:cubicBezTo>
                        <a:pt x="612" y="0"/>
                        <a:pt x="455" y="107"/>
                        <a:pt x="333" y="267"/>
                      </a:cubicBezTo>
                      <a:cubicBezTo>
                        <a:pt x="222" y="447"/>
                        <a:pt x="0" y="732"/>
                        <a:pt x="111" y="928"/>
                      </a:cubicBezTo>
                      <a:cubicBezTo>
                        <a:pt x="132" y="997"/>
                        <a:pt x="222" y="1039"/>
                        <a:pt x="291" y="1081"/>
                      </a:cubicBezTo>
                      <a:lnTo>
                        <a:pt x="312" y="1081"/>
                      </a:lnTo>
                      <a:lnTo>
                        <a:pt x="312" y="1108"/>
                      </a:lnTo>
                      <a:lnTo>
                        <a:pt x="333" y="1108"/>
                      </a:lnTo>
                      <a:cubicBezTo>
                        <a:pt x="397" y="1150"/>
                        <a:pt x="487" y="1171"/>
                        <a:pt x="508" y="1192"/>
                      </a:cubicBezTo>
                      <a:cubicBezTo>
                        <a:pt x="555" y="1192"/>
                        <a:pt x="598" y="1192"/>
                        <a:pt x="640" y="1171"/>
                      </a:cubicBezTo>
                      <a:lnTo>
                        <a:pt x="640" y="1150"/>
                      </a:lnTo>
                      <a:cubicBezTo>
                        <a:pt x="687" y="1108"/>
                        <a:pt x="709" y="1060"/>
                        <a:pt x="687" y="1018"/>
                      </a:cubicBezTo>
                      <a:lnTo>
                        <a:pt x="687" y="975"/>
                      </a:lnTo>
                      <a:lnTo>
                        <a:pt x="661" y="949"/>
                      </a:lnTo>
                      <a:cubicBezTo>
                        <a:pt x="687" y="949"/>
                        <a:pt x="687" y="949"/>
                        <a:pt x="709" y="975"/>
                      </a:cubicBezTo>
                      <a:cubicBezTo>
                        <a:pt x="751" y="975"/>
                        <a:pt x="793" y="949"/>
                        <a:pt x="820" y="928"/>
                      </a:cubicBezTo>
                      <a:cubicBezTo>
                        <a:pt x="841" y="907"/>
                        <a:pt x="841" y="864"/>
                        <a:pt x="841" y="817"/>
                      </a:cubicBezTo>
                      <a:cubicBezTo>
                        <a:pt x="841" y="796"/>
                        <a:pt x="841" y="775"/>
                        <a:pt x="820" y="775"/>
                      </a:cubicBezTo>
                      <a:lnTo>
                        <a:pt x="793" y="753"/>
                      </a:lnTo>
                      <a:lnTo>
                        <a:pt x="793" y="732"/>
                      </a:lnTo>
                      <a:cubicBezTo>
                        <a:pt x="820" y="753"/>
                        <a:pt x="841" y="753"/>
                        <a:pt x="841" y="753"/>
                      </a:cubicBezTo>
                      <a:lnTo>
                        <a:pt x="862" y="753"/>
                      </a:lnTo>
                      <a:cubicBezTo>
                        <a:pt x="994" y="753"/>
                        <a:pt x="1036" y="621"/>
                        <a:pt x="1015" y="531"/>
                      </a:cubicBezTo>
                      <a:lnTo>
                        <a:pt x="1015" y="489"/>
                      </a:lnTo>
                      <a:lnTo>
                        <a:pt x="1058" y="489"/>
                      </a:lnTo>
                      <a:cubicBezTo>
                        <a:pt x="1073" y="496"/>
                        <a:pt x="1086" y="498"/>
                        <a:pt x="1098" y="498"/>
                      </a:cubicBezTo>
                      <a:cubicBezTo>
                        <a:pt x="1122" y="498"/>
                        <a:pt x="1140" y="489"/>
                        <a:pt x="1169" y="489"/>
                      </a:cubicBezTo>
                      <a:cubicBezTo>
                        <a:pt x="1169" y="468"/>
                        <a:pt x="1190" y="468"/>
                        <a:pt x="1216" y="447"/>
                      </a:cubicBezTo>
                      <a:cubicBezTo>
                        <a:pt x="1216" y="447"/>
                        <a:pt x="1237" y="420"/>
                        <a:pt x="1237" y="378"/>
                      </a:cubicBezTo>
                      <a:lnTo>
                        <a:pt x="1237" y="357"/>
                      </a:lnTo>
                      <a:lnTo>
                        <a:pt x="1237" y="336"/>
                      </a:lnTo>
                      <a:cubicBezTo>
                        <a:pt x="1216" y="246"/>
                        <a:pt x="1169" y="156"/>
                        <a:pt x="1084" y="93"/>
                      </a:cubicBezTo>
                      <a:cubicBezTo>
                        <a:pt x="1036" y="71"/>
                        <a:pt x="994" y="50"/>
                        <a:pt x="925" y="24"/>
                      </a:cubicBezTo>
                      <a:cubicBezTo>
                        <a:pt x="904" y="24"/>
                        <a:pt x="883" y="3"/>
                        <a:pt x="862" y="3"/>
                      </a:cubicBezTo>
                      <a:cubicBezTo>
                        <a:pt x="844" y="1"/>
                        <a:pt x="826" y="0"/>
                        <a:pt x="808" y="0"/>
                      </a:cubicBezTo>
                      <a:close/>
                    </a:path>
                  </a:pathLst>
                </a:custGeom>
                <a:solidFill>
                  <a:srgbClr val="F76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15746" y="1813960"/>
                  <a:ext cx="71281" cy="32413"/>
                </a:xfrm>
                <a:custGeom>
                  <a:avLst/>
                  <a:gdLst/>
                  <a:ahLst/>
                  <a:cxnLst/>
                  <a:rect l="l" t="t" r="r" b="b"/>
                  <a:pathLst>
                    <a:path w="508" h="231" extrusionOk="0">
                      <a:moveTo>
                        <a:pt x="1" y="0"/>
                      </a:moveTo>
                      <a:cubicBezTo>
                        <a:pt x="64" y="22"/>
                        <a:pt x="132" y="69"/>
                        <a:pt x="174" y="132"/>
                      </a:cubicBezTo>
                      <a:lnTo>
                        <a:pt x="264" y="201"/>
                      </a:lnTo>
                      <a:lnTo>
                        <a:pt x="285" y="201"/>
                      </a:lnTo>
                      <a:cubicBezTo>
                        <a:pt x="285" y="222"/>
                        <a:pt x="285" y="222"/>
                        <a:pt x="306" y="222"/>
                      </a:cubicBezTo>
                      <a:lnTo>
                        <a:pt x="328" y="222"/>
                      </a:lnTo>
                      <a:cubicBezTo>
                        <a:pt x="340" y="228"/>
                        <a:pt x="354" y="230"/>
                        <a:pt x="369" y="230"/>
                      </a:cubicBezTo>
                      <a:cubicBezTo>
                        <a:pt x="408" y="230"/>
                        <a:pt x="451" y="211"/>
                        <a:pt x="486" y="180"/>
                      </a:cubicBezTo>
                      <a:cubicBezTo>
                        <a:pt x="486" y="180"/>
                        <a:pt x="507" y="153"/>
                        <a:pt x="507" y="111"/>
                      </a:cubicBezTo>
                      <a:lnTo>
                        <a:pt x="507" y="90"/>
                      </a:lnTo>
                      <a:cubicBezTo>
                        <a:pt x="486" y="153"/>
                        <a:pt x="460" y="201"/>
                        <a:pt x="396" y="201"/>
                      </a:cubicBezTo>
                      <a:cubicBezTo>
                        <a:pt x="375" y="201"/>
                        <a:pt x="328" y="201"/>
                        <a:pt x="285" y="180"/>
                      </a:cubicBezTo>
                      <a:cubicBezTo>
                        <a:pt x="243" y="153"/>
                        <a:pt x="222" y="132"/>
                        <a:pt x="195" y="111"/>
                      </a:cubicBezTo>
                      <a:cubicBezTo>
                        <a:pt x="132" y="69"/>
                        <a:pt x="64" y="22"/>
                        <a:pt x="1"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52931" y="1848058"/>
                  <a:ext cx="80262" cy="34237"/>
                </a:xfrm>
                <a:custGeom>
                  <a:avLst/>
                  <a:gdLst/>
                  <a:ahLst/>
                  <a:cxnLst/>
                  <a:rect l="l" t="t" r="r" b="b"/>
                  <a:pathLst>
                    <a:path w="572" h="244" extrusionOk="0">
                      <a:moveTo>
                        <a:pt x="0" y="0"/>
                      </a:moveTo>
                      <a:lnTo>
                        <a:pt x="0" y="0"/>
                      </a:lnTo>
                      <a:cubicBezTo>
                        <a:pt x="43" y="21"/>
                        <a:pt x="90" y="43"/>
                        <a:pt x="111" y="69"/>
                      </a:cubicBezTo>
                      <a:cubicBezTo>
                        <a:pt x="154" y="90"/>
                        <a:pt x="196" y="111"/>
                        <a:pt x="222" y="132"/>
                      </a:cubicBezTo>
                      <a:cubicBezTo>
                        <a:pt x="244" y="154"/>
                        <a:pt x="307" y="201"/>
                        <a:pt x="328" y="222"/>
                      </a:cubicBezTo>
                      <a:cubicBezTo>
                        <a:pt x="355" y="243"/>
                        <a:pt x="376" y="243"/>
                        <a:pt x="376" y="243"/>
                      </a:cubicBezTo>
                      <a:cubicBezTo>
                        <a:pt x="508" y="243"/>
                        <a:pt x="571" y="111"/>
                        <a:pt x="550" y="21"/>
                      </a:cubicBezTo>
                      <a:lnTo>
                        <a:pt x="550" y="21"/>
                      </a:lnTo>
                      <a:cubicBezTo>
                        <a:pt x="550" y="69"/>
                        <a:pt x="529" y="90"/>
                        <a:pt x="529" y="111"/>
                      </a:cubicBezTo>
                      <a:cubicBezTo>
                        <a:pt x="508" y="132"/>
                        <a:pt x="487" y="175"/>
                        <a:pt x="460" y="201"/>
                      </a:cubicBezTo>
                      <a:lnTo>
                        <a:pt x="376" y="201"/>
                      </a:lnTo>
                      <a:cubicBezTo>
                        <a:pt x="355" y="201"/>
                        <a:pt x="328" y="175"/>
                        <a:pt x="307" y="175"/>
                      </a:cubicBezTo>
                      <a:cubicBezTo>
                        <a:pt x="286" y="154"/>
                        <a:pt x="265" y="132"/>
                        <a:pt x="244" y="111"/>
                      </a:cubicBezTo>
                      <a:cubicBezTo>
                        <a:pt x="196" y="90"/>
                        <a:pt x="154" y="69"/>
                        <a:pt x="133" y="42"/>
                      </a:cubicBezTo>
                      <a:cubicBezTo>
                        <a:pt x="90" y="21"/>
                        <a:pt x="43" y="21"/>
                        <a:pt x="0"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06906" y="1828132"/>
                  <a:ext cx="52759" cy="54162"/>
                </a:xfrm>
                <a:custGeom>
                  <a:avLst/>
                  <a:gdLst/>
                  <a:ahLst/>
                  <a:cxnLst/>
                  <a:rect l="l" t="t" r="r" b="b"/>
                  <a:pathLst>
                    <a:path w="376" h="386" extrusionOk="0">
                      <a:moveTo>
                        <a:pt x="163" y="1"/>
                      </a:moveTo>
                      <a:cubicBezTo>
                        <a:pt x="152" y="1"/>
                        <a:pt x="141" y="3"/>
                        <a:pt x="132" y="10"/>
                      </a:cubicBezTo>
                      <a:cubicBezTo>
                        <a:pt x="111" y="10"/>
                        <a:pt x="90" y="10"/>
                        <a:pt x="69" y="31"/>
                      </a:cubicBezTo>
                      <a:cubicBezTo>
                        <a:pt x="27" y="79"/>
                        <a:pt x="0" y="121"/>
                        <a:pt x="0" y="184"/>
                      </a:cubicBezTo>
                      <a:cubicBezTo>
                        <a:pt x="0" y="232"/>
                        <a:pt x="0" y="274"/>
                        <a:pt x="27" y="317"/>
                      </a:cubicBezTo>
                      <a:cubicBezTo>
                        <a:pt x="48" y="343"/>
                        <a:pt x="48" y="364"/>
                        <a:pt x="69" y="385"/>
                      </a:cubicBezTo>
                      <a:cubicBezTo>
                        <a:pt x="201" y="385"/>
                        <a:pt x="243" y="253"/>
                        <a:pt x="222" y="163"/>
                      </a:cubicBezTo>
                      <a:lnTo>
                        <a:pt x="222" y="121"/>
                      </a:lnTo>
                      <a:lnTo>
                        <a:pt x="265" y="121"/>
                      </a:lnTo>
                      <a:cubicBezTo>
                        <a:pt x="280" y="128"/>
                        <a:pt x="293" y="130"/>
                        <a:pt x="305" y="130"/>
                      </a:cubicBezTo>
                      <a:cubicBezTo>
                        <a:pt x="329" y="130"/>
                        <a:pt x="347" y="121"/>
                        <a:pt x="376" y="121"/>
                      </a:cubicBezTo>
                      <a:cubicBezTo>
                        <a:pt x="354" y="100"/>
                        <a:pt x="354" y="100"/>
                        <a:pt x="333" y="100"/>
                      </a:cubicBezTo>
                      <a:cubicBezTo>
                        <a:pt x="291" y="79"/>
                        <a:pt x="265" y="31"/>
                        <a:pt x="222" y="10"/>
                      </a:cubicBezTo>
                      <a:cubicBezTo>
                        <a:pt x="208" y="10"/>
                        <a:pt x="185" y="1"/>
                        <a:pt x="163" y="1"/>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00311" y="1826449"/>
                  <a:ext cx="77315" cy="86995"/>
                </a:xfrm>
                <a:custGeom>
                  <a:avLst/>
                  <a:gdLst/>
                  <a:ahLst/>
                  <a:cxnLst/>
                  <a:rect l="l" t="t" r="r" b="b"/>
                  <a:pathLst>
                    <a:path w="551" h="620" extrusionOk="0">
                      <a:moveTo>
                        <a:pt x="133" y="1"/>
                      </a:moveTo>
                      <a:cubicBezTo>
                        <a:pt x="112" y="1"/>
                        <a:pt x="85" y="22"/>
                        <a:pt x="64" y="43"/>
                      </a:cubicBezTo>
                      <a:cubicBezTo>
                        <a:pt x="22" y="91"/>
                        <a:pt x="1" y="133"/>
                        <a:pt x="1" y="175"/>
                      </a:cubicBezTo>
                      <a:cubicBezTo>
                        <a:pt x="1" y="223"/>
                        <a:pt x="1" y="286"/>
                        <a:pt x="22" y="329"/>
                      </a:cubicBezTo>
                      <a:lnTo>
                        <a:pt x="154" y="461"/>
                      </a:lnTo>
                      <a:cubicBezTo>
                        <a:pt x="175" y="487"/>
                        <a:pt x="196" y="530"/>
                        <a:pt x="218" y="551"/>
                      </a:cubicBezTo>
                      <a:cubicBezTo>
                        <a:pt x="218" y="572"/>
                        <a:pt x="265" y="593"/>
                        <a:pt x="265" y="619"/>
                      </a:cubicBezTo>
                      <a:cubicBezTo>
                        <a:pt x="286" y="619"/>
                        <a:pt x="286" y="551"/>
                        <a:pt x="286" y="551"/>
                      </a:cubicBezTo>
                      <a:cubicBezTo>
                        <a:pt x="307" y="508"/>
                        <a:pt x="329" y="461"/>
                        <a:pt x="376" y="419"/>
                      </a:cubicBezTo>
                      <a:cubicBezTo>
                        <a:pt x="376" y="400"/>
                        <a:pt x="478" y="279"/>
                        <a:pt x="532" y="279"/>
                      </a:cubicBezTo>
                      <a:cubicBezTo>
                        <a:pt x="539" y="279"/>
                        <a:pt x="546" y="281"/>
                        <a:pt x="551" y="286"/>
                      </a:cubicBezTo>
                      <a:cubicBezTo>
                        <a:pt x="508" y="196"/>
                        <a:pt x="418" y="154"/>
                        <a:pt x="329" y="91"/>
                      </a:cubicBezTo>
                      <a:cubicBezTo>
                        <a:pt x="307" y="64"/>
                        <a:pt x="265" y="22"/>
                        <a:pt x="218" y="22"/>
                      </a:cubicBezTo>
                      <a:cubicBezTo>
                        <a:pt x="196" y="1"/>
                        <a:pt x="175" y="1"/>
                        <a:pt x="13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705552" y="1776775"/>
                  <a:ext cx="117305" cy="167115"/>
                </a:xfrm>
                <a:custGeom>
                  <a:avLst/>
                  <a:gdLst/>
                  <a:ahLst/>
                  <a:cxnLst/>
                  <a:rect l="l" t="t" r="r" b="b"/>
                  <a:pathLst>
                    <a:path w="836" h="1191" extrusionOk="0">
                      <a:moveTo>
                        <a:pt x="730" y="1"/>
                      </a:moveTo>
                      <a:cubicBezTo>
                        <a:pt x="529" y="1"/>
                        <a:pt x="375" y="112"/>
                        <a:pt x="243" y="265"/>
                      </a:cubicBezTo>
                      <a:cubicBezTo>
                        <a:pt x="243" y="286"/>
                        <a:pt x="222" y="313"/>
                        <a:pt x="222" y="313"/>
                      </a:cubicBezTo>
                      <a:cubicBezTo>
                        <a:pt x="153" y="397"/>
                        <a:pt x="111" y="487"/>
                        <a:pt x="69" y="577"/>
                      </a:cubicBezTo>
                      <a:cubicBezTo>
                        <a:pt x="21" y="640"/>
                        <a:pt x="0" y="730"/>
                        <a:pt x="0" y="794"/>
                      </a:cubicBezTo>
                      <a:cubicBezTo>
                        <a:pt x="0" y="841"/>
                        <a:pt x="0" y="884"/>
                        <a:pt x="21" y="926"/>
                      </a:cubicBezTo>
                      <a:cubicBezTo>
                        <a:pt x="42" y="995"/>
                        <a:pt x="132" y="1037"/>
                        <a:pt x="201" y="1079"/>
                      </a:cubicBezTo>
                      <a:lnTo>
                        <a:pt x="222" y="1079"/>
                      </a:lnTo>
                      <a:lnTo>
                        <a:pt x="222" y="1106"/>
                      </a:lnTo>
                      <a:lnTo>
                        <a:pt x="243" y="1106"/>
                      </a:lnTo>
                      <a:cubicBezTo>
                        <a:pt x="307" y="1148"/>
                        <a:pt x="397" y="1169"/>
                        <a:pt x="418" y="1190"/>
                      </a:cubicBezTo>
                      <a:lnTo>
                        <a:pt x="486" y="1190"/>
                      </a:lnTo>
                      <a:cubicBezTo>
                        <a:pt x="508" y="1190"/>
                        <a:pt x="529" y="1190"/>
                        <a:pt x="550" y="1169"/>
                      </a:cubicBezTo>
                      <a:lnTo>
                        <a:pt x="550" y="1148"/>
                      </a:lnTo>
                      <a:cubicBezTo>
                        <a:pt x="597" y="1127"/>
                        <a:pt x="597" y="1079"/>
                        <a:pt x="597" y="1037"/>
                      </a:cubicBezTo>
                      <a:lnTo>
                        <a:pt x="597" y="1016"/>
                      </a:lnTo>
                      <a:lnTo>
                        <a:pt x="597" y="973"/>
                      </a:lnTo>
                      <a:lnTo>
                        <a:pt x="571" y="947"/>
                      </a:lnTo>
                      <a:cubicBezTo>
                        <a:pt x="597" y="947"/>
                        <a:pt x="597" y="947"/>
                        <a:pt x="619" y="973"/>
                      </a:cubicBezTo>
                      <a:lnTo>
                        <a:pt x="640" y="973"/>
                      </a:lnTo>
                      <a:cubicBezTo>
                        <a:pt x="682" y="973"/>
                        <a:pt x="703" y="947"/>
                        <a:pt x="730" y="926"/>
                      </a:cubicBezTo>
                      <a:cubicBezTo>
                        <a:pt x="571" y="815"/>
                        <a:pt x="529" y="709"/>
                        <a:pt x="508" y="577"/>
                      </a:cubicBezTo>
                      <a:lnTo>
                        <a:pt x="486" y="577"/>
                      </a:lnTo>
                      <a:cubicBezTo>
                        <a:pt x="465" y="551"/>
                        <a:pt x="418" y="529"/>
                        <a:pt x="375" y="508"/>
                      </a:cubicBezTo>
                      <a:lnTo>
                        <a:pt x="375" y="508"/>
                      </a:lnTo>
                      <a:cubicBezTo>
                        <a:pt x="418" y="529"/>
                        <a:pt x="465" y="529"/>
                        <a:pt x="508" y="550"/>
                      </a:cubicBezTo>
                      <a:lnTo>
                        <a:pt x="508" y="577"/>
                      </a:lnTo>
                      <a:cubicBezTo>
                        <a:pt x="529" y="286"/>
                        <a:pt x="835" y="22"/>
                        <a:pt x="835" y="22"/>
                      </a:cubicBezTo>
                      <a:cubicBezTo>
                        <a:pt x="814" y="22"/>
                        <a:pt x="793" y="1"/>
                        <a:pt x="772" y="1"/>
                      </a:cubicBezTo>
                      <a:close/>
                    </a:path>
                  </a:pathLst>
                </a:custGeom>
                <a:solidFill>
                  <a:srgbClr val="F76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595644" y="4401469"/>
                  <a:ext cx="370999" cy="476790"/>
                </a:xfrm>
                <a:custGeom>
                  <a:avLst/>
                  <a:gdLst/>
                  <a:ahLst/>
                  <a:cxnLst/>
                  <a:rect l="l" t="t" r="r" b="b"/>
                  <a:pathLst>
                    <a:path w="2644" h="3398" extrusionOk="0">
                      <a:moveTo>
                        <a:pt x="1766" y="1"/>
                      </a:moveTo>
                      <a:lnTo>
                        <a:pt x="466" y="1566"/>
                      </a:lnTo>
                      <a:cubicBezTo>
                        <a:pt x="466" y="1566"/>
                        <a:pt x="640" y="2005"/>
                        <a:pt x="333" y="2512"/>
                      </a:cubicBezTo>
                      <a:cubicBezTo>
                        <a:pt x="90" y="2861"/>
                        <a:pt x="0" y="3104"/>
                        <a:pt x="90" y="3284"/>
                      </a:cubicBezTo>
                      <a:cubicBezTo>
                        <a:pt x="114" y="3359"/>
                        <a:pt x="173" y="3398"/>
                        <a:pt x="237" y="3398"/>
                      </a:cubicBezTo>
                      <a:cubicBezTo>
                        <a:pt x="286" y="3398"/>
                        <a:pt x="337" y="3375"/>
                        <a:pt x="376" y="3326"/>
                      </a:cubicBezTo>
                      <a:lnTo>
                        <a:pt x="2602" y="662"/>
                      </a:lnTo>
                      <a:cubicBezTo>
                        <a:pt x="2644" y="614"/>
                        <a:pt x="2644" y="530"/>
                        <a:pt x="2580" y="482"/>
                      </a:cubicBezTo>
                      <a:cubicBezTo>
                        <a:pt x="2427" y="329"/>
                        <a:pt x="2115" y="22"/>
                        <a:pt x="1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p:cNvSpPr/>
                <p:nvPr/>
              </p:nvSpPr>
              <p:spPr>
                <a:xfrm>
                  <a:off x="-285010" y="2987740"/>
                  <a:ext cx="484516" cy="1779475"/>
                </a:xfrm>
                <a:custGeom>
                  <a:avLst/>
                  <a:gdLst/>
                  <a:ahLst/>
                  <a:cxnLst/>
                  <a:rect l="l" t="t" r="r" b="b"/>
                  <a:pathLst>
                    <a:path w="3453" h="12682" extrusionOk="0">
                      <a:moveTo>
                        <a:pt x="3067" y="0"/>
                      </a:moveTo>
                      <a:cubicBezTo>
                        <a:pt x="3065" y="0"/>
                        <a:pt x="3063" y="3"/>
                        <a:pt x="3062" y="10"/>
                      </a:cubicBezTo>
                      <a:cubicBezTo>
                        <a:pt x="3041" y="142"/>
                        <a:pt x="1" y="887"/>
                        <a:pt x="1" y="887"/>
                      </a:cubicBezTo>
                      <a:cubicBezTo>
                        <a:pt x="1" y="887"/>
                        <a:pt x="154" y="4963"/>
                        <a:pt x="397" y="8310"/>
                      </a:cubicBezTo>
                      <a:cubicBezTo>
                        <a:pt x="640" y="10425"/>
                        <a:pt x="968" y="12122"/>
                        <a:pt x="878" y="12608"/>
                      </a:cubicBezTo>
                      <a:cubicBezTo>
                        <a:pt x="1687" y="12668"/>
                        <a:pt x="2193" y="12682"/>
                        <a:pt x="2489" y="12682"/>
                      </a:cubicBezTo>
                      <a:cubicBezTo>
                        <a:pt x="2742" y="12682"/>
                        <a:pt x="2840" y="12672"/>
                        <a:pt x="2840" y="12672"/>
                      </a:cubicBezTo>
                      <a:lnTo>
                        <a:pt x="3020" y="8490"/>
                      </a:lnTo>
                      <a:lnTo>
                        <a:pt x="3104" y="6264"/>
                      </a:lnTo>
                      <a:cubicBezTo>
                        <a:pt x="3104" y="6264"/>
                        <a:pt x="3194" y="1263"/>
                        <a:pt x="3326" y="1241"/>
                      </a:cubicBezTo>
                      <a:cubicBezTo>
                        <a:pt x="3452" y="1221"/>
                        <a:pt x="3117"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p:cNvSpPr/>
                <p:nvPr/>
              </p:nvSpPr>
              <p:spPr>
                <a:xfrm>
                  <a:off x="-83930" y="3040922"/>
                  <a:ext cx="939285" cy="1601836"/>
                </a:xfrm>
                <a:custGeom>
                  <a:avLst/>
                  <a:gdLst/>
                  <a:ahLst/>
                  <a:cxnLst/>
                  <a:rect l="l" t="t" r="r" b="b"/>
                  <a:pathLst>
                    <a:path w="6694" h="11416" extrusionOk="0">
                      <a:moveTo>
                        <a:pt x="3786" y="1"/>
                      </a:moveTo>
                      <a:lnTo>
                        <a:pt x="439" y="730"/>
                      </a:lnTo>
                      <a:cubicBezTo>
                        <a:pt x="439" y="730"/>
                        <a:pt x="1" y="3569"/>
                        <a:pt x="550" y="5906"/>
                      </a:cubicBezTo>
                      <a:cubicBezTo>
                        <a:pt x="704" y="6588"/>
                        <a:pt x="1190" y="7360"/>
                        <a:pt x="1803" y="8090"/>
                      </a:cubicBezTo>
                      <a:cubicBezTo>
                        <a:pt x="3236" y="9850"/>
                        <a:pt x="5330" y="11415"/>
                        <a:pt x="5330" y="11415"/>
                      </a:cubicBezTo>
                      <a:cubicBezTo>
                        <a:pt x="5330" y="11415"/>
                        <a:pt x="6213" y="10532"/>
                        <a:pt x="6694" y="9697"/>
                      </a:cubicBezTo>
                      <a:cubicBezTo>
                        <a:pt x="5287" y="8375"/>
                        <a:pt x="4468" y="7360"/>
                        <a:pt x="4008" y="6588"/>
                      </a:cubicBezTo>
                      <a:cubicBezTo>
                        <a:pt x="3458" y="5663"/>
                        <a:pt x="3437" y="5071"/>
                        <a:pt x="3479" y="4717"/>
                      </a:cubicBezTo>
                      <a:cubicBezTo>
                        <a:pt x="4119" y="445"/>
                        <a:pt x="3786" y="1"/>
                        <a:pt x="3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332963" y="3069126"/>
                  <a:ext cx="500933" cy="1378455"/>
                </a:xfrm>
                <a:custGeom>
                  <a:avLst/>
                  <a:gdLst/>
                  <a:ahLst/>
                  <a:cxnLst/>
                  <a:rect l="l" t="t" r="r" b="b"/>
                  <a:pathLst>
                    <a:path w="3570" h="9824" extrusionOk="0">
                      <a:moveTo>
                        <a:pt x="355" y="1"/>
                      </a:moveTo>
                      <a:lnTo>
                        <a:pt x="286" y="22"/>
                      </a:lnTo>
                      <a:cubicBezTo>
                        <a:pt x="307" y="133"/>
                        <a:pt x="355" y="550"/>
                        <a:pt x="355" y="1301"/>
                      </a:cubicBezTo>
                      <a:cubicBezTo>
                        <a:pt x="355" y="2047"/>
                        <a:pt x="286" y="3130"/>
                        <a:pt x="43" y="4537"/>
                      </a:cubicBezTo>
                      <a:cubicBezTo>
                        <a:pt x="22" y="4669"/>
                        <a:pt x="1" y="4822"/>
                        <a:pt x="1" y="4981"/>
                      </a:cubicBezTo>
                      <a:cubicBezTo>
                        <a:pt x="1" y="5441"/>
                        <a:pt x="133" y="6059"/>
                        <a:pt x="641" y="6831"/>
                      </a:cubicBezTo>
                      <a:cubicBezTo>
                        <a:pt x="1169" y="7624"/>
                        <a:pt x="2026" y="8592"/>
                        <a:pt x="3527" y="9824"/>
                      </a:cubicBezTo>
                      <a:lnTo>
                        <a:pt x="3569" y="9760"/>
                      </a:lnTo>
                      <a:cubicBezTo>
                        <a:pt x="2073" y="8550"/>
                        <a:pt x="1212" y="7577"/>
                        <a:pt x="704" y="6805"/>
                      </a:cubicBezTo>
                      <a:cubicBezTo>
                        <a:pt x="202" y="6012"/>
                        <a:pt x="70" y="5441"/>
                        <a:pt x="70" y="4981"/>
                      </a:cubicBezTo>
                      <a:cubicBezTo>
                        <a:pt x="70" y="4822"/>
                        <a:pt x="91" y="4669"/>
                        <a:pt x="112" y="4537"/>
                      </a:cubicBezTo>
                      <a:cubicBezTo>
                        <a:pt x="355" y="3130"/>
                        <a:pt x="418" y="2047"/>
                        <a:pt x="418" y="1301"/>
                      </a:cubicBezTo>
                      <a:cubicBezTo>
                        <a:pt x="418" y="439"/>
                        <a:pt x="355"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365493" y="4756900"/>
                  <a:ext cx="519455" cy="135825"/>
                </a:xfrm>
                <a:custGeom>
                  <a:avLst/>
                  <a:gdLst/>
                  <a:ahLst/>
                  <a:cxnLst/>
                  <a:rect l="l" t="t" r="r" b="b"/>
                  <a:pathLst>
                    <a:path w="3702" h="968" extrusionOk="0">
                      <a:moveTo>
                        <a:pt x="1475" y="0"/>
                      </a:moveTo>
                      <a:cubicBezTo>
                        <a:pt x="1475" y="0"/>
                        <a:pt x="1343" y="307"/>
                        <a:pt x="793" y="355"/>
                      </a:cubicBezTo>
                      <a:cubicBezTo>
                        <a:pt x="397" y="376"/>
                        <a:pt x="180" y="460"/>
                        <a:pt x="69" y="619"/>
                      </a:cubicBezTo>
                      <a:cubicBezTo>
                        <a:pt x="0" y="725"/>
                        <a:pt x="90" y="857"/>
                        <a:pt x="201" y="857"/>
                      </a:cubicBezTo>
                      <a:lnTo>
                        <a:pt x="3458" y="968"/>
                      </a:lnTo>
                      <a:cubicBezTo>
                        <a:pt x="3527" y="968"/>
                        <a:pt x="3590" y="926"/>
                        <a:pt x="3590" y="857"/>
                      </a:cubicBezTo>
                      <a:cubicBezTo>
                        <a:pt x="3617" y="661"/>
                        <a:pt x="3701" y="328"/>
                        <a:pt x="3437" y="64"/>
                      </a:cubicBezTo>
                      <a:lnTo>
                        <a:pt x="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297639" y="2172900"/>
                  <a:ext cx="803598" cy="1023458"/>
                </a:xfrm>
                <a:custGeom>
                  <a:avLst/>
                  <a:gdLst/>
                  <a:ahLst/>
                  <a:cxnLst/>
                  <a:rect l="l" t="t" r="r" b="b"/>
                  <a:pathLst>
                    <a:path w="5727" h="7294" extrusionOk="0">
                      <a:moveTo>
                        <a:pt x="773" y="265"/>
                      </a:moveTo>
                      <a:lnTo>
                        <a:pt x="730" y="286"/>
                      </a:lnTo>
                      <a:lnTo>
                        <a:pt x="730" y="286"/>
                      </a:lnTo>
                      <a:lnTo>
                        <a:pt x="766" y="277"/>
                      </a:lnTo>
                      <a:lnTo>
                        <a:pt x="766" y="277"/>
                      </a:lnTo>
                      <a:lnTo>
                        <a:pt x="773" y="265"/>
                      </a:lnTo>
                      <a:close/>
                      <a:moveTo>
                        <a:pt x="2777" y="1"/>
                      </a:moveTo>
                      <a:lnTo>
                        <a:pt x="2644" y="22"/>
                      </a:lnTo>
                      <a:lnTo>
                        <a:pt x="1698" y="239"/>
                      </a:lnTo>
                      <a:lnTo>
                        <a:pt x="1365" y="175"/>
                      </a:lnTo>
                      <a:lnTo>
                        <a:pt x="1233" y="154"/>
                      </a:lnTo>
                      <a:lnTo>
                        <a:pt x="1148" y="175"/>
                      </a:lnTo>
                      <a:lnTo>
                        <a:pt x="995" y="218"/>
                      </a:lnTo>
                      <a:lnTo>
                        <a:pt x="766" y="277"/>
                      </a:lnTo>
                      <a:lnTo>
                        <a:pt x="766" y="277"/>
                      </a:lnTo>
                      <a:lnTo>
                        <a:pt x="175" y="1386"/>
                      </a:lnTo>
                      <a:lnTo>
                        <a:pt x="1" y="3501"/>
                      </a:lnTo>
                      <a:cubicBezTo>
                        <a:pt x="1" y="3501"/>
                        <a:pt x="440" y="3501"/>
                        <a:pt x="466" y="3744"/>
                      </a:cubicBezTo>
                      <a:cubicBezTo>
                        <a:pt x="551" y="4183"/>
                        <a:pt x="598" y="5129"/>
                        <a:pt x="419" y="6848"/>
                      </a:cubicBezTo>
                      <a:cubicBezTo>
                        <a:pt x="397" y="6874"/>
                        <a:pt x="397" y="6916"/>
                        <a:pt x="419" y="6959"/>
                      </a:cubicBezTo>
                      <a:lnTo>
                        <a:pt x="419" y="7138"/>
                      </a:lnTo>
                      <a:cubicBezTo>
                        <a:pt x="508" y="7159"/>
                        <a:pt x="598" y="7181"/>
                        <a:pt x="683" y="7181"/>
                      </a:cubicBezTo>
                      <a:cubicBezTo>
                        <a:pt x="1086" y="7261"/>
                        <a:pt x="1489" y="7293"/>
                        <a:pt x="1879" y="7293"/>
                      </a:cubicBezTo>
                      <a:cubicBezTo>
                        <a:pt x="2236" y="7293"/>
                        <a:pt x="2583" y="7266"/>
                        <a:pt x="2909" y="7223"/>
                      </a:cubicBezTo>
                      <a:cubicBezTo>
                        <a:pt x="2999" y="7223"/>
                        <a:pt x="3083" y="7202"/>
                        <a:pt x="3173" y="7181"/>
                      </a:cubicBezTo>
                      <a:cubicBezTo>
                        <a:pt x="4141" y="7048"/>
                        <a:pt x="4960" y="6763"/>
                        <a:pt x="5357" y="6583"/>
                      </a:cubicBezTo>
                      <a:cubicBezTo>
                        <a:pt x="5552" y="6520"/>
                        <a:pt x="5684" y="6345"/>
                        <a:pt x="5684" y="6123"/>
                      </a:cubicBezTo>
                      <a:cubicBezTo>
                        <a:pt x="5727" y="5156"/>
                        <a:pt x="5706" y="2332"/>
                        <a:pt x="4474" y="1032"/>
                      </a:cubicBezTo>
                      <a:cubicBezTo>
                        <a:pt x="4119" y="662"/>
                        <a:pt x="3681" y="371"/>
                        <a:pt x="3326" y="197"/>
                      </a:cubicBezTo>
                      <a:cubicBezTo>
                        <a:pt x="3242" y="154"/>
                        <a:pt x="3152" y="107"/>
                        <a:pt x="3083" y="85"/>
                      </a:cubicBezTo>
                      <a:cubicBezTo>
                        <a:pt x="2999" y="64"/>
                        <a:pt x="2930" y="43"/>
                        <a:pt x="2866" y="22"/>
                      </a:cubicBezTo>
                      <a:cubicBezTo>
                        <a:pt x="2798" y="1"/>
                        <a:pt x="2777" y="1"/>
                        <a:pt x="2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316161" y="2391800"/>
                  <a:ext cx="49813" cy="488998"/>
                </a:xfrm>
                <a:custGeom>
                  <a:avLst/>
                  <a:gdLst/>
                  <a:ahLst/>
                  <a:cxnLst/>
                  <a:rect l="l" t="t" r="r" b="b"/>
                  <a:pathLst>
                    <a:path w="355" h="3485" extrusionOk="0">
                      <a:moveTo>
                        <a:pt x="286" y="1"/>
                      </a:moveTo>
                      <a:cubicBezTo>
                        <a:pt x="286" y="1"/>
                        <a:pt x="91" y="2073"/>
                        <a:pt x="1" y="3485"/>
                      </a:cubicBezTo>
                      <a:lnTo>
                        <a:pt x="69" y="3485"/>
                      </a:lnTo>
                      <a:cubicBezTo>
                        <a:pt x="112" y="2776"/>
                        <a:pt x="175" y="1920"/>
                        <a:pt x="244" y="1217"/>
                      </a:cubicBezTo>
                      <a:cubicBezTo>
                        <a:pt x="265" y="883"/>
                        <a:pt x="307" y="577"/>
                        <a:pt x="334" y="355"/>
                      </a:cubicBezTo>
                      <a:cubicBezTo>
                        <a:pt x="355" y="159"/>
                        <a:pt x="355" y="27"/>
                        <a:pt x="355" y="27"/>
                      </a:cubicBez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328790" y="2769402"/>
                  <a:ext cx="189288" cy="406633"/>
                </a:xfrm>
                <a:custGeom>
                  <a:avLst/>
                  <a:gdLst/>
                  <a:ahLst/>
                  <a:cxnLst/>
                  <a:rect l="l" t="t" r="r" b="b"/>
                  <a:pathLst>
                    <a:path w="1349" h="2898" extrusionOk="0">
                      <a:moveTo>
                        <a:pt x="202" y="1"/>
                      </a:moveTo>
                      <a:cubicBezTo>
                        <a:pt x="202" y="1"/>
                        <a:pt x="1" y="1719"/>
                        <a:pt x="27" y="2200"/>
                      </a:cubicBezTo>
                      <a:cubicBezTo>
                        <a:pt x="48" y="2665"/>
                        <a:pt x="334" y="2776"/>
                        <a:pt x="773" y="2887"/>
                      </a:cubicBezTo>
                      <a:cubicBezTo>
                        <a:pt x="804" y="2894"/>
                        <a:pt x="833" y="2898"/>
                        <a:pt x="861" y="2898"/>
                      </a:cubicBezTo>
                      <a:cubicBezTo>
                        <a:pt x="1252" y="2898"/>
                        <a:pt x="1349" y="2248"/>
                        <a:pt x="1349" y="2248"/>
                      </a:cubicBezTo>
                      <a:lnTo>
                        <a:pt x="1217" y="244"/>
                      </a:lnTo>
                      <a:lnTo>
                        <a:pt x="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300586" y="2833949"/>
                  <a:ext cx="265761" cy="86995"/>
                </a:xfrm>
                <a:custGeom>
                  <a:avLst/>
                  <a:gdLst/>
                  <a:ahLst/>
                  <a:cxnLst/>
                  <a:rect l="l" t="t" r="r" b="b"/>
                  <a:pathLst>
                    <a:path w="1894" h="620" extrusionOk="0">
                      <a:moveTo>
                        <a:pt x="1" y="1"/>
                      </a:moveTo>
                      <a:cubicBezTo>
                        <a:pt x="133" y="112"/>
                        <a:pt x="265" y="201"/>
                        <a:pt x="418" y="265"/>
                      </a:cubicBezTo>
                      <a:cubicBezTo>
                        <a:pt x="572" y="355"/>
                        <a:pt x="725" y="397"/>
                        <a:pt x="905" y="466"/>
                      </a:cubicBezTo>
                      <a:cubicBezTo>
                        <a:pt x="1058" y="508"/>
                        <a:pt x="1211" y="550"/>
                        <a:pt x="1386" y="577"/>
                      </a:cubicBezTo>
                      <a:cubicBezTo>
                        <a:pt x="1566" y="619"/>
                        <a:pt x="1719" y="619"/>
                        <a:pt x="1893" y="619"/>
                      </a:cubicBezTo>
                      <a:cubicBezTo>
                        <a:pt x="1809" y="598"/>
                        <a:pt x="1719" y="598"/>
                        <a:pt x="1650" y="577"/>
                      </a:cubicBezTo>
                      <a:lnTo>
                        <a:pt x="1518" y="550"/>
                      </a:lnTo>
                      <a:lnTo>
                        <a:pt x="1386" y="529"/>
                      </a:lnTo>
                      <a:cubicBezTo>
                        <a:pt x="1233" y="487"/>
                        <a:pt x="1079" y="445"/>
                        <a:pt x="926" y="397"/>
                      </a:cubicBezTo>
                      <a:cubicBezTo>
                        <a:pt x="751" y="355"/>
                        <a:pt x="593" y="286"/>
                        <a:pt x="440" y="223"/>
                      </a:cubicBezTo>
                      <a:cubicBezTo>
                        <a:pt x="286" y="154"/>
                        <a:pt x="133" y="90"/>
                        <a:pt x="1" y="1"/>
                      </a:cubicBezTo>
                      <a:close/>
                    </a:path>
                  </a:pathLst>
                </a:custGeom>
                <a:solidFill>
                  <a:srgbClr val="F3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109188" y="2036508"/>
                  <a:ext cx="201215" cy="253830"/>
                </a:xfrm>
                <a:custGeom>
                  <a:avLst/>
                  <a:gdLst/>
                  <a:ahLst/>
                  <a:cxnLst/>
                  <a:rect l="l" t="t" r="r" b="b"/>
                  <a:pathLst>
                    <a:path w="1434" h="1809" extrusionOk="0">
                      <a:moveTo>
                        <a:pt x="1169" y="0"/>
                      </a:moveTo>
                      <a:lnTo>
                        <a:pt x="112" y="465"/>
                      </a:lnTo>
                      <a:lnTo>
                        <a:pt x="69" y="1057"/>
                      </a:lnTo>
                      <a:cubicBezTo>
                        <a:pt x="69" y="1057"/>
                        <a:pt x="48" y="1079"/>
                        <a:pt x="1" y="1105"/>
                      </a:cubicBezTo>
                      <a:lnTo>
                        <a:pt x="154" y="1412"/>
                      </a:lnTo>
                      <a:lnTo>
                        <a:pt x="376" y="1808"/>
                      </a:lnTo>
                      <a:lnTo>
                        <a:pt x="815" y="1454"/>
                      </a:lnTo>
                      <a:lnTo>
                        <a:pt x="1434" y="973"/>
                      </a:lnTo>
                      <a:cubicBezTo>
                        <a:pt x="1391" y="946"/>
                        <a:pt x="1391" y="925"/>
                        <a:pt x="1370" y="883"/>
                      </a:cubicBezTo>
                      <a:cubicBezTo>
                        <a:pt x="1301" y="661"/>
                        <a:pt x="1169" y="0"/>
                        <a:pt x="1169"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133604" y="1916113"/>
                  <a:ext cx="219737" cy="196722"/>
                </a:xfrm>
                <a:custGeom>
                  <a:avLst/>
                  <a:gdLst/>
                  <a:ahLst/>
                  <a:cxnLst/>
                  <a:rect l="l" t="t" r="r" b="b"/>
                  <a:pathLst>
                    <a:path w="1566" h="1402" extrusionOk="0">
                      <a:moveTo>
                        <a:pt x="945" y="0"/>
                      </a:moveTo>
                      <a:cubicBezTo>
                        <a:pt x="906" y="0"/>
                        <a:pt x="862" y="7"/>
                        <a:pt x="814" y="23"/>
                      </a:cubicBezTo>
                      <a:cubicBezTo>
                        <a:pt x="619" y="65"/>
                        <a:pt x="43" y="176"/>
                        <a:pt x="21" y="218"/>
                      </a:cubicBezTo>
                      <a:cubicBezTo>
                        <a:pt x="0" y="245"/>
                        <a:pt x="21" y="615"/>
                        <a:pt x="21" y="726"/>
                      </a:cubicBezTo>
                      <a:cubicBezTo>
                        <a:pt x="3" y="856"/>
                        <a:pt x="1" y="1402"/>
                        <a:pt x="580" y="1402"/>
                      </a:cubicBezTo>
                      <a:cubicBezTo>
                        <a:pt x="682" y="1402"/>
                        <a:pt x="804" y="1384"/>
                        <a:pt x="947" y="1344"/>
                      </a:cubicBezTo>
                      <a:cubicBezTo>
                        <a:pt x="1280" y="1255"/>
                        <a:pt x="1385" y="1011"/>
                        <a:pt x="1343" y="858"/>
                      </a:cubicBezTo>
                      <a:cubicBezTo>
                        <a:pt x="1475" y="837"/>
                        <a:pt x="1565" y="662"/>
                        <a:pt x="1497" y="509"/>
                      </a:cubicBezTo>
                      <a:cubicBezTo>
                        <a:pt x="1454" y="351"/>
                        <a:pt x="1280" y="308"/>
                        <a:pt x="1280" y="308"/>
                      </a:cubicBezTo>
                      <a:lnTo>
                        <a:pt x="1148" y="65"/>
                      </a:lnTo>
                      <a:cubicBezTo>
                        <a:pt x="1148" y="65"/>
                        <a:pt x="1070" y="0"/>
                        <a:pt x="945"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204887" y="1828132"/>
                  <a:ext cx="309540" cy="227591"/>
                </a:xfrm>
                <a:custGeom>
                  <a:avLst/>
                  <a:gdLst/>
                  <a:ahLst/>
                  <a:cxnLst/>
                  <a:rect l="l" t="t" r="r" b="b"/>
                  <a:pathLst>
                    <a:path w="2206" h="1622" extrusionOk="0">
                      <a:moveTo>
                        <a:pt x="1143" y="0"/>
                      </a:moveTo>
                      <a:cubicBezTo>
                        <a:pt x="969" y="0"/>
                        <a:pt x="786" y="72"/>
                        <a:pt x="619" y="274"/>
                      </a:cubicBezTo>
                      <a:cubicBezTo>
                        <a:pt x="466" y="296"/>
                        <a:pt x="202" y="385"/>
                        <a:pt x="223" y="761"/>
                      </a:cubicBezTo>
                      <a:cubicBezTo>
                        <a:pt x="112" y="935"/>
                        <a:pt x="1" y="1136"/>
                        <a:pt x="154" y="1464"/>
                      </a:cubicBezTo>
                      <a:cubicBezTo>
                        <a:pt x="207" y="1582"/>
                        <a:pt x="305" y="1621"/>
                        <a:pt x="389" y="1621"/>
                      </a:cubicBezTo>
                      <a:cubicBezTo>
                        <a:pt x="450" y="1621"/>
                        <a:pt x="503" y="1601"/>
                        <a:pt x="529" y="1575"/>
                      </a:cubicBezTo>
                      <a:lnTo>
                        <a:pt x="529" y="1353"/>
                      </a:lnTo>
                      <a:cubicBezTo>
                        <a:pt x="529" y="1353"/>
                        <a:pt x="529" y="935"/>
                        <a:pt x="640" y="893"/>
                      </a:cubicBezTo>
                      <a:cubicBezTo>
                        <a:pt x="663" y="883"/>
                        <a:pt x="704" y="880"/>
                        <a:pt x="757" y="880"/>
                      </a:cubicBezTo>
                      <a:cubicBezTo>
                        <a:pt x="858" y="880"/>
                        <a:pt x="1004" y="892"/>
                        <a:pt x="1145" y="892"/>
                      </a:cubicBezTo>
                      <a:cubicBezTo>
                        <a:pt x="1295" y="892"/>
                        <a:pt x="1441" y="879"/>
                        <a:pt x="1523" y="824"/>
                      </a:cubicBezTo>
                      <a:cubicBezTo>
                        <a:pt x="1540" y="808"/>
                        <a:pt x="1556" y="801"/>
                        <a:pt x="1569" y="801"/>
                      </a:cubicBezTo>
                      <a:cubicBezTo>
                        <a:pt x="1592" y="801"/>
                        <a:pt x="1608" y="819"/>
                        <a:pt x="1608" y="845"/>
                      </a:cubicBezTo>
                      <a:cubicBezTo>
                        <a:pt x="1656" y="978"/>
                        <a:pt x="1698" y="1178"/>
                        <a:pt x="1740" y="1221"/>
                      </a:cubicBezTo>
                      <a:cubicBezTo>
                        <a:pt x="1740" y="1136"/>
                        <a:pt x="1761" y="1046"/>
                        <a:pt x="1872" y="1046"/>
                      </a:cubicBezTo>
                      <a:cubicBezTo>
                        <a:pt x="1885" y="1043"/>
                        <a:pt x="1896" y="1042"/>
                        <a:pt x="1906" y="1042"/>
                      </a:cubicBezTo>
                      <a:cubicBezTo>
                        <a:pt x="1973" y="1042"/>
                        <a:pt x="2005" y="1095"/>
                        <a:pt x="2005" y="1136"/>
                      </a:cubicBezTo>
                      <a:cubicBezTo>
                        <a:pt x="2026" y="1178"/>
                        <a:pt x="2073" y="1289"/>
                        <a:pt x="1962" y="1422"/>
                      </a:cubicBezTo>
                      <a:cubicBezTo>
                        <a:pt x="2052" y="1353"/>
                        <a:pt x="2205" y="1242"/>
                        <a:pt x="2205" y="935"/>
                      </a:cubicBezTo>
                      <a:cubicBezTo>
                        <a:pt x="2185" y="617"/>
                        <a:pt x="2060" y="295"/>
                        <a:pt x="1787" y="295"/>
                      </a:cubicBezTo>
                      <a:cubicBezTo>
                        <a:pt x="1779" y="295"/>
                        <a:pt x="1770" y="295"/>
                        <a:pt x="1761" y="296"/>
                      </a:cubicBezTo>
                      <a:cubicBezTo>
                        <a:pt x="1644" y="165"/>
                        <a:pt x="1405" y="0"/>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93612" y="1822239"/>
                  <a:ext cx="135968" cy="47426"/>
                </a:xfrm>
                <a:custGeom>
                  <a:avLst/>
                  <a:gdLst/>
                  <a:ahLst/>
                  <a:cxnLst/>
                  <a:rect l="l" t="t" r="r" b="b"/>
                  <a:pathLst>
                    <a:path w="969" h="338" extrusionOk="0">
                      <a:moveTo>
                        <a:pt x="619" y="31"/>
                      </a:moveTo>
                      <a:lnTo>
                        <a:pt x="641" y="52"/>
                      </a:lnTo>
                      <a:lnTo>
                        <a:pt x="683" y="52"/>
                      </a:lnTo>
                      <a:lnTo>
                        <a:pt x="641" y="31"/>
                      </a:lnTo>
                      <a:close/>
                      <a:moveTo>
                        <a:pt x="451" y="1"/>
                      </a:moveTo>
                      <a:cubicBezTo>
                        <a:pt x="388" y="1"/>
                        <a:pt x="322" y="16"/>
                        <a:pt x="244" y="31"/>
                      </a:cubicBezTo>
                      <a:cubicBezTo>
                        <a:pt x="202" y="31"/>
                        <a:pt x="154" y="52"/>
                        <a:pt x="112" y="73"/>
                      </a:cubicBezTo>
                      <a:cubicBezTo>
                        <a:pt x="70" y="94"/>
                        <a:pt x="22" y="121"/>
                        <a:pt x="1" y="163"/>
                      </a:cubicBezTo>
                      <a:cubicBezTo>
                        <a:pt x="43" y="142"/>
                        <a:pt x="91" y="121"/>
                        <a:pt x="133" y="121"/>
                      </a:cubicBezTo>
                      <a:lnTo>
                        <a:pt x="265" y="73"/>
                      </a:lnTo>
                      <a:cubicBezTo>
                        <a:pt x="355" y="52"/>
                        <a:pt x="440" y="31"/>
                        <a:pt x="529" y="31"/>
                      </a:cubicBezTo>
                      <a:lnTo>
                        <a:pt x="619" y="31"/>
                      </a:lnTo>
                      <a:cubicBezTo>
                        <a:pt x="598" y="10"/>
                        <a:pt x="572" y="10"/>
                        <a:pt x="529" y="10"/>
                      </a:cubicBezTo>
                      <a:cubicBezTo>
                        <a:pt x="503" y="4"/>
                        <a:pt x="477" y="1"/>
                        <a:pt x="451" y="1"/>
                      </a:cubicBezTo>
                      <a:close/>
                      <a:moveTo>
                        <a:pt x="683" y="52"/>
                      </a:moveTo>
                      <a:lnTo>
                        <a:pt x="704" y="73"/>
                      </a:lnTo>
                      <a:cubicBezTo>
                        <a:pt x="704" y="73"/>
                        <a:pt x="730" y="73"/>
                        <a:pt x="730" y="94"/>
                      </a:cubicBezTo>
                      <a:lnTo>
                        <a:pt x="773" y="121"/>
                      </a:lnTo>
                      <a:lnTo>
                        <a:pt x="794" y="142"/>
                      </a:lnTo>
                      <a:cubicBezTo>
                        <a:pt x="863" y="184"/>
                        <a:pt x="926" y="253"/>
                        <a:pt x="968" y="338"/>
                      </a:cubicBezTo>
                      <a:cubicBezTo>
                        <a:pt x="947" y="253"/>
                        <a:pt x="884" y="163"/>
                        <a:pt x="815" y="94"/>
                      </a:cubicBezTo>
                      <a:lnTo>
                        <a:pt x="773" y="73"/>
                      </a:lnTo>
                      <a:lnTo>
                        <a:pt x="752" y="73"/>
                      </a:lnTo>
                      <a:cubicBezTo>
                        <a:pt x="730" y="52"/>
                        <a:pt x="704" y="52"/>
                        <a:pt x="683"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p:cNvSpPr/>
                <p:nvPr/>
              </p:nvSpPr>
              <p:spPr>
                <a:xfrm>
                  <a:off x="-183277" y="1859424"/>
                  <a:ext cx="71281" cy="84470"/>
                </a:xfrm>
                <a:custGeom>
                  <a:avLst/>
                  <a:gdLst/>
                  <a:ahLst/>
                  <a:cxnLst/>
                  <a:rect l="l" t="t" r="r" b="b"/>
                  <a:pathLst>
                    <a:path w="508" h="602" extrusionOk="0">
                      <a:moveTo>
                        <a:pt x="440" y="1"/>
                      </a:moveTo>
                      <a:cubicBezTo>
                        <a:pt x="383" y="1"/>
                        <a:pt x="336" y="20"/>
                        <a:pt x="286" y="51"/>
                      </a:cubicBezTo>
                      <a:cubicBezTo>
                        <a:pt x="243" y="51"/>
                        <a:pt x="222" y="73"/>
                        <a:pt x="201" y="94"/>
                      </a:cubicBezTo>
                      <a:cubicBezTo>
                        <a:pt x="180" y="120"/>
                        <a:pt x="153" y="120"/>
                        <a:pt x="153" y="141"/>
                      </a:cubicBezTo>
                      <a:cubicBezTo>
                        <a:pt x="180" y="141"/>
                        <a:pt x="180" y="120"/>
                        <a:pt x="201" y="120"/>
                      </a:cubicBezTo>
                      <a:cubicBezTo>
                        <a:pt x="222" y="94"/>
                        <a:pt x="222" y="94"/>
                        <a:pt x="243" y="94"/>
                      </a:cubicBezTo>
                      <a:cubicBezTo>
                        <a:pt x="264" y="94"/>
                        <a:pt x="286" y="73"/>
                        <a:pt x="286" y="73"/>
                      </a:cubicBezTo>
                      <a:cubicBezTo>
                        <a:pt x="354" y="51"/>
                        <a:pt x="418" y="30"/>
                        <a:pt x="508" y="9"/>
                      </a:cubicBezTo>
                      <a:cubicBezTo>
                        <a:pt x="484" y="3"/>
                        <a:pt x="461" y="1"/>
                        <a:pt x="440" y="1"/>
                      </a:cubicBezTo>
                      <a:close/>
                      <a:moveTo>
                        <a:pt x="153" y="141"/>
                      </a:moveTo>
                      <a:cubicBezTo>
                        <a:pt x="132" y="141"/>
                        <a:pt x="111" y="162"/>
                        <a:pt x="111" y="184"/>
                      </a:cubicBezTo>
                      <a:cubicBezTo>
                        <a:pt x="48" y="226"/>
                        <a:pt x="0" y="295"/>
                        <a:pt x="0" y="384"/>
                      </a:cubicBezTo>
                      <a:lnTo>
                        <a:pt x="0" y="490"/>
                      </a:lnTo>
                      <a:cubicBezTo>
                        <a:pt x="0" y="517"/>
                        <a:pt x="21" y="559"/>
                        <a:pt x="21" y="601"/>
                      </a:cubicBezTo>
                      <a:cubicBezTo>
                        <a:pt x="48" y="559"/>
                        <a:pt x="21" y="517"/>
                        <a:pt x="48" y="490"/>
                      </a:cubicBezTo>
                      <a:lnTo>
                        <a:pt x="48" y="384"/>
                      </a:lnTo>
                      <a:cubicBezTo>
                        <a:pt x="48" y="337"/>
                        <a:pt x="69" y="316"/>
                        <a:pt x="69" y="273"/>
                      </a:cubicBezTo>
                      <a:cubicBezTo>
                        <a:pt x="90" y="252"/>
                        <a:pt x="111" y="226"/>
                        <a:pt x="132" y="184"/>
                      </a:cubicBezTo>
                      <a:cubicBezTo>
                        <a:pt x="132" y="184"/>
                        <a:pt x="132" y="162"/>
                        <a:pt x="153"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p:cNvSpPr/>
                <p:nvPr/>
              </p:nvSpPr>
              <p:spPr>
                <a:xfrm>
                  <a:off x="-155213" y="2191562"/>
                  <a:ext cx="98924" cy="175955"/>
                </a:xfrm>
                <a:custGeom>
                  <a:avLst/>
                  <a:gdLst/>
                  <a:ahLst/>
                  <a:cxnLst/>
                  <a:rect l="l" t="t" r="r" b="b"/>
                  <a:pathLst>
                    <a:path w="705" h="1254" extrusionOk="0">
                      <a:moveTo>
                        <a:pt x="329" y="0"/>
                      </a:moveTo>
                      <a:lnTo>
                        <a:pt x="1" y="85"/>
                      </a:lnTo>
                      <a:lnTo>
                        <a:pt x="244" y="1253"/>
                      </a:lnTo>
                      <a:lnTo>
                        <a:pt x="704" y="703"/>
                      </a:lnTo>
                      <a:lnTo>
                        <a:pt x="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56427" y="2172900"/>
                  <a:ext cx="204162" cy="197564"/>
                </a:xfrm>
                <a:custGeom>
                  <a:avLst/>
                  <a:gdLst/>
                  <a:ahLst/>
                  <a:cxnLst/>
                  <a:rect l="l" t="t" r="r" b="b"/>
                  <a:pathLst>
                    <a:path w="1455" h="1408" extrusionOk="0">
                      <a:moveTo>
                        <a:pt x="1058" y="1"/>
                      </a:moveTo>
                      <a:lnTo>
                        <a:pt x="0" y="836"/>
                      </a:lnTo>
                      <a:lnTo>
                        <a:pt x="376" y="1407"/>
                      </a:lnTo>
                      <a:cubicBezTo>
                        <a:pt x="376" y="1407"/>
                        <a:pt x="1232" y="440"/>
                        <a:pt x="1454" y="133"/>
                      </a:cubicBezTo>
                      <a:cubicBezTo>
                        <a:pt x="1280" y="43"/>
                        <a:pt x="1058" y="1"/>
                        <a:pt x="1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591331" y="2485113"/>
                  <a:ext cx="328624" cy="345315"/>
                </a:xfrm>
                <a:custGeom>
                  <a:avLst/>
                  <a:gdLst/>
                  <a:ahLst/>
                  <a:cxnLst/>
                  <a:rect l="l" t="t" r="r" b="b"/>
                  <a:pathLst>
                    <a:path w="2342" h="2461" extrusionOk="0">
                      <a:moveTo>
                        <a:pt x="1434" y="0"/>
                      </a:moveTo>
                      <a:cubicBezTo>
                        <a:pt x="1400" y="0"/>
                        <a:pt x="1369" y="16"/>
                        <a:pt x="1343" y="65"/>
                      </a:cubicBezTo>
                      <a:cubicBezTo>
                        <a:pt x="1280" y="176"/>
                        <a:pt x="1211" y="329"/>
                        <a:pt x="1169" y="483"/>
                      </a:cubicBezTo>
                      <a:cubicBezTo>
                        <a:pt x="1126" y="462"/>
                        <a:pt x="661" y="129"/>
                        <a:pt x="598" y="107"/>
                      </a:cubicBezTo>
                      <a:cubicBezTo>
                        <a:pt x="590" y="106"/>
                        <a:pt x="582" y="105"/>
                        <a:pt x="575" y="105"/>
                      </a:cubicBezTo>
                      <a:cubicBezTo>
                        <a:pt x="493" y="105"/>
                        <a:pt x="418" y="201"/>
                        <a:pt x="418" y="240"/>
                      </a:cubicBezTo>
                      <a:cubicBezTo>
                        <a:pt x="397" y="287"/>
                        <a:pt x="418" y="329"/>
                        <a:pt x="444" y="372"/>
                      </a:cubicBezTo>
                      <a:cubicBezTo>
                        <a:pt x="437" y="370"/>
                        <a:pt x="430" y="369"/>
                        <a:pt x="424" y="369"/>
                      </a:cubicBezTo>
                      <a:cubicBezTo>
                        <a:pt x="363" y="369"/>
                        <a:pt x="309" y="447"/>
                        <a:pt x="286" y="504"/>
                      </a:cubicBezTo>
                      <a:cubicBezTo>
                        <a:pt x="265" y="573"/>
                        <a:pt x="243" y="636"/>
                        <a:pt x="286" y="684"/>
                      </a:cubicBezTo>
                      <a:cubicBezTo>
                        <a:pt x="222" y="684"/>
                        <a:pt x="180" y="726"/>
                        <a:pt x="154" y="789"/>
                      </a:cubicBezTo>
                      <a:cubicBezTo>
                        <a:pt x="111" y="858"/>
                        <a:pt x="132" y="969"/>
                        <a:pt x="180" y="990"/>
                      </a:cubicBezTo>
                      <a:cubicBezTo>
                        <a:pt x="180" y="990"/>
                        <a:pt x="111" y="1012"/>
                        <a:pt x="90" y="1054"/>
                      </a:cubicBezTo>
                      <a:cubicBezTo>
                        <a:pt x="48" y="1123"/>
                        <a:pt x="0" y="1212"/>
                        <a:pt x="132" y="1318"/>
                      </a:cubicBezTo>
                      <a:cubicBezTo>
                        <a:pt x="243" y="1408"/>
                        <a:pt x="354" y="1477"/>
                        <a:pt x="577" y="1630"/>
                      </a:cubicBezTo>
                      <a:cubicBezTo>
                        <a:pt x="793" y="1783"/>
                        <a:pt x="904" y="1826"/>
                        <a:pt x="1015" y="1826"/>
                      </a:cubicBezTo>
                      <a:cubicBezTo>
                        <a:pt x="1079" y="1937"/>
                        <a:pt x="1237" y="2159"/>
                        <a:pt x="1523" y="2444"/>
                      </a:cubicBezTo>
                      <a:cubicBezTo>
                        <a:pt x="1532" y="2455"/>
                        <a:pt x="1544" y="2460"/>
                        <a:pt x="1558" y="2460"/>
                      </a:cubicBezTo>
                      <a:cubicBezTo>
                        <a:pt x="1758" y="2460"/>
                        <a:pt x="2342" y="1306"/>
                        <a:pt x="2094" y="1123"/>
                      </a:cubicBezTo>
                      <a:cubicBezTo>
                        <a:pt x="1787" y="900"/>
                        <a:pt x="1544" y="705"/>
                        <a:pt x="1523" y="684"/>
                      </a:cubicBezTo>
                      <a:cubicBezTo>
                        <a:pt x="1475" y="657"/>
                        <a:pt x="1544" y="594"/>
                        <a:pt x="1586" y="372"/>
                      </a:cubicBezTo>
                      <a:cubicBezTo>
                        <a:pt x="1676" y="65"/>
                        <a:pt x="1565" y="44"/>
                        <a:pt x="1523" y="23"/>
                      </a:cubicBezTo>
                      <a:cubicBezTo>
                        <a:pt x="1492" y="11"/>
                        <a:pt x="1462" y="0"/>
                        <a:pt x="143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14807" y="2302836"/>
                  <a:ext cx="877826" cy="672951"/>
                </a:xfrm>
                <a:custGeom>
                  <a:avLst/>
                  <a:gdLst/>
                  <a:ahLst/>
                  <a:cxnLst/>
                  <a:rect l="l" t="t" r="r" b="b"/>
                  <a:pathLst>
                    <a:path w="6256" h="4796" extrusionOk="0">
                      <a:moveTo>
                        <a:pt x="4050" y="0"/>
                      </a:moveTo>
                      <a:cubicBezTo>
                        <a:pt x="4050" y="0"/>
                        <a:pt x="3326" y="1586"/>
                        <a:pt x="2993" y="1803"/>
                      </a:cubicBezTo>
                      <a:cubicBezTo>
                        <a:pt x="2930" y="1885"/>
                        <a:pt x="2443" y="2461"/>
                        <a:pt x="1580" y="2461"/>
                      </a:cubicBezTo>
                      <a:cubicBezTo>
                        <a:pt x="1276" y="2461"/>
                        <a:pt x="925" y="2390"/>
                        <a:pt x="529" y="2199"/>
                      </a:cubicBezTo>
                      <a:cubicBezTo>
                        <a:pt x="529" y="2199"/>
                        <a:pt x="460" y="3125"/>
                        <a:pt x="1" y="3479"/>
                      </a:cubicBezTo>
                      <a:cubicBezTo>
                        <a:pt x="234" y="3804"/>
                        <a:pt x="1412" y="4796"/>
                        <a:pt x="2871" y="4796"/>
                      </a:cubicBezTo>
                      <a:cubicBezTo>
                        <a:pt x="3597" y="4796"/>
                        <a:pt x="4393" y="4550"/>
                        <a:pt x="5176" y="3854"/>
                      </a:cubicBezTo>
                      <a:cubicBezTo>
                        <a:pt x="5198" y="3854"/>
                        <a:pt x="6255" y="2993"/>
                        <a:pt x="6234" y="2575"/>
                      </a:cubicBezTo>
                      <a:lnTo>
                        <a:pt x="40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21542" y="2762807"/>
                  <a:ext cx="807387" cy="216646"/>
                </a:xfrm>
                <a:custGeom>
                  <a:avLst/>
                  <a:gdLst/>
                  <a:ahLst/>
                  <a:cxnLst/>
                  <a:rect l="l" t="t" r="r" b="b"/>
                  <a:pathLst>
                    <a:path w="5754" h="1544" extrusionOk="0">
                      <a:moveTo>
                        <a:pt x="5711" y="0"/>
                      </a:moveTo>
                      <a:cubicBezTo>
                        <a:pt x="5092" y="841"/>
                        <a:pt x="4077" y="1454"/>
                        <a:pt x="2999" y="1480"/>
                      </a:cubicBezTo>
                      <a:lnTo>
                        <a:pt x="2935" y="1480"/>
                      </a:lnTo>
                      <a:cubicBezTo>
                        <a:pt x="2274" y="1480"/>
                        <a:pt x="1635" y="1279"/>
                        <a:pt x="1058" y="973"/>
                      </a:cubicBezTo>
                      <a:cubicBezTo>
                        <a:pt x="842" y="841"/>
                        <a:pt x="620" y="687"/>
                        <a:pt x="424" y="529"/>
                      </a:cubicBezTo>
                      <a:cubicBezTo>
                        <a:pt x="424" y="529"/>
                        <a:pt x="376" y="508"/>
                        <a:pt x="355" y="465"/>
                      </a:cubicBezTo>
                      <a:cubicBezTo>
                        <a:pt x="313" y="423"/>
                        <a:pt x="223" y="354"/>
                        <a:pt x="181" y="291"/>
                      </a:cubicBezTo>
                      <a:cubicBezTo>
                        <a:pt x="133" y="264"/>
                        <a:pt x="112" y="243"/>
                        <a:pt x="91" y="222"/>
                      </a:cubicBezTo>
                      <a:lnTo>
                        <a:pt x="91" y="201"/>
                      </a:lnTo>
                      <a:lnTo>
                        <a:pt x="49" y="201"/>
                      </a:lnTo>
                      <a:lnTo>
                        <a:pt x="27" y="180"/>
                      </a:lnTo>
                      <a:lnTo>
                        <a:pt x="1" y="201"/>
                      </a:lnTo>
                      <a:cubicBezTo>
                        <a:pt x="1" y="222"/>
                        <a:pt x="27" y="222"/>
                        <a:pt x="27" y="222"/>
                      </a:cubicBezTo>
                      <a:cubicBezTo>
                        <a:pt x="27" y="243"/>
                        <a:pt x="27" y="243"/>
                        <a:pt x="49" y="264"/>
                      </a:cubicBezTo>
                      <a:cubicBezTo>
                        <a:pt x="70" y="312"/>
                        <a:pt x="160" y="375"/>
                        <a:pt x="223" y="444"/>
                      </a:cubicBezTo>
                      <a:cubicBezTo>
                        <a:pt x="265" y="465"/>
                        <a:pt x="292" y="508"/>
                        <a:pt x="334" y="529"/>
                      </a:cubicBezTo>
                      <a:lnTo>
                        <a:pt x="376" y="576"/>
                      </a:lnTo>
                      <a:cubicBezTo>
                        <a:pt x="577" y="751"/>
                        <a:pt x="794" y="883"/>
                        <a:pt x="1037" y="1015"/>
                      </a:cubicBezTo>
                      <a:cubicBezTo>
                        <a:pt x="1613" y="1348"/>
                        <a:pt x="2248" y="1544"/>
                        <a:pt x="2935" y="1544"/>
                      </a:cubicBezTo>
                      <a:lnTo>
                        <a:pt x="2999" y="1544"/>
                      </a:lnTo>
                      <a:cubicBezTo>
                        <a:pt x="4098" y="1523"/>
                        <a:pt x="5113" y="904"/>
                        <a:pt x="5753" y="26"/>
                      </a:cubicBezTo>
                      <a:lnTo>
                        <a:pt x="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p:cNvSpPr/>
                <p:nvPr/>
              </p:nvSpPr>
              <p:spPr>
                <a:xfrm>
                  <a:off x="-343524" y="2333146"/>
                  <a:ext cx="485218" cy="322163"/>
                </a:xfrm>
                <a:custGeom>
                  <a:avLst/>
                  <a:gdLst/>
                  <a:ahLst/>
                  <a:cxnLst/>
                  <a:rect l="l" t="t" r="r" b="b"/>
                  <a:pathLst>
                    <a:path w="3458" h="2296" extrusionOk="0">
                      <a:moveTo>
                        <a:pt x="3410" y="1"/>
                      </a:moveTo>
                      <a:cubicBezTo>
                        <a:pt x="3236" y="286"/>
                        <a:pt x="3040" y="841"/>
                        <a:pt x="2707" y="1323"/>
                      </a:cubicBezTo>
                      <a:cubicBezTo>
                        <a:pt x="2353" y="1809"/>
                        <a:pt x="1872" y="2206"/>
                        <a:pt x="1142" y="2227"/>
                      </a:cubicBezTo>
                      <a:cubicBezTo>
                        <a:pt x="814" y="2227"/>
                        <a:pt x="460" y="2137"/>
                        <a:pt x="42" y="1962"/>
                      </a:cubicBezTo>
                      <a:lnTo>
                        <a:pt x="0" y="2005"/>
                      </a:lnTo>
                      <a:cubicBezTo>
                        <a:pt x="439" y="2206"/>
                        <a:pt x="814" y="2295"/>
                        <a:pt x="1142" y="2295"/>
                      </a:cubicBezTo>
                      <a:cubicBezTo>
                        <a:pt x="1893" y="2295"/>
                        <a:pt x="2400" y="1851"/>
                        <a:pt x="2749" y="1370"/>
                      </a:cubicBezTo>
                      <a:cubicBezTo>
                        <a:pt x="3104" y="863"/>
                        <a:pt x="3304" y="313"/>
                        <a:pt x="3458" y="22"/>
                      </a:cubicBezTo>
                      <a:lnTo>
                        <a:pt x="3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p:cNvSpPr/>
                <p:nvPr/>
              </p:nvSpPr>
              <p:spPr>
                <a:xfrm>
                  <a:off x="-93612" y="2101757"/>
                  <a:ext cx="121094" cy="43077"/>
                </a:xfrm>
                <a:custGeom>
                  <a:avLst/>
                  <a:gdLst/>
                  <a:ahLst/>
                  <a:cxnLst/>
                  <a:rect l="l" t="t" r="r" b="b"/>
                  <a:pathLst>
                    <a:path w="863" h="307" extrusionOk="0">
                      <a:moveTo>
                        <a:pt x="1" y="0"/>
                      </a:moveTo>
                      <a:lnTo>
                        <a:pt x="1" y="0"/>
                      </a:lnTo>
                      <a:cubicBezTo>
                        <a:pt x="134" y="229"/>
                        <a:pt x="281" y="306"/>
                        <a:pt x="417" y="306"/>
                      </a:cubicBezTo>
                      <a:cubicBezTo>
                        <a:pt x="619" y="306"/>
                        <a:pt x="796" y="134"/>
                        <a:pt x="863" y="43"/>
                      </a:cubicBezTo>
                      <a:lnTo>
                        <a:pt x="863" y="43"/>
                      </a:lnTo>
                      <a:cubicBezTo>
                        <a:pt x="722" y="122"/>
                        <a:pt x="589" y="150"/>
                        <a:pt x="470" y="150"/>
                      </a:cubicBezTo>
                      <a:cubicBezTo>
                        <a:pt x="194" y="15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1014959" y="1538651"/>
                  <a:ext cx="489006" cy="488998"/>
                </a:xfrm>
                <a:custGeom>
                  <a:avLst/>
                  <a:gdLst/>
                  <a:ahLst/>
                  <a:cxnLst/>
                  <a:rect l="l" t="t" r="r" b="b"/>
                  <a:pathLst>
                    <a:path w="3485" h="3485" extrusionOk="0">
                      <a:moveTo>
                        <a:pt x="1745" y="1"/>
                      </a:moveTo>
                      <a:cubicBezTo>
                        <a:pt x="793" y="1"/>
                        <a:pt x="0" y="772"/>
                        <a:pt x="0" y="1745"/>
                      </a:cubicBezTo>
                      <a:cubicBezTo>
                        <a:pt x="0" y="2713"/>
                        <a:pt x="793" y="3485"/>
                        <a:pt x="1745" y="3485"/>
                      </a:cubicBezTo>
                      <a:cubicBezTo>
                        <a:pt x="2713" y="3485"/>
                        <a:pt x="3484" y="2713"/>
                        <a:pt x="3484" y="1745"/>
                      </a:cubicBezTo>
                      <a:cubicBezTo>
                        <a:pt x="3484" y="772"/>
                        <a:pt x="2713" y="1"/>
                        <a:pt x="1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033" y="3195976"/>
                  <a:ext cx="136669" cy="946004"/>
                </a:xfrm>
                <a:custGeom>
                  <a:avLst/>
                  <a:gdLst/>
                  <a:ahLst/>
                  <a:cxnLst/>
                  <a:rect l="l" t="t" r="r" b="b"/>
                  <a:pathLst>
                    <a:path w="974" h="6742" extrusionOk="0">
                      <a:moveTo>
                        <a:pt x="133" y="1"/>
                      </a:moveTo>
                      <a:cubicBezTo>
                        <a:pt x="91" y="529"/>
                        <a:pt x="70" y="1079"/>
                        <a:pt x="70" y="1629"/>
                      </a:cubicBezTo>
                      <a:lnTo>
                        <a:pt x="70" y="1914"/>
                      </a:lnTo>
                      <a:cubicBezTo>
                        <a:pt x="70" y="2226"/>
                        <a:pt x="91" y="2533"/>
                        <a:pt x="91" y="2819"/>
                      </a:cubicBezTo>
                      <a:cubicBezTo>
                        <a:pt x="91" y="3083"/>
                        <a:pt x="1" y="4140"/>
                        <a:pt x="202" y="4843"/>
                      </a:cubicBezTo>
                      <a:cubicBezTo>
                        <a:pt x="424" y="5769"/>
                        <a:pt x="794" y="6498"/>
                        <a:pt x="926" y="6741"/>
                      </a:cubicBezTo>
                      <a:lnTo>
                        <a:pt x="974" y="6720"/>
                      </a:lnTo>
                      <a:cubicBezTo>
                        <a:pt x="842" y="6408"/>
                        <a:pt x="466" y="5769"/>
                        <a:pt x="244" y="4843"/>
                      </a:cubicBezTo>
                      <a:cubicBezTo>
                        <a:pt x="49" y="4140"/>
                        <a:pt x="133" y="3083"/>
                        <a:pt x="133" y="2819"/>
                      </a:cubicBezTo>
                      <a:cubicBezTo>
                        <a:pt x="133" y="2512"/>
                        <a:pt x="112" y="2200"/>
                        <a:pt x="112" y="1914"/>
                      </a:cubicBezTo>
                      <a:cubicBezTo>
                        <a:pt x="112" y="1275"/>
                        <a:pt x="133" y="661"/>
                        <a:pt x="181" y="43"/>
                      </a:cubicBezTo>
                      <a:lnTo>
                        <a:pt x="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197273" y="3195976"/>
                  <a:ext cx="141861" cy="89942"/>
                </a:xfrm>
                <a:custGeom>
                  <a:avLst/>
                  <a:gdLst/>
                  <a:ahLst/>
                  <a:cxnLst/>
                  <a:rect l="l" t="t" r="r" b="b"/>
                  <a:pathLst>
                    <a:path w="1011" h="641" extrusionOk="0">
                      <a:moveTo>
                        <a:pt x="43" y="1"/>
                      </a:moveTo>
                      <a:lnTo>
                        <a:pt x="0" y="22"/>
                      </a:lnTo>
                      <a:cubicBezTo>
                        <a:pt x="111" y="175"/>
                        <a:pt x="154" y="196"/>
                        <a:pt x="217" y="265"/>
                      </a:cubicBezTo>
                      <a:cubicBezTo>
                        <a:pt x="265" y="286"/>
                        <a:pt x="307" y="307"/>
                        <a:pt x="349" y="350"/>
                      </a:cubicBezTo>
                      <a:cubicBezTo>
                        <a:pt x="571" y="550"/>
                        <a:pt x="793" y="640"/>
                        <a:pt x="1010" y="640"/>
                      </a:cubicBezTo>
                      <a:lnTo>
                        <a:pt x="1010" y="593"/>
                      </a:lnTo>
                      <a:cubicBezTo>
                        <a:pt x="814" y="593"/>
                        <a:pt x="592" y="508"/>
                        <a:pt x="376" y="328"/>
                      </a:cubicBezTo>
                      <a:cubicBezTo>
                        <a:pt x="328" y="286"/>
                        <a:pt x="286" y="244"/>
                        <a:pt x="265" y="217"/>
                      </a:cubicBezTo>
                      <a:cubicBezTo>
                        <a:pt x="175" y="154"/>
                        <a:pt x="132" y="133"/>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9056" y="2061626"/>
                  <a:ext cx="55706" cy="25818"/>
                </a:xfrm>
                <a:custGeom>
                  <a:avLst/>
                  <a:gdLst/>
                  <a:ahLst/>
                  <a:cxnLst/>
                  <a:rect l="l" t="t" r="r" b="b"/>
                  <a:pathLst>
                    <a:path w="397" h="184" extrusionOk="0">
                      <a:moveTo>
                        <a:pt x="397" y="1"/>
                      </a:moveTo>
                      <a:lnTo>
                        <a:pt x="0" y="133"/>
                      </a:lnTo>
                      <a:cubicBezTo>
                        <a:pt x="51" y="164"/>
                        <a:pt x="112" y="184"/>
                        <a:pt x="175" y="184"/>
                      </a:cubicBezTo>
                      <a:cubicBezTo>
                        <a:pt x="198" y="184"/>
                        <a:pt x="221" y="181"/>
                        <a:pt x="243" y="175"/>
                      </a:cubicBezTo>
                      <a:cubicBezTo>
                        <a:pt x="312" y="154"/>
                        <a:pt x="376" y="85"/>
                        <a:pt x="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45867" y="1980801"/>
                  <a:ext cx="21749" cy="21609"/>
                </a:xfrm>
                <a:custGeom>
                  <a:avLst/>
                  <a:gdLst/>
                  <a:ahLst/>
                  <a:cxnLst/>
                  <a:rect l="l" t="t" r="r" b="b"/>
                  <a:pathLst>
                    <a:path w="155" h="154" extrusionOk="0">
                      <a:moveTo>
                        <a:pt x="154" y="1"/>
                      </a:moveTo>
                      <a:cubicBezTo>
                        <a:pt x="133" y="1"/>
                        <a:pt x="85" y="1"/>
                        <a:pt x="43" y="48"/>
                      </a:cubicBezTo>
                      <a:cubicBezTo>
                        <a:pt x="22" y="69"/>
                        <a:pt x="1" y="112"/>
                        <a:pt x="1" y="154"/>
                      </a:cubicBezTo>
                      <a:lnTo>
                        <a:pt x="22" y="154"/>
                      </a:lnTo>
                      <a:cubicBezTo>
                        <a:pt x="22" y="112"/>
                        <a:pt x="43" y="69"/>
                        <a:pt x="64" y="48"/>
                      </a:cubicBezTo>
                      <a:cubicBezTo>
                        <a:pt x="85" y="22"/>
                        <a:pt x="133" y="22"/>
                        <a:pt x="154" y="22"/>
                      </a:cubicBez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0"/>
              <p:cNvGrpSpPr/>
              <p:nvPr/>
            </p:nvGrpSpPr>
            <p:grpSpPr>
              <a:xfrm>
                <a:off x="6800376" y="1674286"/>
                <a:ext cx="390430" cy="432449"/>
                <a:chOff x="3306034" y="1949508"/>
                <a:chExt cx="175743" cy="194657"/>
              </a:xfrm>
            </p:grpSpPr>
            <p:sp>
              <p:nvSpPr>
                <p:cNvPr id="1710" name="Google Shape;1710;p50"/>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0" name="Google Shape;1720;p50"/>
            <p:cNvGrpSpPr/>
            <p:nvPr/>
          </p:nvGrpSpPr>
          <p:grpSpPr>
            <a:xfrm>
              <a:off x="6331015" y="4090300"/>
              <a:ext cx="360758" cy="258297"/>
              <a:chOff x="4992850" y="4345375"/>
              <a:chExt cx="607336" cy="638400"/>
            </a:xfrm>
          </p:grpSpPr>
          <p:sp>
            <p:nvSpPr>
              <p:cNvPr id="1721" name="Google Shape;1721;p5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50"/>
            <p:cNvGrpSpPr/>
            <p:nvPr/>
          </p:nvGrpSpPr>
          <p:grpSpPr>
            <a:xfrm>
              <a:off x="6096822" y="2312708"/>
              <a:ext cx="234196" cy="188409"/>
              <a:chOff x="5151797" y="479071"/>
              <a:chExt cx="234196" cy="188409"/>
            </a:xfrm>
          </p:grpSpPr>
          <p:sp>
            <p:nvSpPr>
              <p:cNvPr id="1724" name="Google Shape;1724;p5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1">
          <a:extLst>
            <a:ext uri="{FF2B5EF4-FFF2-40B4-BE49-F238E27FC236}">
              <a16:creationId xmlns:a16="http://schemas.microsoft.com/office/drawing/2014/main" id="{FA3D6380-8223-0A40-3EF6-87CA0C93AD3A}"/>
            </a:ext>
          </a:extLst>
        </p:cNvPr>
        <p:cNvGrpSpPr/>
        <p:nvPr/>
      </p:nvGrpSpPr>
      <p:grpSpPr>
        <a:xfrm>
          <a:off x="0" y="0"/>
          <a:ext cx="0" cy="0"/>
          <a:chOff x="0" y="0"/>
          <a:chExt cx="0" cy="0"/>
        </a:xfrm>
      </p:grpSpPr>
      <p:sp>
        <p:nvSpPr>
          <p:cNvPr id="1562" name="Google Shape;1562;p50">
            <a:extLst>
              <a:ext uri="{FF2B5EF4-FFF2-40B4-BE49-F238E27FC236}">
                <a16:creationId xmlns:a16="http://schemas.microsoft.com/office/drawing/2014/main" id="{66413B64-AB8A-7087-E83A-3B9044B5E56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we train our model</a:t>
            </a:r>
          </a:p>
        </p:txBody>
      </p:sp>
      <p:sp>
        <p:nvSpPr>
          <p:cNvPr id="1563" name="Google Shape;1563;p50">
            <a:extLst>
              <a:ext uri="{FF2B5EF4-FFF2-40B4-BE49-F238E27FC236}">
                <a16:creationId xmlns:a16="http://schemas.microsoft.com/office/drawing/2014/main" id="{08269012-57EB-93E2-D840-51F2C36E278E}"/>
              </a:ext>
            </a:extLst>
          </p:cNvPr>
          <p:cNvSpPr txBox="1">
            <a:spLocks noGrp="1"/>
          </p:cNvSpPr>
          <p:nvPr>
            <p:ph type="subTitle" idx="1"/>
          </p:nvPr>
        </p:nvSpPr>
        <p:spPr>
          <a:xfrm>
            <a:off x="1604376" y="1472861"/>
            <a:ext cx="4411141" cy="3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technique that combines predictions from multiple models to improve overall performance, accuracy</a:t>
            </a:r>
          </a:p>
        </p:txBody>
      </p:sp>
      <p:sp>
        <p:nvSpPr>
          <p:cNvPr id="1564" name="Google Shape;1564;p50">
            <a:extLst>
              <a:ext uri="{FF2B5EF4-FFF2-40B4-BE49-F238E27FC236}">
                <a16:creationId xmlns:a16="http://schemas.microsoft.com/office/drawing/2014/main" id="{344D2CF5-6501-F878-7F9E-E4C4BE7481A2}"/>
              </a:ext>
            </a:extLst>
          </p:cNvPr>
          <p:cNvSpPr txBox="1">
            <a:spLocks noGrp="1"/>
          </p:cNvSpPr>
          <p:nvPr>
            <p:ph type="subTitle" idx="2"/>
          </p:nvPr>
        </p:nvSpPr>
        <p:spPr>
          <a:xfrm>
            <a:off x="1553968" y="2275684"/>
            <a:ext cx="4827106" cy="435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method in which the final prediction of an ensemble model is based on the weighted average of the predicted probabilities from several individual models. Each model assigns a probability to each class, and the final prediction is determined by the class with the highest weighted average probability across all models.</a:t>
            </a:r>
          </a:p>
        </p:txBody>
      </p:sp>
      <p:sp>
        <p:nvSpPr>
          <p:cNvPr id="1566" name="Google Shape;1566;p50">
            <a:extLst>
              <a:ext uri="{FF2B5EF4-FFF2-40B4-BE49-F238E27FC236}">
                <a16:creationId xmlns:a16="http://schemas.microsoft.com/office/drawing/2014/main" id="{1F6ED33B-9498-5706-DBDF-FC30C1C8889B}"/>
              </a:ext>
            </a:extLst>
          </p:cNvPr>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Ensemble learning</a:t>
            </a:r>
          </a:p>
        </p:txBody>
      </p:sp>
      <p:sp>
        <p:nvSpPr>
          <p:cNvPr id="1570" name="Google Shape;1570;p50">
            <a:extLst>
              <a:ext uri="{FF2B5EF4-FFF2-40B4-BE49-F238E27FC236}">
                <a16:creationId xmlns:a16="http://schemas.microsoft.com/office/drawing/2014/main" id="{2B1219B1-6122-77C1-F76B-27D299C82BF7}"/>
              </a:ext>
            </a:extLst>
          </p:cNvPr>
          <p:cNvSpPr txBox="1">
            <a:spLocks noGrp="1"/>
          </p:cNvSpPr>
          <p:nvPr>
            <p:ph type="subTitle" idx="7"/>
          </p:nvPr>
        </p:nvSpPr>
        <p:spPr>
          <a:xfrm>
            <a:off x="1552302" y="2108597"/>
            <a:ext cx="4040700" cy="3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Soft voting</a:t>
            </a:r>
            <a:endParaRPr dirty="0"/>
          </a:p>
        </p:txBody>
      </p:sp>
      <p:sp>
        <p:nvSpPr>
          <p:cNvPr id="1571" name="Google Shape;1571;p50">
            <a:extLst>
              <a:ext uri="{FF2B5EF4-FFF2-40B4-BE49-F238E27FC236}">
                <a16:creationId xmlns:a16="http://schemas.microsoft.com/office/drawing/2014/main" id="{BF28BC28-6296-CC32-2D68-DF7E55E71610}"/>
              </a:ext>
            </a:extLst>
          </p:cNvPr>
          <p:cNvSpPr/>
          <p:nvPr/>
        </p:nvSpPr>
        <p:spPr>
          <a:xfrm>
            <a:off x="719992" y="1146370"/>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a:extLst>
              <a:ext uri="{FF2B5EF4-FFF2-40B4-BE49-F238E27FC236}">
                <a16:creationId xmlns:a16="http://schemas.microsoft.com/office/drawing/2014/main" id="{B4655EE4-5E0C-CC9F-247E-8641B71A85C9}"/>
              </a:ext>
            </a:extLst>
          </p:cNvPr>
          <p:cNvSpPr/>
          <p:nvPr/>
        </p:nvSpPr>
        <p:spPr>
          <a:xfrm>
            <a:off x="719992" y="2052637"/>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50">
            <a:extLst>
              <a:ext uri="{FF2B5EF4-FFF2-40B4-BE49-F238E27FC236}">
                <a16:creationId xmlns:a16="http://schemas.microsoft.com/office/drawing/2014/main" id="{00683FE0-5C1F-9CD4-6F7B-ECDD74C34C27}"/>
              </a:ext>
            </a:extLst>
          </p:cNvPr>
          <p:cNvGrpSpPr/>
          <p:nvPr/>
        </p:nvGrpSpPr>
        <p:grpSpPr>
          <a:xfrm>
            <a:off x="925651" y="2263552"/>
            <a:ext cx="343315" cy="286725"/>
            <a:chOff x="1288876" y="1944352"/>
            <a:chExt cx="343315" cy="286725"/>
          </a:xfrm>
        </p:grpSpPr>
        <p:sp>
          <p:nvSpPr>
            <p:cNvPr id="1576" name="Google Shape;1576;p50">
              <a:extLst>
                <a:ext uri="{FF2B5EF4-FFF2-40B4-BE49-F238E27FC236}">
                  <a16:creationId xmlns:a16="http://schemas.microsoft.com/office/drawing/2014/main" id="{49024EAB-BD6B-9ED7-2CC9-43E8FB520EFD}"/>
                </a:ext>
              </a:extLst>
            </p:cNvPr>
            <p:cNvSpPr/>
            <p:nvPr/>
          </p:nvSpPr>
          <p:spPr>
            <a:xfrm>
              <a:off x="1288876" y="1944352"/>
              <a:ext cx="343315" cy="286725"/>
            </a:xfrm>
            <a:custGeom>
              <a:avLst/>
              <a:gdLst/>
              <a:ahLst/>
              <a:cxnLst/>
              <a:rect l="l" t="t" r="r" b="b"/>
              <a:pathLst>
                <a:path w="14930" h="12469" extrusionOk="0">
                  <a:moveTo>
                    <a:pt x="11586" y="6712"/>
                  </a:moveTo>
                  <a:lnTo>
                    <a:pt x="12214" y="6980"/>
                  </a:lnTo>
                  <a:lnTo>
                    <a:pt x="12045" y="7416"/>
                  </a:lnTo>
                  <a:cubicBezTo>
                    <a:pt x="11993" y="7509"/>
                    <a:pt x="12022" y="7608"/>
                    <a:pt x="12115" y="7683"/>
                  </a:cubicBezTo>
                  <a:cubicBezTo>
                    <a:pt x="12260" y="7800"/>
                    <a:pt x="12406" y="7945"/>
                    <a:pt x="12551" y="8119"/>
                  </a:cubicBezTo>
                  <a:cubicBezTo>
                    <a:pt x="12590" y="8172"/>
                    <a:pt x="12652" y="8198"/>
                    <a:pt x="12723" y="8198"/>
                  </a:cubicBezTo>
                  <a:cubicBezTo>
                    <a:pt x="12746" y="8198"/>
                    <a:pt x="12771" y="8195"/>
                    <a:pt x="12795" y="8189"/>
                  </a:cubicBezTo>
                  <a:lnTo>
                    <a:pt x="13232" y="7997"/>
                  </a:lnTo>
                  <a:lnTo>
                    <a:pt x="13499" y="8649"/>
                  </a:lnTo>
                  <a:lnTo>
                    <a:pt x="13063" y="8817"/>
                  </a:lnTo>
                  <a:cubicBezTo>
                    <a:pt x="12964" y="8870"/>
                    <a:pt x="12917" y="8963"/>
                    <a:pt x="12941" y="9062"/>
                  </a:cubicBezTo>
                  <a:cubicBezTo>
                    <a:pt x="12964" y="9254"/>
                    <a:pt x="12964" y="9475"/>
                    <a:pt x="12917" y="9666"/>
                  </a:cubicBezTo>
                  <a:cubicBezTo>
                    <a:pt x="12917" y="9789"/>
                    <a:pt x="12964" y="9887"/>
                    <a:pt x="13063" y="9911"/>
                  </a:cubicBezTo>
                  <a:lnTo>
                    <a:pt x="13499" y="10103"/>
                  </a:lnTo>
                  <a:lnTo>
                    <a:pt x="13208" y="10737"/>
                  </a:lnTo>
                  <a:lnTo>
                    <a:pt x="12795" y="10562"/>
                  </a:lnTo>
                  <a:cubicBezTo>
                    <a:pt x="12763" y="10547"/>
                    <a:pt x="12728" y="10539"/>
                    <a:pt x="12694" y="10539"/>
                  </a:cubicBezTo>
                  <a:cubicBezTo>
                    <a:pt x="12624" y="10539"/>
                    <a:pt x="12559" y="10571"/>
                    <a:pt x="12528" y="10638"/>
                  </a:cubicBezTo>
                  <a:cubicBezTo>
                    <a:pt x="12406" y="10783"/>
                    <a:pt x="12260" y="10928"/>
                    <a:pt x="12092" y="11051"/>
                  </a:cubicBezTo>
                  <a:cubicBezTo>
                    <a:pt x="12022" y="11120"/>
                    <a:pt x="11970" y="11219"/>
                    <a:pt x="12022" y="11318"/>
                  </a:cubicBezTo>
                  <a:lnTo>
                    <a:pt x="12191" y="11754"/>
                  </a:lnTo>
                  <a:lnTo>
                    <a:pt x="11533" y="12016"/>
                  </a:lnTo>
                  <a:lnTo>
                    <a:pt x="11365" y="11580"/>
                  </a:lnTo>
                  <a:cubicBezTo>
                    <a:pt x="11341" y="11510"/>
                    <a:pt x="11243" y="11434"/>
                    <a:pt x="11173" y="11434"/>
                  </a:cubicBezTo>
                  <a:lnTo>
                    <a:pt x="11149" y="11434"/>
                  </a:lnTo>
                  <a:cubicBezTo>
                    <a:pt x="11039" y="11461"/>
                    <a:pt x="10936" y="11474"/>
                    <a:pt x="10833" y="11474"/>
                  </a:cubicBezTo>
                  <a:cubicBezTo>
                    <a:pt x="10729" y="11474"/>
                    <a:pt x="10626" y="11461"/>
                    <a:pt x="10516" y="11434"/>
                  </a:cubicBezTo>
                  <a:cubicBezTo>
                    <a:pt x="10423" y="11434"/>
                    <a:pt x="10324" y="11487"/>
                    <a:pt x="10277" y="11580"/>
                  </a:cubicBezTo>
                  <a:lnTo>
                    <a:pt x="10103" y="12016"/>
                  </a:lnTo>
                  <a:lnTo>
                    <a:pt x="9451" y="11725"/>
                  </a:lnTo>
                  <a:lnTo>
                    <a:pt x="9643" y="11318"/>
                  </a:lnTo>
                  <a:cubicBezTo>
                    <a:pt x="9666" y="11219"/>
                    <a:pt x="9643" y="11120"/>
                    <a:pt x="9573" y="11051"/>
                  </a:cubicBezTo>
                  <a:cubicBezTo>
                    <a:pt x="9550" y="11027"/>
                    <a:pt x="9521" y="10975"/>
                    <a:pt x="9475" y="10975"/>
                  </a:cubicBezTo>
                  <a:cubicBezTo>
                    <a:pt x="9352" y="10853"/>
                    <a:pt x="9230" y="10737"/>
                    <a:pt x="9137" y="10614"/>
                  </a:cubicBezTo>
                  <a:cubicBezTo>
                    <a:pt x="9102" y="10548"/>
                    <a:pt x="9038" y="10516"/>
                    <a:pt x="8970" y="10516"/>
                  </a:cubicBezTo>
                  <a:cubicBezTo>
                    <a:pt x="8937" y="10516"/>
                    <a:pt x="8902" y="10523"/>
                    <a:pt x="8870" y="10539"/>
                  </a:cubicBezTo>
                  <a:lnTo>
                    <a:pt x="8457" y="10707"/>
                  </a:lnTo>
                  <a:lnTo>
                    <a:pt x="8189" y="10056"/>
                  </a:lnTo>
                  <a:lnTo>
                    <a:pt x="8625" y="9887"/>
                  </a:lnTo>
                  <a:cubicBezTo>
                    <a:pt x="8701" y="9864"/>
                    <a:pt x="8771" y="9765"/>
                    <a:pt x="8748" y="9643"/>
                  </a:cubicBezTo>
                  <a:cubicBezTo>
                    <a:pt x="8724" y="9451"/>
                    <a:pt x="8724" y="9230"/>
                    <a:pt x="8748" y="9038"/>
                  </a:cubicBezTo>
                  <a:cubicBezTo>
                    <a:pt x="8771" y="8939"/>
                    <a:pt x="8724" y="8846"/>
                    <a:pt x="8625" y="8794"/>
                  </a:cubicBezTo>
                  <a:lnTo>
                    <a:pt x="8189" y="8625"/>
                  </a:lnTo>
                  <a:lnTo>
                    <a:pt x="8457" y="7974"/>
                  </a:lnTo>
                  <a:lnTo>
                    <a:pt x="8893" y="8166"/>
                  </a:lnTo>
                  <a:cubicBezTo>
                    <a:pt x="8917" y="8172"/>
                    <a:pt x="8941" y="8175"/>
                    <a:pt x="8965" y="8175"/>
                  </a:cubicBezTo>
                  <a:cubicBezTo>
                    <a:pt x="9037" y="8175"/>
                    <a:pt x="9104" y="8147"/>
                    <a:pt x="9161" y="8090"/>
                  </a:cubicBezTo>
                  <a:cubicBezTo>
                    <a:pt x="9283" y="7922"/>
                    <a:pt x="9428" y="7776"/>
                    <a:pt x="9597" y="7654"/>
                  </a:cubicBezTo>
                  <a:cubicBezTo>
                    <a:pt x="9666" y="7608"/>
                    <a:pt x="9696" y="7486"/>
                    <a:pt x="9666" y="7392"/>
                  </a:cubicBezTo>
                  <a:lnTo>
                    <a:pt x="9498" y="6956"/>
                  </a:lnTo>
                  <a:lnTo>
                    <a:pt x="10132" y="6712"/>
                  </a:lnTo>
                  <a:lnTo>
                    <a:pt x="10300" y="7125"/>
                  </a:lnTo>
                  <a:cubicBezTo>
                    <a:pt x="10341" y="7206"/>
                    <a:pt x="10422" y="7275"/>
                    <a:pt x="10504" y="7275"/>
                  </a:cubicBezTo>
                  <a:cubicBezTo>
                    <a:pt x="10516" y="7275"/>
                    <a:pt x="10527" y="7273"/>
                    <a:pt x="10539" y="7270"/>
                  </a:cubicBezTo>
                  <a:cubicBezTo>
                    <a:pt x="10649" y="7259"/>
                    <a:pt x="10753" y="7253"/>
                    <a:pt x="10856" y="7253"/>
                  </a:cubicBezTo>
                  <a:cubicBezTo>
                    <a:pt x="10959" y="7253"/>
                    <a:pt x="11062" y="7259"/>
                    <a:pt x="11173" y="7270"/>
                  </a:cubicBezTo>
                  <a:cubicBezTo>
                    <a:pt x="11189" y="7274"/>
                    <a:pt x="11205" y="7276"/>
                    <a:pt x="11220" y="7276"/>
                  </a:cubicBezTo>
                  <a:cubicBezTo>
                    <a:pt x="11297" y="7276"/>
                    <a:pt x="11369" y="7230"/>
                    <a:pt x="11388" y="7148"/>
                  </a:cubicBezTo>
                  <a:lnTo>
                    <a:pt x="11586" y="6712"/>
                  </a:lnTo>
                  <a:close/>
                  <a:moveTo>
                    <a:pt x="1117" y="1"/>
                  </a:moveTo>
                  <a:cubicBezTo>
                    <a:pt x="483" y="1"/>
                    <a:pt x="1" y="507"/>
                    <a:pt x="1" y="1112"/>
                  </a:cubicBezTo>
                  <a:lnTo>
                    <a:pt x="1" y="10271"/>
                  </a:lnTo>
                  <a:cubicBezTo>
                    <a:pt x="1" y="10882"/>
                    <a:pt x="483" y="11388"/>
                    <a:pt x="1117" y="11388"/>
                  </a:cubicBezTo>
                  <a:lnTo>
                    <a:pt x="9137" y="11388"/>
                  </a:lnTo>
                  <a:lnTo>
                    <a:pt x="9038" y="11609"/>
                  </a:lnTo>
                  <a:cubicBezTo>
                    <a:pt x="8992" y="11702"/>
                    <a:pt x="8992" y="11801"/>
                    <a:pt x="9038" y="11900"/>
                  </a:cubicBezTo>
                  <a:cubicBezTo>
                    <a:pt x="9085" y="11993"/>
                    <a:pt x="9161" y="12092"/>
                    <a:pt x="9259" y="12115"/>
                  </a:cubicBezTo>
                  <a:lnTo>
                    <a:pt x="9957" y="12429"/>
                  </a:lnTo>
                  <a:cubicBezTo>
                    <a:pt x="10008" y="12446"/>
                    <a:pt x="10058" y="12454"/>
                    <a:pt x="10107" y="12454"/>
                  </a:cubicBezTo>
                  <a:cubicBezTo>
                    <a:pt x="10271" y="12454"/>
                    <a:pt x="10416" y="12362"/>
                    <a:pt x="10492" y="12214"/>
                  </a:cubicBezTo>
                  <a:lnTo>
                    <a:pt x="10614" y="11900"/>
                  </a:lnTo>
                  <a:cubicBezTo>
                    <a:pt x="10711" y="11900"/>
                    <a:pt x="10808" y="11910"/>
                    <a:pt x="10898" y="11910"/>
                  </a:cubicBezTo>
                  <a:cubicBezTo>
                    <a:pt x="10943" y="11910"/>
                    <a:pt x="10987" y="11907"/>
                    <a:pt x="11027" y="11900"/>
                  </a:cubicBezTo>
                  <a:lnTo>
                    <a:pt x="11149" y="12214"/>
                  </a:lnTo>
                  <a:cubicBezTo>
                    <a:pt x="11196" y="12307"/>
                    <a:pt x="11266" y="12382"/>
                    <a:pt x="11365" y="12429"/>
                  </a:cubicBezTo>
                  <a:cubicBezTo>
                    <a:pt x="11414" y="12455"/>
                    <a:pt x="11469" y="12468"/>
                    <a:pt x="11524" y="12468"/>
                  </a:cubicBezTo>
                  <a:cubicBezTo>
                    <a:pt x="11578" y="12468"/>
                    <a:pt x="11632" y="12455"/>
                    <a:pt x="11679" y="12429"/>
                  </a:cubicBezTo>
                  <a:lnTo>
                    <a:pt x="12382" y="12138"/>
                  </a:lnTo>
                  <a:cubicBezTo>
                    <a:pt x="12481" y="12092"/>
                    <a:pt x="12574" y="12016"/>
                    <a:pt x="12603" y="11923"/>
                  </a:cubicBezTo>
                  <a:cubicBezTo>
                    <a:pt x="12650" y="11824"/>
                    <a:pt x="12650" y="11725"/>
                    <a:pt x="12603" y="11632"/>
                  </a:cubicBezTo>
                  <a:lnTo>
                    <a:pt x="12505" y="11365"/>
                  </a:lnTo>
                  <a:lnTo>
                    <a:pt x="12505" y="11365"/>
                  </a:lnTo>
                  <a:cubicBezTo>
                    <a:pt x="12528" y="11388"/>
                    <a:pt x="12551" y="11388"/>
                    <a:pt x="12603" y="11388"/>
                  </a:cubicBezTo>
                  <a:lnTo>
                    <a:pt x="13790" y="11388"/>
                  </a:lnTo>
                  <a:cubicBezTo>
                    <a:pt x="14418" y="11388"/>
                    <a:pt x="14930" y="10882"/>
                    <a:pt x="14930" y="10271"/>
                  </a:cubicBezTo>
                  <a:lnTo>
                    <a:pt x="14930" y="7584"/>
                  </a:lnTo>
                  <a:cubicBezTo>
                    <a:pt x="14930" y="7462"/>
                    <a:pt x="14831" y="7363"/>
                    <a:pt x="14709" y="7363"/>
                  </a:cubicBezTo>
                  <a:cubicBezTo>
                    <a:pt x="14587" y="7363"/>
                    <a:pt x="14494" y="7462"/>
                    <a:pt x="14494" y="7584"/>
                  </a:cubicBezTo>
                  <a:lnTo>
                    <a:pt x="14494" y="10271"/>
                  </a:lnTo>
                  <a:cubicBezTo>
                    <a:pt x="14494" y="10638"/>
                    <a:pt x="14174" y="10952"/>
                    <a:pt x="13790" y="10952"/>
                  </a:cubicBezTo>
                  <a:lnTo>
                    <a:pt x="13592" y="10952"/>
                  </a:lnTo>
                  <a:lnTo>
                    <a:pt x="13912" y="10225"/>
                  </a:lnTo>
                  <a:cubicBezTo>
                    <a:pt x="13982" y="10033"/>
                    <a:pt x="13883" y="9789"/>
                    <a:pt x="13691" y="9719"/>
                  </a:cubicBezTo>
                  <a:lnTo>
                    <a:pt x="13377" y="9573"/>
                  </a:lnTo>
                  <a:cubicBezTo>
                    <a:pt x="13400" y="9451"/>
                    <a:pt x="13400" y="9306"/>
                    <a:pt x="13377" y="9160"/>
                  </a:cubicBezTo>
                  <a:lnTo>
                    <a:pt x="13691" y="9038"/>
                  </a:lnTo>
                  <a:cubicBezTo>
                    <a:pt x="13790" y="9015"/>
                    <a:pt x="13860" y="8916"/>
                    <a:pt x="13912" y="8817"/>
                  </a:cubicBezTo>
                  <a:cubicBezTo>
                    <a:pt x="13958" y="8724"/>
                    <a:pt x="13958" y="8625"/>
                    <a:pt x="13912" y="8527"/>
                  </a:cubicBezTo>
                  <a:lnTo>
                    <a:pt x="13621" y="7800"/>
                  </a:lnTo>
                  <a:cubicBezTo>
                    <a:pt x="13592" y="7707"/>
                    <a:pt x="13499" y="7631"/>
                    <a:pt x="13400" y="7584"/>
                  </a:cubicBezTo>
                  <a:cubicBezTo>
                    <a:pt x="13351" y="7561"/>
                    <a:pt x="13303" y="7550"/>
                    <a:pt x="13255" y="7550"/>
                  </a:cubicBezTo>
                  <a:cubicBezTo>
                    <a:pt x="13207" y="7550"/>
                    <a:pt x="13159" y="7561"/>
                    <a:pt x="13109" y="7584"/>
                  </a:cubicBezTo>
                  <a:lnTo>
                    <a:pt x="12795" y="7707"/>
                  </a:lnTo>
                  <a:cubicBezTo>
                    <a:pt x="12696" y="7608"/>
                    <a:pt x="12603" y="7509"/>
                    <a:pt x="12505" y="7439"/>
                  </a:cubicBezTo>
                  <a:lnTo>
                    <a:pt x="12627" y="7125"/>
                  </a:lnTo>
                  <a:cubicBezTo>
                    <a:pt x="12720" y="6904"/>
                    <a:pt x="12627" y="6689"/>
                    <a:pt x="12429" y="6590"/>
                  </a:cubicBezTo>
                  <a:lnTo>
                    <a:pt x="11702" y="6299"/>
                  </a:lnTo>
                  <a:cubicBezTo>
                    <a:pt x="11650" y="6273"/>
                    <a:pt x="11595" y="6260"/>
                    <a:pt x="11540" y="6260"/>
                  </a:cubicBezTo>
                  <a:cubicBezTo>
                    <a:pt x="11391" y="6260"/>
                    <a:pt x="11247" y="6351"/>
                    <a:pt x="11196" y="6491"/>
                  </a:cubicBezTo>
                  <a:lnTo>
                    <a:pt x="11051" y="6811"/>
                  </a:lnTo>
                  <a:lnTo>
                    <a:pt x="10661" y="6811"/>
                  </a:lnTo>
                  <a:lnTo>
                    <a:pt x="10516" y="6491"/>
                  </a:lnTo>
                  <a:cubicBezTo>
                    <a:pt x="10492" y="6398"/>
                    <a:pt x="10393" y="6322"/>
                    <a:pt x="10300" y="6276"/>
                  </a:cubicBezTo>
                  <a:cubicBezTo>
                    <a:pt x="10251" y="6264"/>
                    <a:pt x="10202" y="6258"/>
                    <a:pt x="10153" y="6258"/>
                  </a:cubicBezTo>
                  <a:cubicBezTo>
                    <a:pt x="10104" y="6258"/>
                    <a:pt x="10056" y="6264"/>
                    <a:pt x="10010" y="6276"/>
                  </a:cubicBezTo>
                  <a:lnTo>
                    <a:pt x="9283" y="6567"/>
                  </a:lnTo>
                  <a:cubicBezTo>
                    <a:pt x="9184" y="6613"/>
                    <a:pt x="9114" y="6689"/>
                    <a:pt x="9062" y="6782"/>
                  </a:cubicBezTo>
                  <a:cubicBezTo>
                    <a:pt x="9038" y="6881"/>
                    <a:pt x="9038" y="7003"/>
                    <a:pt x="9062" y="7102"/>
                  </a:cubicBezTo>
                  <a:lnTo>
                    <a:pt x="9207" y="7416"/>
                  </a:lnTo>
                  <a:cubicBezTo>
                    <a:pt x="9085" y="7486"/>
                    <a:pt x="8992" y="7584"/>
                    <a:pt x="8916" y="7707"/>
                  </a:cubicBezTo>
                  <a:lnTo>
                    <a:pt x="8602" y="7561"/>
                  </a:lnTo>
                  <a:cubicBezTo>
                    <a:pt x="8548" y="7542"/>
                    <a:pt x="8493" y="7533"/>
                    <a:pt x="8440" y="7533"/>
                  </a:cubicBezTo>
                  <a:cubicBezTo>
                    <a:pt x="8283" y="7533"/>
                    <a:pt x="8141" y="7615"/>
                    <a:pt x="8067" y="7776"/>
                  </a:cubicBezTo>
                  <a:lnTo>
                    <a:pt x="7776" y="8480"/>
                  </a:lnTo>
                  <a:cubicBezTo>
                    <a:pt x="7683" y="8701"/>
                    <a:pt x="7776" y="8916"/>
                    <a:pt x="7997" y="9015"/>
                  </a:cubicBezTo>
                  <a:lnTo>
                    <a:pt x="8311" y="9137"/>
                  </a:lnTo>
                  <a:cubicBezTo>
                    <a:pt x="8288" y="9283"/>
                    <a:pt x="8288" y="9399"/>
                    <a:pt x="8288" y="9544"/>
                  </a:cubicBezTo>
                  <a:lnTo>
                    <a:pt x="7974" y="9666"/>
                  </a:lnTo>
                  <a:cubicBezTo>
                    <a:pt x="7875" y="9719"/>
                    <a:pt x="7805" y="9789"/>
                    <a:pt x="7753" y="9887"/>
                  </a:cubicBezTo>
                  <a:cubicBezTo>
                    <a:pt x="7730" y="9980"/>
                    <a:pt x="7730" y="10103"/>
                    <a:pt x="7753" y="10201"/>
                  </a:cubicBezTo>
                  <a:lnTo>
                    <a:pt x="8044" y="10905"/>
                  </a:lnTo>
                  <a:cubicBezTo>
                    <a:pt x="8067" y="10928"/>
                    <a:pt x="8067" y="10928"/>
                    <a:pt x="8067" y="10952"/>
                  </a:cubicBezTo>
                  <a:lnTo>
                    <a:pt x="1117" y="10952"/>
                  </a:lnTo>
                  <a:cubicBezTo>
                    <a:pt x="728" y="10952"/>
                    <a:pt x="437" y="10638"/>
                    <a:pt x="437" y="10271"/>
                  </a:cubicBezTo>
                  <a:lnTo>
                    <a:pt x="437" y="2932"/>
                  </a:lnTo>
                  <a:lnTo>
                    <a:pt x="14494" y="2932"/>
                  </a:lnTo>
                  <a:lnTo>
                    <a:pt x="14494" y="6468"/>
                  </a:lnTo>
                  <a:cubicBezTo>
                    <a:pt x="14494" y="6590"/>
                    <a:pt x="14587" y="6689"/>
                    <a:pt x="14709" y="6689"/>
                  </a:cubicBezTo>
                  <a:cubicBezTo>
                    <a:pt x="14831" y="6689"/>
                    <a:pt x="14930" y="6590"/>
                    <a:pt x="14930" y="6468"/>
                  </a:cubicBezTo>
                  <a:lnTo>
                    <a:pt x="14930" y="1112"/>
                  </a:lnTo>
                  <a:cubicBezTo>
                    <a:pt x="14930" y="507"/>
                    <a:pt x="14418" y="1"/>
                    <a:pt x="13790" y="1"/>
                  </a:cubicBezTo>
                  <a:lnTo>
                    <a:pt x="10614" y="1"/>
                  </a:lnTo>
                  <a:cubicBezTo>
                    <a:pt x="10492" y="1"/>
                    <a:pt x="10393" y="94"/>
                    <a:pt x="10393" y="216"/>
                  </a:cubicBezTo>
                  <a:cubicBezTo>
                    <a:pt x="10393" y="338"/>
                    <a:pt x="10492" y="437"/>
                    <a:pt x="10614" y="437"/>
                  </a:cubicBezTo>
                  <a:lnTo>
                    <a:pt x="13790" y="437"/>
                  </a:lnTo>
                  <a:cubicBezTo>
                    <a:pt x="14174" y="437"/>
                    <a:pt x="14494" y="751"/>
                    <a:pt x="14494" y="1112"/>
                  </a:cubicBezTo>
                  <a:lnTo>
                    <a:pt x="14494" y="2496"/>
                  </a:lnTo>
                  <a:lnTo>
                    <a:pt x="437" y="2496"/>
                  </a:lnTo>
                  <a:lnTo>
                    <a:pt x="437" y="1112"/>
                  </a:lnTo>
                  <a:cubicBezTo>
                    <a:pt x="437" y="751"/>
                    <a:pt x="728" y="437"/>
                    <a:pt x="1117" y="437"/>
                  </a:cubicBezTo>
                  <a:lnTo>
                    <a:pt x="9498" y="437"/>
                  </a:lnTo>
                  <a:cubicBezTo>
                    <a:pt x="9620" y="437"/>
                    <a:pt x="9719" y="338"/>
                    <a:pt x="9719" y="216"/>
                  </a:cubicBezTo>
                  <a:cubicBezTo>
                    <a:pt x="9719" y="94"/>
                    <a:pt x="9620" y="1"/>
                    <a:pt x="9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a:extLst>
                <a:ext uri="{FF2B5EF4-FFF2-40B4-BE49-F238E27FC236}">
                  <a16:creationId xmlns:a16="http://schemas.microsoft.com/office/drawing/2014/main" id="{1FD4E4DA-660C-1573-C3A8-670F558EB754}"/>
                </a:ext>
              </a:extLst>
            </p:cNvPr>
            <p:cNvSpPr/>
            <p:nvPr/>
          </p:nvSpPr>
          <p:spPr>
            <a:xfrm>
              <a:off x="1321782" y="1968819"/>
              <a:ext cx="18879" cy="18488"/>
            </a:xfrm>
            <a:custGeom>
              <a:avLst/>
              <a:gdLst/>
              <a:ahLst/>
              <a:cxnLst/>
              <a:rect l="l" t="t" r="r" b="b"/>
              <a:pathLst>
                <a:path w="821" h="804" extrusionOk="0">
                  <a:moveTo>
                    <a:pt x="413" y="1"/>
                  </a:moveTo>
                  <a:cubicBezTo>
                    <a:pt x="192" y="1"/>
                    <a:pt x="0" y="170"/>
                    <a:pt x="0" y="414"/>
                  </a:cubicBezTo>
                  <a:cubicBezTo>
                    <a:pt x="0" y="629"/>
                    <a:pt x="192" y="804"/>
                    <a:pt x="413" y="804"/>
                  </a:cubicBezTo>
                  <a:cubicBezTo>
                    <a:pt x="629" y="804"/>
                    <a:pt x="820" y="629"/>
                    <a:pt x="820" y="414"/>
                  </a:cubicBezTo>
                  <a:cubicBezTo>
                    <a:pt x="820" y="170"/>
                    <a:pt x="629"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a:extLst>
                <a:ext uri="{FF2B5EF4-FFF2-40B4-BE49-F238E27FC236}">
                  <a16:creationId xmlns:a16="http://schemas.microsoft.com/office/drawing/2014/main" id="{D7340227-CD3D-AAAB-62C9-7E88520FE475}"/>
                </a:ext>
              </a:extLst>
            </p:cNvPr>
            <p:cNvSpPr/>
            <p:nvPr/>
          </p:nvSpPr>
          <p:spPr>
            <a:xfrm>
              <a:off x="1350664" y="1968819"/>
              <a:ext cx="18488" cy="18488"/>
            </a:xfrm>
            <a:custGeom>
              <a:avLst/>
              <a:gdLst/>
              <a:ahLst/>
              <a:cxnLst/>
              <a:rect l="l" t="t" r="r" b="b"/>
              <a:pathLst>
                <a:path w="804" h="804" extrusionOk="0">
                  <a:moveTo>
                    <a:pt x="414" y="1"/>
                  </a:moveTo>
                  <a:cubicBezTo>
                    <a:pt x="175" y="1"/>
                    <a:pt x="1" y="170"/>
                    <a:pt x="1" y="414"/>
                  </a:cubicBezTo>
                  <a:cubicBezTo>
                    <a:pt x="1" y="629"/>
                    <a:pt x="175" y="804"/>
                    <a:pt x="414" y="804"/>
                  </a:cubicBezTo>
                  <a:cubicBezTo>
                    <a:pt x="635" y="804"/>
                    <a:pt x="803" y="629"/>
                    <a:pt x="803" y="414"/>
                  </a:cubicBezTo>
                  <a:cubicBezTo>
                    <a:pt x="803" y="170"/>
                    <a:pt x="635"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a:extLst>
                <a:ext uri="{FF2B5EF4-FFF2-40B4-BE49-F238E27FC236}">
                  <a16:creationId xmlns:a16="http://schemas.microsoft.com/office/drawing/2014/main" id="{3122CD5F-E623-4FC6-B90E-2DAC7890A5F9}"/>
                </a:ext>
              </a:extLst>
            </p:cNvPr>
            <p:cNvSpPr/>
            <p:nvPr/>
          </p:nvSpPr>
          <p:spPr>
            <a:xfrm>
              <a:off x="1379155" y="1968819"/>
              <a:ext cx="19017" cy="18488"/>
            </a:xfrm>
            <a:custGeom>
              <a:avLst/>
              <a:gdLst/>
              <a:ahLst/>
              <a:cxnLst/>
              <a:rect l="l" t="t" r="r" b="b"/>
              <a:pathLst>
                <a:path w="827" h="804" extrusionOk="0">
                  <a:moveTo>
                    <a:pt x="413" y="1"/>
                  </a:moveTo>
                  <a:cubicBezTo>
                    <a:pt x="192" y="1"/>
                    <a:pt x="0" y="170"/>
                    <a:pt x="0" y="414"/>
                  </a:cubicBezTo>
                  <a:cubicBezTo>
                    <a:pt x="0" y="629"/>
                    <a:pt x="192" y="804"/>
                    <a:pt x="413" y="804"/>
                  </a:cubicBezTo>
                  <a:cubicBezTo>
                    <a:pt x="628" y="804"/>
                    <a:pt x="826" y="629"/>
                    <a:pt x="826" y="414"/>
                  </a:cubicBezTo>
                  <a:cubicBezTo>
                    <a:pt x="826" y="170"/>
                    <a:pt x="628"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a:extLst>
                <a:ext uri="{FF2B5EF4-FFF2-40B4-BE49-F238E27FC236}">
                  <a16:creationId xmlns:a16="http://schemas.microsoft.com/office/drawing/2014/main" id="{94582BBA-6340-D533-EB4E-C7E44B74C1EB}"/>
                </a:ext>
              </a:extLst>
            </p:cNvPr>
            <p:cNvSpPr/>
            <p:nvPr/>
          </p:nvSpPr>
          <p:spPr>
            <a:xfrm>
              <a:off x="1312814" y="2029548"/>
              <a:ext cx="136567" cy="76389"/>
            </a:xfrm>
            <a:custGeom>
              <a:avLst/>
              <a:gdLst/>
              <a:ahLst/>
              <a:cxnLst/>
              <a:rect l="l" t="t" r="r" b="b"/>
              <a:pathLst>
                <a:path w="5939" h="3322" extrusionOk="0">
                  <a:moveTo>
                    <a:pt x="513" y="0"/>
                  </a:moveTo>
                  <a:cubicBezTo>
                    <a:pt x="222" y="0"/>
                    <a:pt x="1" y="221"/>
                    <a:pt x="1" y="512"/>
                  </a:cubicBezTo>
                  <a:lnTo>
                    <a:pt x="1" y="2815"/>
                  </a:lnTo>
                  <a:cubicBezTo>
                    <a:pt x="1" y="3106"/>
                    <a:pt x="222" y="3321"/>
                    <a:pt x="513" y="3321"/>
                  </a:cubicBezTo>
                  <a:lnTo>
                    <a:pt x="5427" y="3321"/>
                  </a:lnTo>
                  <a:cubicBezTo>
                    <a:pt x="5718" y="3321"/>
                    <a:pt x="5939" y="3106"/>
                    <a:pt x="5939" y="2815"/>
                  </a:cubicBezTo>
                  <a:lnTo>
                    <a:pt x="5939" y="512"/>
                  </a:lnTo>
                  <a:cubicBezTo>
                    <a:pt x="5939" y="221"/>
                    <a:pt x="5718" y="0"/>
                    <a:pt x="5427" y="0"/>
                  </a:cubicBezTo>
                  <a:lnTo>
                    <a:pt x="2205" y="0"/>
                  </a:lnTo>
                  <a:cubicBezTo>
                    <a:pt x="2083" y="0"/>
                    <a:pt x="1990" y="99"/>
                    <a:pt x="1990" y="221"/>
                  </a:cubicBezTo>
                  <a:cubicBezTo>
                    <a:pt x="1990" y="343"/>
                    <a:pt x="2083" y="437"/>
                    <a:pt x="2205" y="437"/>
                  </a:cubicBezTo>
                  <a:lnTo>
                    <a:pt x="5427" y="437"/>
                  </a:lnTo>
                  <a:cubicBezTo>
                    <a:pt x="5479" y="437"/>
                    <a:pt x="5502" y="460"/>
                    <a:pt x="5502" y="512"/>
                  </a:cubicBezTo>
                  <a:lnTo>
                    <a:pt x="5502" y="2815"/>
                  </a:lnTo>
                  <a:cubicBezTo>
                    <a:pt x="5502" y="2862"/>
                    <a:pt x="5479" y="2885"/>
                    <a:pt x="5427" y="2885"/>
                  </a:cubicBezTo>
                  <a:lnTo>
                    <a:pt x="513" y="2885"/>
                  </a:lnTo>
                  <a:cubicBezTo>
                    <a:pt x="460" y="2885"/>
                    <a:pt x="437" y="2862"/>
                    <a:pt x="437" y="2815"/>
                  </a:cubicBezTo>
                  <a:lnTo>
                    <a:pt x="437" y="512"/>
                  </a:lnTo>
                  <a:cubicBezTo>
                    <a:pt x="437" y="460"/>
                    <a:pt x="460" y="437"/>
                    <a:pt x="513" y="437"/>
                  </a:cubicBezTo>
                  <a:lnTo>
                    <a:pt x="1094" y="437"/>
                  </a:lnTo>
                  <a:cubicBezTo>
                    <a:pt x="1210" y="437"/>
                    <a:pt x="1309" y="343"/>
                    <a:pt x="1309" y="221"/>
                  </a:cubicBezTo>
                  <a:cubicBezTo>
                    <a:pt x="1309" y="99"/>
                    <a:pt x="1210"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a:extLst>
                <a:ext uri="{FF2B5EF4-FFF2-40B4-BE49-F238E27FC236}">
                  <a16:creationId xmlns:a16="http://schemas.microsoft.com/office/drawing/2014/main" id="{CA193251-D174-6C07-C969-BDDFD4FBD365}"/>
                </a:ext>
              </a:extLst>
            </p:cNvPr>
            <p:cNvSpPr/>
            <p:nvPr/>
          </p:nvSpPr>
          <p:spPr>
            <a:xfrm>
              <a:off x="1389181" y="2121023"/>
              <a:ext cx="59143" cy="60730"/>
            </a:xfrm>
            <a:custGeom>
              <a:avLst/>
              <a:gdLst/>
              <a:ahLst/>
              <a:cxnLst/>
              <a:rect l="l" t="t" r="r" b="b"/>
              <a:pathLst>
                <a:path w="2572" h="2641" extrusionOk="0">
                  <a:moveTo>
                    <a:pt x="2059" y="436"/>
                  </a:moveTo>
                  <a:cubicBezTo>
                    <a:pt x="2083" y="436"/>
                    <a:pt x="2135" y="483"/>
                    <a:pt x="2135" y="506"/>
                  </a:cubicBezTo>
                  <a:lnTo>
                    <a:pt x="2135" y="2129"/>
                  </a:lnTo>
                  <a:cubicBezTo>
                    <a:pt x="2135" y="2181"/>
                    <a:pt x="2083" y="2204"/>
                    <a:pt x="2059" y="2204"/>
                  </a:cubicBezTo>
                  <a:lnTo>
                    <a:pt x="507" y="2204"/>
                  </a:lnTo>
                  <a:cubicBezTo>
                    <a:pt x="460" y="2204"/>
                    <a:pt x="437" y="2181"/>
                    <a:pt x="437" y="2129"/>
                  </a:cubicBezTo>
                  <a:lnTo>
                    <a:pt x="437" y="506"/>
                  </a:lnTo>
                  <a:cubicBezTo>
                    <a:pt x="437" y="483"/>
                    <a:pt x="460" y="436"/>
                    <a:pt x="507" y="436"/>
                  </a:cubicBezTo>
                  <a:close/>
                  <a:moveTo>
                    <a:pt x="507" y="0"/>
                  </a:moveTo>
                  <a:cubicBezTo>
                    <a:pt x="216" y="0"/>
                    <a:pt x="1" y="239"/>
                    <a:pt x="1" y="506"/>
                  </a:cubicBezTo>
                  <a:lnTo>
                    <a:pt x="1" y="2129"/>
                  </a:lnTo>
                  <a:cubicBezTo>
                    <a:pt x="1" y="2396"/>
                    <a:pt x="216" y="2641"/>
                    <a:pt x="507" y="2641"/>
                  </a:cubicBezTo>
                  <a:lnTo>
                    <a:pt x="2059" y="2641"/>
                  </a:lnTo>
                  <a:cubicBezTo>
                    <a:pt x="2327" y="2641"/>
                    <a:pt x="2571" y="2396"/>
                    <a:pt x="2571" y="2129"/>
                  </a:cubicBezTo>
                  <a:lnTo>
                    <a:pt x="2571" y="506"/>
                  </a:lnTo>
                  <a:cubicBezTo>
                    <a:pt x="2571" y="239"/>
                    <a:pt x="2327"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a:extLst>
                <a:ext uri="{FF2B5EF4-FFF2-40B4-BE49-F238E27FC236}">
                  <a16:creationId xmlns:a16="http://schemas.microsoft.com/office/drawing/2014/main" id="{6CA66964-70E8-D629-0F79-8F6900BA002F}"/>
                </a:ext>
              </a:extLst>
            </p:cNvPr>
            <p:cNvSpPr/>
            <p:nvPr/>
          </p:nvSpPr>
          <p:spPr>
            <a:xfrm>
              <a:off x="1316700" y="2126495"/>
              <a:ext cx="56867" cy="10049"/>
            </a:xfrm>
            <a:custGeom>
              <a:avLst/>
              <a:gdLst/>
              <a:ahLst/>
              <a:cxnLst/>
              <a:rect l="l" t="t" r="r" b="b"/>
              <a:pathLst>
                <a:path w="2473" h="437" extrusionOk="0">
                  <a:moveTo>
                    <a:pt x="221" y="1"/>
                  </a:moveTo>
                  <a:cubicBezTo>
                    <a:pt x="123" y="1"/>
                    <a:pt x="0" y="100"/>
                    <a:pt x="0" y="222"/>
                  </a:cubicBezTo>
                  <a:cubicBezTo>
                    <a:pt x="0" y="344"/>
                    <a:pt x="123" y="437"/>
                    <a:pt x="221" y="437"/>
                  </a:cubicBezTo>
                  <a:lnTo>
                    <a:pt x="2257" y="437"/>
                  </a:lnTo>
                  <a:cubicBezTo>
                    <a:pt x="2379" y="437"/>
                    <a:pt x="2472" y="344"/>
                    <a:pt x="2472" y="222"/>
                  </a:cubicBezTo>
                  <a:cubicBezTo>
                    <a:pt x="2472" y="100"/>
                    <a:pt x="23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a:extLst>
                <a:ext uri="{FF2B5EF4-FFF2-40B4-BE49-F238E27FC236}">
                  <a16:creationId xmlns:a16="http://schemas.microsoft.com/office/drawing/2014/main" id="{221257BC-80D1-63AC-058C-4DD6F36D644E}"/>
                </a:ext>
              </a:extLst>
            </p:cNvPr>
            <p:cNvSpPr/>
            <p:nvPr/>
          </p:nvSpPr>
          <p:spPr>
            <a:xfrm>
              <a:off x="1316700" y="2148295"/>
              <a:ext cx="56867" cy="10049"/>
            </a:xfrm>
            <a:custGeom>
              <a:avLst/>
              <a:gdLst/>
              <a:ahLst/>
              <a:cxnLst/>
              <a:rect l="l" t="t" r="r" b="b"/>
              <a:pathLst>
                <a:path w="2473" h="437" extrusionOk="0">
                  <a:moveTo>
                    <a:pt x="221" y="1"/>
                  </a:moveTo>
                  <a:cubicBezTo>
                    <a:pt x="123" y="1"/>
                    <a:pt x="0" y="94"/>
                    <a:pt x="0" y="216"/>
                  </a:cubicBezTo>
                  <a:cubicBezTo>
                    <a:pt x="0" y="338"/>
                    <a:pt x="123" y="437"/>
                    <a:pt x="221" y="437"/>
                  </a:cubicBezTo>
                  <a:lnTo>
                    <a:pt x="2257" y="437"/>
                  </a:lnTo>
                  <a:cubicBezTo>
                    <a:pt x="2379" y="437"/>
                    <a:pt x="2472" y="338"/>
                    <a:pt x="2472" y="216"/>
                  </a:cubicBezTo>
                  <a:cubicBezTo>
                    <a:pt x="2472" y="94"/>
                    <a:pt x="23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a:extLst>
                <a:ext uri="{FF2B5EF4-FFF2-40B4-BE49-F238E27FC236}">
                  <a16:creationId xmlns:a16="http://schemas.microsoft.com/office/drawing/2014/main" id="{2618D2EB-BBF0-733A-5121-88CDA1E2A8D0}"/>
                </a:ext>
              </a:extLst>
            </p:cNvPr>
            <p:cNvSpPr/>
            <p:nvPr/>
          </p:nvSpPr>
          <p:spPr>
            <a:xfrm>
              <a:off x="1566909" y="2035159"/>
              <a:ext cx="36792" cy="10049"/>
            </a:xfrm>
            <a:custGeom>
              <a:avLst/>
              <a:gdLst/>
              <a:ahLst/>
              <a:cxnLst/>
              <a:rect l="l" t="t" r="r" b="b"/>
              <a:pathLst>
                <a:path w="1600" h="437" extrusionOk="0">
                  <a:moveTo>
                    <a:pt x="222" y="1"/>
                  </a:moveTo>
                  <a:cubicBezTo>
                    <a:pt x="123" y="1"/>
                    <a:pt x="1" y="99"/>
                    <a:pt x="1" y="216"/>
                  </a:cubicBezTo>
                  <a:cubicBezTo>
                    <a:pt x="1" y="338"/>
                    <a:pt x="123" y="437"/>
                    <a:pt x="222" y="437"/>
                  </a:cubicBezTo>
                  <a:lnTo>
                    <a:pt x="1385" y="437"/>
                  </a:lnTo>
                  <a:cubicBezTo>
                    <a:pt x="1501" y="437"/>
                    <a:pt x="1600" y="338"/>
                    <a:pt x="1600" y="216"/>
                  </a:cubicBezTo>
                  <a:cubicBezTo>
                    <a:pt x="1600" y="99"/>
                    <a:pt x="150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a:extLst>
                <a:ext uri="{FF2B5EF4-FFF2-40B4-BE49-F238E27FC236}">
                  <a16:creationId xmlns:a16="http://schemas.microsoft.com/office/drawing/2014/main" id="{2B120E7B-3E12-3833-8FD3-907479063375}"/>
                </a:ext>
              </a:extLst>
            </p:cNvPr>
            <p:cNvSpPr/>
            <p:nvPr/>
          </p:nvSpPr>
          <p:spPr>
            <a:xfrm>
              <a:off x="1463270" y="2035159"/>
              <a:ext cx="90830" cy="10049"/>
            </a:xfrm>
            <a:custGeom>
              <a:avLst/>
              <a:gdLst/>
              <a:ahLst/>
              <a:cxnLst/>
              <a:rect l="l" t="t" r="r" b="b"/>
              <a:pathLst>
                <a:path w="3950" h="437" extrusionOk="0">
                  <a:moveTo>
                    <a:pt x="221" y="1"/>
                  </a:moveTo>
                  <a:cubicBezTo>
                    <a:pt x="99" y="1"/>
                    <a:pt x="0" y="99"/>
                    <a:pt x="0" y="216"/>
                  </a:cubicBezTo>
                  <a:cubicBezTo>
                    <a:pt x="0" y="338"/>
                    <a:pt x="99" y="437"/>
                    <a:pt x="221" y="437"/>
                  </a:cubicBezTo>
                  <a:lnTo>
                    <a:pt x="3734" y="437"/>
                  </a:lnTo>
                  <a:cubicBezTo>
                    <a:pt x="3856" y="437"/>
                    <a:pt x="3949" y="338"/>
                    <a:pt x="3949" y="216"/>
                  </a:cubicBezTo>
                  <a:cubicBezTo>
                    <a:pt x="3949" y="99"/>
                    <a:pt x="3856" y="1"/>
                    <a:pt x="3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a:extLst>
                <a:ext uri="{FF2B5EF4-FFF2-40B4-BE49-F238E27FC236}">
                  <a16:creationId xmlns:a16="http://schemas.microsoft.com/office/drawing/2014/main" id="{67B6CA40-6BCC-A4C3-A701-41E99DBCFDCD}"/>
                </a:ext>
              </a:extLst>
            </p:cNvPr>
            <p:cNvSpPr/>
            <p:nvPr/>
          </p:nvSpPr>
          <p:spPr>
            <a:xfrm>
              <a:off x="1463270" y="2056820"/>
              <a:ext cx="140430" cy="10049"/>
            </a:xfrm>
            <a:custGeom>
              <a:avLst/>
              <a:gdLst/>
              <a:ahLst/>
              <a:cxnLst/>
              <a:rect l="l" t="t" r="r" b="b"/>
              <a:pathLst>
                <a:path w="6107" h="437" extrusionOk="0">
                  <a:moveTo>
                    <a:pt x="221" y="1"/>
                  </a:moveTo>
                  <a:cubicBezTo>
                    <a:pt x="99" y="1"/>
                    <a:pt x="0" y="100"/>
                    <a:pt x="0" y="222"/>
                  </a:cubicBezTo>
                  <a:cubicBezTo>
                    <a:pt x="0" y="344"/>
                    <a:pt x="99" y="437"/>
                    <a:pt x="221" y="437"/>
                  </a:cubicBezTo>
                  <a:lnTo>
                    <a:pt x="5892" y="437"/>
                  </a:lnTo>
                  <a:cubicBezTo>
                    <a:pt x="6008" y="437"/>
                    <a:pt x="6107" y="344"/>
                    <a:pt x="6107" y="222"/>
                  </a:cubicBezTo>
                  <a:cubicBezTo>
                    <a:pt x="6107" y="100"/>
                    <a:pt x="6008"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a:extLst>
                <a:ext uri="{FF2B5EF4-FFF2-40B4-BE49-F238E27FC236}">
                  <a16:creationId xmlns:a16="http://schemas.microsoft.com/office/drawing/2014/main" id="{F6AC9086-0D25-2686-25CF-F9ACC409C924}"/>
                </a:ext>
              </a:extLst>
            </p:cNvPr>
            <p:cNvSpPr/>
            <p:nvPr/>
          </p:nvSpPr>
          <p:spPr>
            <a:xfrm>
              <a:off x="1501787" y="2127346"/>
              <a:ext cx="72894" cy="64432"/>
            </a:xfrm>
            <a:custGeom>
              <a:avLst/>
              <a:gdLst/>
              <a:ahLst/>
              <a:cxnLst/>
              <a:rect l="l" t="t" r="r" b="b"/>
              <a:pathLst>
                <a:path w="3170" h="2802" extrusionOk="0">
                  <a:moveTo>
                    <a:pt x="1565" y="427"/>
                  </a:moveTo>
                  <a:cubicBezTo>
                    <a:pt x="1698" y="427"/>
                    <a:pt x="1832" y="458"/>
                    <a:pt x="1960" y="522"/>
                  </a:cubicBezTo>
                  <a:cubicBezTo>
                    <a:pt x="2443" y="714"/>
                    <a:pt x="2664" y="1272"/>
                    <a:pt x="2472" y="1784"/>
                  </a:cubicBezTo>
                  <a:cubicBezTo>
                    <a:pt x="2306" y="2147"/>
                    <a:pt x="1949" y="2362"/>
                    <a:pt x="1576" y="2362"/>
                  </a:cubicBezTo>
                  <a:cubicBezTo>
                    <a:pt x="1454" y="2362"/>
                    <a:pt x="1330" y="2339"/>
                    <a:pt x="1210" y="2290"/>
                  </a:cubicBezTo>
                  <a:cubicBezTo>
                    <a:pt x="727" y="2075"/>
                    <a:pt x="483" y="1517"/>
                    <a:pt x="698" y="1034"/>
                  </a:cubicBezTo>
                  <a:cubicBezTo>
                    <a:pt x="797" y="790"/>
                    <a:pt x="966" y="598"/>
                    <a:pt x="1210" y="499"/>
                  </a:cubicBezTo>
                  <a:cubicBezTo>
                    <a:pt x="1326" y="452"/>
                    <a:pt x="1445" y="427"/>
                    <a:pt x="1565" y="427"/>
                  </a:cubicBezTo>
                  <a:close/>
                  <a:moveTo>
                    <a:pt x="1597" y="0"/>
                  </a:moveTo>
                  <a:cubicBezTo>
                    <a:pt x="1415" y="0"/>
                    <a:pt x="1233" y="36"/>
                    <a:pt x="1065" y="109"/>
                  </a:cubicBezTo>
                  <a:cubicBezTo>
                    <a:pt x="698" y="255"/>
                    <a:pt x="437" y="522"/>
                    <a:pt x="291" y="859"/>
                  </a:cubicBezTo>
                  <a:cubicBezTo>
                    <a:pt x="0" y="1563"/>
                    <a:pt x="338" y="2389"/>
                    <a:pt x="1041" y="2680"/>
                  </a:cubicBezTo>
                  <a:cubicBezTo>
                    <a:pt x="1210" y="2779"/>
                    <a:pt x="1402" y="2802"/>
                    <a:pt x="1571" y="2802"/>
                  </a:cubicBezTo>
                  <a:cubicBezTo>
                    <a:pt x="2129" y="2802"/>
                    <a:pt x="2641" y="2488"/>
                    <a:pt x="2879" y="1953"/>
                  </a:cubicBezTo>
                  <a:cubicBezTo>
                    <a:pt x="3170" y="1226"/>
                    <a:pt x="2833" y="400"/>
                    <a:pt x="2129" y="109"/>
                  </a:cubicBezTo>
                  <a:cubicBezTo>
                    <a:pt x="1960" y="36"/>
                    <a:pt x="1779" y="0"/>
                    <a:pt x="1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a:extLst>
                <a:ext uri="{FF2B5EF4-FFF2-40B4-BE49-F238E27FC236}">
                  <a16:creationId xmlns:a16="http://schemas.microsoft.com/office/drawing/2014/main" id="{A8CDCD74-C552-F81E-50B8-2426A71B04E0}"/>
                </a:ext>
              </a:extLst>
            </p:cNvPr>
            <p:cNvSpPr/>
            <p:nvPr/>
          </p:nvSpPr>
          <p:spPr>
            <a:xfrm>
              <a:off x="1530669" y="2152181"/>
              <a:ext cx="14602" cy="14464"/>
            </a:xfrm>
            <a:custGeom>
              <a:avLst/>
              <a:gdLst/>
              <a:ahLst/>
              <a:cxnLst/>
              <a:rect l="l" t="t" r="r" b="b"/>
              <a:pathLst>
                <a:path w="635" h="629" extrusionOk="0">
                  <a:moveTo>
                    <a:pt x="315" y="0"/>
                  </a:moveTo>
                  <a:cubicBezTo>
                    <a:pt x="146" y="0"/>
                    <a:pt x="1" y="146"/>
                    <a:pt x="1" y="314"/>
                  </a:cubicBezTo>
                  <a:cubicBezTo>
                    <a:pt x="1" y="483"/>
                    <a:pt x="146" y="628"/>
                    <a:pt x="315" y="628"/>
                  </a:cubicBezTo>
                  <a:cubicBezTo>
                    <a:pt x="512" y="628"/>
                    <a:pt x="634" y="483"/>
                    <a:pt x="634" y="314"/>
                  </a:cubicBezTo>
                  <a:cubicBezTo>
                    <a:pt x="634" y="146"/>
                    <a:pt x="512"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0">
            <a:extLst>
              <a:ext uri="{FF2B5EF4-FFF2-40B4-BE49-F238E27FC236}">
                <a16:creationId xmlns:a16="http://schemas.microsoft.com/office/drawing/2014/main" id="{DD06E575-F5CF-273C-8937-47901FF224CD}"/>
              </a:ext>
            </a:extLst>
          </p:cNvPr>
          <p:cNvGrpSpPr/>
          <p:nvPr/>
        </p:nvGrpSpPr>
        <p:grpSpPr>
          <a:xfrm>
            <a:off x="925656" y="1369649"/>
            <a:ext cx="343315" cy="262005"/>
            <a:chOff x="3342744" y="1167512"/>
            <a:chExt cx="343315" cy="262005"/>
          </a:xfrm>
        </p:grpSpPr>
        <p:sp>
          <p:nvSpPr>
            <p:cNvPr id="1611" name="Google Shape;1611;p50">
              <a:extLst>
                <a:ext uri="{FF2B5EF4-FFF2-40B4-BE49-F238E27FC236}">
                  <a16:creationId xmlns:a16="http://schemas.microsoft.com/office/drawing/2014/main" id="{F577DF55-324A-104C-E67C-7CA2974A3A1C}"/>
                </a:ext>
              </a:extLst>
            </p:cNvPr>
            <p:cNvSpPr/>
            <p:nvPr/>
          </p:nvSpPr>
          <p:spPr>
            <a:xfrm>
              <a:off x="3406279" y="1373179"/>
              <a:ext cx="279780" cy="56338"/>
            </a:xfrm>
            <a:custGeom>
              <a:avLst/>
              <a:gdLst/>
              <a:ahLst/>
              <a:cxnLst/>
              <a:rect l="l" t="t" r="r" b="b"/>
              <a:pathLst>
                <a:path w="12167" h="2450" extrusionOk="0">
                  <a:moveTo>
                    <a:pt x="11946" y="1"/>
                  </a:moveTo>
                  <a:cubicBezTo>
                    <a:pt x="11829" y="1"/>
                    <a:pt x="11730" y="123"/>
                    <a:pt x="11730" y="245"/>
                  </a:cubicBezTo>
                  <a:lnTo>
                    <a:pt x="11730" y="1333"/>
                  </a:lnTo>
                  <a:cubicBezTo>
                    <a:pt x="11730" y="1722"/>
                    <a:pt x="11440" y="2013"/>
                    <a:pt x="11050" y="2013"/>
                  </a:cubicBezTo>
                  <a:lnTo>
                    <a:pt x="221" y="2013"/>
                  </a:lnTo>
                  <a:cubicBezTo>
                    <a:pt x="99" y="2013"/>
                    <a:pt x="0" y="2106"/>
                    <a:pt x="0" y="2228"/>
                  </a:cubicBezTo>
                  <a:cubicBezTo>
                    <a:pt x="0" y="2350"/>
                    <a:pt x="99" y="2449"/>
                    <a:pt x="221" y="2449"/>
                  </a:cubicBezTo>
                  <a:lnTo>
                    <a:pt x="11050" y="2449"/>
                  </a:lnTo>
                  <a:cubicBezTo>
                    <a:pt x="11684" y="2449"/>
                    <a:pt x="12167" y="1937"/>
                    <a:pt x="12167" y="1333"/>
                  </a:cubicBezTo>
                  <a:lnTo>
                    <a:pt x="12167" y="245"/>
                  </a:lnTo>
                  <a:cubicBezTo>
                    <a:pt x="12167" y="123"/>
                    <a:pt x="12068" y="1"/>
                    <a:pt x="1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a:extLst>
                <a:ext uri="{FF2B5EF4-FFF2-40B4-BE49-F238E27FC236}">
                  <a16:creationId xmlns:a16="http://schemas.microsoft.com/office/drawing/2014/main" id="{18FA52C7-1D4B-AE33-377B-D117539376AE}"/>
                </a:ext>
              </a:extLst>
            </p:cNvPr>
            <p:cNvSpPr/>
            <p:nvPr/>
          </p:nvSpPr>
          <p:spPr>
            <a:xfrm>
              <a:off x="3342744" y="1167512"/>
              <a:ext cx="343315" cy="262005"/>
            </a:xfrm>
            <a:custGeom>
              <a:avLst/>
              <a:gdLst/>
              <a:ahLst/>
              <a:cxnLst/>
              <a:rect l="l" t="t" r="r" b="b"/>
              <a:pathLst>
                <a:path w="14930" h="11394" extrusionOk="0">
                  <a:moveTo>
                    <a:pt x="1141" y="0"/>
                  </a:moveTo>
                  <a:cubicBezTo>
                    <a:pt x="512" y="0"/>
                    <a:pt x="1" y="512"/>
                    <a:pt x="1" y="1140"/>
                  </a:cubicBezTo>
                  <a:lnTo>
                    <a:pt x="1" y="10277"/>
                  </a:lnTo>
                  <a:cubicBezTo>
                    <a:pt x="1" y="10881"/>
                    <a:pt x="512" y="11393"/>
                    <a:pt x="1141" y="11393"/>
                  </a:cubicBezTo>
                  <a:lnTo>
                    <a:pt x="1891" y="11393"/>
                  </a:lnTo>
                  <a:cubicBezTo>
                    <a:pt x="2013" y="11393"/>
                    <a:pt x="2112" y="11294"/>
                    <a:pt x="2112" y="11172"/>
                  </a:cubicBezTo>
                  <a:cubicBezTo>
                    <a:pt x="2112" y="11050"/>
                    <a:pt x="2013" y="10957"/>
                    <a:pt x="1891" y="10957"/>
                  </a:cubicBezTo>
                  <a:lnTo>
                    <a:pt x="1141" y="10957"/>
                  </a:lnTo>
                  <a:cubicBezTo>
                    <a:pt x="751" y="10957"/>
                    <a:pt x="437" y="10666"/>
                    <a:pt x="437" y="10277"/>
                  </a:cubicBezTo>
                  <a:lnTo>
                    <a:pt x="437" y="2937"/>
                  </a:lnTo>
                  <a:lnTo>
                    <a:pt x="14493" y="2937"/>
                  </a:lnTo>
                  <a:lnTo>
                    <a:pt x="14493" y="8072"/>
                  </a:lnTo>
                  <a:cubicBezTo>
                    <a:pt x="14493" y="8195"/>
                    <a:pt x="14592" y="8288"/>
                    <a:pt x="14709" y="8288"/>
                  </a:cubicBezTo>
                  <a:cubicBezTo>
                    <a:pt x="14831" y="8288"/>
                    <a:pt x="14930" y="8195"/>
                    <a:pt x="14930" y="8072"/>
                  </a:cubicBezTo>
                  <a:lnTo>
                    <a:pt x="14930" y="1140"/>
                  </a:lnTo>
                  <a:cubicBezTo>
                    <a:pt x="14930" y="512"/>
                    <a:pt x="14447" y="0"/>
                    <a:pt x="13813" y="0"/>
                  </a:cubicBezTo>
                  <a:lnTo>
                    <a:pt x="10085" y="0"/>
                  </a:lnTo>
                  <a:cubicBezTo>
                    <a:pt x="9963" y="0"/>
                    <a:pt x="9864" y="99"/>
                    <a:pt x="9864" y="221"/>
                  </a:cubicBezTo>
                  <a:cubicBezTo>
                    <a:pt x="9864" y="343"/>
                    <a:pt x="9963" y="436"/>
                    <a:pt x="10085" y="436"/>
                  </a:cubicBezTo>
                  <a:lnTo>
                    <a:pt x="13813" y="436"/>
                  </a:lnTo>
                  <a:cubicBezTo>
                    <a:pt x="14203" y="436"/>
                    <a:pt x="14493" y="756"/>
                    <a:pt x="14493" y="1140"/>
                  </a:cubicBezTo>
                  <a:lnTo>
                    <a:pt x="14493" y="2501"/>
                  </a:lnTo>
                  <a:lnTo>
                    <a:pt x="437" y="2501"/>
                  </a:lnTo>
                  <a:lnTo>
                    <a:pt x="437" y="1140"/>
                  </a:lnTo>
                  <a:cubicBezTo>
                    <a:pt x="437" y="756"/>
                    <a:pt x="751" y="436"/>
                    <a:pt x="1141" y="436"/>
                  </a:cubicBezTo>
                  <a:lnTo>
                    <a:pt x="8945" y="436"/>
                  </a:lnTo>
                  <a:cubicBezTo>
                    <a:pt x="9067" y="436"/>
                    <a:pt x="9160" y="343"/>
                    <a:pt x="9160" y="221"/>
                  </a:cubicBezTo>
                  <a:cubicBezTo>
                    <a:pt x="9160" y="99"/>
                    <a:pt x="9067" y="0"/>
                    <a:pt x="8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a:extLst>
                <a:ext uri="{FF2B5EF4-FFF2-40B4-BE49-F238E27FC236}">
                  <a16:creationId xmlns:a16="http://schemas.microsoft.com/office/drawing/2014/main" id="{52CACE3C-3A73-64A4-C807-CCDF5027BA8A}"/>
                </a:ext>
              </a:extLst>
            </p:cNvPr>
            <p:cNvSpPr/>
            <p:nvPr/>
          </p:nvSpPr>
          <p:spPr>
            <a:xfrm>
              <a:off x="3375121" y="1191910"/>
              <a:ext cx="20604" cy="18741"/>
            </a:xfrm>
            <a:custGeom>
              <a:avLst/>
              <a:gdLst/>
              <a:ahLst/>
              <a:cxnLst/>
              <a:rect l="l" t="t" r="r" b="b"/>
              <a:pathLst>
                <a:path w="896" h="815" extrusionOk="0">
                  <a:moveTo>
                    <a:pt x="460" y="1"/>
                  </a:moveTo>
                  <a:cubicBezTo>
                    <a:pt x="356" y="1"/>
                    <a:pt x="253" y="44"/>
                    <a:pt x="169" y="131"/>
                  </a:cubicBezTo>
                  <a:cubicBezTo>
                    <a:pt x="0" y="277"/>
                    <a:pt x="0" y="539"/>
                    <a:pt x="169" y="684"/>
                  </a:cubicBezTo>
                  <a:cubicBezTo>
                    <a:pt x="253" y="771"/>
                    <a:pt x="356" y="815"/>
                    <a:pt x="460" y="815"/>
                  </a:cubicBezTo>
                  <a:cubicBezTo>
                    <a:pt x="563" y="815"/>
                    <a:pt x="666" y="771"/>
                    <a:pt x="750" y="684"/>
                  </a:cubicBezTo>
                  <a:cubicBezTo>
                    <a:pt x="896" y="539"/>
                    <a:pt x="896" y="277"/>
                    <a:pt x="750" y="131"/>
                  </a:cubicBezTo>
                  <a:cubicBezTo>
                    <a:pt x="666" y="44"/>
                    <a:pt x="56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a:extLst>
                <a:ext uri="{FF2B5EF4-FFF2-40B4-BE49-F238E27FC236}">
                  <a16:creationId xmlns:a16="http://schemas.microsoft.com/office/drawing/2014/main" id="{335B68FD-4FD5-4508-671A-039407332BA0}"/>
                </a:ext>
              </a:extLst>
            </p:cNvPr>
            <p:cNvSpPr/>
            <p:nvPr/>
          </p:nvSpPr>
          <p:spPr>
            <a:xfrm>
              <a:off x="3404140" y="1191910"/>
              <a:ext cx="20604" cy="18741"/>
            </a:xfrm>
            <a:custGeom>
              <a:avLst/>
              <a:gdLst/>
              <a:ahLst/>
              <a:cxnLst/>
              <a:rect l="l" t="t" r="r" b="b"/>
              <a:pathLst>
                <a:path w="896" h="815" extrusionOk="0">
                  <a:moveTo>
                    <a:pt x="445" y="1"/>
                  </a:moveTo>
                  <a:cubicBezTo>
                    <a:pt x="339" y="1"/>
                    <a:pt x="230" y="44"/>
                    <a:pt x="146" y="131"/>
                  </a:cubicBezTo>
                  <a:cubicBezTo>
                    <a:pt x="0" y="277"/>
                    <a:pt x="0" y="539"/>
                    <a:pt x="146" y="684"/>
                  </a:cubicBezTo>
                  <a:cubicBezTo>
                    <a:pt x="230" y="771"/>
                    <a:pt x="339" y="815"/>
                    <a:pt x="445" y="815"/>
                  </a:cubicBezTo>
                  <a:cubicBezTo>
                    <a:pt x="551" y="815"/>
                    <a:pt x="654" y="771"/>
                    <a:pt x="727" y="684"/>
                  </a:cubicBezTo>
                  <a:cubicBezTo>
                    <a:pt x="896" y="539"/>
                    <a:pt x="896" y="277"/>
                    <a:pt x="727" y="131"/>
                  </a:cubicBezTo>
                  <a:cubicBezTo>
                    <a:pt x="654" y="44"/>
                    <a:pt x="551"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a:extLst>
                <a:ext uri="{FF2B5EF4-FFF2-40B4-BE49-F238E27FC236}">
                  <a16:creationId xmlns:a16="http://schemas.microsoft.com/office/drawing/2014/main" id="{C1BB487B-8DF3-88B3-AC44-1497C313E9B6}"/>
                </a:ext>
              </a:extLst>
            </p:cNvPr>
            <p:cNvSpPr/>
            <p:nvPr/>
          </p:nvSpPr>
          <p:spPr>
            <a:xfrm>
              <a:off x="3432493" y="1192185"/>
              <a:ext cx="21132" cy="18718"/>
            </a:xfrm>
            <a:custGeom>
              <a:avLst/>
              <a:gdLst/>
              <a:ahLst/>
              <a:cxnLst/>
              <a:rect l="l" t="t" r="r" b="b"/>
              <a:pathLst>
                <a:path w="919" h="814" extrusionOk="0">
                  <a:moveTo>
                    <a:pt x="448" y="0"/>
                  </a:moveTo>
                  <a:cubicBezTo>
                    <a:pt x="304" y="0"/>
                    <a:pt x="164" y="78"/>
                    <a:pt x="99" y="213"/>
                  </a:cubicBezTo>
                  <a:cubicBezTo>
                    <a:pt x="0" y="410"/>
                    <a:pt x="76" y="649"/>
                    <a:pt x="268" y="771"/>
                  </a:cubicBezTo>
                  <a:cubicBezTo>
                    <a:pt x="324" y="800"/>
                    <a:pt x="384" y="814"/>
                    <a:pt x="445" y="814"/>
                  </a:cubicBezTo>
                  <a:cubicBezTo>
                    <a:pt x="592" y="814"/>
                    <a:pt x="739" y="731"/>
                    <a:pt x="826" y="579"/>
                  </a:cubicBezTo>
                  <a:cubicBezTo>
                    <a:pt x="919" y="381"/>
                    <a:pt x="849" y="143"/>
                    <a:pt x="628" y="44"/>
                  </a:cubicBezTo>
                  <a:cubicBezTo>
                    <a:pt x="571" y="14"/>
                    <a:pt x="509"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a:extLst>
                <a:ext uri="{FF2B5EF4-FFF2-40B4-BE49-F238E27FC236}">
                  <a16:creationId xmlns:a16="http://schemas.microsoft.com/office/drawing/2014/main" id="{AAFA75C3-C3DC-C0AB-F4C7-8A87068A9FFE}"/>
                </a:ext>
              </a:extLst>
            </p:cNvPr>
            <p:cNvSpPr/>
            <p:nvPr/>
          </p:nvSpPr>
          <p:spPr>
            <a:xfrm>
              <a:off x="3372844" y="1252823"/>
              <a:ext cx="76918" cy="10049"/>
            </a:xfrm>
            <a:custGeom>
              <a:avLst/>
              <a:gdLst/>
              <a:ahLst/>
              <a:cxnLst/>
              <a:rect l="l" t="t" r="r" b="b"/>
              <a:pathLst>
                <a:path w="3345" h="437" extrusionOk="0">
                  <a:moveTo>
                    <a:pt x="221" y="1"/>
                  </a:moveTo>
                  <a:cubicBezTo>
                    <a:pt x="99" y="1"/>
                    <a:pt x="0" y="100"/>
                    <a:pt x="0" y="216"/>
                  </a:cubicBezTo>
                  <a:cubicBezTo>
                    <a:pt x="0" y="338"/>
                    <a:pt x="99" y="437"/>
                    <a:pt x="221" y="437"/>
                  </a:cubicBezTo>
                  <a:lnTo>
                    <a:pt x="3129" y="437"/>
                  </a:lnTo>
                  <a:cubicBezTo>
                    <a:pt x="3251" y="437"/>
                    <a:pt x="3344" y="338"/>
                    <a:pt x="3344" y="216"/>
                  </a:cubicBezTo>
                  <a:cubicBezTo>
                    <a:pt x="3344" y="100"/>
                    <a:pt x="3251"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a:extLst>
                <a:ext uri="{FF2B5EF4-FFF2-40B4-BE49-F238E27FC236}">
                  <a16:creationId xmlns:a16="http://schemas.microsoft.com/office/drawing/2014/main" id="{0619B037-728D-3D4F-67FB-8BE068DACE21}"/>
                </a:ext>
              </a:extLst>
            </p:cNvPr>
            <p:cNvSpPr/>
            <p:nvPr/>
          </p:nvSpPr>
          <p:spPr>
            <a:xfrm>
              <a:off x="3462042" y="1252823"/>
              <a:ext cx="26237" cy="10049"/>
            </a:xfrm>
            <a:custGeom>
              <a:avLst/>
              <a:gdLst/>
              <a:ahLst/>
              <a:cxnLst/>
              <a:rect l="l" t="t" r="r" b="b"/>
              <a:pathLst>
                <a:path w="1141" h="437" extrusionOk="0">
                  <a:moveTo>
                    <a:pt x="216" y="1"/>
                  </a:moveTo>
                  <a:cubicBezTo>
                    <a:pt x="99" y="1"/>
                    <a:pt x="0" y="100"/>
                    <a:pt x="0" y="216"/>
                  </a:cubicBezTo>
                  <a:cubicBezTo>
                    <a:pt x="0" y="338"/>
                    <a:pt x="99" y="437"/>
                    <a:pt x="216" y="437"/>
                  </a:cubicBezTo>
                  <a:lnTo>
                    <a:pt x="919" y="437"/>
                  </a:lnTo>
                  <a:cubicBezTo>
                    <a:pt x="1041" y="437"/>
                    <a:pt x="1140" y="338"/>
                    <a:pt x="1140" y="216"/>
                  </a:cubicBezTo>
                  <a:cubicBezTo>
                    <a:pt x="1140" y="100"/>
                    <a:pt x="104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a:extLst>
                <a:ext uri="{FF2B5EF4-FFF2-40B4-BE49-F238E27FC236}">
                  <a16:creationId xmlns:a16="http://schemas.microsoft.com/office/drawing/2014/main" id="{88F93D6B-EB46-241C-D8B3-4D14150A5A9C}"/>
                </a:ext>
              </a:extLst>
            </p:cNvPr>
            <p:cNvSpPr/>
            <p:nvPr/>
          </p:nvSpPr>
          <p:spPr>
            <a:xfrm>
              <a:off x="3501616" y="1252823"/>
              <a:ext cx="47899" cy="10049"/>
            </a:xfrm>
            <a:custGeom>
              <a:avLst/>
              <a:gdLst/>
              <a:ahLst/>
              <a:cxnLst/>
              <a:rect l="l" t="t" r="r" b="b"/>
              <a:pathLst>
                <a:path w="2083" h="437" extrusionOk="0">
                  <a:moveTo>
                    <a:pt x="216" y="1"/>
                  </a:moveTo>
                  <a:cubicBezTo>
                    <a:pt x="94" y="1"/>
                    <a:pt x="1" y="100"/>
                    <a:pt x="1" y="216"/>
                  </a:cubicBezTo>
                  <a:cubicBezTo>
                    <a:pt x="1" y="338"/>
                    <a:pt x="94" y="437"/>
                    <a:pt x="216" y="437"/>
                  </a:cubicBezTo>
                  <a:lnTo>
                    <a:pt x="1868" y="437"/>
                  </a:lnTo>
                  <a:cubicBezTo>
                    <a:pt x="1984" y="437"/>
                    <a:pt x="2083" y="338"/>
                    <a:pt x="2083" y="216"/>
                  </a:cubicBezTo>
                  <a:cubicBezTo>
                    <a:pt x="2083" y="100"/>
                    <a:pt x="1984"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a:extLst>
                <a:ext uri="{FF2B5EF4-FFF2-40B4-BE49-F238E27FC236}">
                  <a16:creationId xmlns:a16="http://schemas.microsoft.com/office/drawing/2014/main" id="{744FB629-EF06-3910-8729-F9E0BAD0F4C4}"/>
                </a:ext>
              </a:extLst>
            </p:cNvPr>
            <p:cNvSpPr/>
            <p:nvPr/>
          </p:nvSpPr>
          <p:spPr>
            <a:xfrm>
              <a:off x="3372844" y="1277290"/>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a:extLst>
                <a:ext uri="{FF2B5EF4-FFF2-40B4-BE49-F238E27FC236}">
                  <a16:creationId xmlns:a16="http://schemas.microsoft.com/office/drawing/2014/main" id="{18825D90-AD22-1078-F4DD-DDC2C9CAE7BE}"/>
                </a:ext>
              </a:extLst>
            </p:cNvPr>
            <p:cNvSpPr/>
            <p:nvPr/>
          </p:nvSpPr>
          <p:spPr>
            <a:xfrm>
              <a:off x="3424721" y="1277290"/>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a:extLst>
                <a:ext uri="{FF2B5EF4-FFF2-40B4-BE49-F238E27FC236}">
                  <a16:creationId xmlns:a16="http://schemas.microsoft.com/office/drawing/2014/main" id="{E4ADC8F7-3A38-78D1-32CE-148D7682035B}"/>
                </a:ext>
              </a:extLst>
            </p:cNvPr>
            <p:cNvSpPr/>
            <p:nvPr/>
          </p:nvSpPr>
          <p:spPr>
            <a:xfrm>
              <a:off x="3579592" y="1277290"/>
              <a:ext cx="57396" cy="10072"/>
            </a:xfrm>
            <a:custGeom>
              <a:avLst/>
              <a:gdLst/>
              <a:ahLst/>
              <a:cxnLst/>
              <a:rect l="l" t="t" r="r" b="b"/>
              <a:pathLst>
                <a:path w="2496" h="438" extrusionOk="0">
                  <a:moveTo>
                    <a:pt x="221" y="1"/>
                  </a:moveTo>
                  <a:cubicBezTo>
                    <a:pt x="99" y="1"/>
                    <a:pt x="0" y="100"/>
                    <a:pt x="0" y="222"/>
                  </a:cubicBezTo>
                  <a:cubicBezTo>
                    <a:pt x="0" y="344"/>
                    <a:pt x="99" y="437"/>
                    <a:pt x="221" y="437"/>
                  </a:cubicBezTo>
                  <a:lnTo>
                    <a:pt x="2280" y="437"/>
                  </a:lnTo>
                  <a:cubicBezTo>
                    <a:pt x="2402" y="437"/>
                    <a:pt x="2495" y="344"/>
                    <a:pt x="2495" y="222"/>
                  </a:cubicBezTo>
                  <a:cubicBezTo>
                    <a:pt x="2495" y="100"/>
                    <a:pt x="2402"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a:extLst>
                <a:ext uri="{FF2B5EF4-FFF2-40B4-BE49-F238E27FC236}">
                  <a16:creationId xmlns:a16="http://schemas.microsoft.com/office/drawing/2014/main" id="{4D506EDD-D5A0-86D2-45C4-C33D2E4A7F9A}"/>
                </a:ext>
              </a:extLst>
            </p:cNvPr>
            <p:cNvSpPr/>
            <p:nvPr/>
          </p:nvSpPr>
          <p:spPr>
            <a:xfrm>
              <a:off x="3479817" y="1277290"/>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a:extLst>
                <a:ext uri="{FF2B5EF4-FFF2-40B4-BE49-F238E27FC236}">
                  <a16:creationId xmlns:a16="http://schemas.microsoft.com/office/drawing/2014/main" id="{681B037C-9F62-D7A0-4E01-38F9CD488861}"/>
                </a:ext>
              </a:extLst>
            </p:cNvPr>
            <p:cNvSpPr/>
            <p:nvPr/>
          </p:nvSpPr>
          <p:spPr>
            <a:xfrm>
              <a:off x="3372844" y="1353128"/>
              <a:ext cx="21270" cy="10049"/>
            </a:xfrm>
            <a:custGeom>
              <a:avLst/>
              <a:gdLst/>
              <a:ahLst/>
              <a:cxnLst/>
              <a:rect l="l" t="t" r="r" b="b"/>
              <a:pathLst>
                <a:path w="925" h="437" extrusionOk="0">
                  <a:moveTo>
                    <a:pt x="221" y="0"/>
                  </a:moveTo>
                  <a:cubicBezTo>
                    <a:pt x="99" y="0"/>
                    <a:pt x="0" y="99"/>
                    <a:pt x="0" y="216"/>
                  </a:cubicBezTo>
                  <a:cubicBezTo>
                    <a:pt x="0" y="338"/>
                    <a:pt x="99" y="437"/>
                    <a:pt x="221" y="437"/>
                  </a:cubicBezTo>
                  <a:lnTo>
                    <a:pt x="704" y="437"/>
                  </a:lnTo>
                  <a:cubicBezTo>
                    <a:pt x="826" y="437"/>
                    <a:pt x="925" y="338"/>
                    <a:pt x="925" y="216"/>
                  </a:cubicBezTo>
                  <a:cubicBezTo>
                    <a:pt x="925" y="99"/>
                    <a:pt x="82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a:extLst>
                <a:ext uri="{FF2B5EF4-FFF2-40B4-BE49-F238E27FC236}">
                  <a16:creationId xmlns:a16="http://schemas.microsoft.com/office/drawing/2014/main" id="{021866EE-D58B-56B3-C009-9995AD6FDD44}"/>
                </a:ext>
              </a:extLst>
            </p:cNvPr>
            <p:cNvSpPr/>
            <p:nvPr/>
          </p:nvSpPr>
          <p:spPr>
            <a:xfrm>
              <a:off x="3406279" y="1353128"/>
              <a:ext cx="82000" cy="10049"/>
            </a:xfrm>
            <a:custGeom>
              <a:avLst/>
              <a:gdLst/>
              <a:ahLst/>
              <a:cxnLst/>
              <a:rect l="l" t="t" r="r" b="b"/>
              <a:pathLst>
                <a:path w="3566" h="437" extrusionOk="0">
                  <a:moveTo>
                    <a:pt x="221" y="0"/>
                  </a:moveTo>
                  <a:cubicBezTo>
                    <a:pt x="99" y="0"/>
                    <a:pt x="0" y="99"/>
                    <a:pt x="0" y="216"/>
                  </a:cubicBezTo>
                  <a:cubicBezTo>
                    <a:pt x="0" y="338"/>
                    <a:pt x="99" y="437"/>
                    <a:pt x="221" y="437"/>
                  </a:cubicBezTo>
                  <a:lnTo>
                    <a:pt x="3344" y="437"/>
                  </a:lnTo>
                  <a:cubicBezTo>
                    <a:pt x="3466" y="437"/>
                    <a:pt x="3565" y="338"/>
                    <a:pt x="3565" y="216"/>
                  </a:cubicBezTo>
                  <a:cubicBezTo>
                    <a:pt x="3565" y="99"/>
                    <a:pt x="3466"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a:extLst>
                <a:ext uri="{FF2B5EF4-FFF2-40B4-BE49-F238E27FC236}">
                  <a16:creationId xmlns:a16="http://schemas.microsoft.com/office/drawing/2014/main" id="{6472A317-0AA5-6887-D32A-2A60170AAEE7}"/>
                </a:ext>
              </a:extLst>
            </p:cNvPr>
            <p:cNvSpPr/>
            <p:nvPr/>
          </p:nvSpPr>
          <p:spPr>
            <a:xfrm>
              <a:off x="3501616" y="1353128"/>
              <a:ext cx="47899" cy="10049"/>
            </a:xfrm>
            <a:custGeom>
              <a:avLst/>
              <a:gdLst/>
              <a:ahLst/>
              <a:cxnLst/>
              <a:rect l="l" t="t" r="r" b="b"/>
              <a:pathLst>
                <a:path w="2083" h="437" extrusionOk="0">
                  <a:moveTo>
                    <a:pt x="216" y="0"/>
                  </a:moveTo>
                  <a:cubicBezTo>
                    <a:pt x="94" y="0"/>
                    <a:pt x="1" y="99"/>
                    <a:pt x="1" y="216"/>
                  </a:cubicBezTo>
                  <a:cubicBezTo>
                    <a:pt x="1" y="338"/>
                    <a:pt x="94" y="437"/>
                    <a:pt x="216" y="437"/>
                  </a:cubicBezTo>
                  <a:lnTo>
                    <a:pt x="1868" y="437"/>
                  </a:lnTo>
                  <a:cubicBezTo>
                    <a:pt x="1984" y="437"/>
                    <a:pt x="2083" y="338"/>
                    <a:pt x="2083" y="216"/>
                  </a:cubicBezTo>
                  <a:cubicBezTo>
                    <a:pt x="2083" y="99"/>
                    <a:pt x="1984"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a:extLst>
                <a:ext uri="{FF2B5EF4-FFF2-40B4-BE49-F238E27FC236}">
                  <a16:creationId xmlns:a16="http://schemas.microsoft.com/office/drawing/2014/main" id="{BA81E083-5638-74E6-49CB-5322EA2322AA}"/>
                </a:ext>
              </a:extLst>
            </p:cNvPr>
            <p:cNvSpPr/>
            <p:nvPr/>
          </p:nvSpPr>
          <p:spPr>
            <a:xfrm>
              <a:off x="3372844" y="1378123"/>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a:extLst>
                <a:ext uri="{FF2B5EF4-FFF2-40B4-BE49-F238E27FC236}">
                  <a16:creationId xmlns:a16="http://schemas.microsoft.com/office/drawing/2014/main" id="{19ECFB6A-C553-EAA3-A681-11285F104BBD}"/>
                </a:ext>
              </a:extLst>
            </p:cNvPr>
            <p:cNvSpPr/>
            <p:nvPr/>
          </p:nvSpPr>
          <p:spPr>
            <a:xfrm>
              <a:off x="3424721" y="1378123"/>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a:extLst>
                <a:ext uri="{FF2B5EF4-FFF2-40B4-BE49-F238E27FC236}">
                  <a16:creationId xmlns:a16="http://schemas.microsoft.com/office/drawing/2014/main" id="{93F89E52-5E6C-92F1-68FC-739F9F8C4225}"/>
                </a:ext>
              </a:extLst>
            </p:cNvPr>
            <p:cNvSpPr/>
            <p:nvPr/>
          </p:nvSpPr>
          <p:spPr>
            <a:xfrm>
              <a:off x="3579592" y="1378123"/>
              <a:ext cx="28514" cy="10072"/>
            </a:xfrm>
            <a:custGeom>
              <a:avLst/>
              <a:gdLst/>
              <a:ahLst/>
              <a:cxnLst/>
              <a:rect l="l" t="t" r="r" b="b"/>
              <a:pathLst>
                <a:path w="1240" h="438" extrusionOk="0">
                  <a:moveTo>
                    <a:pt x="221" y="1"/>
                  </a:moveTo>
                  <a:cubicBezTo>
                    <a:pt x="99" y="1"/>
                    <a:pt x="0" y="100"/>
                    <a:pt x="0" y="222"/>
                  </a:cubicBezTo>
                  <a:cubicBezTo>
                    <a:pt x="0" y="344"/>
                    <a:pt x="99" y="437"/>
                    <a:pt x="221" y="437"/>
                  </a:cubicBezTo>
                  <a:lnTo>
                    <a:pt x="1018" y="437"/>
                  </a:lnTo>
                  <a:cubicBezTo>
                    <a:pt x="1140" y="437"/>
                    <a:pt x="1239" y="344"/>
                    <a:pt x="1239" y="222"/>
                  </a:cubicBezTo>
                  <a:cubicBezTo>
                    <a:pt x="1239" y="100"/>
                    <a:pt x="114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a:extLst>
                <a:ext uri="{FF2B5EF4-FFF2-40B4-BE49-F238E27FC236}">
                  <a16:creationId xmlns:a16="http://schemas.microsoft.com/office/drawing/2014/main" id="{EC4F8FC0-62F4-7DA2-F27B-F73D1485F563}"/>
                </a:ext>
              </a:extLst>
            </p:cNvPr>
            <p:cNvSpPr/>
            <p:nvPr/>
          </p:nvSpPr>
          <p:spPr>
            <a:xfrm>
              <a:off x="3479817" y="1378123"/>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a:extLst>
                <a:ext uri="{FF2B5EF4-FFF2-40B4-BE49-F238E27FC236}">
                  <a16:creationId xmlns:a16="http://schemas.microsoft.com/office/drawing/2014/main" id="{5196FC87-B668-EBFC-B8A4-65C59CC80DF2}"/>
                </a:ext>
              </a:extLst>
            </p:cNvPr>
            <p:cNvSpPr/>
            <p:nvPr/>
          </p:nvSpPr>
          <p:spPr>
            <a:xfrm>
              <a:off x="3409084" y="1303504"/>
              <a:ext cx="77447" cy="10049"/>
            </a:xfrm>
            <a:custGeom>
              <a:avLst/>
              <a:gdLst/>
              <a:ahLst/>
              <a:cxnLst/>
              <a:rect l="l" t="t" r="r" b="b"/>
              <a:pathLst>
                <a:path w="3368" h="437" extrusionOk="0">
                  <a:moveTo>
                    <a:pt x="221" y="1"/>
                  </a:moveTo>
                  <a:cubicBezTo>
                    <a:pt x="99" y="1"/>
                    <a:pt x="0" y="100"/>
                    <a:pt x="0" y="222"/>
                  </a:cubicBezTo>
                  <a:cubicBezTo>
                    <a:pt x="0" y="338"/>
                    <a:pt x="99" y="437"/>
                    <a:pt x="221" y="437"/>
                  </a:cubicBezTo>
                  <a:lnTo>
                    <a:pt x="3129" y="437"/>
                  </a:lnTo>
                  <a:cubicBezTo>
                    <a:pt x="3245" y="437"/>
                    <a:pt x="3368" y="338"/>
                    <a:pt x="3368" y="222"/>
                  </a:cubicBezTo>
                  <a:cubicBezTo>
                    <a:pt x="3368" y="100"/>
                    <a:pt x="3245"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a:extLst>
                <a:ext uri="{FF2B5EF4-FFF2-40B4-BE49-F238E27FC236}">
                  <a16:creationId xmlns:a16="http://schemas.microsoft.com/office/drawing/2014/main" id="{6AFE940F-6199-42C6-7BD3-E95DB6793D14}"/>
                </a:ext>
              </a:extLst>
            </p:cNvPr>
            <p:cNvSpPr/>
            <p:nvPr/>
          </p:nvSpPr>
          <p:spPr>
            <a:xfrm>
              <a:off x="3498811" y="1303504"/>
              <a:ext cx="24490" cy="10049"/>
            </a:xfrm>
            <a:custGeom>
              <a:avLst/>
              <a:gdLst/>
              <a:ahLst/>
              <a:cxnLst/>
              <a:rect l="l" t="t" r="r" b="b"/>
              <a:pathLst>
                <a:path w="1065" h="437" extrusionOk="0">
                  <a:moveTo>
                    <a:pt x="216" y="1"/>
                  </a:moveTo>
                  <a:cubicBezTo>
                    <a:pt x="100" y="1"/>
                    <a:pt x="1" y="100"/>
                    <a:pt x="1" y="222"/>
                  </a:cubicBezTo>
                  <a:cubicBezTo>
                    <a:pt x="1" y="338"/>
                    <a:pt x="100" y="437"/>
                    <a:pt x="216" y="437"/>
                  </a:cubicBezTo>
                  <a:lnTo>
                    <a:pt x="850" y="437"/>
                  </a:lnTo>
                  <a:cubicBezTo>
                    <a:pt x="972" y="437"/>
                    <a:pt x="1065" y="338"/>
                    <a:pt x="1065" y="222"/>
                  </a:cubicBezTo>
                  <a:cubicBezTo>
                    <a:pt x="1065" y="100"/>
                    <a:pt x="972"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a:extLst>
                <a:ext uri="{FF2B5EF4-FFF2-40B4-BE49-F238E27FC236}">
                  <a16:creationId xmlns:a16="http://schemas.microsoft.com/office/drawing/2014/main" id="{CB9882A2-D286-E84A-B78A-8432C2878CAF}"/>
                </a:ext>
              </a:extLst>
            </p:cNvPr>
            <p:cNvSpPr/>
            <p:nvPr/>
          </p:nvSpPr>
          <p:spPr>
            <a:xfrm>
              <a:off x="3535580" y="1303504"/>
              <a:ext cx="50175" cy="10049"/>
            </a:xfrm>
            <a:custGeom>
              <a:avLst/>
              <a:gdLst/>
              <a:ahLst/>
              <a:cxnLst/>
              <a:rect l="l" t="t" r="r" b="b"/>
              <a:pathLst>
                <a:path w="2182" h="437" extrusionOk="0">
                  <a:moveTo>
                    <a:pt x="216" y="1"/>
                  </a:moveTo>
                  <a:cubicBezTo>
                    <a:pt x="100" y="1"/>
                    <a:pt x="1" y="100"/>
                    <a:pt x="1" y="222"/>
                  </a:cubicBezTo>
                  <a:cubicBezTo>
                    <a:pt x="1" y="338"/>
                    <a:pt x="100" y="437"/>
                    <a:pt x="216" y="437"/>
                  </a:cubicBezTo>
                  <a:lnTo>
                    <a:pt x="1961" y="437"/>
                  </a:lnTo>
                  <a:cubicBezTo>
                    <a:pt x="2083" y="437"/>
                    <a:pt x="2182" y="338"/>
                    <a:pt x="2182" y="222"/>
                  </a:cubicBezTo>
                  <a:cubicBezTo>
                    <a:pt x="2182" y="100"/>
                    <a:pt x="2083" y="1"/>
                    <a:pt x="1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a:extLst>
                <a:ext uri="{FF2B5EF4-FFF2-40B4-BE49-F238E27FC236}">
                  <a16:creationId xmlns:a16="http://schemas.microsoft.com/office/drawing/2014/main" id="{118B8D24-1232-EFE4-7DD7-68648CA76260}"/>
                </a:ext>
              </a:extLst>
            </p:cNvPr>
            <p:cNvSpPr/>
            <p:nvPr/>
          </p:nvSpPr>
          <p:spPr>
            <a:xfrm>
              <a:off x="3409084" y="1327994"/>
              <a:ext cx="40149" cy="10049"/>
            </a:xfrm>
            <a:custGeom>
              <a:avLst/>
              <a:gdLst/>
              <a:ahLst/>
              <a:cxnLst/>
              <a:rect l="l" t="t" r="r" b="b"/>
              <a:pathLst>
                <a:path w="1746" h="437" extrusionOk="0">
                  <a:moveTo>
                    <a:pt x="221" y="0"/>
                  </a:moveTo>
                  <a:cubicBezTo>
                    <a:pt x="99" y="0"/>
                    <a:pt x="0" y="99"/>
                    <a:pt x="0" y="221"/>
                  </a:cubicBezTo>
                  <a:cubicBezTo>
                    <a:pt x="0" y="343"/>
                    <a:pt x="99" y="436"/>
                    <a:pt x="221" y="436"/>
                  </a:cubicBezTo>
                  <a:lnTo>
                    <a:pt x="1530" y="436"/>
                  </a:lnTo>
                  <a:cubicBezTo>
                    <a:pt x="1646" y="436"/>
                    <a:pt x="1745" y="343"/>
                    <a:pt x="1745" y="221"/>
                  </a:cubicBezTo>
                  <a:cubicBezTo>
                    <a:pt x="1745" y="99"/>
                    <a:pt x="1646"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a:extLst>
                <a:ext uri="{FF2B5EF4-FFF2-40B4-BE49-F238E27FC236}">
                  <a16:creationId xmlns:a16="http://schemas.microsoft.com/office/drawing/2014/main" id="{38F80DC8-F9C2-BFFD-8F3F-2155999F1FEA}"/>
                </a:ext>
              </a:extLst>
            </p:cNvPr>
            <p:cNvSpPr/>
            <p:nvPr/>
          </p:nvSpPr>
          <p:spPr>
            <a:xfrm>
              <a:off x="3461513" y="1327994"/>
              <a:ext cx="66869" cy="10049"/>
            </a:xfrm>
            <a:custGeom>
              <a:avLst/>
              <a:gdLst/>
              <a:ahLst/>
              <a:cxnLst/>
              <a:rect l="l" t="t" r="r" b="b"/>
              <a:pathLst>
                <a:path w="2908" h="437" extrusionOk="0">
                  <a:moveTo>
                    <a:pt x="215" y="0"/>
                  </a:moveTo>
                  <a:cubicBezTo>
                    <a:pt x="93" y="0"/>
                    <a:pt x="0" y="99"/>
                    <a:pt x="0" y="221"/>
                  </a:cubicBezTo>
                  <a:cubicBezTo>
                    <a:pt x="0" y="343"/>
                    <a:pt x="93" y="436"/>
                    <a:pt x="215" y="436"/>
                  </a:cubicBezTo>
                  <a:lnTo>
                    <a:pt x="2687" y="436"/>
                  </a:lnTo>
                  <a:cubicBezTo>
                    <a:pt x="2809" y="436"/>
                    <a:pt x="2908" y="343"/>
                    <a:pt x="2908" y="221"/>
                  </a:cubicBezTo>
                  <a:cubicBezTo>
                    <a:pt x="2908" y="99"/>
                    <a:pt x="2809" y="0"/>
                    <a:pt x="2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a:extLst>
                <a:ext uri="{FF2B5EF4-FFF2-40B4-BE49-F238E27FC236}">
                  <a16:creationId xmlns:a16="http://schemas.microsoft.com/office/drawing/2014/main" id="{C2EAE5D3-20B5-0F79-E0FE-DA98734A8113}"/>
                </a:ext>
              </a:extLst>
            </p:cNvPr>
            <p:cNvSpPr/>
            <p:nvPr/>
          </p:nvSpPr>
          <p:spPr>
            <a:xfrm>
              <a:off x="3539995" y="1327994"/>
              <a:ext cx="63558" cy="10049"/>
            </a:xfrm>
            <a:custGeom>
              <a:avLst/>
              <a:gdLst/>
              <a:ahLst/>
              <a:cxnLst/>
              <a:rect l="l" t="t" r="r" b="b"/>
              <a:pathLst>
                <a:path w="2764" h="437" extrusionOk="0">
                  <a:moveTo>
                    <a:pt x="222" y="0"/>
                  </a:moveTo>
                  <a:cubicBezTo>
                    <a:pt x="100" y="0"/>
                    <a:pt x="1" y="99"/>
                    <a:pt x="1" y="221"/>
                  </a:cubicBezTo>
                  <a:cubicBezTo>
                    <a:pt x="1" y="343"/>
                    <a:pt x="100" y="436"/>
                    <a:pt x="222" y="436"/>
                  </a:cubicBezTo>
                  <a:lnTo>
                    <a:pt x="2548" y="436"/>
                  </a:lnTo>
                  <a:cubicBezTo>
                    <a:pt x="2670" y="436"/>
                    <a:pt x="2763" y="343"/>
                    <a:pt x="2763" y="221"/>
                  </a:cubicBezTo>
                  <a:cubicBezTo>
                    <a:pt x="2763" y="99"/>
                    <a:pt x="2670" y="0"/>
                    <a:pt x="2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0">
            <a:extLst>
              <a:ext uri="{FF2B5EF4-FFF2-40B4-BE49-F238E27FC236}">
                <a16:creationId xmlns:a16="http://schemas.microsoft.com/office/drawing/2014/main" id="{E43DB0C9-664E-4A81-CBDF-1612ADF5BBBB}"/>
              </a:ext>
            </a:extLst>
          </p:cNvPr>
          <p:cNvGrpSpPr/>
          <p:nvPr/>
        </p:nvGrpSpPr>
        <p:grpSpPr>
          <a:xfrm>
            <a:off x="6096822" y="1186885"/>
            <a:ext cx="2171206" cy="3428826"/>
            <a:chOff x="6096822" y="1186885"/>
            <a:chExt cx="2171206" cy="3428826"/>
          </a:xfrm>
        </p:grpSpPr>
        <p:sp>
          <p:nvSpPr>
            <p:cNvPr id="1651" name="Google Shape;1651;p50">
              <a:extLst>
                <a:ext uri="{FF2B5EF4-FFF2-40B4-BE49-F238E27FC236}">
                  <a16:creationId xmlns:a16="http://schemas.microsoft.com/office/drawing/2014/main" id="{E7B80FFF-9BDB-CDA9-942A-ABE252DA2463}"/>
                </a:ext>
              </a:extLst>
            </p:cNvPr>
            <p:cNvSpPr/>
            <p:nvPr/>
          </p:nvSpPr>
          <p:spPr>
            <a:xfrm>
              <a:off x="6146800" y="1908200"/>
              <a:ext cx="2121227" cy="1883711"/>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0">
              <a:extLst>
                <a:ext uri="{FF2B5EF4-FFF2-40B4-BE49-F238E27FC236}">
                  <a16:creationId xmlns:a16="http://schemas.microsoft.com/office/drawing/2014/main" id="{8F75306F-8330-2636-7196-1ACC3715CB2B}"/>
                </a:ext>
              </a:extLst>
            </p:cNvPr>
            <p:cNvGrpSpPr/>
            <p:nvPr/>
          </p:nvGrpSpPr>
          <p:grpSpPr>
            <a:xfrm>
              <a:off x="7012401" y="1186885"/>
              <a:ext cx="598344" cy="498891"/>
              <a:chOff x="2715768" y="1997386"/>
              <a:chExt cx="269330" cy="224564"/>
            </a:xfrm>
          </p:grpSpPr>
          <p:sp>
            <p:nvSpPr>
              <p:cNvPr id="1653" name="Google Shape;1653;p50">
                <a:extLst>
                  <a:ext uri="{FF2B5EF4-FFF2-40B4-BE49-F238E27FC236}">
                    <a16:creationId xmlns:a16="http://schemas.microsoft.com/office/drawing/2014/main" id="{F30CE026-802B-71E6-C061-EB60AF78F504}"/>
                  </a:ext>
                </a:extLst>
              </p:cNvPr>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a:extLst>
                  <a:ext uri="{FF2B5EF4-FFF2-40B4-BE49-F238E27FC236}">
                    <a16:creationId xmlns:a16="http://schemas.microsoft.com/office/drawing/2014/main" id="{C08DE3B9-1323-28B5-8295-6EA385708C9C}"/>
                  </a:ext>
                </a:extLst>
              </p:cNvPr>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a:extLst>
                  <a:ext uri="{FF2B5EF4-FFF2-40B4-BE49-F238E27FC236}">
                    <a16:creationId xmlns:a16="http://schemas.microsoft.com/office/drawing/2014/main" id="{45384373-CAAF-DC87-54A1-005B74D87FFA}"/>
                  </a:ext>
                </a:extLst>
              </p:cNvPr>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a:extLst>
                  <a:ext uri="{FF2B5EF4-FFF2-40B4-BE49-F238E27FC236}">
                    <a16:creationId xmlns:a16="http://schemas.microsoft.com/office/drawing/2014/main" id="{613AE82C-BE9B-0248-DA6D-A655AB1AC184}"/>
                  </a:ext>
                </a:extLst>
              </p:cNvPr>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a:extLst>
                  <a:ext uri="{FF2B5EF4-FFF2-40B4-BE49-F238E27FC236}">
                    <a16:creationId xmlns:a16="http://schemas.microsoft.com/office/drawing/2014/main" id="{78F67CD7-7FDC-FAAD-BB2C-91D85FE6F8AD}"/>
                  </a:ext>
                </a:extLst>
              </p:cNvPr>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50">
              <a:extLst>
                <a:ext uri="{FF2B5EF4-FFF2-40B4-BE49-F238E27FC236}">
                  <a16:creationId xmlns:a16="http://schemas.microsoft.com/office/drawing/2014/main" id="{96D9CC6C-E13C-6CB1-25A9-FE7CA04C0374}"/>
                </a:ext>
              </a:extLst>
            </p:cNvPr>
            <p:cNvGrpSpPr/>
            <p:nvPr/>
          </p:nvGrpSpPr>
          <p:grpSpPr>
            <a:xfrm>
              <a:off x="7517490" y="1854920"/>
              <a:ext cx="388315" cy="333067"/>
              <a:chOff x="-2044960" y="2439570"/>
              <a:chExt cx="388315" cy="333067"/>
            </a:xfrm>
          </p:grpSpPr>
          <p:sp>
            <p:nvSpPr>
              <p:cNvPr id="1659" name="Google Shape;1659;p50">
                <a:extLst>
                  <a:ext uri="{FF2B5EF4-FFF2-40B4-BE49-F238E27FC236}">
                    <a16:creationId xmlns:a16="http://schemas.microsoft.com/office/drawing/2014/main" id="{A2DAE865-4C24-6B93-A62E-4C945AC3FEBA}"/>
                  </a:ext>
                </a:extLst>
              </p:cNvPr>
              <p:cNvSpPr/>
              <p:nvPr/>
            </p:nvSpPr>
            <p:spPr>
              <a:xfrm>
                <a:off x="-2044960" y="2439570"/>
                <a:ext cx="388315" cy="333067"/>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a:extLst>
                  <a:ext uri="{FF2B5EF4-FFF2-40B4-BE49-F238E27FC236}">
                    <a16:creationId xmlns:a16="http://schemas.microsoft.com/office/drawing/2014/main" id="{D4F8B475-7BE7-E5E2-8864-DB5D4266C1E5}"/>
                  </a:ext>
                </a:extLst>
              </p:cNvPr>
              <p:cNvSpPr/>
              <p:nvPr/>
            </p:nvSpPr>
            <p:spPr>
              <a:xfrm>
                <a:off x="-1734359" y="2606296"/>
                <a:ext cx="46303" cy="35705"/>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a:extLst>
                  <a:ext uri="{FF2B5EF4-FFF2-40B4-BE49-F238E27FC236}">
                    <a16:creationId xmlns:a16="http://schemas.microsoft.com/office/drawing/2014/main" id="{0DB059B4-D8EA-C1F2-D38A-594E64FD756A}"/>
                  </a:ext>
                </a:extLst>
              </p:cNvPr>
              <p:cNvSpPr/>
              <p:nvPr/>
            </p:nvSpPr>
            <p:spPr>
              <a:xfrm>
                <a:off x="-1944984" y="2572770"/>
                <a:ext cx="66598" cy="60134"/>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a:extLst>
                  <a:ext uri="{FF2B5EF4-FFF2-40B4-BE49-F238E27FC236}">
                    <a16:creationId xmlns:a16="http://schemas.microsoft.com/office/drawing/2014/main" id="{173EB7D7-27A5-9D9C-B1A7-7C899805BDAE}"/>
                  </a:ext>
                </a:extLst>
              </p:cNvPr>
              <p:cNvSpPr/>
              <p:nvPr/>
            </p:nvSpPr>
            <p:spPr>
              <a:xfrm>
                <a:off x="-1980615" y="2524361"/>
                <a:ext cx="39989" cy="13380"/>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a:extLst>
                  <a:ext uri="{FF2B5EF4-FFF2-40B4-BE49-F238E27FC236}">
                    <a16:creationId xmlns:a16="http://schemas.microsoft.com/office/drawing/2014/main" id="{D086F577-9AD0-3400-2E2D-89B5555D88E3}"/>
                  </a:ext>
                </a:extLst>
              </p:cNvPr>
              <p:cNvSpPr/>
              <p:nvPr/>
            </p:nvSpPr>
            <p:spPr>
              <a:xfrm>
                <a:off x="-1911985" y="2479710"/>
                <a:ext cx="49009" cy="53219"/>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a:extLst>
                  <a:ext uri="{FF2B5EF4-FFF2-40B4-BE49-F238E27FC236}">
                    <a16:creationId xmlns:a16="http://schemas.microsoft.com/office/drawing/2014/main" id="{187433A2-ADF8-54E6-214E-7D0B9571A9BA}"/>
                  </a:ext>
                </a:extLst>
              </p:cNvPr>
              <p:cNvSpPr/>
              <p:nvPr/>
            </p:nvSpPr>
            <p:spPr>
              <a:xfrm>
                <a:off x="-1916269" y="2621706"/>
                <a:ext cx="49009" cy="42094"/>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a:extLst>
                  <a:ext uri="{FF2B5EF4-FFF2-40B4-BE49-F238E27FC236}">
                    <a16:creationId xmlns:a16="http://schemas.microsoft.com/office/drawing/2014/main" id="{E62C07A3-E1F1-4256-2262-753C06B942D2}"/>
                  </a:ext>
                </a:extLst>
              </p:cNvPr>
              <p:cNvSpPr/>
              <p:nvPr/>
            </p:nvSpPr>
            <p:spPr>
              <a:xfrm>
                <a:off x="-2009329" y="2550971"/>
                <a:ext cx="33600" cy="53219"/>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a:extLst>
                  <a:ext uri="{FF2B5EF4-FFF2-40B4-BE49-F238E27FC236}">
                    <a16:creationId xmlns:a16="http://schemas.microsoft.com/office/drawing/2014/main" id="{A709EFB4-DE5D-060C-FDB7-2E83F4A2F02A}"/>
                  </a:ext>
                </a:extLst>
              </p:cNvPr>
              <p:cNvSpPr/>
              <p:nvPr/>
            </p:nvSpPr>
            <p:spPr>
              <a:xfrm>
                <a:off x="-1752475" y="2652525"/>
                <a:ext cx="39989" cy="24505"/>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a:extLst>
                  <a:ext uri="{FF2B5EF4-FFF2-40B4-BE49-F238E27FC236}">
                    <a16:creationId xmlns:a16="http://schemas.microsoft.com/office/drawing/2014/main" id="{FD122964-847A-1C70-9136-8B39DDFAFC95}"/>
                  </a:ext>
                </a:extLst>
              </p:cNvPr>
              <p:cNvSpPr/>
              <p:nvPr/>
            </p:nvSpPr>
            <p:spPr>
              <a:xfrm>
                <a:off x="-1785399" y="2495947"/>
                <a:ext cx="66523" cy="17364"/>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a:extLst>
                  <a:ext uri="{FF2B5EF4-FFF2-40B4-BE49-F238E27FC236}">
                    <a16:creationId xmlns:a16="http://schemas.microsoft.com/office/drawing/2014/main" id="{015DC8D7-DBB6-895D-85FF-DD10C19A04AF}"/>
                  </a:ext>
                </a:extLst>
              </p:cNvPr>
              <p:cNvSpPr/>
              <p:nvPr/>
            </p:nvSpPr>
            <p:spPr>
              <a:xfrm>
                <a:off x="-1709929" y="2533532"/>
                <a:ext cx="24054" cy="41943"/>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a:extLst>
                  <a:ext uri="{FF2B5EF4-FFF2-40B4-BE49-F238E27FC236}">
                    <a16:creationId xmlns:a16="http://schemas.microsoft.com/office/drawing/2014/main" id="{A0AAA707-9E6C-5596-7CA2-FD62DFBFB783}"/>
                  </a:ext>
                </a:extLst>
              </p:cNvPr>
              <p:cNvSpPr/>
              <p:nvPr/>
            </p:nvSpPr>
            <p:spPr>
              <a:xfrm>
                <a:off x="-1836514" y="2551948"/>
                <a:ext cx="51189" cy="63441"/>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a:extLst>
                  <a:ext uri="{FF2B5EF4-FFF2-40B4-BE49-F238E27FC236}">
                    <a16:creationId xmlns:a16="http://schemas.microsoft.com/office/drawing/2014/main" id="{6CA5CB99-1E7F-EB72-986F-B003E4C7DE2C}"/>
                  </a:ext>
                </a:extLst>
              </p:cNvPr>
              <p:cNvSpPr/>
              <p:nvPr/>
            </p:nvSpPr>
            <p:spPr>
              <a:xfrm>
                <a:off x="-1847639" y="2623810"/>
                <a:ext cx="15485" cy="3780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50">
              <a:extLst>
                <a:ext uri="{FF2B5EF4-FFF2-40B4-BE49-F238E27FC236}">
                  <a16:creationId xmlns:a16="http://schemas.microsoft.com/office/drawing/2014/main" id="{F3B40938-A7E9-FB9A-A901-ADD9772EA8E2}"/>
                </a:ext>
              </a:extLst>
            </p:cNvPr>
            <p:cNvGrpSpPr/>
            <p:nvPr/>
          </p:nvGrpSpPr>
          <p:grpSpPr>
            <a:xfrm>
              <a:off x="6391476" y="1674286"/>
              <a:ext cx="1631854" cy="2941424"/>
              <a:chOff x="6800376" y="1674286"/>
              <a:chExt cx="1631854" cy="2941424"/>
            </a:xfrm>
          </p:grpSpPr>
          <p:grpSp>
            <p:nvGrpSpPr>
              <p:cNvPr id="1672" name="Google Shape;1672;p50">
                <a:extLst>
                  <a:ext uri="{FF2B5EF4-FFF2-40B4-BE49-F238E27FC236}">
                    <a16:creationId xmlns:a16="http://schemas.microsoft.com/office/drawing/2014/main" id="{52AFF073-DCD9-6429-4E0B-9B0C5EE7C112}"/>
                  </a:ext>
                </a:extLst>
              </p:cNvPr>
              <p:cNvGrpSpPr/>
              <p:nvPr/>
            </p:nvGrpSpPr>
            <p:grpSpPr>
              <a:xfrm>
                <a:off x="6800380" y="1853630"/>
                <a:ext cx="1631850" cy="2762080"/>
                <a:chOff x="-1014959" y="1538651"/>
                <a:chExt cx="1981603" cy="3354074"/>
              </a:xfrm>
            </p:grpSpPr>
            <p:sp>
              <p:nvSpPr>
                <p:cNvPr id="1673" name="Google Shape;1673;p50">
                  <a:extLst>
                    <a:ext uri="{FF2B5EF4-FFF2-40B4-BE49-F238E27FC236}">
                      <a16:creationId xmlns:a16="http://schemas.microsoft.com/office/drawing/2014/main" id="{594C40EE-20EF-18B8-6E8D-1DFC1760734B}"/>
                    </a:ext>
                  </a:extLst>
                </p:cNvPr>
                <p:cNvSpPr/>
                <p:nvPr/>
              </p:nvSpPr>
              <p:spPr>
                <a:xfrm>
                  <a:off x="-705552" y="1690618"/>
                  <a:ext cx="241206" cy="352612"/>
                </a:xfrm>
                <a:custGeom>
                  <a:avLst/>
                  <a:gdLst/>
                  <a:ahLst/>
                  <a:cxnLst/>
                  <a:rect l="l" t="t" r="r" b="b"/>
                  <a:pathLst>
                    <a:path w="1719" h="2513" extrusionOk="0">
                      <a:moveTo>
                        <a:pt x="1089" y="1"/>
                      </a:moveTo>
                      <a:cubicBezTo>
                        <a:pt x="1086" y="1"/>
                        <a:pt x="1082" y="1"/>
                        <a:pt x="1079" y="1"/>
                      </a:cubicBezTo>
                      <a:cubicBezTo>
                        <a:pt x="843" y="22"/>
                        <a:pt x="860" y="723"/>
                        <a:pt x="862" y="766"/>
                      </a:cubicBezTo>
                      <a:lnTo>
                        <a:pt x="862" y="766"/>
                      </a:lnTo>
                      <a:cubicBezTo>
                        <a:pt x="861" y="752"/>
                        <a:pt x="854" y="667"/>
                        <a:pt x="772" y="504"/>
                      </a:cubicBezTo>
                      <a:cubicBezTo>
                        <a:pt x="696" y="351"/>
                        <a:pt x="587" y="302"/>
                        <a:pt x="481" y="302"/>
                      </a:cubicBezTo>
                      <a:cubicBezTo>
                        <a:pt x="373" y="302"/>
                        <a:pt x="267" y="353"/>
                        <a:pt x="201" y="398"/>
                      </a:cubicBezTo>
                      <a:cubicBezTo>
                        <a:pt x="111" y="440"/>
                        <a:pt x="132" y="572"/>
                        <a:pt x="243" y="594"/>
                      </a:cubicBezTo>
                      <a:cubicBezTo>
                        <a:pt x="264" y="615"/>
                        <a:pt x="286" y="615"/>
                        <a:pt x="307" y="615"/>
                      </a:cubicBezTo>
                      <a:cubicBezTo>
                        <a:pt x="314" y="614"/>
                        <a:pt x="321" y="614"/>
                        <a:pt x="328" y="614"/>
                      </a:cubicBezTo>
                      <a:cubicBezTo>
                        <a:pt x="517" y="614"/>
                        <a:pt x="637" y="886"/>
                        <a:pt x="571" y="1080"/>
                      </a:cubicBezTo>
                      <a:cubicBezTo>
                        <a:pt x="554" y="1184"/>
                        <a:pt x="512" y="1219"/>
                        <a:pt x="461" y="1219"/>
                      </a:cubicBezTo>
                      <a:cubicBezTo>
                        <a:pt x="447" y="1219"/>
                        <a:pt x="432" y="1217"/>
                        <a:pt x="418" y="1212"/>
                      </a:cubicBezTo>
                      <a:cubicBezTo>
                        <a:pt x="375" y="1191"/>
                        <a:pt x="333" y="1143"/>
                        <a:pt x="333" y="1101"/>
                      </a:cubicBezTo>
                      <a:cubicBezTo>
                        <a:pt x="314" y="976"/>
                        <a:pt x="265" y="927"/>
                        <a:pt x="214" y="927"/>
                      </a:cubicBezTo>
                      <a:cubicBezTo>
                        <a:pt x="193" y="927"/>
                        <a:pt x="173" y="934"/>
                        <a:pt x="153" y="948"/>
                      </a:cubicBezTo>
                      <a:cubicBezTo>
                        <a:pt x="111" y="969"/>
                        <a:pt x="69" y="1011"/>
                        <a:pt x="69" y="1080"/>
                      </a:cubicBezTo>
                      <a:cubicBezTo>
                        <a:pt x="0" y="1540"/>
                        <a:pt x="418" y="1587"/>
                        <a:pt x="550" y="1587"/>
                      </a:cubicBezTo>
                      <a:cubicBezTo>
                        <a:pt x="661" y="1762"/>
                        <a:pt x="571" y="2005"/>
                        <a:pt x="571" y="2005"/>
                      </a:cubicBezTo>
                      <a:cubicBezTo>
                        <a:pt x="571" y="2005"/>
                        <a:pt x="994" y="2248"/>
                        <a:pt x="1343" y="2513"/>
                      </a:cubicBezTo>
                      <a:cubicBezTo>
                        <a:pt x="1718" y="1455"/>
                        <a:pt x="1676" y="615"/>
                        <a:pt x="1607" y="266"/>
                      </a:cubicBezTo>
                      <a:cubicBezTo>
                        <a:pt x="1586" y="176"/>
                        <a:pt x="1475" y="107"/>
                        <a:pt x="1391" y="107"/>
                      </a:cubicBezTo>
                      <a:cubicBezTo>
                        <a:pt x="1305" y="114"/>
                        <a:pt x="1254" y="168"/>
                        <a:pt x="1226" y="241"/>
                      </a:cubicBezTo>
                      <a:lnTo>
                        <a:pt x="1226" y="241"/>
                      </a:lnTo>
                      <a:cubicBezTo>
                        <a:pt x="1207" y="107"/>
                        <a:pt x="1167" y="1"/>
                        <a:pt x="1089"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a:extLst>
                    <a:ext uri="{FF2B5EF4-FFF2-40B4-BE49-F238E27FC236}">
                      <a16:creationId xmlns:a16="http://schemas.microsoft.com/office/drawing/2014/main" id="{504850E6-C58F-AD8D-2873-3DDB59BB8F63}"/>
                    </a:ext>
                  </a:extLst>
                </p:cNvPr>
                <p:cNvSpPr/>
                <p:nvPr/>
              </p:nvSpPr>
              <p:spPr>
                <a:xfrm>
                  <a:off x="-662614" y="1869527"/>
                  <a:ext cx="155191" cy="207105"/>
                </a:xfrm>
                <a:custGeom>
                  <a:avLst/>
                  <a:gdLst/>
                  <a:ahLst/>
                  <a:cxnLst/>
                  <a:rect l="l" t="t" r="r" b="b"/>
                  <a:pathLst>
                    <a:path w="1106" h="1476" extrusionOk="0">
                      <a:moveTo>
                        <a:pt x="730" y="1"/>
                      </a:moveTo>
                      <a:cubicBezTo>
                        <a:pt x="730" y="1"/>
                        <a:pt x="180" y="709"/>
                        <a:pt x="69" y="841"/>
                      </a:cubicBezTo>
                      <a:cubicBezTo>
                        <a:pt x="48" y="973"/>
                        <a:pt x="1" y="1476"/>
                        <a:pt x="1" y="1476"/>
                      </a:cubicBezTo>
                      <a:cubicBezTo>
                        <a:pt x="1" y="1476"/>
                        <a:pt x="820" y="1454"/>
                        <a:pt x="1106" y="1190"/>
                      </a:cubicBezTo>
                      <a:cubicBezTo>
                        <a:pt x="973" y="1016"/>
                        <a:pt x="905" y="508"/>
                        <a:pt x="952" y="376"/>
                      </a:cubicBezTo>
                      <a:cubicBezTo>
                        <a:pt x="995" y="244"/>
                        <a:pt x="1037" y="69"/>
                        <a:pt x="1037" y="69"/>
                      </a:cubicBezTo>
                      <a:lnTo>
                        <a:pt x="730"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a:extLst>
                    <a:ext uri="{FF2B5EF4-FFF2-40B4-BE49-F238E27FC236}">
                      <a16:creationId xmlns:a16="http://schemas.microsoft.com/office/drawing/2014/main" id="{7B3D57D4-0281-4265-8137-B9C33AD800B0}"/>
                    </a:ext>
                  </a:extLst>
                </p:cNvPr>
                <p:cNvSpPr/>
                <p:nvPr/>
              </p:nvSpPr>
              <p:spPr>
                <a:xfrm>
                  <a:off x="-699658" y="2009005"/>
                  <a:ext cx="683346" cy="584412"/>
                </a:xfrm>
                <a:custGeom>
                  <a:avLst/>
                  <a:gdLst/>
                  <a:ahLst/>
                  <a:cxnLst/>
                  <a:rect l="l" t="t" r="r" b="b"/>
                  <a:pathLst>
                    <a:path w="4870" h="4165" extrusionOk="0">
                      <a:moveTo>
                        <a:pt x="1370" y="0"/>
                      </a:moveTo>
                      <a:cubicBezTo>
                        <a:pt x="1370" y="0"/>
                        <a:pt x="854" y="332"/>
                        <a:pt x="400" y="332"/>
                      </a:cubicBezTo>
                      <a:cubicBezTo>
                        <a:pt x="332" y="332"/>
                        <a:pt x="265" y="324"/>
                        <a:pt x="201" y="307"/>
                      </a:cubicBezTo>
                      <a:lnTo>
                        <a:pt x="201" y="307"/>
                      </a:lnTo>
                      <a:cubicBezTo>
                        <a:pt x="69" y="794"/>
                        <a:pt x="0" y="3548"/>
                        <a:pt x="2691" y="4050"/>
                      </a:cubicBezTo>
                      <a:cubicBezTo>
                        <a:pt x="2691" y="4067"/>
                        <a:pt x="3495" y="4164"/>
                        <a:pt x="4133" y="4164"/>
                      </a:cubicBezTo>
                      <a:cubicBezTo>
                        <a:pt x="4479" y="4164"/>
                        <a:pt x="4777" y="4136"/>
                        <a:pt x="4870" y="4050"/>
                      </a:cubicBezTo>
                      <a:lnTo>
                        <a:pt x="4716" y="1190"/>
                      </a:lnTo>
                      <a:cubicBezTo>
                        <a:pt x="4716" y="1190"/>
                        <a:pt x="4256" y="1322"/>
                        <a:pt x="3791" y="1386"/>
                      </a:cubicBezTo>
                      <a:cubicBezTo>
                        <a:pt x="3463" y="1454"/>
                        <a:pt x="3130" y="1476"/>
                        <a:pt x="2956" y="1476"/>
                      </a:cubicBezTo>
                      <a:cubicBezTo>
                        <a:pt x="2824" y="1476"/>
                        <a:pt x="1676" y="1433"/>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a:extLst>
                    <a:ext uri="{FF2B5EF4-FFF2-40B4-BE49-F238E27FC236}">
                      <a16:creationId xmlns:a16="http://schemas.microsoft.com/office/drawing/2014/main" id="{FAF4C805-BCBD-B08F-55B6-1ACBA90AA207}"/>
                    </a:ext>
                  </a:extLst>
                </p:cNvPr>
                <p:cNvSpPr/>
                <p:nvPr/>
              </p:nvSpPr>
              <p:spPr>
                <a:xfrm>
                  <a:off x="-644091" y="1835429"/>
                  <a:ext cx="136669" cy="161503"/>
                </a:xfrm>
                <a:custGeom>
                  <a:avLst/>
                  <a:gdLst/>
                  <a:ahLst/>
                  <a:cxnLst/>
                  <a:rect l="l" t="t" r="r" b="b"/>
                  <a:pathLst>
                    <a:path w="974" h="1151" extrusionOk="0">
                      <a:moveTo>
                        <a:pt x="794" y="0"/>
                      </a:moveTo>
                      <a:lnTo>
                        <a:pt x="1" y="1105"/>
                      </a:lnTo>
                      <a:cubicBezTo>
                        <a:pt x="27" y="1126"/>
                        <a:pt x="27" y="1126"/>
                        <a:pt x="48" y="1148"/>
                      </a:cubicBezTo>
                      <a:cubicBezTo>
                        <a:pt x="51" y="1150"/>
                        <a:pt x="56" y="1151"/>
                        <a:pt x="64" y="1151"/>
                      </a:cubicBezTo>
                      <a:cubicBezTo>
                        <a:pt x="128" y="1151"/>
                        <a:pt x="357" y="1079"/>
                        <a:pt x="376" y="1037"/>
                      </a:cubicBezTo>
                      <a:cubicBezTo>
                        <a:pt x="397" y="994"/>
                        <a:pt x="641" y="994"/>
                        <a:pt x="641" y="994"/>
                      </a:cubicBezTo>
                      <a:cubicBezTo>
                        <a:pt x="641" y="994"/>
                        <a:pt x="641" y="793"/>
                        <a:pt x="688" y="709"/>
                      </a:cubicBezTo>
                      <a:cubicBezTo>
                        <a:pt x="730" y="598"/>
                        <a:pt x="974" y="466"/>
                        <a:pt x="905" y="111"/>
                      </a:cubicBezTo>
                      <a:cubicBezTo>
                        <a:pt x="905" y="111"/>
                        <a:pt x="794" y="27"/>
                        <a:pt x="79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a:extLst>
                    <a:ext uri="{FF2B5EF4-FFF2-40B4-BE49-F238E27FC236}">
                      <a16:creationId xmlns:a16="http://schemas.microsoft.com/office/drawing/2014/main" id="{0CC7CE0C-FF87-2F65-B557-C0BB6392E42B}"/>
                    </a:ext>
                  </a:extLst>
                </p:cNvPr>
                <p:cNvSpPr/>
                <p:nvPr/>
              </p:nvSpPr>
              <p:spPr>
                <a:xfrm>
                  <a:off x="-718181" y="1776495"/>
                  <a:ext cx="173713" cy="167396"/>
                </a:xfrm>
                <a:custGeom>
                  <a:avLst/>
                  <a:gdLst/>
                  <a:ahLst/>
                  <a:cxnLst/>
                  <a:rect l="l" t="t" r="r" b="b"/>
                  <a:pathLst>
                    <a:path w="1238" h="1193" extrusionOk="0">
                      <a:moveTo>
                        <a:pt x="808" y="0"/>
                      </a:moveTo>
                      <a:cubicBezTo>
                        <a:pt x="612" y="0"/>
                        <a:pt x="455" y="107"/>
                        <a:pt x="333" y="267"/>
                      </a:cubicBezTo>
                      <a:cubicBezTo>
                        <a:pt x="222" y="447"/>
                        <a:pt x="0" y="732"/>
                        <a:pt x="111" y="928"/>
                      </a:cubicBezTo>
                      <a:cubicBezTo>
                        <a:pt x="132" y="997"/>
                        <a:pt x="222" y="1039"/>
                        <a:pt x="291" y="1081"/>
                      </a:cubicBezTo>
                      <a:lnTo>
                        <a:pt x="312" y="1081"/>
                      </a:lnTo>
                      <a:lnTo>
                        <a:pt x="312" y="1108"/>
                      </a:lnTo>
                      <a:lnTo>
                        <a:pt x="333" y="1108"/>
                      </a:lnTo>
                      <a:cubicBezTo>
                        <a:pt x="397" y="1150"/>
                        <a:pt x="487" y="1171"/>
                        <a:pt x="508" y="1192"/>
                      </a:cubicBezTo>
                      <a:cubicBezTo>
                        <a:pt x="555" y="1192"/>
                        <a:pt x="598" y="1192"/>
                        <a:pt x="640" y="1171"/>
                      </a:cubicBezTo>
                      <a:lnTo>
                        <a:pt x="640" y="1150"/>
                      </a:lnTo>
                      <a:cubicBezTo>
                        <a:pt x="687" y="1108"/>
                        <a:pt x="709" y="1060"/>
                        <a:pt x="687" y="1018"/>
                      </a:cubicBezTo>
                      <a:lnTo>
                        <a:pt x="687" y="975"/>
                      </a:lnTo>
                      <a:lnTo>
                        <a:pt x="661" y="949"/>
                      </a:lnTo>
                      <a:cubicBezTo>
                        <a:pt x="687" y="949"/>
                        <a:pt x="687" y="949"/>
                        <a:pt x="709" y="975"/>
                      </a:cubicBezTo>
                      <a:cubicBezTo>
                        <a:pt x="751" y="975"/>
                        <a:pt x="793" y="949"/>
                        <a:pt x="820" y="928"/>
                      </a:cubicBezTo>
                      <a:cubicBezTo>
                        <a:pt x="841" y="907"/>
                        <a:pt x="841" y="864"/>
                        <a:pt x="841" y="817"/>
                      </a:cubicBezTo>
                      <a:cubicBezTo>
                        <a:pt x="841" y="796"/>
                        <a:pt x="841" y="775"/>
                        <a:pt x="820" y="775"/>
                      </a:cubicBezTo>
                      <a:lnTo>
                        <a:pt x="793" y="753"/>
                      </a:lnTo>
                      <a:lnTo>
                        <a:pt x="793" y="732"/>
                      </a:lnTo>
                      <a:cubicBezTo>
                        <a:pt x="820" y="753"/>
                        <a:pt x="841" y="753"/>
                        <a:pt x="841" y="753"/>
                      </a:cubicBezTo>
                      <a:lnTo>
                        <a:pt x="862" y="753"/>
                      </a:lnTo>
                      <a:cubicBezTo>
                        <a:pt x="994" y="753"/>
                        <a:pt x="1036" y="621"/>
                        <a:pt x="1015" y="531"/>
                      </a:cubicBezTo>
                      <a:lnTo>
                        <a:pt x="1015" y="489"/>
                      </a:lnTo>
                      <a:lnTo>
                        <a:pt x="1058" y="489"/>
                      </a:lnTo>
                      <a:cubicBezTo>
                        <a:pt x="1073" y="496"/>
                        <a:pt x="1086" y="498"/>
                        <a:pt x="1098" y="498"/>
                      </a:cubicBezTo>
                      <a:cubicBezTo>
                        <a:pt x="1122" y="498"/>
                        <a:pt x="1140" y="489"/>
                        <a:pt x="1169" y="489"/>
                      </a:cubicBezTo>
                      <a:cubicBezTo>
                        <a:pt x="1169" y="468"/>
                        <a:pt x="1190" y="468"/>
                        <a:pt x="1216" y="447"/>
                      </a:cubicBezTo>
                      <a:cubicBezTo>
                        <a:pt x="1216" y="447"/>
                        <a:pt x="1237" y="420"/>
                        <a:pt x="1237" y="378"/>
                      </a:cubicBezTo>
                      <a:lnTo>
                        <a:pt x="1237" y="357"/>
                      </a:lnTo>
                      <a:lnTo>
                        <a:pt x="1237" y="336"/>
                      </a:lnTo>
                      <a:cubicBezTo>
                        <a:pt x="1216" y="246"/>
                        <a:pt x="1169" y="156"/>
                        <a:pt x="1084" y="93"/>
                      </a:cubicBezTo>
                      <a:cubicBezTo>
                        <a:pt x="1036" y="71"/>
                        <a:pt x="994" y="50"/>
                        <a:pt x="925" y="24"/>
                      </a:cubicBezTo>
                      <a:cubicBezTo>
                        <a:pt x="904" y="24"/>
                        <a:pt x="883" y="3"/>
                        <a:pt x="862" y="3"/>
                      </a:cubicBezTo>
                      <a:cubicBezTo>
                        <a:pt x="844" y="1"/>
                        <a:pt x="826" y="0"/>
                        <a:pt x="808" y="0"/>
                      </a:cubicBezTo>
                      <a:close/>
                    </a:path>
                  </a:pathLst>
                </a:custGeom>
                <a:solidFill>
                  <a:srgbClr val="F76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a:extLst>
                    <a:ext uri="{FF2B5EF4-FFF2-40B4-BE49-F238E27FC236}">
                      <a16:creationId xmlns:a16="http://schemas.microsoft.com/office/drawing/2014/main" id="{C43CAA15-E60A-C0D9-67A6-E648D72D2F83}"/>
                    </a:ext>
                  </a:extLst>
                </p:cNvPr>
                <p:cNvSpPr/>
                <p:nvPr/>
              </p:nvSpPr>
              <p:spPr>
                <a:xfrm>
                  <a:off x="-615746" y="1813960"/>
                  <a:ext cx="71281" cy="32413"/>
                </a:xfrm>
                <a:custGeom>
                  <a:avLst/>
                  <a:gdLst/>
                  <a:ahLst/>
                  <a:cxnLst/>
                  <a:rect l="l" t="t" r="r" b="b"/>
                  <a:pathLst>
                    <a:path w="508" h="231" extrusionOk="0">
                      <a:moveTo>
                        <a:pt x="1" y="0"/>
                      </a:moveTo>
                      <a:cubicBezTo>
                        <a:pt x="64" y="22"/>
                        <a:pt x="132" y="69"/>
                        <a:pt x="174" y="132"/>
                      </a:cubicBezTo>
                      <a:lnTo>
                        <a:pt x="264" y="201"/>
                      </a:lnTo>
                      <a:lnTo>
                        <a:pt x="285" y="201"/>
                      </a:lnTo>
                      <a:cubicBezTo>
                        <a:pt x="285" y="222"/>
                        <a:pt x="285" y="222"/>
                        <a:pt x="306" y="222"/>
                      </a:cubicBezTo>
                      <a:lnTo>
                        <a:pt x="328" y="222"/>
                      </a:lnTo>
                      <a:cubicBezTo>
                        <a:pt x="340" y="228"/>
                        <a:pt x="354" y="230"/>
                        <a:pt x="369" y="230"/>
                      </a:cubicBezTo>
                      <a:cubicBezTo>
                        <a:pt x="408" y="230"/>
                        <a:pt x="451" y="211"/>
                        <a:pt x="486" y="180"/>
                      </a:cubicBezTo>
                      <a:cubicBezTo>
                        <a:pt x="486" y="180"/>
                        <a:pt x="507" y="153"/>
                        <a:pt x="507" y="111"/>
                      </a:cubicBezTo>
                      <a:lnTo>
                        <a:pt x="507" y="90"/>
                      </a:lnTo>
                      <a:cubicBezTo>
                        <a:pt x="486" y="153"/>
                        <a:pt x="460" y="201"/>
                        <a:pt x="396" y="201"/>
                      </a:cubicBezTo>
                      <a:cubicBezTo>
                        <a:pt x="375" y="201"/>
                        <a:pt x="328" y="201"/>
                        <a:pt x="285" y="180"/>
                      </a:cubicBezTo>
                      <a:cubicBezTo>
                        <a:pt x="243" y="153"/>
                        <a:pt x="222" y="132"/>
                        <a:pt x="195" y="111"/>
                      </a:cubicBezTo>
                      <a:cubicBezTo>
                        <a:pt x="132" y="69"/>
                        <a:pt x="64" y="22"/>
                        <a:pt x="1"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a:extLst>
                    <a:ext uri="{FF2B5EF4-FFF2-40B4-BE49-F238E27FC236}">
                      <a16:creationId xmlns:a16="http://schemas.microsoft.com/office/drawing/2014/main" id="{4282DA19-5C38-69E0-7C84-05A24B72933E}"/>
                    </a:ext>
                  </a:extLst>
                </p:cNvPr>
                <p:cNvSpPr/>
                <p:nvPr/>
              </p:nvSpPr>
              <p:spPr>
                <a:xfrm>
                  <a:off x="-652931" y="1848058"/>
                  <a:ext cx="80262" cy="34237"/>
                </a:xfrm>
                <a:custGeom>
                  <a:avLst/>
                  <a:gdLst/>
                  <a:ahLst/>
                  <a:cxnLst/>
                  <a:rect l="l" t="t" r="r" b="b"/>
                  <a:pathLst>
                    <a:path w="572" h="244" extrusionOk="0">
                      <a:moveTo>
                        <a:pt x="0" y="0"/>
                      </a:moveTo>
                      <a:lnTo>
                        <a:pt x="0" y="0"/>
                      </a:lnTo>
                      <a:cubicBezTo>
                        <a:pt x="43" y="21"/>
                        <a:pt x="90" y="43"/>
                        <a:pt x="111" y="69"/>
                      </a:cubicBezTo>
                      <a:cubicBezTo>
                        <a:pt x="154" y="90"/>
                        <a:pt x="196" y="111"/>
                        <a:pt x="222" y="132"/>
                      </a:cubicBezTo>
                      <a:cubicBezTo>
                        <a:pt x="244" y="154"/>
                        <a:pt x="307" y="201"/>
                        <a:pt x="328" y="222"/>
                      </a:cubicBezTo>
                      <a:cubicBezTo>
                        <a:pt x="355" y="243"/>
                        <a:pt x="376" y="243"/>
                        <a:pt x="376" y="243"/>
                      </a:cubicBezTo>
                      <a:cubicBezTo>
                        <a:pt x="508" y="243"/>
                        <a:pt x="571" y="111"/>
                        <a:pt x="550" y="21"/>
                      </a:cubicBezTo>
                      <a:lnTo>
                        <a:pt x="550" y="21"/>
                      </a:lnTo>
                      <a:cubicBezTo>
                        <a:pt x="550" y="69"/>
                        <a:pt x="529" y="90"/>
                        <a:pt x="529" y="111"/>
                      </a:cubicBezTo>
                      <a:cubicBezTo>
                        <a:pt x="508" y="132"/>
                        <a:pt x="487" y="175"/>
                        <a:pt x="460" y="201"/>
                      </a:cubicBezTo>
                      <a:lnTo>
                        <a:pt x="376" y="201"/>
                      </a:lnTo>
                      <a:cubicBezTo>
                        <a:pt x="355" y="201"/>
                        <a:pt x="328" y="175"/>
                        <a:pt x="307" y="175"/>
                      </a:cubicBezTo>
                      <a:cubicBezTo>
                        <a:pt x="286" y="154"/>
                        <a:pt x="265" y="132"/>
                        <a:pt x="244" y="111"/>
                      </a:cubicBezTo>
                      <a:cubicBezTo>
                        <a:pt x="196" y="90"/>
                        <a:pt x="154" y="69"/>
                        <a:pt x="133" y="42"/>
                      </a:cubicBezTo>
                      <a:cubicBezTo>
                        <a:pt x="90" y="21"/>
                        <a:pt x="43" y="21"/>
                        <a:pt x="0" y="0"/>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a:extLst>
                    <a:ext uri="{FF2B5EF4-FFF2-40B4-BE49-F238E27FC236}">
                      <a16:creationId xmlns:a16="http://schemas.microsoft.com/office/drawing/2014/main" id="{F6EFF632-B695-FF32-C4B5-ED86656ECB81}"/>
                    </a:ext>
                  </a:extLst>
                </p:cNvPr>
                <p:cNvSpPr/>
                <p:nvPr/>
              </p:nvSpPr>
              <p:spPr>
                <a:xfrm>
                  <a:off x="-606906" y="1828132"/>
                  <a:ext cx="52759" cy="54162"/>
                </a:xfrm>
                <a:custGeom>
                  <a:avLst/>
                  <a:gdLst/>
                  <a:ahLst/>
                  <a:cxnLst/>
                  <a:rect l="l" t="t" r="r" b="b"/>
                  <a:pathLst>
                    <a:path w="376" h="386" extrusionOk="0">
                      <a:moveTo>
                        <a:pt x="163" y="1"/>
                      </a:moveTo>
                      <a:cubicBezTo>
                        <a:pt x="152" y="1"/>
                        <a:pt x="141" y="3"/>
                        <a:pt x="132" y="10"/>
                      </a:cubicBezTo>
                      <a:cubicBezTo>
                        <a:pt x="111" y="10"/>
                        <a:pt x="90" y="10"/>
                        <a:pt x="69" y="31"/>
                      </a:cubicBezTo>
                      <a:cubicBezTo>
                        <a:pt x="27" y="79"/>
                        <a:pt x="0" y="121"/>
                        <a:pt x="0" y="184"/>
                      </a:cubicBezTo>
                      <a:cubicBezTo>
                        <a:pt x="0" y="232"/>
                        <a:pt x="0" y="274"/>
                        <a:pt x="27" y="317"/>
                      </a:cubicBezTo>
                      <a:cubicBezTo>
                        <a:pt x="48" y="343"/>
                        <a:pt x="48" y="364"/>
                        <a:pt x="69" y="385"/>
                      </a:cubicBezTo>
                      <a:cubicBezTo>
                        <a:pt x="201" y="385"/>
                        <a:pt x="243" y="253"/>
                        <a:pt x="222" y="163"/>
                      </a:cubicBezTo>
                      <a:lnTo>
                        <a:pt x="222" y="121"/>
                      </a:lnTo>
                      <a:lnTo>
                        <a:pt x="265" y="121"/>
                      </a:lnTo>
                      <a:cubicBezTo>
                        <a:pt x="280" y="128"/>
                        <a:pt x="293" y="130"/>
                        <a:pt x="305" y="130"/>
                      </a:cubicBezTo>
                      <a:cubicBezTo>
                        <a:pt x="329" y="130"/>
                        <a:pt x="347" y="121"/>
                        <a:pt x="376" y="121"/>
                      </a:cubicBezTo>
                      <a:cubicBezTo>
                        <a:pt x="354" y="100"/>
                        <a:pt x="354" y="100"/>
                        <a:pt x="333" y="100"/>
                      </a:cubicBezTo>
                      <a:cubicBezTo>
                        <a:pt x="291" y="79"/>
                        <a:pt x="265" y="31"/>
                        <a:pt x="222" y="10"/>
                      </a:cubicBezTo>
                      <a:cubicBezTo>
                        <a:pt x="208" y="10"/>
                        <a:pt x="185" y="1"/>
                        <a:pt x="163" y="1"/>
                      </a:cubicBezTo>
                      <a:close/>
                    </a:path>
                  </a:pathLst>
                </a:custGeom>
                <a:solidFill>
                  <a:srgbClr val="C95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a:extLst>
                    <a:ext uri="{FF2B5EF4-FFF2-40B4-BE49-F238E27FC236}">
                      <a16:creationId xmlns:a16="http://schemas.microsoft.com/office/drawing/2014/main" id="{E5362ED7-F8C5-768F-F44F-C7B22D3E9DC4}"/>
                    </a:ext>
                  </a:extLst>
                </p:cNvPr>
                <p:cNvSpPr/>
                <p:nvPr/>
              </p:nvSpPr>
              <p:spPr>
                <a:xfrm>
                  <a:off x="-600311" y="1826449"/>
                  <a:ext cx="77315" cy="86995"/>
                </a:xfrm>
                <a:custGeom>
                  <a:avLst/>
                  <a:gdLst/>
                  <a:ahLst/>
                  <a:cxnLst/>
                  <a:rect l="l" t="t" r="r" b="b"/>
                  <a:pathLst>
                    <a:path w="551" h="620" extrusionOk="0">
                      <a:moveTo>
                        <a:pt x="133" y="1"/>
                      </a:moveTo>
                      <a:cubicBezTo>
                        <a:pt x="112" y="1"/>
                        <a:pt x="85" y="22"/>
                        <a:pt x="64" y="43"/>
                      </a:cubicBezTo>
                      <a:cubicBezTo>
                        <a:pt x="22" y="91"/>
                        <a:pt x="1" y="133"/>
                        <a:pt x="1" y="175"/>
                      </a:cubicBezTo>
                      <a:cubicBezTo>
                        <a:pt x="1" y="223"/>
                        <a:pt x="1" y="286"/>
                        <a:pt x="22" y="329"/>
                      </a:cubicBezTo>
                      <a:lnTo>
                        <a:pt x="154" y="461"/>
                      </a:lnTo>
                      <a:cubicBezTo>
                        <a:pt x="175" y="487"/>
                        <a:pt x="196" y="530"/>
                        <a:pt x="218" y="551"/>
                      </a:cubicBezTo>
                      <a:cubicBezTo>
                        <a:pt x="218" y="572"/>
                        <a:pt x="265" y="593"/>
                        <a:pt x="265" y="619"/>
                      </a:cubicBezTo>
                      <a:cubicBezTo>
                        <a:pt x="286" y="619"/>
                        <a:pt x="286" y="551"/>
                        <a:pt x="286" y="551"/>
                      </a:cubicBezTo>
                      <a:cubicBezTo>
                        <a:pt x="307" y="508"/>
                        <a:pt x="329" y="461"/>
                        <a:pt x="376" y="419"/>
                      </a:cubicBezTo>
                      <a:cubicBezTo>
                        <a:pt x="376" y="400"/>
                        <a:pt x="478" y="279"/>
                        <a:pt x="532" y="279"/>
                      </a:cubicBezTo>
                      <a:cubicBezTo>
                        <a:pt x="539" y="279"/>
                        <a:pt x="546" y="281"/>
                        <a:pt x="551" y="286"/>
                      </a:cubicBezTo>
                      <a:cubicBezTo>
                        <a:pt x="508" y="196"/>
                        <a:pt x="418" y="154"/>
                        <a:pt x="329" y="91"/>
                      </a:cubicBezTo>
                      <a:cubicBezTo>
                        <a:pt x="307" y="64"/>
                        <a:pt x="265" y="22"/>
                        <a:pt x="218" y="22"/>
                      </a:cubicBezTo>
                      <a:cubicBezTo>
                        <a:pt x="196" y="1"/>
                        <a:pt x="175" y="1"/>
                        <a:pt x="13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a:extLst>
                    <a:ext uri="{FF2B5EF4-FFF2-40B4-BE49-F238E27FC236}">
                      <a16:creationId xmlns:a16="http://schemas.microsoft.com/office/drawing/2014/main" id="{2EEDFF3C-8675-EA1A-586A-FE13AE85945F}"/>
                    </a:ext>
                  </a:extLst>
                </p:cNvPr>
                <p:cNvSpPr/>
                <p:nvPr/>
              </p:nvSpPr>
              <p:spPr>
                <a:xfrm>
                  <a:off x="-705552" y="1776775"/>
                  <a:ext cx="117305" cy="167115"/>
                </a:xfrm>
                <a:custGeom>
                  <a:avLst/>
                  <a:gdLst/>
                  <a:ahLst/>
                  <a:cxnLst/>
                  <a:rect l="l" t="t" r="r" b="b"/>
                  <a:pathLst>
                    <a:path w="836" h="1191" extrusionOk="0">
                      <a:moveTo>
                        <a:pt x="730" y="1"/>
                      </a:moveTo>
                      <a:cubicBezTo>
                        <a:pt x="529" y="1"/>
                        <a:pt x="375" y="112"/>
                        <a:pt x="243" y="265"/>
                      </a:cubicBezTo>
                      <a:cubicBezTo>
                        <a:pt x="243" y="286"/>
                        <a:pt x="222" y="313"/>
                        <a:pt x="222" y="313"/>
                      </a:cubicBezTo>
                      <a:cubicBezTo>
                        <a:pt x="153" y="397"/>
                        <a:pt x="111" y="487"/>
                        <a:pt x="69" y="577"/>
                      </a:cubicBezTo>
                      <a:cubicBezTo>
                        <a:pt x="21" y="640"/>
                        <a:pt x="0" y="730"/>
                        <a:pt x="0" y="794"/>
                      </a:cubicBezTo>
                      <a:cubicBezTo>
                        <a:pt x="0" y="841"/>
                        <a:pt x="0" y="884"/>
                        <a:pt x="21" y="926"/>
                      </a:cubicBezTo>
                      <a:cubicBezTo>
                        <a:pt x="42" y="995"/>
                        <a:pt x="132" y="1037"/>
                        <a:pt x="201" y="1079"/>
                      </a:cubicBezTo>
                      <a:lnTo>
                        <a:pt x="222" y="1079"/>
                      </a:lnTo>
                      <a:lnTo>
                        <a:pt x="222" y="1106"/>
                      </a:lnTo>
                      <a:lnTo>
                        <a:pt x="243" y="1106"/>
                      </a:lnTo>
                      <a:cubicBezTo>
                        <a:pt x="307" y="1148"/>
                        <a:pt x="397" y="1169"/>
                        <a:pt x="418" y="1190"/>
                      </a:cubicBezTo>
                      <a:lnTo>
                        <a:pt x="486" y="1190"/>
                      </a:lnTo>
                      <a:cubicBezTo>
                        <a:pt x="508" y="1190"/>
                        <a:pt x="529" y="1190"/>
                        <a:pt x="550" y="1169"/>
                      </a:cubicBezTo>
                      <a:lnTo>
                        <a:pt x="550" y="1148"/>
                      </a:lnTo>
                      <a:cubicBezTo>
                        <a:pt x="597" y="1127"/>
                        <a:pt x="597" y="1079"/>
                        <a:pt x="597" y="1037"/>
                      </a:cubicBezTo>
                      <a:lnTo>
                        <a:pt x="597" y="1016"/>
                      </a:lnTo>
                      <a:lnTo>
                        <a:pt x="597" y="973"/>
                      </a:lnTo>
                      <a:lnTo>
                        <a:pt x="571" y="947"/>
                      </a:lnTo>
                      <a:cubicBezTo>
                        <a:pt x="597" y="947"/>
                        <a:pt x="597" y="947"/>
                        <a:pt x="619" y="973"/>
                      </a:cubicBezTo>
                      <a:lnTo>
                        <a:pt x="640" y="973"/>
                      </a:lnTo>
                      <a:cubicBezTo>
                        <a:pt x="682" y="973"/>
                        <a:pt x="703" y="947"/>
                        <a:pt x="730" y="926"/>
                      </a:cubicBezTo>
                      <a:cubicBezTo>
                        <a:pt x="571" y="815"/>
                        <a:pt x="529" y="709"/>
                        <a:pt x="508" y="577"/>
                      </a:cubicBezTo>
                      <a:lnTo>
                        <a:pt x="486" y="577"/>
                      </a:lnTo>
                      <a:cubicBezTo>
                        <a:pt x="465" y="551"/>
                        <a:pt x="418" y="529"/>
                        <a:pt x="375" y="508"/>
                      </a:cubicBezTo>
                      <a:lnTo>
                        <a:pt x="375" y="508"/>
                      </a:lnTo>
                      <a:cubicBezTo>
                        <a:pt x="418" y="529"/>
                        <a:pt x="465" y="529"/>
                        <a:pt x="508" y="550"/>
                      </a:cubicBezTo>
                      <a:lnTo>
                        <a:pt x="508" y="577"/>
                      </a:lnTo>
                      <a:cubicBezTo>
                        <a:pt x="529" y="286"/>
                        <a:pt x="835" y="22"/>
                        <a:pt x="835" y="22"/>
                      </a:cubicBezTo>
                      <a:cubicBezTo>
                        <a:pt x="814" y="22"/>
                        <a:pt x="793" y="1"/>
                        <a:pt x="772" y="1"/>
                      </a:cubicBezTo>
                      <a:close/>
                    </a:path>
                  </a:pathLst>
                </a:custGeom>
                <a:solidFill>
                  <a:srgbClr val="F76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a:extLst>
                    <a:ext uri="{FF2B5EF4-FFF2-40B4-BE49-F238E27FC236}">
                      <a16:creationId xmlns:a16="http://schemas.microsoft.com/office/drawing/2014/main" id="{C7604A03-4107-7FAA-C8C3-E0FD9AFFA550}"/>
                    </a:ext>
                  </a:extLst>
                </p:cNvPr>
                <p:cNvSpPr/>
                <p:nvPr/>
              </p:nvSpPr>
              <p:spPr>
                <a:xfrm>
                  <a:off x="595644" y="4401469"/>
                  <a:ext cx="370999" cy="476790"/>
                </a:xfrm>
                <a:custGeom>
                  <a:avLst/>
                  <a:gdLst/>
                  <a:ahLst/>
                  <a:cxnLst/>
                  <a:rect l="l" t="t" r="r" b="b"/>
                  <a:pathLst>
                    <a:path w="2644" h="3398" extrusionOk="0">
                      <a:moveTo>
                        <a:pt x="1766" y="1"/>
                      </a:moveTo>
                      <a:lnTo>
                        <a:pt x="466" y="1566"/>
                      </a:lnTo>
                      <a:cubicBezTo>
                        <a:pt x="466" y="1566"/>
                        <a:pt x="640" y="2005"/>
                        <a:pt x="333" y="2512"/>
                      </a:cubicBezTo>
                      <a:cubicBezTo>
                        <a:pt x="90" y="2861"/>
                        <a:pt x="0" y="3104"/>
                        <a:pt x="90" y="3284"/>
                      </a:cubicBezTo>
                      <a:cubicBezTo>
                        <a:pt x="114" y="3359"/>
                        <a:pt x="173" y="3398"/>
                        <a:pt x="237" y="3398"/>
                      </a:cubicBezTo>
                      <a:cubicBezTo>
                        <a:pt x="286" y="3398"/>
                        <a:pt x="337" y="3375"/>
                        <a:pt x="376" y="3326"/>
                      </a:cubicBezTo>
                      <a:lnTo>
                        <a:pt x="2602" y="662"/>
                      </a:lnTo>
                      <a:cubicBezTo>
                        <a:pt x="2644" y="614"/>
                        <a:pt x="2644" y="530"/>
                        <a:pt x="2580" y="482"/>
                      </a:cubicBezTo>
                      <a:cubicBezTo>
                        <a:pt x="2427" y="329"/>
                        <a:pt x="2115" y="22"/>
                        <a:pt x="1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a:extLst>
                    <a:ext uri="{FF2B5EF4-FFF2-40B4-BE49-F238E27FC236}">
                      <a16:creationId xmlns:a16="http://schemas.microsoft.com/office/drawing/2014/main" id="{352C2527-422C-90C6-BD5A-9B94951663A1}"/>
                    </a:ext>
                  </a:extLst>
                </p:cNvPr>
                <p:cNvSpPr/>
                <p:nvPr/>
              </p:nvSpPr>
              <p:spPr>
                <a:xfrm>
                  <a:off x="-285010" y="2987740"/>
                  <a:ext cx="484516" cy="1779475"/>
                </a:xfrm>
                <a:custGeom>
                  <a:avLst/>
                  <a:gdLst/>
                  <a:ahLst/>
                  <a:cxnLst/>
                  <a:rect l="l" t="t" r="r" b="b"/>
                  <a:pathLst>
                    <a:path w="3453" h="12682" extrusionOk="0">
                      <a:moveTo>
                        <a:pt x="3067" y="0"/>
                      </a:moveTo>
                      <a:cubicBezTo>
                        <a:pt x="3065" y="0"/>
                        <a:pt x="3063" y="3"/>
                        <a:pt x="3062" y="10"/>
                      </a:cubicBezTo>
                      <a:cubicBezTo>
                        <a:pt x="3041" y="142"/>
                        <a:pt x="1" y="887"/>
                        <a:pt x="1" y="887"/>
                      </a:cubicBezTo>
                      <a:cubicBezTo>
                        <a:pt x="1" y="887"/>
                        <a:pt x="154" y="4963"/>
                        <a:pt x="397" y="8310"/>
                      </a:cubicBezTo>
                      <a:cubicBezTo>
                        <a:pt x="640" y="10425"/>
                        <a:pt x="968" y="12122"/>
                        <a:pt x="878" y="12608"/>
                      </a:cubicBezTo>
                      <a:cubicBezTo>
                        <a:pt x="1687" y="12668"/>
                        <a:pt x="2193" y="12682"/>
                        <a:pt x="2489" y="12682"/>
                      </a:cubicBezTo>
                      <a:cubicBezTo>
                        <a:pt x="2742" y="12682"/>
                        <a:pt x="2840" y="12672"/>
                        <a:pt x="2840" y="12672"/>
                      </a:cubicBezTo>
                      <a:lnTo>
                        <a:pt x="3020" y="8490"/>
                      </a:lnTo>
                      <a:lnTo>
                        <a:pt x="3104" y="6264"/>
                      </a:lnTo>
                      <a:cubicBezTo>
                        <a:pt x="3104" y="6264"/>
                        <a:pt x="3194" y="1263"/>
                        <a:pt x="3326" y="1241"/>
                      </a:cubicBezTo>
                      <a:cubicBezTo>
                        <a:pt x="3452" y="1221"/>
                        <a:pt x="3117"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a:extLst>
                    <a:ext uri="{FF2B5EF4-FFF2-40B4-BE49-F238E27FC236}">
                      <a16:creationId xmlns:a16="http://schemas.microsoft.com/office/drawing/2014/main" id="{6B1940B1-F6F2-236D-A148-44B2367B1FC0}"/>
                    </a:ext>
                  </a:extLst>
                </p:cNvPr>
                <p:cNvSpPr/>
                <p:nvPr/>
              </p:nvSpPr>
              <p:spPr>
                <a:xfrm>
                  <a:off x="-83930" y="3040922"/>
                  <a:ext cx="939285" cy="1601836"/>
                </a:xfrm>
                <a:custGeom>
                  <a:avLst/>
                  <a:gdLst/>
                  <a:ahLst/>
                  <a:cxnLst/>
                  <a:rect l="l" t="t" r="r" b="b"/>
                  <a:pathLst>
                    <a:path w="6694" h="11416" extrusionOk="0">
                      <a:moveTo>
                        <a:pt x="3786" y="1"/>
                      </a:moveTo>
                      <a:lnTo>
                        <a:pt x="439" y="730"/>
                      </a:lnTo>
                      <a:cubicBezTo>
                        <a:pt x="439" y="730"/>
                        <a:pt x="1" y="3569"/>
                        <a:pt x="550" y="5906"/>
                      </a:cubicBezTo>
                      <a:cubicBezTo>
                        <a:pt x="704" y="6588"/>
                        <a:pt x="1190" y="7360"/>
                        <a:pt x="1803" y="8090"/>
                      </a:cubicBezTo>
                      <a:cubicBezTo>
                        <a:pt x="3236" y="9850"/>
                        <a:pt x="5330" y="11415"/>
                        <a:pt x="5330" y="11415"/>
                      </a:cubicBezTo>
                      <a:cubicBezTo>
                        <a:pt x="5330" y="11415"/>
                        <a:pt x="6213" y="10532"/>
                        <a:pt x="6694" y="9697"/>
                      </a:cubicBezTo>
                      <a:cubicBezTo>
                        <a:pt x="5287" y="8375"/>
                        <a:pt x="4468" y="7360"/>
                        <a:pt x="4008" y="6588"/>
                      </a:cubicBezTo>
                      <a:cubicBezTo>
                        <a:pt x="3458" y="5663"/>
                        <a:pt x="3437" y="5071"/>
                        <a:pt x="3479" y="4717"/>
                      </a:cubicBezTo>
                      <a:cubicBezTo>
                        <a:pt x="4119" y="445"/>
                        <a:pt x="3786" y="1"/>
                        <a:pt x="3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a:extLst>
                    <a:ext uri="{FF2B5EF4-FFF2-40B4-BE49-F238E27FC236}">
                      <a16:creationId xmlns:a16="http://schemas.microsoft.com/office/drawing/2014/main" id="{0EAB531A-28F5-E0BD-1704-BB86C530127F}"/>
                    </a:ext>
                  </a:extLst>
                </p:cNvPr>
                <p:cNvSpPr/>
                <p:nvPr/>
              </p:nvSpPr>
              <p:spPr>
                <a:xfrm>
                  <a:off x="332963" y="3069126"/>
                  <a:ext cx="500933" cy="1378455"/>
                </a:xfrm>
                <a:custGeom>
                  <a:avLst/>
                  <a:gdLst/>
                  <a:ahLst/>
                  <a:cxnLst/>
                  <a:rect l="l" t="t" r="r" b="b"/>
                  <a:pathLst>
                    <a:path w="3570" h="9824" extrusionOk="0">
                      <a:moveTo>
                        <a:pt x="355" y="1"/>
                      </a:moveTo>
                      <a:lnTo>
                        <a:pt x="286" y="22"/>
                      </a:lnTo>
                      <a:cubicBezTo>
                        <a:pt x="307" y="133"/>
                        <a:pt x="355" y="550"/>
                        <a:pt x="355" y="1301"/>
                      </a:cubicBezTo>
                      <a:cubicBezTo>
                        <a:pt x="355" y="2047"/>
                        <a:pt x="286" y="3130"/>
                        <a:pt x="43" y="4537"/>
                      </a:cubicBezTo>
                      <a:cubicBezTo>
                        <a:pt x="22" y="4669"/>
                        <a:pt x="1" y="4822"/>
                        <a:pt x="1" y="4981"/>
                      </a:cubicBezTo>
                      <a:cubicBezTo>
                        <a:pt x="1" y="5441"/>
                        <a:pt x="133" y="6059"/>
                        <a:pt x="641" y="6831"/>
                      </a:cubicBezTo>
                      <a:cubicBezTo>
                        <a:pt x="1169" y="7624"/>
                        <a:pt x="2026" y="8592"/>
                        <a:pt x="3527" y="9824"/>
                      </a:cubicBezTo>
                      <a:lnTo>
                        <a:pt x="3569" y="9760"/>
                      </a:lnTo>
                      <a:cubicBezTo>
                        <a:pt x="2073" y="8550"/>
                        <a:pt x="1212" y="7577"/>
                        <a:pt x="704" y="6805"/>
                      </a:cubicBezTo>
                      <a:cubicBezTo>
                        <a:pt x="202" y="6012"/>
                        <a:pt x="70" y="5441"/>
                        <a:pt x="70" y="4981"/>
                      </a:cubicBezTo>
                      <a:cubicBezTo>
                        <a:pt x="70" y="4822"/>
                        <a:pt x="91" y="4669"/>
                        <a:pt x="112" y="4537"/>
                      </a:cubicBezTo>
                      <a:cubicBezTo>
                        <a:pt x="355" y="3130"/>
                        <a:pt x="418" y="2047"/>
                        <a:pt x="418" y="1301"/>
                      </a:cubicBezTo>
                      <a:cubicBezTo>
                        <a:pt x="418" y="439"/>
                        <a:pt x="355"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a:extLst>
                    <a:ext uri="{FF2B5EF4-FFF2-40B4-BE49-F238E27FC236}">
                      <a16:creationId xmlns:a16="http://schemas.microsoft.com/office/drawing/2014/main" id="{AB92CA13-32BE-B631-EBD9-34C830ECE069}"/>
                    </a:ext>
                  </a:extLst>
                </p:cNvPr>
                <p:cNvSpPr/>
                <p:nvPr/>
              </p:nvSpPr>
              <p:spPr>
                <a:xfrm>
                  <a:off x="-365493" y="4756900"/>
                  <a:ext cx="519455" cy="135825"/>
                </a:xfrm>
                <a:custGeom>
                  <a:avLst/>
                  <a:gdLst/>
                  <a:ahLst/>
                  <a:cxnLst/>
                  <a:rect l="l" t="t" r="r" b="b"/>
                  <a:pathLst>
                    <a:path w="3702" h="968" extrusionOk="0">
                      <a:moveTo>
                        <a:pt x="1475" y="0"/>
                      </a:moveTo>
                      <a:cubicBezTo>
                        <a:pt x="1475" y="0"/>
                        <a:pt x="1343" y="307"/>
                        <a:pt x="793" y="355"/>
                      </a:cubicBezTo>
                      <a:cubicBezTo>
                        <a:pt x="397" y="376"/>
                        <a:pt x="180" y="460"/>
                        <a:pt x="69" y="619"/>
                      </a:cubicBezTo>
                      <a:cubicBezTo>
                        <a:pt x="0" y="725"/>
                        <a:pt x="90" y="857"/>
                        <a:pt x="201" y="857"/>
                      </a:cubicBezTo>
                      <a:lnTo>
                        <a:pt x="3458" y="968"/>
                      </a:lnTo>
                      <a:cubicBezTo>
                        <a:pt x="3527" y="968"/>
                        <a:pt x="3590" y="926"/>
                        <a:pt x="3590" y="857"/>
                      </a:cubicBezTo>
                      <a:cubicBezTo>
                        <a:pt x="3617" y="661"/>
                        <a:pt x="3701" y="328"/>
                        <a:pt x="3437" y="64"/>
                      </a:cubicBezTo>
                      <a:lnTo>
                        <a:pt x="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a:extLst>
                    <a:ext uri="{FF2B5EF4-FFF2-40B4-BE49-F238E27FC236}">
                      <a16:creationId xmlns:a16="http://schemas.microsoft.com/office/drawing/2014/main" id="{3FB0F33F-A88D-625A-0B91-07EA749CC70E}"/>
                    </a:ext>
                  </a:extLst>
                </p:cNvPr>
                <p:cNvSpPr/>
                <p:nvPr/>
              </p:nvSpPr>
              <p:spPr>
                <a:xfrm>
                  <a:off x="-297639" y="2172900"/>
                  <a:ext cx="803598" cy="1023458"/>
                </a:xfrm>
                <a:custGeom>
                  <a:avLst/>
                  <a:gdLst/>
                  <a:ahLst/>
                  <a:cxnLst/>
                  <a:rect l="l" t="t" r="r" b="b"/>
                  <a:pathLst>
                    <a:path w="5727" h="7294" extrusionOk="0">
                      <a:moveTo>
                        <a:pt x="773" y="265"/>
                      </a:moveTo>
                      <a:lnTo>
                        <a:pt x="730" y="286"/>
                      </a:lnTo>
                      <a:lnTo>
                        <a:pt x="730" y="286"/>
                      </a:lnTo>
                      <a:lnTo>
                        <a:pt x="766" y="277"/>
                      </a:lnTo>
                      <a:lnTo>
                        <a:pt x="766" y="277"/>
                      </a:lnTo>
                      <a:lnTo>
                        <a:pt x="773" y="265"/>
                      </a:lnTo>
                      <a:close/>
                      <a:moveTo>
                        <a:pt x="2777" y="1"/>
                      </a:moveTo>
                      <a:lnTo>
                        <a:pt x="2644" y="22"/>
                      </a:lnTo>
                      <a:lnTo>
                        <a:pt x="1698" y="239"/>
                      </a:lnTo>
                      <a:lnTo>
                        <a:pt x="1365" y="175"/>
                      </a:lnTo>
                      <a:lnTo>
                        <a:pt x="1233" y="154"/>
                      </a:lnTo>
                      <a:lnTo>
                        <a:pt x="1148" y="175"/>
                      </a:lnTo>
                      <a:lnTo>
                        <a:pt x="995" y="218"/>
                      </a:lnTo>
                      <a:lnTo>
                        <a:pt x="766" y="277"/>
                      </a:lnTo>
                      <a:lnTo>
                        <a:pt x="766" y="277"/>
                      </a:lnTo>
                      <a:lnTo>
                        <a:pt x="175" y="1386"/>
                      </a:lnTo>
                      <a:lnTo>
                        <a:pt x="1" y="3501"/>
                      </a:lnTo>
                      <a:cubicBezTo>
                        <a:pt x="1" y="3501"/>
                        <a:pt x="440" y="3501"/>
                        <a:pt x="466" y="3744"/>
                      </a:cubicBezTo>
                      <a:cubicBezTo>
                        <a:pt x="551" y="4183"/>
                        <a:pt x="598" y="5129"/>
                        <a:pt x="419" y="6848"/>
                      </a:cubicBezTo>
                      <a:cubicBezTo>
                        <a:pt x="397" y="6874"/>
                        <a:pt x="397" y="6916"/>
                        <a:pt x="419" y="6959"/>
                      </a:cubicBezTo>
                      <a:lnTo>
                        <a:pt x="419" y="7138"/>
                      </a:lnTo>
                      <a:cubicBezTo>
                        <a:pt x="508" y="7159"/>
                        <a:pt x="598" y="7181"/>
                        <a:pt x="683" y="7181"/>
                      </a:cubicBezTo>
                      <a:cubicBezTo>
                        <a:pt x="1086" y="7261"/>
                        <a:pt x="1489" y="7293"/>
                        <a:pt x="1879" y="7293"/>
                      </a:cubicBezTo>
                      <a:cubicBezTo>
                        <a:pt x="2236" y="7293"/>
                        <a:pt x="2583" y="7266"/>
                        <a:pt x="2909" y="7223"/>
                      </a:cubicBezTo>
                      <a:cubicBezTo>
                        <a:pt x="2999" y="7223"/>
                        <a:pt x="3083" y="7202"/>
                        <a:pt x="3173" y="7181"/>
                      </a:cubicBezTo>
                      <a:cubicBezTo>
                        <a:pt x="4141" y="7048"/>
                        <a:pt x="4960" y="6763"/>
                        <a:pt x="5357" y="6583"/>
                      </a:cubicBezTo>
                      <a:cubicBezTo>
                        <a:pt x="5552" y="6520"/>
                        <a:pt x="5684" y="6345"/>
                        <a:pt x="5684" y="6123"/>
                      </a:cubicBezTo>
                      <a:cubicBezTo>
                        <a:pt x="5727" y="5156"/>
                        <a:pt x="5706" y="2332"/>
                        <a:pt x="4474" y="1032"/>
                      </a:cubicBezTo>
                      <a:cubicBezTo>
                        <a:pt x="4119" y="662"/>
                        <a:pt x="3681" y="371"/>
                        <a:pt x="3326" y="197"/>
                      </a:cubicBezTo>
                      <a:cubicBezTo>
                        <a:pt x="3242" y="154"/>
                        <a:pt x="3152" y="107"/>
                        <a:pt x="3083" y="85"/>
                      </a:cubicBezTo>
                      <a:cubicBezTo>
                        <a:pt x="2999" y="64"/>
                        <a:pt x="2930" y="43"/>
                        <a:pt x="2866" y="22"/>
                      </a:cubicBezTo>
                      <a:cubicBezTo>
                        <a:pt x="2798" y="1"/>
                        <a:pt x="2777" y="1"/>
                        <a:pt x="2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a:extLst>
                    <a:ext uri="{FF2B5EF4-FFF2-40B4-BE49-F238E27FC236}">
                      <a16:creationId xmlns:a16="http://schemas.microsoft.com/office/drawing/2014/main" id="{6159E747-DAD1-C74D-8DF0-6F858EA00C14}"/>
                    </a:ext>
                  </a:extLst>
                </p:cNvPr>
                <p:cNvSpPr/>
                <p:nvPr/>
              </p:nvSpPr>
              <p:spPr>
                <a:xfrm>
                  <a:off x="-316161" y="2391800"/>
                  <a:ext cx="49813" cy="488998"/>
                </a:xfrm>
                <a:custGeom>
                  <a:avLst/>
                  <a:gdLst/>
                  <a:ahLst/>
                  <a:cxnLst/>
                  <a:rect l="l" t="t" r="r" b="b"/>
                  <a:pathLst>
                    <a:path w="355" h="3485" extrusionOk="0">
                      <a:moveTo>
                        <a:pt x="286" y="1"/>
                      </a:moveTo>
                      <a:cubicBezTo>
                        <a:pt x="286" y="1"/>
                        <a:pt x="91" y="2073"/>
                        <a:pt x="1" y="3485"/>
                      </a:cubicBezTo>
                      <a:lnTo>
                        <a:pt x="69" y="3485"/>
                      </a:lnTo>
                      <a:cubicBezTo>
                        <a:pt x="112" y="2776"/>
                        <a:pt x="175" y="1920"/>
                        <a:pt x="244" y="1217"/>
                      </a:cubicBezTo>
                      <a:cubicBezTo>
                        <a:pt x="265" y="883"/>
                        <a:pt x="307" y="577"/>
                        <a:pt x="334" y="355"/>
                      </a:cubicBezTo>
                      <a:cubicBezTo>
                        <a:pt x="355" y="159"/>
                        <a:pt x="355" y="27"/>
                        <a:pt x="355" y="27"/>
                      </a:cubicBez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a:extLst>
                    <a:ext uri="{FF2B5EF4-FFF2-40B4-BE49-F238E27FC236}">
                      <a16:creationId xmlns:a16="http://schemas.microsoft.com/office/drawing/2014/main" id="{380B4B68-2051-DD29-0757-2B75BC0DB3D6}"/>
                    </a:ext>
                  </a:extLst>
                </p:cNvPr>
                <p:cNvSpPr/>
                <p:nvPr/>
              </p:nvSpPr>
              <p:spPr>
                <a:xfrm>
                  <a:off x="-328790" y="2769402"/>
                  <a:ext cx="189288" cy="406633"/>
                </a:xfrm>
                <a:custGeom>
                  <a:avLst/>
                  <a:gdLst/>
                  <a:ahLst/>
                  <a:cxnLst/>
                  <a:rect l="l" t="t" r="r" b="b"/>
                  <a:pathLst>
                    <a:path w="1349" h="2898" extrusionOk="0">
                      <a:moveTo>
                        <a:pt x="202" y="1"/>
                      </a:moveTo>
                      <a:cubicBezTo>
                        <a:pt x="202" y="1"/>
                        <a:pt x="1" y="1719"/>
                        <a:pt x="27" y="2200"/>
                      </a:cubicBezTo>
                      <a:cubicBezTo>
                        <a:pt x="48" y="2665"/>
                        <a:pt x="334" y="2776"/>
                        <a:pt x="773" y="2887"/>
                      </a:cubicBezTo>
                      <a:cubicBezTo>
                        <a:pt x="804" y="2894"/>
                        <a:pt x="833" y="2898"/>
                        <a:pt x="861" y="2898"/>
                      </a:cubicBezTo>
                      <a:cubicBezTo>
                        <a:pt x="1252" y="2898"/>
                        <a:pt x="1349" y="2248"/>
                        <a:pt x="1349" y="2248"/>
                      </a:cubicBezTo>
                      <a:lnTo>
                        <a:pt x="1217" y="244"/>
                      </a:lnTo>
                      <a:lnTo>
                        <a:pt x="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a:extLst>
                    <a:ext uri="{FF2B5EF4-FFF2-40B4-BE49-F238E27FC236}">
                      <a16:creationId xmlns:a16="http://schemas.microsoft.com/office/drawing/2014/main" id="{71D09E71-EA94-BBB4-931A-A0E2FCEE2185}"/>
                    </a:ext>
                  </a:extLst>
                </p:cNvPr>
                <p:cNvSpPr/>
                <p:nvPr/>
              </p:nvSpPr>
              <p:spPr>
                <a:xfrm>
                  <a:off x="-300586" y="2833949"/>
                  <a:ext cx="265761" cy="86995"/>
                </a:xfrm>
                <a:custGeom>
                  <a:avLst/>
                  <a:gdLst/>
                  <a:ahLst/>
                  <a:cxnLst/>
                  <a:rect l="l" t="t" r="r" b="b"/>
                  <a:pathLst>
                    <a:path w="1894" h="620" extrusionOk="0">
                      <a:moveTo>
                        <a:pt x="1" y="1"/>
                      </a:moveTo>
                      <a:cubicBezTo>
                        <a:pt x="133" y="112"/>
                        <a:pt x="265" y="201"/>
                        <a:pt x="418" y="265"/>
                      </a:cubicBezTo>
                      <a:cubicBezTo>
                        <a:pt x="572" y="355"/>
                        <a:pt x="725" y="397"/>
                        <a:pt x="905" y="466"/>
                      </a:cubicBezTo>
                      <a:cubicBezTo>
                        <a:pt x="1058" y="508"/>
                        <a:pt x="1211" y="550"/>
                        <a:pt x="1386" y="577"/>
                      </a:cubicBezTo>
                      <a:cubicBezTo>
                        <a:pt x="1566" y="619"/>
                        <a:pt x="1719" y="619"/>
                        <a:pt x="1893" y="619"/>
                      </a:cubicBezTo>
                      <a:cubicBezTo>
                        <a:pt x="1809" y="598"/>
                        <a:pt x="1719" y="598"/>
                        <a:pt x="1650" y="577"/>
                      </a:cubicBezTo>
                      <a:lnTo>
                        <a:pt x="1518" y="550"/>
                      </a:lnTo>
                      <a:lnTo>
                        <a:pt x="1386" y="529"/>
                      </a:lnTo>
                      <a:cubicBezTo>
                        <a:pt x="1233" y="487"/>
                        <a:pt x="1079" y="445"/>
                        <a:pt x="926" y="397"/>
                      </a:cubicBezTo>
                      <a:cubicBezTo>
                        <a:pt x="751" y="355"/>
                        <a:pt x="593" y="286"/>
                        <a:pt x="440" y="223"/>
                      </a:cubicBezTo>
                      <a:cubicBezTo>
                        <a:pt x="286" y="154"/>
                        <a:pt x="133" y="90"/>
                        <a:pt x="1" y="1"/>
                      </a:cubicBezTo>
                      <a:close/>
                    </a:path>
                  </a:pathLst>
                </a:custGeom>
                <a:solidFill>
                  <a:srgbClr val="F3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a:extLst>
                    <a:ext uri="{FF2B5EF4-FFF2-40B4-BE49-F238E27FC236}">
                      <a16:creationId xmlns:a16="http://schemas.microsoft.com/office/drawing/2014/main" id="{5BF7F01D-E072-19CE-C57E-269A5B7AF943}"/>
                    </a:ext>
                  </a:extLst>
                </p:cNvPr>
                <p:cNvSpPr/>
                <p:nvPr/>
              </p:nvSpPr>
              <p:spPr>
                <a:xfrm>
                  <a:off x="-109188" y="2036508"/>
                  <a:ext cx="201215" cy="253830"/>
                </a:xfrm>
                <a:custGeom>
                  <a:avLst/>
                  <a:gdLst/>
                  <a:ahLst/>
                  <a:cxnLst/>
                  <a:rect l="l" t="t" r="r" b="b"/>
                  <a:pathLst>
                    <a:path w="1434" h="1809" extrusionOk="0">
                      <a:moveTo>
                        <a:pt x="1169" y="0"/>
                      </a:moveTo>
                      <a:lnTo>
                        <a:pt x="112" y="465"/>
                      </a:lnTo>
                      <a:lnTo>
                        <a:pt x="69" y="1057"/>
                      </a:lnTo>
                      <a:cubicBezTo>
                        <a:pt x="69" y="1057"/>
                        <a:pt x="48" y="1079"/>
                        <a:pt x="1" y="1105"/>
                      </a:cubicBezTo>
                      <a:lnTo>
                        <a:pt x="154" y="1412"/>
                      </a:lnTo>
                      <a:lnTo>
                        <a:pt x="376" y="1808"/>
                      </a:lnTo>
                      <a:lnTo>
                        <a:pt x="815" y="1454"/>
                      </a:lnTo>
                      <a:lnTo>
                        <a:pt x="1434" y="973"/>
                      </a:lnTo>
                      <a:cubicBezTo>
                        <a:pt x="1391" y="946"/>
                        <a:pt x="1391" y="925"/>
                        <a:pt x="1370" y="883"/>
                      </a:cubicBezTo>
                      <a:cubicBezTo>
                        <a:pt x="1301" y="661"/>
                        <a:pt x="1169" y="0"/>
                        <a:pt x="1169"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a:extLst>
                    <a:ext uri="{FF2B5EF4-FFF2-40B4-BE49-F238E27FC236}">
                      <a16:creationId xmlns:a16="http://schemas.microsoft.com/office/drawing/2014/main" id="{00A77264-BEA3-5D28-0940-784AAD26BBBB}"/>
                    </a:ext>
                  </a:extLst>
                </p:cNvPr>
                <p:cNvSpPr/>
                <p:nvPr/>
              </p:nvSpPr>
              <p:spPr>
                <a:xfrm>
                  <a:off x="-133604" y="1916113"/>
                  <a:ext cx="219737" cy="196722"/>
                </a:xfrm>
                <a:custGeom>
                  <a:avLst/>
                  <a:gdLst/>
                  <a:ahLst/>
                  <a:cxnLst/>
                  <a:rect l="l" t="t" r="r" b="b"/>
                  <a:pathLst>
                    <a:path w="1566" h="1402" extrusionOk="0">
                      <a:moveTo>
                        <a:pt x="945" y="0"/>
                      </a:moveTo>
                      <a:cubicBezTo>
                        <a:pt x="906" y="0"/>
                        <a:pt x="862" y="7"/>
                        <a:pt x="814" y="23"/>
                      </a:cubicBezTo>
                      <a:cubicBezTo>
                        <a:pt x="619" y="65"/>
                        <a:pt x="43" y="176"/>
                        <a:pt x="21" y="218"/>
                      </a:cubicBezTo>
                      <a:cubicBezTo>
                        <a:pt x="0" y="245"/>
                        <a:pt x="21" y="615"/>
                        <a:pt x="21" y="726"/>
                      </a:cubicBezTo>
                      <a:cubicBezTo>
                        <a:pt x="3" y="856"/>
                        <a:pt x="1" y="1402"/>
                        <a:pt x="580" y="1402"/>
                      </a:cubicBezTo>
                      <a:cubicBezTo>
                        <a:pt x="682" y="1402"/>
                        <a:pt x="804" y="1384"/>
                        <a:pt x="947" y="1344"/>
                      </a:cubicBezTo>
                      <a:cubicBezTo>
                        <a:pt x="1280" y="1255"/>
                        <a:pt x="1385" y="1011"/>
                        <a:pt x="1343" y="858"/>
                      </a:cubicBezTo>
                      <a:cubicBezTo>
                        <a:pt x="1475" y="837"/>
                        <a:pt x="1565" y="662"/>
                        <a:pt x="1497" y="509"/>
                      </a:cubicBezTo>
                      <a:cubicBezTo>
                        <a:pt x="1454" y="351"/>
                        <a:pt x="1280" y="308"/>
                        <a:pt x="1280" y="308"/>
                      </a:cubicBezTo>
                      <a:lnTo>
                        <a:pt x="1148" y="65"/>
                      </a:lnTo>
                      <a:cubicBezTo>
                        <a:pt x="1148" y="65"/>
                        <a:pt x="1070" y="0"/>
                        <a:pt x="945"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a:extLst>
                    <a:ext uri="{FF2B5EF4-FFF2-40B4-BE49-F238E27FC236}">
                      <a16:creationId xmlns:a16="http://schemas.microsoft.com/office/drawing/2014/main" id="{2C4D02A1-EB2C-9A1E-F07E-E2B24F77D476}"/>
                    </a:ext>
                  </a:extLst>
                </p:cNvPr>
                <p:cNvSpPr/>
                <p:nvPr/>
              </p:nvSpPr>
              <p:spPr>
                <a:xfrm>
                  <a:off x="-204887" y="1828132"/>
                  <a:ext cx="309540" cy="227591"/>
                </a:xfrm>
                <a:custGeom>
                  <a:avLst/>
                  <a:gdLst/>
                  <a:ahLst/>
                  <a:cxnLst/>
                  <a:rect l="l" t="t" r="r" b="b"/>
                  <a:pathLst>
                    <a:path w="2206" h="1622" extrusionOk="0">
                      <a:moveTo>
                        <a:pt x="1143" y="0"/>
                      </a:moveTo>
                      <a:cubicBezTo>
                        <a:pt x="969" y="0"/>
                        <a:pt x="786" y="72"/>
                        <a:pt x="619" y="274"/>
                      </a:cubicBezTo>
                      <a:cubicBezTo>
                        <a:pt x="466" y="296"/>
                        <a:pt x="202" y="385"/>
                        <a:pt x="223" y="761"/>
                      </a:cubicBezTo>
                      <a:cubicBezTo>
                        <a:pt x="112" y="935"/>
                        <a:pt x="1" y="1136"/>
                        <a:pt x="154" y="1464"/>
                      </a:cubicBezTo>
                      <a:cubicBezTo>
                        <a:pt x="207" y="1582"/>
                        <a:pt x="305" y="1621"/>
                        <a:pt x="389" y="1621"/>
                      </a:cubicBezTo>
                      <a:cubicBezTo>
                        <a:pt x="450" y="1621"/>
                        <a:pt x="503" y="1601"/>
                        <a:pt x="529" y="1575"/>
                      </a:cubicBezTo>
                      <a:lnTo>
                        <a:pt x="529" y="1353"/>
                      </a:lnTo>
                      <a:cubicBezTo>
                        <a:pt x="529" y="1353"/>
                        <a:pt x="529" y="935"/>
                        <a:pt x="640" y="893"/>
                      </a:cubicBezTo>
                      <a:cubicBezTo>
                        <a:pt x="663" y="883"/>
                        <a:pt x="704" y="880"/>
                        <a:pt x="757" y="880"/>
                      </a:cubicBezTo>
                      <a:cubicBezTo>
                        <a:pt x="858" y="880"/>
                        <a:pt x="1004" y="892"/>
                        <a:pt x="1145" y="892"/>
                      </a:cubicBezTo>
                      <a:cubicBezTo>
                        <a:pt x="1295" y="892"/>
                        <a:pt x="1441" y="879"/>
                        <a:pt x="1523" y="824"/>
                      </a:cubicBezTo>
                      <a:cubicBezTo>
                        <a:pt x="1540" y="808"/>
                        <a:pt x="1556" y="801"/>
                        <a:pt x="1569" y="801"/>
                      </a:cubicBezTo>
                      <a:cubicBezTo>
                        <a:pt x="1592" y="801"/>
                        <a:pt x="1608" y="819"/>
                        <a:pt x="1608" y="845"/>
                      </a:cubicBezTo>
                      <a:cubicBezTo>
                        <a:pt x="1656" y="978"/>
                        <a:pt x="1698" y="1178"/>
                        <a:pt x="1740" y="1221"/>
                      </a:cubicBezTo>
                      <a:cubicBezTo>
                        <a:pt x="1740" y="1136"/>
                        <a:pt x="1761" y="1046"/>
                        <a:pt x="1872" y="1046"/>
                      </a:cubicBezTo>
                      <a:cubicBezTo>
                        <a:pt x="1885" y="1043"/>
                        <a:pt x="1896" y="1042"/>
                        <a:pt x="1906" y="1042"/>
                      </a:cubicBezTo>
                      <a:cubicBezTo>
                        <a:pt x="1973" y="1042"/>
                        <a:pt x="2005" y="1095"/>
                        <a:pt x="2005" y="1136"/>
                      </a:cubicBezTo>
                      <a:cubicBezTo>
                        <a:pt x="2026" y="1178"/>
                        <a:pt x="2073" y="1289"/>
                        <a:pt x="1962" y="1422"/>
                      </a:cubicBezTo>
                      <a:cubicBezTo>
                        <a:pt x="2052" y="1353"/>
                        <a:pt x="2205" y="1242"/>
                        <a:pt x="2205" y="935"/>
                      </a:cubicBezTo>
                      <a:cubicBezTo>
                        <a:pt x="2185" y="617"/>
                        <a:pt x="2060" y="295"/>
                        <a:pt x="1787" y="295"/>
                      </a:cubicBezTo>
                      <a:cubicBezTo>
                        <a:pt x="1779" y="295"/>
                        <a:pt x="1770" y="295"/>
                        <a:pt x="1761" y="296"/>
                      </a:cubicBezTo>
                      <a:cubicBezTo>
                        <a:pt x="1644" y="165"/>
                        <a:pt x="1405" y="0"/>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a:extLst>
                    <a:ext uri="{FF2B5EF4-FFF2-40B4-BE49-F238E27FC236}">
                      <a16:creationId xmlns:a16="http://schemas.microsoft.com/office/drawing/2014/main" id="{4BAE49FF-5CD5-67CB-C0E2-9095A33CF9A4}"/>
                    </a:ext>
                  </a:extLst>
                </p:cNvPr>
                <p:cNvSpPr/>
                <p:nvPr/>
              </p:nvSpPr>
              <p:spPr>
                <a:xfrm>
                  <a:off x="-93612" y="1822239"/>
                  <a:ext cx="135968" cy="47426"/>
                </a:xfrm>
                <a:custGeom>
                  <a:avLst/>
                  <a:gdLst/>
                  <a:ahLst/>
                  <a:cxnLst/>
                  <a:rect l="l" t="t" r="r" b="b"/>
                  <a:pathLst>
                    <a:path w="969" h="338" extrusionOk="0">
                      <a:moveTo>
                        <a:pt x="619" y="31"/>
                      </a:moveTo>
                      <a:lnTo>
                        <a:pt x="641" y="52"/>
                      </a:lnTo>
                      <a:lnTo>
                        <a:pt x="683" y="52"/>
                      </a:lnTo>
                      <a:lnTo>
                        <a:pt x="641" y="31"/>
                      </a:lnTo>
                      <a:close/>
                      <a:moveTo>
                        <a:pt x="451" y="1"/>
                      </a:moveTo>
                      <a:cubicBezTo>
                        <a:pt x="388" y="1"/>
                        <a:pt x="322" y="16"/>
                        <a:pt x="244" y="31"/>
                      </a:cubicBezTo>
                      <a:cubicBezTo>
                        <a:pt x="202" y="31"/>
                        <a:pt x="154" y="52"/>
                        <a:pt x="112" y="73"/>
                      </a:cubicBezTo>
                      <a:cubicBezTo>
                        <a:pt x="70" y="94"/>
                        <a:pt x="22" y="121"/>
                        <a:pt x="1" y="163"/>
                      </a:cubicBezTo>
                      <a:cubicBezTo>
                        <a:pt x="43" y="142"/>
                        <a:pt x="91" y="121"/>
                        <a:pt x="133" y="121"/>
                      </a:cubicBezTo>
                      <a:lnTo>
                        <a:pt x="265" y="73"/>
                      </a:lnTo>
                      <a:cubicBezTo>
                        <a:pt x="355" y="52"/>
                        <a:pt x="440" y="31"/>
                        <a:pt x="529" y="31"/>
                      </a:cubicBezTo>
                      <a:lnTo>
                        <a:pt x="619" y="31"/>
                      </a:lnTo>
                      <a:cubicBezTo>
                        <a:pt x="598" y="10"/>
                        <a:pt x="572" y="10"/>
                        <a:pt x="529" y="10"/>
                      </a:cubicBezTo>
                      <a:cubicBezTo>
                        <a:pt x="503" y="4"/>
                        <a:pt x="477" y="1"/>
                        <a:pt x="451" y="1"/>
                      </a:cubicBezTo>
                      <a:close/>
                      <a:moveTo>
                        <a:pt x="683" y="52"/>
                      </a:moveTo>
                      <a:lnTo>
                        <a:pt x="704" y="73"/>
                      </a:lnTo>
                      <a:cubicBezTo>
                        <a:pt x="704" y="73"/>
                        <a:pt x="730" y="73"/>
                        <a:pt x="730" y="94"/>
                      </a:cubicBezTo>
                      <a:lnTo>
                        <a:pt x="773" y="121"/>
                      </a:lnTo>
                      <a:lnTo>
                        <a:pt x="794" y="142"/>
                      </a:lnTo>
                      <a:cubicBezTo>
                        <a:pt x="863" y="184"/>
                        <a:pt x="926" y="253"/>
                        <a:pt x="968" y="338"/>
                      </a:cubicBezTo>
                      <a:cubicBezTo>
                        <a:pt x="947" y="253"/>
                        <a:pt x="884" y="163"/>
                        <a:pt x="815" y="94"/>
                      </a:cubicBezTo>
                      <a:lnTo>
                        <a:pt x="773" y="73"/>
                      </a:lnTo>
                      <a:lnTo>
                        <a:pt x="752" y="73"/>
                      </a:lnTo>
                      <a:cubicBezTo>
                        <a:pt x="730" y="52"/>
                        <a:pt x="704" y="52"/>
                        <a:pt x="683"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a:extLst>
                    <a:ext uri="{FF2B5EF4-FFF2-40B4-BE49-F238E27FC236}">
                      <a16:creationId xmlns:a16="http://schemas.microsoft.com/office/drawing/2014/main" id="{33F8FBBE-3069-BB7D-AEEC-2BA58F2A2218}"/>
                    </a:ext>
                  </a:extLst>
                </p:cNvPr>
                <p:cNvSpPr/>
                <p:nvPr/>
              </p:nvSpPr>
              <p:spPr>
                <a:xfrm>
                  <a:off x="-183277" y="1859424"/>
                  <a:ext cx="71281" cy="84470"/>
                </a:xfrm>
                <a:custGeom>
                  <a:avLst/>
                  <a:gdLst/>
                  <a:ahLst/>
                  <a:cxnLst/>
                  <a:rect l="l" t="t" r="r" b="b"/>
                  <a:pathLst>
                    <a:path w="508" h="602" extrusionOk="0">
                      <a:moveTo>
                        <a:pt x="440" y="1"/>
                      </a:moveTo>
                      <a:cubicBezTo>
                        <a:pt x="383" y="1"/>
                        <a:pt x="336" y="20"/>
                        <a:pt x="286" y="51"/>
                      </a:cubicBezTo>
                      <a:cubicBezTo>
                        <a:pt x="243" y="51"/>
                        <a:pt x="222" y="73"/>
                        <a:pt x="201" y="94"/>
                      </a:cubicBezTo>
                      <a:cubicBezTo>
                        <a:pt x="180" y="120"/>
                        <a:pt x="153" y="120"/>
                        <a:pt x="153" y="141"/>
                      </a:cubicBezTo>
                      <a:cubicBezTo>
                        <a:pt x="180" y="141"/>
                        <a:pt x="180" y="120"/>
                        <a:pt x="201" y="120"/>
                      </a:cubicBezTo>
                      <a:cubicBezTo>
                        <a:pt x="222" y="94"/>
                        <a:pt x="222" y="94"/>
                        <a:pt x="243" y="94"/>
                      </a:cubicBezTo>
                      <a:cubicBezTo>
                        <a:pt x="264" y="94"/>
                        <a:pt x="286" y="73"/>
                        <a:pt x="286" y="73"/>
                      </a:cubicBezTo>
                      <a:cubicBezTo>
                        <a:pt x="354" y="51"/>
                        <a:pt x="418" y="30"/>
                        <a:pt x="508" y="9"/>
                      </a:cubicBezTo>
                      <a:cubicBezTo>
                        <a:pt x="484" y="3"/>
                        <a:pt x="461" y="1"/>
                        <a:pt x="440" y="1"/>
                      </a:cubicBezTo>
                      <a:close/>
                      <a:moveTo>
                        <a:pt x="153" y="141"/>
                      </a:moveTo>
                      <a:cubicBezTo>
                        <a:pt x="132" y="141"/>
                        <a:pt x="111" y="162"/>
                        <a:pt x="111" y="184"/>
                      </a:cubicBezTo>
                      <a:cubicBezTo>
                        <a:pt x="48" y="226"/>
                        <a:pt x="0" y="295"/>
                        <a:pt x="0" y="384"/>
                      </a:cubicBezTo>
                      <a:lnTo>
                        <a:pt x="0" y="490"/>
                      </a:lnTo>
                      <a:cubicBezTo>
                        <a:pt x="0" y="517"/>
                        <a:pt x="21" y="559"/>
                        <a:pt x="21" y="601"/>
                      </a:cubicBezTo>
                      <a:cubicBezTo>
                        <a:pt x="48" y="559"/>
                        <a:pt x="21" y="517"/>
                        <a:pt x="48" y="490"/>
                      </a:cubicBezTo>
                      <a:lnTo>
                        <a:pt x="48" y="384"/>
                      </a:lnTo>
                      <a:cubicBezTo>
                        <a:pt x="48" y="337"/>
                        <a:pt x="69" y="316"/>
                        <a:pt x="69" y="273"/>
                      </a:cubicBezTo>
                      <a:cubicBezTo>
                        <a:pt x="90" y="252"/>
                        <a:pt x="111" y="226"/>
                        <a:pt x="132" y="184"/>
                      </a:cubicBezTo>
                      <a:cubicBezTo>
                        <a:pt x="132" y="184"/>
                        <a:pt x="132" y="162"/>
                        <a:pt x="153"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a:extLst>
                    <a:ext uri="{FF2B5EF4-FFF2-40B4-BE49-F238E27FC236}">
                      <a16:creationId xmlns:a16="http://schemas.microsoft.com/office/drawing/2014/main" id="{072503E4-4769-2211-6CAA-83EE0938C691}"/>
                    </a:ext>
                  </a:extLst>
                </p:cNvPr>
                <p:cNvSpPr/>
                <p:nvPr/>
              </p:nvSpPr>
              <p:spPr>
                <a:xfrm>
                  <a:off x="-155213" y="2191562"/>
                  <a:ext cx="98924" cy="175955"/>
                </a:xfrm>
                <a:custGeom>
                  <a:avLst/>
                  <a:gdLst/>
                  <a:ahLst/>
                  <a:cxnLst/>
                  <a:rect l="l" t="t" r="r" b="b"/>
                  <a:pathLst>
                    <a:path w="705" h="1254" extrusionOk="0">
                      <a:moveTo>
                        <a:pt x="329" y="0"/>
                      </a:moveTo>
                      <a:lnTo>
                        <a:pt x="1" y="85"/>
                      </a:lnTo>
                      <a:lnTo>
                        <a:pt x="244" y="1253"/>
                      </a:lnTo>
                      <a:lnTo>
                        <a:pt x="704" y="703"/>
                      </a:lnTo>
                      <a:lnTo>
                        <a:pt x="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a:extLst>
                    <a:ext uri="{FF2B5EF4-FFF2-40B4-BE49-F238E27FC236}">
                      <a16:creationId xmlns:a16="http://schemas.microsoft.com/office/drawing/2014/main" id="{7AF30133-BB73-233D-52D0-35CCBB2C0EF7}"/>
                    </a:ext>
                  </a:extLst>
                </p:cNvPr>
                <p:cNvSpPr/>
                <p:nvPr/>
              </p:nvSpPr>
              <p:spPr>
                <a:xfrm>
                  <a:off x="-56427" y="2172900"/>
                  <a:ext cx="204162" cy="197564"/>
                </a:xfrm>
                <a:custGeom>
                  <a:avLst/>
                  <a:gdLst/>
                  <a:ahLst/>
                  <a:cxnLst/>
                  <a:rect l="l" t="t" r="r" b="b"/>
                  <a:pathLst>
                    <a:path w="1455" h="1408" extrusionOk="0">
                      <a:moveTo>
                        <a:pt x="1058" y="1"/>
                      </a:moveTo>
                      <a:lnTo>
                        <a:pt x="0" y="836"/>
                      </a:lnTo>
                      <a:lnTo>
                        <a:pt x="376" y="1407"/>
                      </a:lnTo>
                      <a:cubicBezTo>
                        <a:pt x="376" y="1407"/>
                        <a:pt x="1232" y="440"/>
                        <a:pt x="1454" y="133"/>
                      </a:cubicBezTo>
                      <a:cubicBezTo>
                        <a:pt x="1280" y="43"/>
                        <a:pt x="1058" y="1"/>
                        <a:pt x="1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a:extLst>
                    <a:ext uri="{FF2B5EF4-FFF2-40B4-BE49-F238E27FC236}">
                      <a16:creationId xmlns:a16="http://schemas.microsoft.com/office/drawing/2014/main" id="{99E8AB89-875B-B85D-AD36-611BA24D3734}"/>
                    </a:ext>
                  </a:extLst>
                </p:cNvPr>
                <p:cNvSpPr/>
                <p:nvPr/>
              </p:nvSpPr>
              <p:spPr>
                <a:xfrm>
                  <a:off x="-591331" y="2485113"/>
                  <a:ext cx="328624" cy="345315"/>
                </a:xfrm>
                <a:custGeom>
                  <a:avLst/>
                  <a:gdLst/>
                  <a:ahLst/>
                  <a:cxnLst/>
                  <a:rect l="l" t="t" r="r" b="b"/>
                  <a:pathLst>
                    <a:path w="2342" h="2461" extrusionOk="0">
                      <a:moveTo>
                        <a:pt x="1434" y="0"/>
                      </a:moveTo>
                      <a:cubicBezTo>
                        <a:pt x="1400" y="0"/>
                        <a:pt x="1369" y="16"/>
                        <a:pt x="1343" y="65"/>
                      </a:cubicBezTo>
                      <a:cubicBezTo>
                        <a:pt x="1280" y="176"/>
                        <a:pt x="1211" y="329"/>
                        <a:pt x="1169" y="483"/>
                      </a:cubicBezTo>
                      <a:cubicBezTo>
                        <a:pt x="1126" y="462"/>
                        <a:pt x="661" y="129"/>
                        <a:pt x="598" y="107"/>
                      </a:cubicBezTo>
                      <a:cubicBezTo>
                        <a:pt x="590" y="106"/>
                        <a:pt x="582" y="105"/>
                        <a:pt x="575" y="105"/>
                      </a:cubicBezTo>
                      <a:cubicBezTo>
                        <a:pt x="493" y="105"/>
                        <a:pt x="418" y="201"/>
                        <a:pt x="418" y="240"/>
                      </a:cubicBezTo>
                      <a:cubicBezTo>
                        <a:pt x="397" y="287"/>
                        <a:pt x="418" y="329"/>
                        <a:pt x="444" y="372"/>
                      </a:cubicBezTo>
                      <a:cubicBezTo>
                        <a:pt x="437" y="370"/>
                        <a:pt x="430" y="369"/>
                        <a:pt x="424" y="369"/>
                      </a:cubicBezTo>
                      <a:cubicBezTo>
                        <a:pt x="363" y="369"/>
                        <a:pt x="309" y="447"/>
                        <a:pt x="286" y="504"/>
                      </a:cubicBezTo>
                      <a:cubicBezTo>
                        <a:pt x="265" y="573"/>
                        <a:pt x="243" y="636"/>
                        <a:pt x="286" y="684"/>
                      </a:cubicBezTo>
                      <a:cubicBezTo>
                        <a:pt x="222" y="684"/>
                        <a:pt x="180" y="726"/>
                        <a:pt x="154" y="789"/>
                      </a:cubicBezTo>
                      <a:cubicBezTo>
                        <a:pt x="111" y="858"/>
                        <a:pt x="132" y="969"/>
                        <a:pt x="180" y="990"/>
                      </a:cubicBezTo>
                      <a:cubicBezTo>
                        <a:pt x="180" y="990"/>
                        <a:pt x="111" y="1012"/>
                        <a:pt x="90" y="1054"/>
                      </a:cubicBezTo>
                      <a:cubicBezTo>
                        <a:pt x="48" y="1123"/>
                        <a:pt x="0" y="1212"/>
                        <a:pt x="132" y="1318"/>
                      </a:cubicBezTo>
                      <a:cubicBezTo>
                        <a:pt x="243" y="1408"/>
                        <a:pt x="354" y="1477"/>
                        <a:pt x="577" y="1630"/>
                      </a:cubicBezTo>
                      <a:cubicBezTo>
                        <a:pt x="793" y="1783"/>
                        <a:pt x="904" y="1826"/>
                        <a:pt x="1015" y="1826"/>
                      </a:cubicBezTo>
                      <a:cubicBezTo>
                        <a:pt x="1079" y="1937"/>
                        <a:pt x="1237" y="2159"/>
                        <a:pt x="1523" y="2444"/>
                      </a:cubicBezTo>
                      <a:cubicBezTo>
                        <a:pt x="1532" y="2455"/>
                        <a:pt x="1544" y="2460"/>
                        <a:pt x="1558" y="2460"/>
                      </a:cubicBezTo>
                      <a:cubicBezTo>
                        <a:pt x="1758" y="2460"/>
                        <a:pt x="2342" y="1306"/>
                        <a:pt x="2094" y="1123"/>
                      </a:cubicBezTo>
                      <a:cubicBezTo>
                        <a:pt x="1787" y="900"/>
                        <a:pt x="1544" y="705"/>
                        <a:pt x="1523" y="684"/>
                      </a:cubicBezTo>
                      <a:cubicBezTo>
                        <a:pt x="1475" y="657"/>
                        <a:pt x="1544" y="594"/>
                        <a:pt x="1586" y="372"/>
                      </a:cubicBezTo>
                      <a:cubicBezTo>
                        <a:pt x="1676" y="65"/>
                        <a:pt x="1565" y="44"/>
                        <a:pt x="1523" y="23"/>
                      </a:cubicBezTo>
                      <a:cubicBezTo>
                        <a:pt x="1492" y="11"/>
                        <a:pt x="1462" y="0"/>
                        <a:pt x="1434"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a:extLst>
                    <a:ext uri="{FF2B5EF4-FFF2-40B4-BE49-F238E27FC236}">
                      <a16:creationId xmlns:a16="http://schemas.microsoft.com/office/drawing/2014/main" id="{00DD0467-5D94-03ED-A6C8-1F9913E93034}"/>
                    </a:ext>
                  </a:extLst>
                </p:cNvPr>
                <p:cNvSpPr/>
                <p:nvPr/>
              </p:nvSpPr>
              <p:spPr>
                <a:xfrm>
                  <a:off x="-414807" y="2302836"/>
                  <a:ext cx="877826" cy="672951"/>
                </a:xfrm>
                <a:custGeom>
                  <a:avLst/>
                  <a:gdLst/>
                  <a:ahLst/>
                  <a:cxnLst/>
                  <a:rect l="l" t="t" r="r" b="b"/>
                  <a:pathLst>
                    <a:path w="6256" h="4796" extrusionOk="0">
                      <a:moveTo>
                        <a:pt x="4050" y="0"/>
                      </a:moveTo>
                      <a:cubicBezTo>
                        <a:pt x="4050" y="0"/>
                        <a:pt x="3326" y="1586"/>
                        <a:pt x="2993" y="1803"/>
                      </a:cubicBezTo>
                      <a:cubicBezTo>
                        <a:pt x="2930" y="1885"/>
                        <a:pt x="2443" y="2461"/>
                        <a:pt x="1580" y="2461"/>
                      </a:cubicBezTo>
                      <a:cubicBezTo>
                        <a:pt x="1276" y="2461"/>
                        <a:pt x="925" y="2390"/>
                        <a:pt x="529" y="2199"/>
                      </a:cubicBezTo>
                      <a:cubicBezTo>
                        <a:pt x="529" y="2199"/>
                        <a:pt x="460" y="3125"/>
                        <a:pt x="1" y="3479"/>
                      </a:cubicBezTo>
                      <a:cubicBezTo>
                        <a:pt x="234" y="3804"/>
                        <a:pt x="1412" y="4796"/>
                        <a:pt x="2871" y="4796"/>
                      </a:cubicBezTo>
                      <a:cubicBezTo>
                        <a:pt x="3597" y="4796"/>
                        <a:pt x="4393" y="4550"/>
                        <a:pt x="5176" y="3854"/>
                      </a:cubicBezTo>
                      <a:cubicBezTo>
                        <a:pt x="5198" y="3854"/>
                        <a:pt x="6255" y="2993"/>
                        <a:pt x="6234" y="2575"/>
                      </a:cubicBezTo>
                      <a:lnTo>
                        <a:pt x="40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a:extLst>
                    <a:ext uri="{FF2B5EF4-FFF2-40B4-BE49-F238E27FC236}">
                      <a16:creationId xmlns:a16="http://schemas.microsoft.com/office/drawing/2014/main" id="{D9534B76-5C2D-B8E9-719D-F3BD59A1B057}"/>
                    </a:ext>
                  </a:extLst>
                </p:cNvPr>
                <p:cNvSpPr/>
                <p:nvPr/>
              </p:nvSpPr>
              <p:spPr>
                <a:xfrm>
                  <a:off x="-421542" y="2762807"/>
                  <a:ext cx="807387" cy="216646"/>
                </a:xfrm>
                <a:custGeom>
                  <a:avLst/>
                  <a:gdLst/>
                  <a:ahLst/>
                  <a:cxnLst/>
                  <a:rect l="l" t="t" r="r" b="b"/>
                  <a:pathLst>
                    <a:path w="5754" h="1544" extrusionOk="0">
                      <a:moveTo>
                        <a:pt x="5711" y="0"/>
                      </a:moveTo>
                      <a:cubicBezTo>
                        <a:pt x="5092" y="841"/>
                        <a:pt x="4077" y="1454"/>
                        <a:pt x="2999" y="1480"/>
                      </a:cubicBezTo>
                      <a:lnTo>
                        <a:pt x="2935" y="1480"/>
                      </a:lnTo>
                      <a:cubicBezTo>
                        <a:pt x="2274" y="1480"/>
                        <a:pt x="1635" y="1279"/>
                        <a:pt x="1058" y="973"/>
                      </a:cubicBezTo>
                      <a:cubicBezTo>
                        <a:pt x="842" y="841"/>
                        <a:pt x="620" y="687"/>
                        <a:pt x="424" y="529"/>
                      </a:cubicBezTo>
                      <a:cubicBezTo>
                        <a:pt x="424" y="529"/>
                        <a:pt x="376" y="508"/>
                        <a:pt x="355" y="465"/>
                      </a:cubicBezTo>
                      <a:cubicBezTo>
                        <a:pt x="313" y="423"/>
                        <a:pt x="223" y="354"/>
                        <a:pt x="181" y="291"/>
                      </a:cubicBezTo>
                      <a:cubicBezTo>
                        <a:pt x="133" y="264"/>
                        <a:pt x="112" y="243"/>
                        <a:pt x="91" y="222"/>
                      </a:cubicBezTo>
                      <a:lnTo>
                        <a:pt x="91" y="201"/>
                      </a:lnTo>
                      <a:lnTo>
                        <a:pt x="49" y="201"/>
                      </a:lnTo>
                      <a:lnTo>
                        <a:pt x="27" y="180"/>
                      </a:lnTo>
                      <a:lnTo>
                        <a:pt x="1" y="201"/>
                      </a:lnTo>
                      <a:cubicBezTo>
                        <a:pt x="1" y="222"/>
                        <a:pt x="27" y="222"/>
                        <a:pt x="27" y="222"/>
                      </a:cubicBezTo>
                      <a:cubicBezTo>
                        <a:pt x="27" y="243"/>
                        <a:pt x="27" y="243"/>
                        <a:pt x="49" y="264"/>
                      </a:cubicBezTo>
                      <a:cubicBezTo>
                        <a:pt x="70" y="312"/>
                        <a:pt x="160" y="375"/>
                        <a:pt x="223" y="444"/>
                      </a:cubicBezTo>
                      <a:cubicBezTo>
                        <a:pt x="265" y="465"/>
                        <a:pt x="292" y="508"/>
                        <a:pt x="334" y="529"/>
                      </a:cubicBezTo>
                      <a:lnTo>
                        <a:pt x="376" y="576"/>
                      </a:lnTo>
                      <a:cubicBezTo>
                        <a:pt x="577" y="751"/>
                        <a:pt x="794" y="883"/>
                        <a:pt x="1037" y="1015"/>
                      </a:cubicBezTo>
                      <a:cubicBezTo>
                        <a:pt x="1613" y="1348"/>
                        <a:pt x="2248" y="1544"/>
                        <a:pt x="2935" y="1544"/>
                      </a:cubicBezTo>
                      <a:lnTo>
                        <a:pt x="2999" y="1544"/>
                      </a:lnTo>
                      <a:cubicBezTo>
                        <a:pt x="4098" y="1523"/>
                        <a:pt x="5113" y="904"/>
                        <a:pt x="5753" y="26"/>
                      </a:cubicBezTo>
                      <a:lnTo>
                        <a:pt x="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a:extLst>
                    <a:ext uri="{FF2B5EF4-FFF2-40B4-BE49-F238E27FC236}">
                      <a16:creationId xmlns:a16="http://schemas.microsoft.com/office/drawing/2014/main" id="{AB3DE331-072C-7E57-5402-D80FF75DF7DB}"/>
                    </a:ext>
                  </a:extLst>
                </p:cNvPr>
                <p:cNvSpPr/>
                <p:nvPr/>
              </p:nvSpPr>
              <p:spPr>
                <a:xfrm>
                  <a:off x="-343524" y="2333146"/>
                  <a:ext cx="485218" cy="322163"/>
                </a:xfrm>
                <a:custGeom>
                  <a:avLst/>
                  <a:gdLst/>
                  <a:ahLst/>
                  <a:cxnLst/>
                  <a:rect l="l" t="t" r="r" b="b"/>
                  <a:pathLst>
                    <a:path w="3458" h="2296" extrusionOk="0">
                      <a:moveTo>
                        <a:pt x="3410" y="1"/>
                      </a:moveTo>
                      <a:cubicBezTo>
                        <a:pt x="3236" y="286"/>
                        <a:pt x="3040" y="841"/>
                        <a:pt x="2707" y="1323"/>
                      </a:cubicBezTo>
                      <a:cubicBezTo>
                        <a:pt x="2353" y="1809"/>
                        <a:pt x="1872" y="2206"/>
                        <a:pt x="1142" y="2227"/>
                      </a:cubicBezTo>
                      <a:cubicBezTo>
                        <a:pt x="814" y="2227"/>
                        <a:pt x="460" y="2137"/>
                        <a:pt x="42" y="1962"/>
                      </a:cubicBezTo>
                      <a:lnTo>
                        <a:pt x="0" y="2005"/>
                      </a:lnTo>
                      <a:cubicBezTo>
                        <a:pt x="439" y="2206"/>
                        <a:pt x="814" y="2295"/>
                        <a:pt x="1142" y="2295"/>
                      </a:cubicBezTo>
                      <a:cubicBezTo>
                        <a:pt x="1893" y="2295"/>
                        <a:pt x="2400" y="1851"/>
                        <a:pt x="2749" y="1370"/>
                      </a:cubicBezTo>
                      <a:cubicBezTo>
                        <a:pt x="3104" y="863"/>
                        <a:pt x="3304" y="313"/>
                        <a:pt x="3458" y="22"/>
                      </a:cubicBezTo>
                      <a:lnTo>
                        <a:pt x="3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a:extLst>
                    <a:ext uri="{FF2B5EF4-FFF2-40B4-BE49-F238E27FC236}">
                      <a16:creationId xmlns:a16="http://schemas.microsoft.com/office/drawing/2014/main" id="{1A879505-E0EB-A65A-5000-C00555ED65A0}"/>
                    </a:ext>
                  </a:extLst>
                </p:cNvPr>
                <p:cNvSpPr/>
                <p:nvPr/>
              </p:nvSpPr>
              <p:spPr>
                <a:xfrm>
                  <a:off x="-93612" y="2101757"/>
                  <a:ext cx="121094" cy="43077"/>
                </a:xfrm>
                <a:custGeom>
                  <a:avLst/>
                  <a:gdLst/>
                  <a:ahLst/>
                  <a:cxnLst/>
                  <a:rect l="l" t="t" r="r" b="b"/>
                  <a:pathLst>
                    <a:path w="863" h="307" extrusionOk="0">
                      <a:moveTo>
                        <a:pt x="1" y="0"/>
                      </a:moveTo>
                      <a:lnTo>
                        <a:pt x="1" y="0"/>
                      </a:lnTo>
                      <a:cubicBezTo>
                        <a:pt x="134" y="229"/>
                        <a:pt x="281" y="306"/>
                        <a:pt x="417" y="306"/>
                      </a:cubicBezTo>
                      <a:cubicBezTo>
                        <a:pt x="619" y="306"/>
                        <a:pt x="796" y="134"/>
                        <a:pt x="863" y="43"/>
                      </a:cubicBezTo>
                      <a:lnTo>
                        <a:pt x="863" y="43"/>
                      </a:lnTo>
                      <a:cubicBezTo>
                        <a:pt x="722" y="122"/>
                        <a:pt x="589" y="150"/>
                        <a:pt x="470" y="150"/>
                      </a:cubicBezTo>
                      <a:cubicBezTo>
                        <a:pt x="194" y="15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a:extLst>
                    <a:ext uri="{FF2B5EF4-FFF2-40B4-BE49-F238E27FC236}">
                      <a16:creationId xmlns:a16="http://schemas.microsoft.com/office/drawing/2014/main" id="{1A854601-CF8C-2944-72DD-6F11FE30A630}"/>
                    </a:ext>
                  </a:extLst>
                </p:cNvPr>
                <p:cNvSpPr/>
                <p:nvPr/>
              </p:nvSpPr>
              <p:spPr>
                <a:xfrm>
                  <a:off x="-1014959" y="1538651"/>
                  <a:ext cx="489006" cy="488998"/>
                </a:xfrm>
                <a:custGeom>
                  <a:avLst/>
                  <a:gdLst/>
                  <a:ahLst/>
                  <a:cxnLst/>
                  <a:rect l="l" t="t" r="r" b="b"/>
                  <a:pathLst>
                    <a:path w="3485" h="3485" extrusionOk="0">
                      <a:moveTo>
                        <a:pt x="1745" y="1"/>
                      </a:moveTo>
                      <a:cubicBezTo>
                        <a:pt x="793" y="1"/>
                        <a:pt x="0" y="772"/>
                        <a:pt x="0" y="1745"/>
                      </a:cubicBezTo>
                      <a:cubicBezTo>
                        <a:pt x="0" y="2713"/>
                        <a:pt x="793" y="3485"/>
                        <a:pt x="1745" y="3485"/>
                      </a:cubicBezTo>
                      <a:cubicBezTo>
                        <a:pt x="2713" y="3485"/>
                        <a:pt x="3484" y="2713"/>
                        <a:pt x="3484" y="1745"/>
                      </a:cubicBezTo>
                      <a:cubicBezTo>
                        <a:pt x="3484" y="772"/>
                        <a:pt x="2713" y="1"/>
                        <a:pt x="1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a:extLst>
                    <a:ext uri="{FF2B5EF4-FFF2-40B4-BE49-F238E27FC236}">
                      <a16:creationId xmlns:a16="http://schemas.microsoft.com/office/drawing/2014/main" id="{B68FEDF8-7139-480D-F587-2FC03894FD73}"/>
                    </a:ext>
                  </a:extLst>
                </p:cNvPr>
                <p:cNvSpPr/>
                <p:nvPr/>
              </p:nvSpPr>
              <p:spPr>
                <a:xfrm>
                  <a:off x="5033" y="3195976"/>
                  <a:ext cx="136669" cy="946004"/>
                </a:xfrm>
                <a:custGeom>
                  <a:avLst/>
                  <a:gdLst/>
                  <a:ahLst/>
                  <a:cxnLst/>
                  <a:rect l="l" t="t" r="r" b="b"/>
                  <a:pathLst>
                    <a:path w="974" h="6742" extrusionOk="0">
                      <a:moveTo>
                        <a:pt x="133" y="1"/>
                      </a:moveTo>
                      <a:cubicBezTo>
                        <a:pt x="91" y="529"/>
                        <a:pt x="70" y="1079"/>
                        <a:pt x="70" y="1629"/>
                      </a:cubicBezTo>
                      <a:lnTo>
                        <a:pt x="70" y="1914"/>
                      </a:lnTo>
                      <a:cubicBezTo>
                        <a:pt x="70" y="2226"/>
                        <a:pt x="91" y="2533"/>
                        <a:pt x="91" y="2819"/>
                      </a:cubicBezTo>
                      <a:cubicBezTo>
                        <a:pt x="91" y="3083"/>
                        <a:pt x="1" y="4140"/>
                        <a:pt x="202" y="4843"/>
                      </a:cubicBezTo>
                      <a:cubicBezTo>
                        <a:pt x="424" y="5769"/>
                        <a:pt x="794" y="6498"/>
                        <a:pt x="926" y="6741"/>
                      </a:cubicBezTo>
                      <a:lnTo>
                        <a:pt x="974" y="6720"/>
                      </a:lnTo>
                      <a:cubicBezTo>
                        <a:pt x="842" y="6408"/>
                        <a:pt x="466" y="5769"/>
                        <a:pt x="244" y="4843"/>
                      </a:cubicBezTo>
                      <a:cubicBezTo>
                        <a:pt x="49" y="4140"/>
                        <a:pt x="133" y="3083"/>
                        <a:pt x="133" y="2819"/>
                      </a:cubicBezTo>
                      <a:cubicBezTo>
                        <a:pt x="133" y="2512"/>
                        <a:pt x="112" y="2200"/>
                        <a:pt x="112" y="1914"/>
                      </a:cubicBezTo>
                      <a:cubicBezTo>
                        <a:pt x="112" y="1275"/>
                        <a:pt x="133" y="661"/>
                        <a:pt x="181" y="43"/>
                      </a:cubicBezTo>
                      <a:lnTo>
                        <a:pt x="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a:extLst>
                    <a:ext uri="{FF2B5EF4-FFF2-40B4-BE49-F238E27FC236}">
                      <a16:creationId xmlns:a16="http://schemas.microsoft.com/office/drawing/2014/main" id="{A0B3F588-5ED3-9350-D818-9C5D13B24217}"/>
                    </a:ext>
                  </a:extLst>
                </p:cNvPr>
                <p:cNvSpPr/>
                <p:nvPr/>
              </p:nvSpPr>
              <p:spPr>
                <a:xfrm>
                  <a:off x="197273" y="3195976"/>
                  <a:ext cx="141861" cy="89942"/>
                </a:xfrm>
                <a:custGeom>
                  <a:avLst/>
                  <a:gdLst/>
                  <a:ahLst/>
                  <a:cxnLst/>
                  <a:rect l="l" t="t" r="r" b="b"/>
                  <a:pathLst>
                    <a:path w="1011" h="641" extrusionOk="0">
                      <a:moveTo>
                        <a:pt x="43" y="1"/>
                      </a:moveTo>
                      <a:lnTo>
                        <a:pt x="0" y="22"/>
                      </a:lnTo>
                      <a:cubicBezTo>
                        <a:pt x="111" y="175"/>
                        <a:pt x="154" y="196"/>
                        <a:pt x="217" y="265"/>
                      </a:cubicBezTo>
                      <a:cubicBezTo>
                        <a:pt x="265" y="286"/>
                        <a:pt x="307" y="307"/>
                        <a:pt x="349" y="350"/>
                      </a:cubicBezTo>
                      <a:cubicBezTo>
                        <a:pt x="571" y="550"/>
                        <a:pt x="793" y="640"/>
                        <a:pt x="1010" y="640"/>
                      </a:cubicBezTo>
                      <a:lnTo>
                        <a:pt x="1010" y="593"/>
                      </a:lnTo>
                      <a:cubicBezTo>
                        <a:pt x="814" y="593"/>
                        <a:pt x="592" y="508"/>
                        <a:pt x="376" y="328"/>
                      </a:cubicBezTo>
                      <a:cubicBezTo>
                        <a:pt x="328" y="286"/>
                        <a:pt x="286" y="244"/>
                        <a:pt x="265" y="217"/>
                      </a:cubicBezTo>
                      <a:cubicBezTo>
                        <a:pt x="175" y="154"/>
                        <a:pt x="132" y="133"/>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a:extLst>
                    <a:ext uri="{FF2B5EF4-FFF2-40B4-BE49-F238E27FC236}">
                      <a16:creationId xmlns:a16="http://schemas.microsoft.com/office/drawing/2014/main" id="{75E8EDD3-0317-0B3D-3891-66B3A898C254}"/>
                    </a:ext>
                  </a:extLst>
                </p:cNvPr>
                <p:cNvSpPr/>
                <p:nvPr/>
              </p:nvSpPr>
              <p:spPr>
                <a:xfrm>
                  <a:off x="-69056" y="2061626"/>
                  <a:ext cx="55706" cy="25818"/>
                </a:xfrm>
                <a:custGeom>
                  <a:avLst/>
                  <a:gdLst/>
                  <a:ahLst/>
                  <a:cxnLst/>
                  <a:rect l="l" t="t" r="r" b="b"/>
                  <a:pathLst>
                    <a:path w="397" h="184" extrusionOk="0">
                      <a:moveTo>
                        <a:pt x="397" y="1"/>
                      </a:moveTo>
                      <a:lnTo>
                        <a:pt x="0" y="133"/>
                      </a:lnTo>
                      <a:cubicBezTo>
                        <a:pt x="51" y="164"/>
                        <a:pt x="112" y="184"/>
                        <a:pt x="175" y="184"/>
                      </a:cubicBezTo>
                      <a:cubicBezTo>
                        <a:pt x="198" y="184"/>
                        <a:pt x="221" y="181"/>
                        <a:pt x="243" y="175"/>
                      </a:cubicBezTo>
                      <a:cubicBezTo>
                        <a:pt x="312" y="154"/>
                        <a:pt x="376" y="85"/>
                        <a:pt x="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a:extLst>
                    <a:ext uri="{FF2B5EF4-FFF2-40B4-BE49-F238E27FC236}">
                      <a16:creationId xmlns:a16="http://schemas.microsoft.com/office/drawing/2014/main" id="{3A30D5BF-2963-FE23-4C61-E031EEACF0D4}"/>
                    </a:ext>
                  </a:extLst>
                </p:cNvPr>
                <p:cNvSpPr/>
                <p:nvPr/>
              </p:nvSpPr>
              <p:spPr>
                <a:xfrm>
                  <a:off x="45867" y="1980801"/>
                  <a:ext cx="21749" cy="21609"/>
                </a:xfrm>
                <a:custGeom>
                  <a:avLst/>
                  <a:gdLst/>
                  <a:ahLst/>
                  <a:cxnLst/>
                  <a:rect l="l" t="t" r="r" b="b"/>
                  <a:pathLst>
                    <a:path w="155" h="154" extrusionOk="0">
                      <a:moveTo>
                        <a:pt x="154" y="1"/>
                      </a:moveTo>
                      <a:cubicBezTo>
                        <a:pt x="133" y="1"/>
                        <a:pt x="85" y="1"/>
                        <a:pt x="43" y="48"/>
                      </a:cubicBezTo>
                      <a:cubicBezTo>
                        <a:pt x="22" y="69"/>
                        <a:pt x="1" y="112"/>
                        <a:pt x="1" y="154"/>
                      </a:cubicBezTo>
                      <a:lnTo>
                        <a:pt x="22" y="154"/>
                      </a:lnTo>
                      <a:cubicBezTo>
                        <a:pt x="22" y="112"/>
                        <a:pt x="43" y="69"/>
                        <a:pt x="64" y="48"/>
                      </a:cubicBezTo>
                      <a:cubicBezTo>
                        <a:pt x="85" y="22"/>
                        <a:pt x="133" y="22"/>
                        <a:pt x="154" y="22"/>
                      </a:cubicBez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0">
                <a:extLst>
                  <a:ext uri="{FF2B5EF4-FFF2-40B4-BE49-F238E27FC236}">
                    <a16:creationId xmlns:a16="http://schemas.microsoft.com/office/drawing/2014/main" id="{088F1F40-798A-CAEB-18B6-FE2EC96D0947}"/>
                  </a:ext>
                </a:extLst>
              </p:cNvPr>
              <p:cNvGrpSpPr/>
              <p:nvPr/>
            </p:nvGrpSpPr>
            <p:grpSpPr>
              <a:xfrm>
                <a:off x="6800376" y="1674286"/>
                <a:ext cx="390430" cy="432449"/>
                <a:chOff x="3306034" y="1949508"/>
                <a:chExt cx="175743" cy="194657"/>
              </a:xfrm>
            </p:grpSpPr>
            <p:sp>
              <p:nvSpPr>
                <p:cNvPr id="1710" name="Google Shape;1710;p50">
                  <a:extLst>
                    <a:ext uri="{FF2B5EF4-FFF2-40B4-BE49-F238E27FC236}">
                      <a16:creationId xmlns:a16="http://schemas.microsoft.com/office/drawing/2014/main" id="{B8B26112-F6A3-822E-4A7F-5FF2CCAA07A5}"/>
                    </a:ext>
                  </a:extLst>
                </p:cNvPr>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a:extLst>
                    <a:ext uri="{FF2B5EF4-FFF2-40B4-BE49-F238E27FC236}">
                      <a16:creationId xmlns:a16="http://schemas.microsoft.com/office/drawing/2014/main" id="{86F1AA09-91CE-D222-4D12-DC8497A075BF}"/>
                    </a:ext>
                  </a:extLst>
                </p:cNvPr>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a:extLst>
                    <a:ext uri="{FF2B5EF4-FFF2-40B4-BE49-F238E27FC236}">
                      <a16:creationId xmlns:a16="http://schemas.microsoft.com/office/drawing/2014/main" id="{5F665572-66AC-F72D-A6A0-CBDDE698AC88}"/>
                    </a:ext>
                  </a:extLst>
                </p:cNvPr>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a:extLst>
                    <a:ext uri="{FF2B5EF4-FFF2-40B4-BE49-F238E27FC236}">
                      <a16:creationId xmlns:a16="http://schemas.microsoft.com/office/drawing/2014/main" id="{EC0382AC-8190-122D-F634-FBD0AE5C2803}"/>
                    </a:ext>
                  </a:extLst>
                </p:cNvPr>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a:extLst>
                    <a:ext uri="{FF2B5EF4-FFF2-40B4-BE49-F238E27FC236}">
                      <a16:creationId xmlns:a16="http://schemas.microsoft.com/office/drawing/2014/main" id="{429D5F6B-B7FE-4AC3-CF6B-49C4247A3EFA}"/>
                    </a:ext>
                  </a:extLst>
                </p:cNvPr>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a:extLst>
                    <a:ext uri="{FF2B5EF4-FFF2-40B4-BE49-F238E27FC236}">
                      <a16:creationId xmlns:a16="http://schemas.microsoft.com/office/drawing/2014/main" id="{A76717A0-CF52-C4FD-8448-9DB3580188FF}"/>
                    </a:ext>
                  </a:extLst>
                </p:cNvPr>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a:extLst>
                    <a:ext uri="{FF2B5EF4-FFF2-40B4-BE49-F238E27FC236}">
                      <a16:creationId xmlns:a16="http://schemas.microsoft.com/office/drawing/2014/main" id="{BE077C14-78F2-7163-D600-3CC4EE7AC7C7}"/>
                    </a:ext>
                  </a:extLst>
                </p:cNvPr>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a:extLst>
                    <a:ext uri="{FF2B5EF4-FFF2-40B4-BE49-F238E27FC236}">
                      <a16:creationId xmlns:a16="http://schemas.microsoft.com/office/drawing/2014/main" id="{038A0C0D-7816-DA5E-3B0A-034EBB67F0EA}"/>
                    </a:ext>
                  </a:extLst>
                </p:cNvPr>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a:extLst>
                    <a:ext uri="{FF2B5EF4-FFF2-40B4-BE49-F238E27FC236}">
                      <a16:creationId xmlns:a16="http://schemas.microsoft.com/office/drawing/2014/main" id="{E3422E53-6629-28A5-CA0F-A7809414D90A}"/>
                    </a:ext>
                  </a:extLst>
                </p:cNvPr>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a:extLst>
                    <a:ext uri="{FF2B5EF4-FFF2-40B4-BE49-F238E27FC236}">
                      <a16:creationId xmlns:a16="http://schemas.microsoft.com/office/drawing/2014/main" id="{5A093B84-964F-8C4F-0DD0-C66D12982BED}"/>
                    </a:ext>
                  </a:extLst>
                </p:cNvPr>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0" name="Google Shape;1720;p50">
              <a:extLst>
                <a:ext uri="{FF2B5EF4-FFF2-40B4-BE49-F238E27FC236}">
                  <a16:creationId xmlns:a16="http://schemas.microsoft.com/office/drawing/2014/main" id="{74124C8E-9766-8E4B-9202-D52AE90CCE14}"/>
                </a:ext>
              </a:extLst>
            </p:cNvPr>
            <p:cNvGrpSpPr/>
            <p:nvPr/>
          </p:nvGrpSpPr>
          <p:grpSpPr>
            <a:xfrm>
              <a:off x="6331015" y="4090300"/>
              <a:ext cx="360758" cy="258297"/>
              <a:chOff x="4992850" y="4345375"/>
              <a:chExt cx="607336" cy="638400"/>
            </a:xfrm>
          </p:grpSpPr>
          <p:sp>
            <p:nvSpPr>
              <p:cNvPr id="1721" name="Google Shape;1721;p50">
                <a:extLst>
                  <a:ext uri="{FF2B5EF4-FFF2-40B4-BE49-F238E27FC236}">
                    <a16:creationId xmlns:a16="http://schemas.microsoft.com/office/drawing/2014/main" id="{70218A66-C69D-7CEA-2A77-115C56CBF810}"/>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a:extLst>
                  <a:ext uri="{FF2B5EF4-FFF2-40B4-BE49-F238E27FC236}">
                    <a16:creationId xmlns:a16="http://schemas.microsoft.com/office/drawing/2014/main" id="{1257A967-3EA8-A07E-20E0-1810C287DC8A}"/>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50">
              <a:extLst>
                <a:ext uri="{FF2B5EF4-FFF2-40B4-BE49-F238E27FC236}">
                  <a16:creationId xmlns:a16="http://schemas.microsoft.com/office/drawing/2014/main" id="{9ACFBAB9-5DC2-5683-E5FF-0F3885F3A4C3}"/>
                </a:ext>
              </a:extLst>
            </p:cNvPr>
            <p:cNvGrpSpPr/>
            <p:nvPr/>
          </p:nvGrpSpPr>
          <p:grpSpPr>
            <a:xfrm>
              <a:off x="6096822" y="2312708"/>
              <a:ext cx="234196" cy="188409"/>
              <a:chOff x="5151797" y="479071"/>
              <a:chExt cx="234196" cy="188409"/>
            </a:xfrm>
          </p:grpSpPr>
          <p:sp>
            <p:nvSpPr>
              <p:cNvPr id="1724" name="Google Shape;1724;p50">
                <a:extLst>
                  <a:ext uri="{FF2B5EF4-FFF2-40B4-BE49-F238E27FC236}">
                    <a16:creationId xmlns:a16="http://schemas.microsoft.com/office/drawing/2014/main" id="{35B82C31-09BC-5195-3B78-772120E95EA5}"/>
                  </a:ext>
                </a:extLst>
              </p:cNvPr>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a:extLst>
                  <a:ext uri="{FF2B5EF4-FFF2-40B4-BE49-F238E27FC236}">
                    <a16:creationId xmlns:a16="http://schemas.microsoft.com/office/drawing/2014/main" id="{5A056743-23F9-6C6F-0335-1868C998E550}"/>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7181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grpSp>
        <p:nvGrpSpPr>
          <p:cNvPr id="2370" name="Google Shape;2370;p59"/>
          <p:cNvGrpSpPr/>
          <p:nvPr/>
        </p:nvGrpSpPr>
        <p:grpSpPr>
          <a:xfrm>
            <a:off x="778043" y="325388"/>
            <a:ext cx="7628020" cy="4633781"/>
            <a:chOff x="331763" y="414153"/>
            <a:chExt cx="6903246" cy="5019697"/>
          </a:xfrm>
        </p:grpSpPr>
        <p:sp>
          <p:nvSpPr>
            <p:cNvPr id="2371" name="Google Shape;2371;p59"/>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59"/>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59"/>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74" name="Google Shape;2374;p59"/>
          <p:cNvSpPr txBox="1">
            <a:spLocks noGrp="1"/>
          </p:cNvSpPr>
          <p:nvPr>
            <p:ph type="title"/>
          </p:nvPr>
        </p:nvSpPr>
        <p:spPr>
          <a:xfrm>
            <a:off x="2773050" y="4430234"/>
            <a:ext cx="3459308" cy="492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a:t>
            </a:r>
            <a:r>
              <a:rPr lang="en" dirty="0"/>
              <a:t>rain.py</a:t>
            </a:r>
            <a:endParaRPr dirty="0"/>
          </a:p>
        </p:txBody>
      </p:sp>
      <p:pic>
        <p:nvPicPr>
          <p:cNvPr id="3" name="תמונה 2">
            <a:extLst>
              <a:ext uri="{FF2B5EF4-FFF2-40B4-BE49-F238E27FC236}">
                <a16:creationId xmlns:a16="http://schemas.microsoft.com/office/drawing/2014/main" id="{D448949A-59B4-1387-8B25-42D1B76F896A}"/>
              </a:ext>
            </a:extLst>
          </p:cNvPr>
          <p:cNvPicPr>
            <a:picLocks noChangeAspect="1"/>
          </p:cNvPicPr>
          <p:nvPr/>
        </p:nvPicPr>
        <p:blipFill>
          <a:blip r:embed="rId3"/>
          <a:stretch>
            <a:fillRect/>
          </a:stretch>
        </p:blipFill>
        <p:spPr>
          <a:xfrm>
            <a:off x="834102" y="472446"/>
            <a:ext cx="3757152" cy="3685451"/>
          </a:xfrm>
          <a:prstGeom prst="rect">
            <a:avLst/>
          </a:prstGeom>
        </p:spPr>
      </p:pic>
      <p:pic>
        <p:nvPicPr>
          <p:cNvPr id="5" name="תמונה 4">
            <a:extLst>
              <a:ext uri="{FF2B5EF4-FFF2-40B4-BE49-F238E27FC236}">
                <a16:creationId xmlns:a16="http://schemas.microsoft.com/office/drawing/2014/main" id="{7CB25E13-ECA5-ABB9-3723-F36CDF2F3574}"/>
              </a:ext>
            </a:extLst>
          </p:cNvPr>
          <p:cNvPicPr>
            <a:picLocks noChangeAspect="1"/>
          </p:cNvPicPr>
          <p:nvPr/>
        </p:nvPicPr>
        <p:blipFill>
          <a:blip r:embed="rId4"/>
          <a:stretch>
            <a:fillRect/>
          </a:stretch>
        </p:blipFill>
        <p:spPr>
          <a:xfrm>
            <a:off x="4404133" y="472446"/>
            <a:ext cx="3905765" cy="341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9">
          <a:extLst>
            <a:ext uri="{FF2B5EF4-FFF2-40B4-BE49-F238E27FC236}">
              <a16:creationId xmlns:a16="http://schemas.microsoft.com/office/drawing/2014/main" id="{0F85C6DA-0DBB-8B1A-ECFE-6179FA2B44C0}"/>
            </a:ext>
          </a:extLst>
        </p:cNvPr>
        <p:cNvGrpSpPr/>
        <p:nvPr/>
      </p:nvGrpSpPr>
      <p:grpSpPr>
        <a:xfrm>
          <a:off x="0" y="0"/>
          <a:ext cx="0" cy="0"/>
          <a:chOff x="0" y="0"/>
          <a:chExt cx="0" cy="0"/>
        </a:xfrm>
      </p:grpSpPr>
      <p:grpSp>
        <p:nvGrpSpPr>
          <p:cNvPr id="2370" name="Google Shape;2370;p59">
            <a:extLst>
              <a:ext uri="{FF2B5EF4-FFF2-40B4-BE49-F238E27FC236}">
                <a16:creationId xmlns:a16="http://schemas.microsoft.com/office/drawing/2014/main" id="{8BAEF0C5-A14D-8E5E-1CAF-4E305B77F5C1}"/>
              </a:ext>
            </a:extLst>
          </p:cNvPr>
          <p:cNvGrpSpPr/>
          <p:nvPr/>
        </p:nvGrpSpPr>
        <p:grpSpPr>
          <a:xfrm>
            <a:off x="208547" y="72189"/>
            <a:ext cx="8750969" cy="5071311"/>
            <a:chOff x="331763" y="414153"/>
            <a:chExt cx="6903246" cy="5019697"/>
          </a:xfrm>
        </p:grpSpPr>
        <p:sp>
          <p:nvSpPr>
            <p:cNvPr id="2371" name="Google Shape;2371;p59">
              <a:extLst>
                <a:ext uri="{FF2B5EF4-FFF2-40B4-BE49-F238E27FC236}">
                  <a16:creationId xmlns:a16="http://schemas.microsoft.com/office/drawing/2014/main" id="{ABEAAD53-FB30-A517-2808-14D2E485C380}"/>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59">
              <a:extLst>
                <a:ext uri="{FF2B5EF4-FFF2-40B4-BE49-F238E27FC236}">
                  <a16:creationId xmlns:a16="http://schemas.microsoft.com/office/drawing/2014/main" id="{91FC3A0F-C8AF-3552-7545-B4430EA3E5DA}"/>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59">
              <a:extLst>
                <a:ext uri="{FF2B5EF4-FFF2-40B4-BE49-F238E27FC236}">
                  <a16:creationId xmlns:a16="http://schemas.microsoft.com/office/drawing/2014/main" id="{6BD86396-5AEA-9E1B-08EA-35C4198E734D}"/>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74" name="Google Shape;2374;p59">
            <a:extLst>
              <a:ext uri="{FF2B5EF4-FFF2-40B4-BE49-F238E27FC236}">
                <a16:creationId xmlns:a16="http://schemas.microsoft.com/office/drawing/2014/main" id="{0FF17CCD-3545-E773-C7C8-F5945344932A}"/>
              </a:ext>
            </a:extLst>
          </p:cNvPr>
          <p:cNvSpPr txBox="1">
            <a:spLocks noGrp="1"/>
          </p:cNvSpPr>
          <p:nvPr>
            <p:ph type="title"/>
          </p:nvPr>
        </p:nvSpPr>
        <p:spPr>
          <a:xfrm>
            <a:off x="2742570" y="3935469"/>
            <a:ext cx="3459308" cy="492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inference</a:t>
            </a:r>
            <a:r>
              <a:rPr lang="en" dirty="0"/>
              <a:t>.py</a:t>
            </a:r>
            <a:endParaRPr dirty="0"/>
          </a:p>
        </p:txBody>
      </p:sp>
      <p:pic>
        <p:nvPicPr>
          <p:cNvPr id="3" name="תמונה 2">
            <a:extLst>
              <a:ext uri="{FF2B5EF4-FFF2-40B4-BE49-F238E27FC236}">
                <a16:creationId xmlns:a16="http://schemas.microsoft.com/office/drawing/2014/main" id="{5D897CFB-9108-0F72-1590-3870DEFDB23F}"/>
              </a:ext>
            </a:extLst>
          </p:cNvPr>
          <p:cNvPicPr>
            <a:picLocks noChangeAspect="1"/>
          </p:cNvPicPr>
          <p:nvPr/>
        </p:nvPicPr>
        <p:blipFill>
          <a:blip r:embed="rId3"/>
          <a:stretch>
            <a:fillRect/>
          </a:stretch>
        </p:blipFill>
        <p:spPr>
          <a:xfrm>
            <a:off x="589596" y="118369"/>
            <a:ext cx="3992452" cy="3630335"/>
          </a:xfrm>
          <a:prstGeom prst="rect">
            <a:avLst/>
          </a:prstGeom>
        </p:spPr>
      </p:pic>
      <p:pic>
        <p:nvPicPr>
          <p:cNvPr id="5" name="תמונה 4">
            <a:extLst>
              <a:ext uri="{FF2B5EF4-FFF2-40B4-BE49-F238E27FC236}">
                <a16:creationId xmlns:a16="http://schemas.microsoft.com/office/drawing/2014/main" id="{80D4DBB9-65CA-FA63-964E-7659F52E6F23}"/>
              </a:ext>
            </a:extLst>
          </p:cNvPr>
          <p:cNvPicPr>
            <a:picLocks noChangeAspect="1"/>
          </p:cNvPicPr>
          <p:nvPr/>
        </p:nvPicPr>
        <p:blipFill>
          <a:blip r:embed="rId4"/>
          <a:stretch>
            <a:fillRect/>
          </a:stretch>
        </p:blipFill>
        <p:spPr>
          <a:xfrm>
            <a:off x="4688375" y="362143"/>
            <a:ext cx="4164814" cy="3283372"/>
          </a:xfrm>
          <a:prstGeom prst="rect">
            <a:avLst/>
          </a:prstGeom>
        </p:spPr>
      </p:pic>
    </p:spTree>
    <p:extLst>
      <p:ext uri="{BB962C8B-B14F-4D97-AF65-F5344CB8AC3E}">
        <p14:creationId xmlns:p14="http://schemas.microsoft.com/office/powerpoint/2010/main" val="1570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9">
          <a:extLst>
            <a:ext uri="{FF2B5EF4-FFF2-40B4-BE49-F238E27FC236}">
              <a16:creationId xmlns:a16="http://schemas.microsoft.com/office/drawing/2014/main" id="{7BE8E5AF-F2D3-ECB7-E387-8EAB4BE0FC05}"/>
            </a:ext>
          </a:extLst>
        </p:cNvPr>
        <p:cNvGrpSpPr/>
        <p:nvPr/>
      </p:nvGrpSpPr>
      <p:grpSpPr>
        <a:xfrm>
          <a:off x="0" y="0"/>
          <a:ext cx="0" cy="0"/>
          <a:chOff x="0" y="0"/>
          <a:chExt cx="0" cy="0"/>
        </a:xfrm>
      </p:grpSpPr>
      <p:grpSp>
        <p:nvGrpSpPr>
          <p:cNvPr id="2370" name="Google Shape;2370;p59">
            <a:extLst>
              <a:ext uri="{FF2B5EF4-FFF2-40B4-BE49-F238E27FC236}">
                <a16:creationId xmlns:a16="http://schemas.microsoft.com/office/drawing/2014/main" id="{5E7CBD57-36BF-1E27-725A-30EF71CE3334}"/>
              </a:ext>
            </a:extLst>
          </p:cNvPr>
          <p:cNvGrpSpPr/>
          <p:nvPr/>
        </p:nvGrpSpPr>
        <p:grpSpPr>
          <a:xfrm>
            <a:off x="208547" y="72189"/>
            <a:ext cx="8750969" cy="5071311"/>
            <a:chOff x="331763" y="414153"/>
            <a:chExt cx="6903246" cy="5019697"/>
          </a:xfrm>
        </p:grpSpPr>
        <p:sp>
          <p:nvSpPr>
            <p:cNvPr id="2371" name="Google Shape;2371;p59">
              <a:extLst>
                <a:ext uri="{FF2B5EF4-FFF2-40B4-BE49-F238E27FC236}">
                  <a16:creationId xmlns:a16="http://schemas.microsoft.com/office/drawing/2014/main" id="{A094B5E3-78F5-9934-B77D-3B614947E46E}"/>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59">
              <a:extLst>
                <a:ext uri="{FF2B5EF4-FFF2-40B4-BE49-F238E27FC236}">
                  <a16:creationId xmlns:a16="http://schemas.microsoft.com/office/drawing/2014/main" id="{FDD03416-31FD-1868-34EB-921619E3B83A}"/>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59">
              <a:extLst>
                <a:ext uri="{FF2B5EF4-FFF2-40B4-BE49-F238E27FC236}">
                  <a16:creationId xmlns:a16="http://schemas.microsoft.com/office/drawing/2014/main" id="{6F0ECC1B-1D43-5F74-DC1A-B4C82C2F30E2}"/>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74" name="Google Shape;2374;p59">
            <a:extLst>
              <a:ext uri="{FF2B5EF4-FFF2-40B4-BE49-F238E27FC236}">
                <a16:creationId xmlns:a16="http://schemas.microsoft.com/office/drawing/2014/main" id="{9AEC88BD-7FA4-DCC7-0672-81C08B0B8518}"/>
              </a:ext>
            </a:extLst>
          </p:cNvPr>
          <p:cNvSpPr txBox="1">
            <a:spLocks noGrp="1"/>
          </p:cNvSpPr>
          <p:nvPr>
            <p:ph type="title"/>
          </p:nvPr>
        </p:nvSpPr>
        <p:spPr>
          <a:xfrm>
            <a:off x="2727330" y="4008366"/>
            <a:ext cx="3459308" cy="492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inference</a:t>
            </a:r>
            <a:r>
              <a:rPr lang="en" dirty="0"/>
              <a:t>.py</a:t>
            </a:r>
            <a:endParaRPr dirty="0"/>
          </a:p>
        </p:txBody>
      </p:sp>
      <p:pic>
        <p:nvPicPr>
          <p:cNvPr id="4" name="תמונה 3">
            <a:extLst>
              <a:ext uri="{FF2B5EF4-FFF2-40B4-BE49-F238E27FC236}">
                <a16:creationId xmlns:a16="http://schemas.microsoft.com/office/drawing/2014/main" id="{10E8F6B7-A510-1883-FC45-6A7B3E40E7FF}"/>
              </a:ext>
            </a:extLst>
          </p:cNvPr>
          <p:cNvPicPr>
            <a:picLocks noChangeAspect="1"/>
          </p:cNvPicPr>
          <p:nvPr/>
        </p:nvPicPr>
        <p:blipFill>
          <a:blip r:embed="rId3"/>
          <a:stretch>
            <a:fillRect/>
          </a:stretch>
        </p:blipFill>
        <p:spPr>
          <a:xfrm>
            <a:off x="1630680" y="232354"/>
            <a:ext cx="5409756" cy="3615848"/>
          </a:xfrm>
          <a:prstGeom prst="rect">
            <a:avLst/>
          </a:prstGeom>
        </p:spPr>
      </p:pic>
    </p:spTree>
    <p:extLst>
      <p:ext uri="{BB962C8B-B14F-4D97-AF65-F5344CB8AC3E}">
        <p14:creationId xmlns:p14="http://schemas.microsoft.com/office/powerpoint/2010/main" val="49065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6">
          <a:extLst>
            <a:ext uri="{FF2B5EF4-FFF2-40B4-BE49-F238E27FC236}">
              <a16:creationId xmlns:a16="http://schemas.microsoft.com/office/drawing/2014/main" id="{6E525CAF-98E3-C232-3209-F1D8A22F9630}"/>
            </a:ext>
          </a:extLst>
        </p:cNvPr>
        <p:cNvGrpSpPr/>
        <p:nvPr/>
      </p:nvGrpSpPr>
      <p:grpSpPr>
        <a:xfrm>
          <a:off x="0" y="0"/>
          <a:ext cx="0" cy="0"/>
          <a:chOff x="0" y="0"/>
          <a:chExt cx="0" cy="0"/>
        </a:xfrm>
      </p:grpSpPr>
      <p:sp>
        <p:nvSpPr>
          <p:cNvPr id="1887" name="Google Shape;1887;p52">
            <a:extLst>
              <a:ext uri="{FF2B5EF4-FFF2-40B4-BE49-F238E27FC236}">
                <a16:creationId xmlns:a16="http://schemas.microsoft.com/office/drawing/2014/main" id="{A06E5E49-0B09-3290-4B4D-CA2AE2824CB6}"/>
              </a:ext>
            </a:extLst>
          </p:cNvPr>
          <p:cNvSpPr txBox="1">
            <a:spLocks noGrp="1"/>
          </p:cNvSpPr>
          <p:nvPr>
            <p:ph type="title"/>
          </p:nvPr>
        </p:nvSpPr>
        <p:spPr>
          <a:xfrm>
            <a:off x="152997" y="2483850"/>
            <a:ext cx="4148908" cy="878700"/>
          </a:xfrm>
          <a:prstGeom prst="rect">
            <a:avLst/>
          </a:prstGeom>
        </p:spPr>
        <p:txBody>
          <a:bodyPr spcFirstLastPara="1" wrap="square" lIns="91425" tIns="91425" rIns="91425" bIns="91425" anchor="ctr" anchorCtr="0">
            <a:noAutofit/>
          </a:bodyPr>
          <a:lstStyle/>
          <a:p>
            <a:r>
              <a:rPr lang="en-US" dirty="0"/>
              <a:t>Our Results</a:t>
            </a:r>
            <a:endParaRPr dirty="0"/>
          </a:p>
        </p:txBody>
      </p:sp>
      <p:sp>
        <p:nvSpPr>
          <p:cNvPr id="1888" name="Google Shape;1888;p52">
            <a:extLst>
              <a:ext uri="{FF2B5EF4-FFF2-40B4-BE49-F238E27FC236}">
                <a16:creationId xmlns:a16="http://schemas.microsoft.com/office/drawing/2014/main" id="{594E1370-EFC5-ACA1-93F9-C68353AFFFF6}"/>
              </a:ext>
            </a:extLst>
          </p:cNvPr>
          <p:cNvSpPr txBox="1">
            <a:spLocks noGrp="1"/>
          </p:cNvSpPr>
          <p:nvPr>
            <p:ph type="title" idx="2"/>
          </p:nvPr>
        </p:nvSpPr>
        <p:spPr>
          <a:xfrm>
            <a:off x="-172251" y="1718909"/>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890" name="Google Shape;1890;p52">
            <a:extLst>
              <a:ext uri="{FF2B5EF4-FFF2-40B4-BE49-F238E27FC236}">
                <a16:creationId xmlns:a16="http://schemas.microsoft.com/office/drawing/2014/main" id="{F05F3206-304B-5D55-F2ED-C7C0917F729E}"/>
              </a:ext>
            </a:extLst>
          </p:cNvPr>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732;p51">
            <a:extLst>
              <a:ext uri="{FF2B5EF4-FFF2-40B4-BE49-F238E27FC236}">
                <a16:creationId xmlns:a16="http://schemas.microsoft.com/office/drawing/2014/main" id="{E04A18FD-98B5-D018-F142-CF33B6FD221E}"/>
              </a:ext>
            </a:extLst>
          </p:cNvPr>
          <p:cNvGrpSpPr/>
          <p:nvPr/>
        </p:nvGrpSpPr>
        <p:grpSpPr>
          <a:xfrm>
            <a:off x="5302977" y="820875"/>
            <a:ext cx="3291402" cy="3515018"/>
            <a:chOff x="-3595520" y="539491"/>
            <a:chExt cx="3291402" cy="3515018"/>
          </a:xfrm>
        </p:grpSpPr>
        <p:sp>
          <p:nvSpPr>
            <p:cNvPr id="52" name="Google Shape;1733;p51">
              <a:extLst>
                <a:ext uri="{FF2B5EF4-FFF2-40B4-BE49-F238E27FC236}">
                  <a16:creationId xmlns:a16="http://schemas.microsoft.com/office/drawing/2014/main" id="{99CF92F8-DC0C-035E-0BFE-24756F75A37E}"/>
                </a:ext>
              </a:extLst>
            </p:cNvPr>
            <p:cNvSpPr/>
            <p:nvPr/>
          </p:nvSpPr>
          <p:spPr>
            <a:xfrm rot="-3555143">
              <a:off x="-2162345" y="690619"/>
              <a:ext cx="754650" cy="70857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34;p51">
              <a:extLst>
                <a:ext uri="{FF2B5EF4-FFF2-40B4-BE49-F238E27FC236}">
                  <a16:creationId xmlns:a16="http://schemas.microsoft.com/office/drawing/2014/main" id="{5857963E-E747-0835-D40C-CA5FE89D27F8}"/>
                </a:ext>
              </a:extLst>
            </p:cNvPr>
            <p:cNvSpPr/>
            <p:nvPr/>
          </p:nvSpPr>
          <p:spPr>
            <a:xfrm>
              <a:off x="-2563478" y="860664"/>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735;p51">
              <a:extLst>
                <a:ext uri="{FF2B5EF4-FFF2-40B4-BE49-F238E27FC236}">
                  <a16:creationId xmlns:a16="http://schemas.microsoft.com/office/drawing/2014/main" id="{A30712FF-DAF7-53A0-7115-8C703BD9CFA9}"/>
                </a:ext>
              </a:extLst>
            </p:cNvPr>
            <p:cNvGrpSpPr/>
            <p:nvPr/>
          </p:nvGrpSpPr>
          <p:grpSpPr>
            <a:xfrm>
              <a:off x="-3479927" y="2003196"/>
              <a:ext cx="2350000" cy="1348751"/>
              <a:chOff x="6516473" y="1820321"/>
              <a:chExt cx="2350000" cy="1348751"/>
            </a:xfrm>
          </p:grpSpPr>
          <p:grpSp>
            <p:nvGrpSpPr>
              <p:cNvPr id="1919" name="Google Shape;1736;p51">
                <a:extLst>
                  <a:ext uri="{FF2B5EF4-FFF2-40B4-BE49-F238E27FC236}">
                    <a16:creationId xmlns:a16="http://schemas.microsoft.com/office/drawing/2014/main" id="{2B4EE408-4C19-9953-76CF-D659FC8F63D3}"/>
                  </a:ext>
                </a:extLst>
              </p:cNvPr>
              <p:cNvGrpSpPr/>
              <p:nvPr/>
            </p:nvGrpSpPr>
            <p:grpSpPr>
              <a:xfrm>
                <a:off x="6516473" y="1820321"/>
                <a:ext cx="1504917" cy="1021126"/>
                <a:chOff x="5128378" y="1759883"/>
                <a:chExt cx="525423" cy="356526"/>
              </a:xfrm>
            </p:grpSpPr>
            <p:sp>
              <p:nvSpPr>
                <p:cNvPr id="1954" name="Google Shape;1737;p51">
                  <a:extLst>
                    <a:ext uri="{FF2B5EF4-FFF2-40B4-BE49-F238E27FC236}">
                      <a16:creationId xmlns:a16="http://schemas.microsoft.com/office/drawing/2014/main" id="{7CB3C6FF-EECE-8029-64CB-250846D31C95}"/>
                    </a:ext>
                  </a:extLst>
                </p:cNvPr>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738;p51">
                  <a:extLst>
                    <a:ext uri="{FF2B5EF4-FFF2-40B4-BE49-F238E27FC236}">
                      <a16:creationId xmlns:a16="http://schemas.microsoft.com/office/drawing/2014/main" id="{C85A19E0-A16F-E164-6C31-BEEFE184AA1D}"/>
                    </a:ext>
                  </a:extLst>
                </p:cNvPr>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739;p51">
                  <a:extLst>
                    <a:ext uri="{FF2B5EF4-FFF2-40B4-BE49-F238E27FC236}">
                      <a16:creationId xmlns:a16="http://schemas.microsoft.com/office/drawing/2014/main" id="{7F02DCBC-AB05-6219-4BED-108C745CCC2A}"/>
                    </a:ext>
                  </a:extLst>
                </p:cNvPr>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740;p51">
                  <a:extLst>
                    <a:ext uri="{FF2B5EF4-FFF2-40B4-BE49-F238E27FC236}">
                      <a16:creationId xmlns:a16="http://schemas.microsoft.com/office/drawing/2014/main" id="{3659B5E9-773E-297B-2899-E5E73D9AD6FB}"/>
                    </a:ext>
                  </a:extLst>
                </p:cNvPr>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741;p51">
                  <a:extLst>
                    <a:ext uri="{FF2B5EF4-FFF2-40B4-BE49-F238E27FC236}">
                      <a16:creationId xmlns:a16="http://schemas.microsoft.com/office/drawing/2014/main" id="{20AA3397-DE45-A147-827D-F254EE2EC22C}"/>
                    </a:ext>
                  </a:extLst>
                </p:cNvPr>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742;p51">
                  <a:extLst>
                    <a:ext uri="{FF2B5EF4-FFF2-40B4-BE49-F238E27FC236}">
                      <a16:creationId xmlns:a16="http://schemas.microsoft.com/office/drawing/2014/main" id="{ED8923B8-516B-17F7-2653-9599B683D34E}"/>
                    </a:ext>
                  </a:extLst>
                </p:cNvPr>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743;p51">
                  <a:extLst>
                    <a:ext uri="{FF2B5EF4-FFF2-40B4-BE49-F238E27FC236}">
                      <a16:creationId xmlns:a16="http://schemas.microsoft.com/office/drawing/2014/main" id="{8079D537-BA30-6E7B-25D3-74B1C55365E7}"/>
                    </a:ext>
                  </a:extLst>
                </p:cNvPr>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744;p51">
                  <a:extLst>
                    <a:ext uri="{FF2B5EF4-FFF2-40B4-BE49-F238E27FC236}">
                      <a16:creationId xmlns:a16="http://schemas.microsoft.com/office/drawing/2014/main" id="{00CFCE5C-932C-1B57-FA41-93D83E7B4013}"/>
                    </a:ext>
                  </a:extLst>
                </p:cNvPr>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745;p51">
                  <a:extLst>
                    <a:ext uri="{FF2B5EF4-FFF2-40B4-BE49-F238E27FC236}">
                      <a16:creationId xmlns:a16="http://schemas.microsoft.com/office/drawing/2014/main" id="{D9C346D2-6820-E8AE-E0B8-E76B4E667472}"/>
                    </a:ext>
                  </a:extLst>
                </p:cNvPr>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746;p51">
                  <a:extLst>
                    <a:ext uri="{FF2B5EF4-FFF2-40B4-BE49-F238E27FC236}">
                      <a16:creationId xmlns:a16="http://schemas.microsoft.com/office/drawing/2014/main" id="{8577A29F-DE0A-170C-B806-3B155034C5B2}"/>
                    </a:ext>
                  </a:extLst>
                </p:cNvPr>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747;p51">
                  <a:extLst>
                    <a:ext uri="{FF2B5EF4-FFF2-40B4-BE49-F238E27FC236}">
                      <a16:creationId xmlns:a16="http://schemas.microsoft.com/office/drawing/2014/main" id="{0C6016EE-66EE-303E-DA1A-6509C96D827A}"/>
                    </a:ext>
                  </a:extLst>
                </p:cNvPr>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748;p51">
                  <a:extLst>
                    <a:ext uri="{FF2B5EF4-FFF2-40B4-BE49-F238E27FC236}">
                      <a16:creationId xmlns:a16="http://schemas.microsoft.com/office/drawing/2014/main" id="{F80C3C5E-9CA6-4928-CBDC-54A255CC5EBF}"/>
                    </a:ext>
                  </a:extLst>
                </p:cNvPr>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749;p51">
                  <a:extLst>
                    <a:ext uri="{FF2B5EF4-FFF2-40B4-BE49-F238E27FC236}">
                      <a16:creationId xmlns:a16="http://schemas.microsoft.com/office/drawing/2014/main" id="{AE9A403B-93DF-E363-487B-C9B1A7330E0C}"/>
                    </a:ext>
                  </a:extLst>
                </p:cNvPr>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750;p51">
                  <a:extLst>
                    <a:ext uri="{FF2B5EF4-FFF2-40B4-BE49-F238E27FC236}">
                      <a16:creationId xmlns:a16="http://schemas.microsoft.com/office/drawing/2014/main" id="{0339A375-D879-AA9B-43CA-4ABAC5CAB7CE}"/>
                    </a:ext>
                  </a:extLst>
                </p:cNvPr>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751;p51">
                  <a:extLst>
                    <a:ext uri="{FF2B5EF4-FFF2-40B4-BE49-F238E27FC236}">
                      <a16:creationId xmlns:a16="http://schemas.microsoft.com/office/drawing/2014/main" id="{129B26AF-ECA7-BF57-54D1-072F0D3156AC}"/>
                    </a:ext>
                  </a:extLst>
                </p:cNvPr>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752;p51">
                  <a:extLst>
                    <a:ext uri="{FF2B5EF4-FFF2-40B4-BE49-F238E27FC236}">
                      <a16:creationId xmlns:a16="http://schemas.microsoft.com/office/drawing/2014/main" id="{D5BBC966-7F4B-FE2E-49E7-01DE7EC2C5E5}"/>
                    </a:ext>
                  </a:extLst>
                </p:cNvPr>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753;p51">
                  <a:extLst>
                    <a:ext uri="{FF2B5EF4-FFF2-40B4-BE49-F238E27FC236}">
                      <a16:creationId xmlns:a16="http://schemas.microsoft.com/office/drawing/2014/main" id="{685F9F77-DA80-75AE-6068-9D9920C173EE}"/>
                    </a:ext>
                  </a:extLst>
                </p:cNvPr>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754;p51">
                  <a:extLst>
                    <a:ext uri="{FF2B5EF4-FFF2-40B4-BE49-F238E27FC236}">
                      <a16:creationId xmlns:a16="http://schemas.microsoft.com/office/drawing/2014/main" id="{F5AB11B3-8673-9885-4454-B6220D60988A}"/>
                    </a:ext>
                  </a:extLst>
                </p:cNvPr>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755;p51">
                  <a:extLst>
                    <a:ext uri="{FF2B5EF4-FFF2-40B4-BE49-F238E27FC236}">
                      <a16:creationId xmlns:a16="http://schemas.microsoft.com/office/drawing/2014/main" id="{F923ED37-9660-1133-F653-27C73F24838D}"/>
                    </a:ext>
                  </a:extLst>
                </p:cNvPr>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756;p51">
                  <a:extLst>
                    <a:ext uri="{FF2B5EF4-FFF2-40B4-BE49-F238E27FC236}">
                      <a16:creationId xmlns:a16="http://schemas.microsoft.com/office/drawing/2014/main" id="{9D924BBA-6021-D686-21D7-41A052B9C650}"/>
                    </a:ext>
                  </a:extLst>
                </p:cNvPr>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757;p51">
                  <a:extLst>
                    <a:ext uri="{FF2B5EF4-FFF2-40B4-BE49-F238E27FC236}">
                      <a16:creationId xmlns:a16="http://schemas.microsoft.com/office/drawing/2014/main" id="{1C377E33-1C6F-8946-60BD-C1DDF91FD7A8}"/>
                    </a:ext>
                  </a:extLst>
                </p:cNvPr>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758;p51">
                  <a:extLst>
                    <a:ext uri="{FF2B5EF4-FFF2-40B4-BE49-F238E27FC236}">
                      <a16:creationId xmlns:a16="http://schemas.microsoft.com/office/drawing/2014/main" id="{0D665F3D-F4B5-BF87-C335-76F0F52879B9}"/>
                    </a:ext>
                  </a:extLst>
                </p:cNvPr>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759;p51">
                  <a:extLst>
                    <a:ext uri="{FF2B5EF4-FFF2-40B4-BE49-F238E27FC236}">
                      <a16:creationId xmlns:a16="http://schemas.microsoft.com/office/drawing/2014/main" id="{1D624019-B34A-2BB5-2B51-06AE1E6920A8}"/>
                    </a:ext>
                  </a:extLst>
                </p:cNvPr>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760;p51">
                  <a:extLst>
                    <a:ext uri="{FF2B5EF4-FFF2-40B4-BE49-F238E27FC236}">
                      <a16:creationId xmlns:a16="http://schemas.microsoft.com/office/drawing/2014/main" id="{ACD3EC1D-214E-93DE-B650-5A1AF0FDE96C}"/>
                    </a:ext>
                  </a:extLst>
                </p:cNvPr>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761;p51">
                  <a:extLst>
                    <a:ext uri="{FF2B5EF4-FFF2-40B4-BE49-F238E27FC236}">
                      <a16:creationId xmlns:a16="http://schemas.microsoft.com/office/drawing/2014/main" id="{24270C45-402F-EE7D-25C3-F5F4BAE5191F}"/>
                    </a:ext>
                  </a:extLst>
                </p:cNvPr>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762;p51">
                  <a:extLst>
                    <a:ext uri="{FF2B5EF4-FFF2-40B4-BE49-F238E27FC236}">
                      <a16:creationId xmlns:a16="http://schemas.microsoft.com/office/drawing/2014/main" id="{0D35F91E-AB56-4F96-C270-957CF781829B}"/>
                    </a:ext>
                  </a:extLst>
                </p:cNvPr>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763;p51">
                  <a:extLst>
                    <a:ext uri="{FF2B5EF4-FFF2-40B4-BE49-F238E27FC236}">
                      <a16:creationId xmlns:a16="http://schemas.microsoft.com/office/drawing/2014/main" id="{24B452E2-D3FE-16D3-5F5C-2E8446B82160}"/>
                    </a:ext>
                  </a:extLst>
                </p:cNvPr>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764;p51">
                  <a:extLst>
                    <a:ext uri="{FF2B5EF4-FFF2-40B4-BE49-F238E27FC236}">
                      <a16:creationId xmlns:a16="http://schemas.microsoft.com/office/drawing/2014/main" id="{F92EA3EF-75E8-7CAC-8258-BBE936456122}"/>
                    </a:ext>
                  </a:extLst>
                </p:cNvPr>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765;p51">
                  <a:extLst>
                    <a:ext uri="{FF2B5EF4-FFF2-40B4-BE49-F238E27FC236}">
                      <a16:creationId xmlns:a16="http://schemas.microsoft.com/office/drawing/2014/main" id="{B0DF71F2-2A18-AED8-DBB1-6D9EF598BE43}"/>
                    </a:ext>
                  </a:extLst>
                </p:cNvPr>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766;p51">
                  <a:extLst>
                    <a:ext uri="{FF2B5EF4-FFF2-40B4-BE49-F238E27FC236}">
                      <a16:creationId xmlns:a16="http://schemas.microsoft.com/office/drawing/2014/main" id="{5D6C6648-92F0-E883-F317-DBB614CE3ADD}"/>
                    </a:ext>
                  </a:extLst>
                </p:cNvPr>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767;p51">
                  <a:extLst>
                    <a:ext uri="{FF2B5EF4-FFF2-40B4-BE49-F238E27FC236}">
                      <a16:creationId xmlns:a16="http://schemas.microsoft.com/office/drawing/2014/main" id="{633A09DF-C0F4-BDF8-F215-3EEDCBE4F35D}"/>
                    </a:ext>
                  </a:extLst>
                </p:cNvPr>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768;p51">
                  <a:extLst>
                    <a:ext uri="{FF2B5EF4-FFF2-40B4-BE49-F238E27FC236}">
                      <a16:creationId xmlns:a16="http://schemas.microsoft.com/office/drawing/2014/main" id="{C4F9DD55-BB06-62C2-64F4-B0CB41983096}"/>
                    </a:ext>
                  </a:extLst>
                </p:cNvPr>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769;p51">
                  <a:extLst>
                    <a:ext uri="{FF2B5EF4-FFF2-40B4-BE49-F238E27FC236}">
                      <a16:creationId xmlns:a16="http://schemas.microsoft.com/office/drawing/2014/main" id="{428BB7F3-7A9C-07FD-4430-361E2145F3FD}"/>
                    </a:ext>
                  </a:extLst>
                </p:cNvPr>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770;p51">
                  <a:extLst>
                    <a:ext uri="{FF2B5EF4-FFF2-40B4-BE49-F238E27FC236}">
                      <a16:creationId xmlns:a16="http://schemas.microsoft.com/office/drawing/2014/main" id="{4536A788-09D1-9429-AD38-5DE279B9FB93}"/>
                    </a:ext>
                  </a:extLst>
                </p:cNvPr>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771;p51">
                  <a:extLst>
                    <a:ext uri="{FF2B5EF4-FFF2-40B4-BE49-F238E27FC236}">
                      <a16:creationId xmlns:a16="http://schemas.microsoft.com/office/drawing/2014/main" id="{1FCB9AAD-38A7-F834-44EF-7E78A55585F5}"/>
                    </a:ext>
                  </a:extLst>
                </p:cNvPr>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772;p51">
                  <a:extLst>
                    <a:ext uri="{FF2B5EF4-FFF2-40B4-BE49-F238E27FC236}">
                      <a16:creationId xmlns:a16="http://schemas.microsoft.com/office/drawing/2014/main" id="{CD35D5E0-BC3B-E9D7-3E04-AAC136685A98}"/>
                    </a:ext>
                  </a:extLst>
                </p:cNvPr>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773;p51">
                <a:extLst>
                  <a:ext uri="{FF2B5EF4-FFF2-40B4-BE49-F238E27FC236}">
                    <a16:creationId xmlns:a16="http://schemas.microsoft.com/office/drawing/2014/main" id="{6C77B35C-0007-38F8-74B5-DA232CAEE987}"/>
                  </a:ext>
                </a:extLst>
              </p:cNvPr>
              <p:cNvGrpSpPr/>
              <p:nvPr/>
            </p:nvGrpSpPr>
            <p:grpSpPr>
              <a:xfrm>
                <a:off x="7367131" y="2189551"/>
                <a:ext cx="1499343" cy="979520"/>
                <a:chOff x="5425374" y="2441175"/>
                <a:chExt cx="523477" cy="341999"/>
              </a:xfrm>
            </p:grpSpPr>
            <p:sp>
              <p:nvSpPr>
                <p:cNvPr id="1921" name="Google Shape;1774;p51">
                  <a:extLst>
                    <a:ext uri="{FF2B5EF4-FFF2-40B4-BE49-F238E27FC236}">
                      <a16:creationId xmlns:a16="http://schemas.microsoft.com/office/drawing/2014/main" id="{A50253EC-DFF4-FC87-BEF8-A8E9AE467B77}"/>
                    </a:ext>
                  </a:extLst>
                </p:cNvPr>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775;p51">
                  <a:extLst>
                    <a:ext uri="{FF2B5EF4-FFF2-40B4-BE49-F238E27FC236}">
                      <a16:creationId xmlns:a16="http://schemas.microsoft.com/office/drawing/2014/main" id="{F855B0F8-7A41-5605-6E79-C17CC6A70BE8}"/>
                    </a:ext>
                  </a:extLst>
                </p:cNvPr>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776;p51">
                  <a:extLst>
                    <a:ext uri="{FF2B5EF4-FFF2-40B4-BE49-F238E27FC236}">
                      <a16:creationId xmlns:a16="http://schemas.microsoft.com/office/drawing/2014/main" id="{D72844D7-31F5-FD1C-73CB-E200A0DE2968}"/>
                    </a:ext>
                  </a:extLst>
                </p:cNvPr>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777;p51">
                  <a:extLst>
                    <a:ext uri="{FF2B5EF4-FFF2-40B4-BE49-F238E27FC236}">
                      <a16:creationId xmlns:a16="http://schemas.microsoft.com/office/drawing/2014/main" id="{AB1ED890-E110-2E6F-DC34-F4FF654BDA87}"/>
                    </a:ext>
                  </a:extLst>
                </p:cNvPr>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778;p51">
                  <a:extLst>
                    <a:ext uri="{FF2B5EF4-FFF2-40B4-BE49-F238E27FC236}">
                      <a16:creationId xmlns:a16="http://schemas.microsoft.com/office/drawing/2014/main" id="{B51C27C6-A583-E36B-F6E3-74B964EDC6FA}"/>
                    </a:ext>
                  </a:extLst>
                </p:cNvPr>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779;p51">
                  <a:extLst>
                    <a:ext uri="{FF2B5EF4-FFF2-40B4-BE49-F238E27FC236}">
                      <a16:creationId xmlns:a16="http://schemas.microsoft.com/office/drawing/2014/main" id="{2D50440C-E2C4-0C13-BC26-B14C764FC5E7}"/>
                    </a:ext>
                  </a:extLst>
                </p:cNvPr>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780;p51">
                  <a:extLst>
                    <a:ext uri="{FF2B5EF4-FFF2-40B4-BE49-F238E27FC236}">
                      <a16:creationId xmlns:a16="http://schemas.microsoft.com/office/drawing/2014/main" id="{F5217262-536E-9746-37F1-9201986DCB4D}"/>
                    </a:ext>
                  </a:extLst>
                </p:cNvPr>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781;p51">
                  <a:extLst>
                    <a:ext uri="{FF2B5EF4-FFF2-40B4-BE49-F238E27FC236}">
                      <a16:creationId xmlns:a16="http://schemas.microsoft.com/office/drawing/2014/main" id="{BDB5B79D-8FB9-E02A-7FD8-E5C9D9833E0A}"/>
                    </a:ext>
                  </a:extLst>
                </p:cNvPr>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782;p51">
                  <a:extLst>
                    <a:ext uri="{FF2B5EF4-FFF2-40B4-BE49-F238E27FC236}">
                      <a16:creationId xmlns:a16="http://schemas.microsoft.com/office/drawing/2014/main" id="{0ACED96D-CA5F-5F65-976B-9B4D0E166399}"/>
                    </a:ext>
                  </a:extLst>
                </p:cNvPr>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783;p51">
                  <a:extLst>
                    <a:ext uri="{FF2B5EF4-FFF2-40B4-BE49-F238E27FC236}">
                      <a16:creationId xmlns:a16="http://schemas.microsoft.com/office/drawing/2014/main" id="{6F73D595-32A7-2940-B930-6912E2BBE1B2}"/>
                    </a:ext>
                  </a:extLst>
                </p:cNvPr>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784;p51">
                  <a:extLst>
                    <a:ext uri="{FF2B5EF4-FFF2-40B4-BE49-F238E27FC236}">
                      <a16:creationId xmlns:a16="http://schemas.microsoft.com/office/drawing/2014/main" id="{899F35B1-3F4F-C44B-5067-FAB0B828F0CE}"/>
                    </a:ext>
                  </a:extLst>
                </p:cNvPr>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785;p51">
                  <a:extLst>
                    <a:ext uri="{FF2B5EF4-FFF2-40B4-BE49-F238E27FC236}">
                      <a16:creationId xmlns:a16="http://schemas.microsoft.com/office/drawing/2014/main" id="{2006CF14-DF92-B56B-B899-E75CE50FF983}"/>
                    </a:ext>
                  </a:extLst>
                </p:cNvPr>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786;p51">
                  <a:extLst>
                    <a:ext uri="{FF2B5EF4-FFF2-40B4-BE49-F238E27FC236}">
                      <a16:creationId xmlns:a16="http://schemas.microsoft.com/office/drawing/2014/main" id="{D86F7527-60A0-2EC7-489B-24C529D4D4B5}"/>
                    </a:ext>
                  </a:extLst>
                </p:cNvPr>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787;p51">
                  <a:extLst>
                    <a:ext uri="{FF2B5EF4-FFF2-40B4-BE49-F238E27FC236}">
                      <a16:creationId xmlns:a16="http://schemas.microsoft.com/office/drawing/2014/main" id="{C9903572-4CC5-4A61-7EC0-7B6D85747B44}"/>
                    </a:ext>
                  </a:extLst>
                </p:cNvPr>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788;p51">
                  <a:extLst>
                    <a:ext uri="{FF2B5EF4-FFF2-40B4-BE49-F238E27FC236}">
                      <a16:creationId xmlns:a16="http://schemas.microsoft.com/office/drawing/2014/main" id="{111C6639-2037-EB69-CC49-9CD735323741}"/>
                    </a:ext>
                  </a:extLst>
                </p:cNvPr>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789;p51">
                  <a:extLst>
                    <a:ext uri="{FF2B5EF4-FFF2-40B4-BE49-F238E27FC236}">
                      <a16:creationId xmlns:a16="http://schemas.microsoft.com/office/drawing/2014/main" id="{9B505E30-93EC-E8A1-2E07-E8997B38FF4B}"/>
                    </a:ext>
                  </a:extLst>
                </p:cNvPr>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790;p51">
                  <a:extLst>
                    <a:ext uri="{FF2B5EF4-FFF2-40B4-BE49-F238E27FC236}">
                      <a16:creationId xmlns:a16="http://schemas.microsoft.com/office/drawing/2014/main" id="{1A2A3A2A-81CB-5D95-0C2D-217C883A360E}"/>
                    </a:ext>
                  </a:extLst>
                </p:cNvPr>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791;p51">
                  <a:extLst>
                    <a:ext uri="{FF2B5EF4-FFF2-40B4-BE49-F238E27FC236}">
                      <a16:creationId xmlns:a16="http://schemas.microsoft.com/office/drawing/2014/main" id="{7E1AB92E-8D02-A3AD-4083-C45011692676}"/>
                    </a:ext>
                  </a:extLst>
                </p:cNvPr>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792;p51">
                  <a:extLst>
                    <a:ext uri="{FF2B5EF4-FFF2-40B4-BE49-F238E27FC236}">
                      <a16:creationId xmlns:a16="http://schemas.microsoft.com/office/drawing/2014/main" id="{831E62A3-A4A1-77F7-8B57-54CD2756D180}"/>
                    </a:ext>
                  </a:extLst>
                </p:cNvPr>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793;p51">
                  <a:extLst>
                    <a:ext uri="{FF2B5EF4-FFF2-40B4-BE49-F238E27FC236}">
                      <a16:creationId xmlns:a16="http://schemas.microsoft.com/office/drawing/2014/main" id="{1AF2AA41-7E7C-5180-C256-52EB3487F3B0}"/>
                    </a:ext>
                  </a:extLst>
                </p:cNvPr>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794;p51">
                  <a:extLst>
                    <a:ext uri="{FF2B5EF4-FFF2-40B4-BE49-F238E27FC236}">
                      <a16:creationId xmlns:a16="http://schemas.microsoft.com/office/drawing/2014/main" id="{D3B6A582-EEB4-9444-8878-BD7BF7E69915}"/>
                    </a:ext>
                  </a:extLst>
                </p:cNvPr>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795;p51">
                  <a:extLst>
                    <a:ext uri="{FF2B5EF4-FFF2-40B4-BE49-F238E27FC236}">
                      <a16:creationId xmlns:a16="http://schemas.microsoft.com/office/drawing/2014/main" id="{B7A47ADB-C93A-9C53-A0DD-2642ED1022FB}"/>
                    </a:ext>
                  </a:extLst>
                </p:cNvPr>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796;p51">
                  <a:extLst>
                    <a:ext uri="{FF2B5EF4-FFF2-40B4-BE49-F238E27FC236}">
                      <a16:creationId xmlns:a16="http://schemas.microsoft.com/office/drawing/2014/main" id="{882242EE-26B8-74FF-DA33-91341B299480}"/>
                    </a:ext>
                  </a:extLst>
                </p:cNvPr>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797;p51">
                  <a:extLst>
                    <a:ext uri="{FF2B5EF4-FFF2-40B4-BE49-F238E27FC236}">
                      <a16:creationId xmlns:a16="http://schemas.microsoft.com/office/drawing/2014/main" id="{7C84C298-C8DE-0238-21C6-F1AB2A3795E6}"/>
                    </a:ext>
                  </a:extLst>
                </p:cNvPr>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798;p51">
                  <a:extLst>
                    <a:ext uri="{FF2B5EF4-FFF2-40B4-BE49-F238E27FC236}">
                      <a16:creationId xmlns:a16="http://schemas.microsoft.com/office/drawing/2014/main" id="{C5C7C0F9-D2ED-42A9-419B-602C78F0D033}"/>
                    </a:ext>
                  </a:extLst>
                </p:cNvPr>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799;p51">
                  <a:extLst>
                    <a:ext uri="{FF2B5EF4-FFF2-40B4-BE49-F238E27FC236}">
                      <a16:creationId xmlns:a16="http://schemas.microsoft.com/office/drawing/2014/main" id="{985924C7-9F1F-0EF5-14CD-E5F56D489677}"/>
                    </a:ext>
                  </a:extLst>
                </p:cNvPr>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800;p51">
                  <a:extLst>
                    <a:ext uri="{FF2B5EF4-FFF2-40B4-BE49-F238E27FC236}">
                      <a16:creationId xmlns:a16="http://schemas.microsoft.com/office/drawing/2014/main" id="{9EC00096-F296-FF3B-2CDC-4EF11EF56C24}"/>
                    </a:ext>
                  </a:extLst>
                </p:cNvPr>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801;p51">
                  <a:extLst>
                    <a:ext uri="{FF2B5EF4-FFF2-40B4-BE49-F238E27FC236}">
                      <a16:creationId xmlns:a16="http://schemas.microsoft.com/office/drawing/2014/main" id="{FA9C7A38-FFB9-8E27-FB1C-8D98C719F9C7}"/>
                    </a:ext>
                  </a:extLst>
                </p:cNvPr>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802;p51">
                  <a:extLst>
                    <a:ext uri="{FF2B5EF4-FFF2-40B4-BE49-F238E27FC236}">
                      <a16:creationId xmlns:a16="http://schemas.microsoft.com/office/drawing/2014/main" id="{AF4AC66E-0C54-9EFD-463C-555812B52CEB}"/>
                    </a:ext>
                  </a:extLst>
                </p:cNvPr>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803;p51">
                  <a:extLst>
                    <a:ext uri="{FF2B5EF4-FFF2-40B4-BE49-F238E27FC236}">
                      <a16:creationId xmlns:a16="http://schemas.microsoft.com/office/drawing/2014/main" id="{73D433AF-9CF8-EA82-7C3C-8917935DCA6D}"/>
                    </a:ext>
                  </a:extLst>
                </p:cNvPr>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804;p51">
                  <a:extLst>
                    <a:ext uri="{FF2B5EF4-FFF2-40B4-BE49-F238E27FC236}">
                      <a16:creationId xmlns:a16="http://schemas.microsoft.com/office/drawing/2014/main" id="{18593255-C503-36F0-2B0E-9C64E499F69F}"/>
                    </a:ext>
                  </a:extLst>
                </p:cNvPr>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805;p51">
                  <a:extLst>
                    <a:ext uri="{FF2B5EF4-FFF2-40B4-BE49-F238E27FC236}">
                      <a16:creationId xmlns:a16="http://schemas.microsoft.com/office/drawing/2014/main" id="{25428B20-E746-754D-4025-A3399BF3E68B}"/>
                    </a:ext>
                  </a:extLst>
                </p:cNvPr>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806;p51">
                  <a:extLst>
                    <a:ext uri="{FF2B5EF4-FFF2-40B4-BE49-F238E27FC236}">
                      <a16:creationId xmlns:a16="http://schemas.microsoft.com/office/drawing/2014/main" id="{7E012969-5EBE-A8A9-EE25-F9DD9F66D1D0}"/>
                    </a:ext>
                  </a:extLst>
                </p:cNvPr>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oogle Shape;1807;p51">
              <a:extLst>
                <a:ext uri="{FF2B5EF4-FFF2-40B4-BE49-F238E27FC236}">
                  <a16:creationId xmlns:a16="http://schemas.microsoft.com/office/drawing/2014/main" id="{789E407E-5D4A-7890-3813-98C5732780E8}"/>
                </a:ext>
              </a:extLst>
            </p:cNvPr>
            <p:cNvGrpSpPr/>
            <p:nvPr/>
          </p:nvGrpSpPr>
          <p:grpSpPr>
            <a:xfrm>
              <a:off x="-2207555" y="876296"/>
              <a:ext cx="1547505" cy="3178214"/>
              <a:chOff x="-2207555" y="876296"/>
              <a:chExt cx="1547505" cy="3178214"/>
            </a:xfrm>
          </p:grpSpPr>
          <p:grpSp>
            <p:nvGrpSpPr>
              <p:cNvPr id="1866" name="Google Shape;1808;p51">
                <a:extLst>
                  <a:ext uri="{FF2B5EF4-FFF2-40B4-BE49-F238E27FC236}">
                    <a16:creationId xmlns:a16="http://schemas.microsoft.com/office/drawing/2014/main" id="{C238E210-C25A-3E3D-E0B3-2C4068259C39}"/>
                  </a:ext>
                </a:extLst>
              </p:cNvPr>
              <p:cNvGrpSpPr/>
              <p:nvPr/>
            </p:nvGrpSpPr>
            <p:grpSpPr>
              <a:xfrm>
                <a:off x="-2207555" y="876296"/>
                <a:ext cx="1547505" cy="3178214"/>
                <a:chOff x="-6810083" y="-1297691"/>
                <a:chExt cx="5037450" cy="10345749"/>
              </a:xfrm>
            </p:grpSpPr>
            <p:sp>
              <p:nvSpPr>
                <p:cNvPr id="1899" name="Google Shape;1809;p51">
                  <a:extLst>
                    <a:ext uri="{FF2B5EF4-FFF2-40B4-BE49-F238E27FC236}">
                      <a16:creationId xmlns:a16="http://schemas.microsoft.com/office/drawing/2014/main" id="{2C69F370-580D-D840-22B2-C14C973AB4EB}"/>
                    </a:ext>
                  </a:extLst>
                </p:cNvPr>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810;p51">
                  <a:extLst>
                    <a:ext uri="{FF2B5EF4-FFF2-40B4-BE49-F238E27FC236}">
                      <a16:creationId xmlns:a16="http://schemas.microsoft.com/office/drawing/2014/main" id="{9574ADAD-111F-4C6C-24B6-886978946BA3}"/>
                    </a:ext>
                  </a:extLst>
                </p:cNvPr>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811;p51">
                  <a:extLst>
                    <a:ext uri="{FF2B5EF4-FFF2-40B4-BE49-F238E27FC236}">
                      <a16:creationId xmlns:a16="http://schemas.microsoft.com/office/drawing/2014/main" id="{247FD33E-E380-73AA-AF3B-592D250E69AE}"/>
                    </a:ext>
                  </a:extLst>
                </p:cNvPr>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812;p51">
                  <a:extLst>
                    <a:ext uri="{FF2B5EF4-FFF2-40B4-BE49-F238E27FC236}">
                      <a16:creationId xmlns:a16="http://schemas.microsoft.com/office/drawing/2014/main" id="{AB3BA1A9-EF2E-9A49-3E8E-22A4BC08931A}"/>
                    </a:ext>
                  </a:extLst>
                </p:cNvPr>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813;p51">
                  <a:extLst>
                    <a:ext uri="{FF2B5EF4-FFF2-40B4-BE49-F238E27FC236}">
                      <a16:creationId xmlns:a16="http://schemas.microsoft.com/office/drawing/2014/main" id="{C2A58EA1-6CA4-9BEF-A948-D3206A11A08C}"/>
                    </a:ext>
                  </a:extLst>
                </p:cNvPr>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814;p51">
                  <a:extLst>
                    <a:ext uri="{FF2B5EF4-FFF2-40B4-BE49-F238E27FC236}">
                      <a16:creationId xmlns:a16="http://schemas.microsoft.com/office/drawing/2014/main" id="{C97C399D-EE4E-D6E3-17A6-000F8516BE77}"/>
                    </a:ext>
                  </a:extLst>
                </p:cNvPr>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815;p51">
                  <a:extLst>
                    <a:ext uri="{FF2B5EF4-FFF2-40B4-BE49-F238E27FC236}">
                      <a16:creationId xmlns:a16="http://schemas.microsoft.com/office/drawing/2014/main" id="{63D55D0D-358E-A2E7-ACF8-8A672503BA56}"/>
                    </a:ext>
                  </a:extLst>
                </p:cNvPr>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816;p51">
                  <a:extLst>
                    <a:ext uri="{FF2B5EF4-FFF2-40B4-BE49-F238E27FC236}">
                      <a16:creationId xmlns:a16="http://schemas.microsoft.com/office/drawing/2014/main" id="{9B6581BE-A726-0272-981C-2FBDB815343E}"/>
                    </a:ext>
                  </a:extLst>
                </p:cNvPr>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817;p51">
                  <a:extLst>
                    <a:ext uri="{FF2B5EF4-FFF2-40B4-BE49-F238E27FC236}">
                      <a16:creationId xmlns:a16="http://schemas.microsoft.com/office/drawing/2014/main" id="{DD4AD3ED-34D3-FFEA-61B8-8FB977212C9E}"/>
                    </a:ext>
                  </a:extLst>
                </p:cNvPr>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818;p51">
                  <a:extLst>
                    <a:ext uri="{FF2B5EF4-FFF2-40B4-BE49-F238E27FC236}">
                      <a16:creationId xmlns:a16="http://schemas.microsoft.com/office/drawing/2014/main" id="{E657C15E-267C-E109-AE67-E0C8D582E705}"/>
                    </a:ext>
                  </a:extLst>
                </p:cNvPr>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819;p51">
                  <a:extLst>
                    <a:ext uri="{FF2B5EF4-FFF2-40B4-BE49-F238E27FC236}">
                      <a16:creationId xmlns:a16="http://schemas.microsoft.com/office/drawing/2014/main" id="{359BD63D-B29D-2AF1-50A9-C30A47FE9F22}"/>
                    </a:ext>
                  </a:extLst>
                </p:cNvPr>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820;p51">
                  <a:extLst>
                    <a:ext uri="{FF2B5EF4-FFF2-40B4-BE49-F238E27FC236}">
                      <a16:creationId xmlns:a16="http://schemas.microsoft.com/office/drawing/2014/main" id="{76D5B2DA-AE3E-407E-6170-CBFD65567D84}"/>
                    </a:ext>
                  </a:extLst>
                </p:cNvPr>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821;p51">
                  <a:extLst>
                    <a:ext uri="{FF2B5EF4-FFF2-40B4-BE49-F238E27FC236}">
                      <a16:creationId xmlns:a16="http://schemas.microsoft.com/office/drawing/2014/main" id="{9B14C729-5179-CD11-90B5-34988F884ED9}"/>
                    </a:ext>
                  </a:extLst>
                </p:cNvPr>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822;p51">
                  <a:extLst>
                    <a:ext uri="{FF2B5EF4-FFF2-40B4-BE49-F238E27FC236}">
                      <a16:creationId xmlns:a16="http://schemas.microsoft.com/office/drawing/2014/main" id="{EE797830-4F51-EC45-82D7-3DB99BFB07D8}"/>
                    </a:ext>
                  </a:extLst>
                </p:cNvPr>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823;p51">
                  <a:extLst>
                    <a:ext uri="{FF2B5EF4-FFF2-40B4-BE49-F238E27FC236}">
                      <a16:creationId xmlns:a16="http://schemas.microsoft.com/office/drawing/2014/main" id="{1DD18957-7880-57D7-6764-ED441EF2F6B0}"/>
                    </a:ext>
                  </a:extLst>
                </p:cNvPr>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824;p51">
                  <a:extLst>
                    <a:ext uri="{FF2B5EF4-FFF2-40B4-BE49-F238E27FC236}">
                      <a16:creationId xmlns:a16="http://schemas.microsoft.com/office/drawing/2014/main" id="{3243EA16-45ED-19E5-C7A9-EB8B07EA16E2}"/>
                    </a:ext>
                  </a:extLst>
                </p:cNvPr>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825;p51">
                  <a:extLst>
                    <a:ext uri="{FF2B5EF4-FFF2-40B4-BE49-F238E27FC236}">
                      <a16:creationId xmlns:a16="http://schemas.microsoft.com/office/drawing/2014/main" id="{900F2467-52F3-1CC3-3F63-F9AAFE60F008}"/>
                    </a:ext>
                  </a:extLst>
                </p:cNvPr>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826;p51">
                  <a:extLst>
                    <a:ext uri="{FF2B5EF4-FFF2-40B4-BE49-F238E27FC236}">
                      <a16:creationId xmlns:a16="http://schemas.microsoft.com/office/drawing/2014/main" id="{2B18D419-4A6A-8CEA-C50D-E7E2AA0E9938}"/>
                    </a:ext>
                  </a:extLst>
                </p:cNvPr>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827;p51">
                  <a:extLst>
                    <a:ext uri="{FF2B5EF4-FFF2-40B4-BE49-F238E27FC236}">
                      <a16:creationId xmlns:a16="http://schemas.microsoft.com/office/drawing/2014/main" id="{BE99957D-CF78-714D-8E49-A629E3464DA4}"/>
                    </a:ext>
                  </a:extLst>
                </p:cNvPr>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828;p51">
                  <a:extLst>
                    <a:ext uri="{FF2B5EF4-FFF2-40B4-BE49-F238E27FC236}">
                      <a16:creationId xmlns:a16="http://schemas.microsoft.com/office/drawing/2014/main" id="{7941C88B-1FB5-30BE-6796-FD6E6A0615DC}"/>
                    </a:ext>
                  </a:extLst>
                </p:cNvPr>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oogle Shape;1829;p51">
                <a:extLst>
                  <a:ext uri="{FF2B5EF4-FFF2-40B4-BE49-F238E27FC236}">
                    <a16:creationId xmlns:a16="http://schemas.microsoft.com/office/drawing/2014/main" id="{010D7CD1-89EF-93D6-6D7C-4784BC8D00F0}"/>
                  </a:ext>
                </a:extLst>
              </p:cNvPr>
              <p:cNvGrpSpPr/>
              <p:nvPr/>
            </p:nvGrpSpPr>
            <p:grpSpPr>
              <a:xfrm>
                <a:off x="-1949281" y="1820326"/>
                <a:ext cx="1051808" cy="229363"/>
                <a:chOff x="4002795" y="1877329"/>
                <a:chExt cx="345546" cy="75352"/>
              </a:xfrm>
            </p:grpSpPr>
            <p:sp>
              <p:nvSpPr>
                <p:cNvPr id="1885" name="Google Shape;1830;p51">
                  <a:extLst>
                    <a:ext uri="{FF2B5EF4-FFF2-40B4-BE49-F238E27FC236}">
                      <a16:creationId xmlns:a16="http://schemas.microsoft.com/office/drawing/2014/main" id="{E497AD46-41D4-6FE0-4215-3D14B1FCBC8D}"/>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31;p51">
                  <a:extLst>
                    <a:ext uri="{FF2B5EF4-FFF2-40B4-BE49-F238E27FC236}">
                      <a16:creationId xmlns:a16="http://schemas.microsoft.com/office/drawing/2014/main" id="{8F6B572E-4399-CE34-FCB1-44F5385695D8}"/>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32;p51">
                  <a:extLst>
                    <a:ext uri="{FF2B5EF4-FFF2-40B4-BE49-F238E27FC236}">
                      <a16:creationId xmlns:a16="http://schemas.microsoft.com/office/drawing/2014/main" id="{9EB0B029-2027-A17D-F60D-758AB8E0A070}"/>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33;p51">
                  <a:extLst>
                    <a:ext uri="{FF2B5EF4-FFF2-40B4-BE49-F238E27FC236}">
                      <a16:creationId xmlns:a16="http://schemas.microsoft.com/office/drawing/2014/main" id="{DBF452FD-017F-1636-B348-3DAA0A6DB37A}"/>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34;p51">
                  <a:extLst>
                    <a:ext uri="{FF2B5EF4-FFF2-40B4-BE49-F238E27FC236}">
                      <a16:creationId xmlns:a16="http://schemas.microsoft.com/office/drawing/2014/main" id="{5003AC4E-055F-1866-F835-3675FDB3422D}"/>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35;p51">
                  <a:extLst>
                    <a:ext uri="{FF2B5EF4-FFF2-40B4-BE49-F238E27FC236}">
                      <a16:creationId xmlns:a16="http://schemas.microsoft.com/office/drawing/2014/main" id="{471F90D7-2318-B8E2-38FD-03ADDB205112}"/>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36;p51">
                  <a:extLst>
                    <a:ext uri="{FF2B5EF4-FFF2-40B4-BE49-F238E27FC236}">
                      <a16:creationId xmlns:a16="http://schemas.microsoft.com/office/drawing/2014/main" id="{A57B9F5D-A6B0-DF75-15CF-5B4782AF85A1}"/>
                    </a:ext>
                  </a:extLst>
                </p:cNvPr>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37;p51">
                  <a:extLst>
                    <a:ext uri="{FF2B5EF4-FFF2-40B4-BE49-F238E27FC236}">
                      <a16:creationId xmlns:a16="http://schemas.microsoft.com/office/drawing/2014/main" id="{D15E8BAB-8DBA-4D1A-427B-6E67BBE65383}"/>
                    </a:ext>
                  </a:extLst>
                </p:cNvPr>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38;p51">
                  <a:extLst>
                    <a:ext uri="{FF2B5EF4-FFF2-40B4-BE49-F238E27FC236}">
                      <a16:creationId xmlns:a16="http://schemas.microsoft.com/office/drawing/2014/main" id="{6D17CD05-6A19-116A-127D-C3A7FB7A1C38}"/>
                    </a:ext>
                  </a:extLst>
                </p:cNvPr>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39;p51">
                  <a:extLst>
                    <a:ext uri="{FF2B5EF4-FFF2-40B4-BE49-F238E27FC236}">
                      <a16:creationId xmlns:a16="http://schemas.microsoft.com/office/drawing/2014/main" id="{79DFDB27-E548-E654-6197-B7484CFD1C15}"/>
                    </a:ext>
                  </a:extLst>
                </p:cNvPr>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40;p51">
                  <a:extLst>
                    <a:ext uri="{FF2B5EF4-FFF2-40B4-BE49-F238E27FC236}">
                      <a16:creationId xmlns:a16="http://schemas.microsoft.com/office/drawing/2014/main" id="{6F5F0382-4250-F941-1A5E-1CC40C0A67A5}"/>
                    </a:ext>
                  </a:extLst>
                </p:cNvPr>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41;p51">
                <a:extLst>
                  <a:ext uri="{FF2B5EF4-FFF2-40B4-BE49-F238E27FC236}">
                    <a16:creationId xmlns:a16="http://schemas.microsoft.com/office/drawing/2014/main" id="{C43C9D7C-E190-947F-DED2-75D73F19BA12}"/>
                  </a:ext>
                </a:extLst>
              </p:cNvPr>
              <p:cNvGrpSpPr/>
              <p:nvPr/>
            </p:nvGrpSpPr>
            <p:grpSpPr>
              <a:xfrm>
                <a:off x="-2025807" y="2235105"/>
                <a:ext cx="1184014" cy="258193"/>
                <a:chOff x="3734768" y="858742"/>
                <a:chExt cx="1184014" cy="258193"/>
              </a:xfrm>
            </p:grpSpPr>
            <p:grpSp>
              <p:nvGrpSpPr>
                <p:cNvPr id="1869" name="Google Shape;1842;p51">
                  <a:extLst>
                    <a:ext uri="{FF2B5EF4-FFF2-40B4-BE49-F238E27FC236}">
                      <a16:creationId xmlns:a16="http://schemas.microsoft.com/office/drawing/2014/main" id="{2ECBFD13-E839-F244-991E-AE080FA23512}"/>
                    </a:ext>
                  </a:extLst>
                </p:cNvPr>
                <p:cNvGrpSpPr/>
                <p:nvPr/>
              </p:nvGrpSpPr>
              <p:grpSpPr>
                <a:xfrm>
                  <a:off x="3734768" y="858742"/>
                  <a:ext cx="1184014" cy="258193"/>
                  <a:chOff x="4002795" y="1877329"/>
                  <a:chExt cx="345546" cy="75352"/>
                </a:xfrm>
              </p:grpSpPr>
              <p:sp>
                <p:nvSpPr>
                  <p:cNvPr id="1879" name="Google Shape;1843;p51">
                    <a:extLst>
                      <a:ext uri="{FF2B5EF4-FFF2-40B4-BE49-F238E27FC236}">
                        <a16:creationId xmlns:a16="http://schemas.microsoft.com/office/drawing/2014/main" id="{35211158-F6C4-9D97-E92B-9D31BF4CFF22}"/>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44;p51">
                    <a:extLst>
                      <a:ext uri="{FF2B5EF4-FFF2-40B4-BE49-F238E27FC236}">
                        <a16:creationId xmlns:a16="http://schemas.microsoft.com/office/drawing/2014/main" id="{2470FA98-3341-B86A-9E36-8484C9179A4D}"/>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45;p51">
                    <a:extLst>
                      <a:ext uri="{FF2B5EF4-FFF2-40B4-BE49-F238E27FC236}">
                        <a16:creationId xmlns:a16="http://schemas.microsoft.com/office/drawing/2014/main" id="{532885FC-1D8B-8831-20DA-2B4E157E4AF4}"/>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46;p51">
                    <a:extLst>
                      <a:ext uri="{FF2B5EF4-FFF2-40B4-BE49-F238E27FC236}">
                        <a16:creationId xmlns:a16="http://schemas.microsoft.com/office/drawing/2014/main" id="{EB1E9B6D-C7F1-0F94-5D73-4CE2311A0484}"/>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47;p51">
                    <a:extLst>
                      <a:ext uri="{FF2B5EF4-FFF2-40B4-BE49-F238E27FC236}">
                        <a16:creationId xmlns:a16="http://schemas.microsoft.com/office/drawing/2014/main" id="{EB478649-F9BF-92DF-D2BA-06425D237F44}"/>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48;p51">
                    <a:extLst>
                      <a:ext uri="{FF2B5EF4-FFF2-40B4-BE49-F238E27FC236}">
                        <a16:creationId xmlns:a16="http://schemas.microsoft.com/office/drawing/2014/main" id="{8526F5A9-BC5C-BB9E-ED47-50455A90533C}"/>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49;p51">
                  <a:extLst>
                    <a:ext uri="{FF2B5EF4-FFF2-40B4-BE49-F238E27FC236}">
                      <a16:creationId xmlns:a16="http://schemas.microsoft.com/office/drawing/2014/main" id="{50AE8F67-A72A-4E3E-FF20-54F2910D8595}"/>
                    </a:ext>
                  </a:extLst>
                </p:cNvPr>
                <p:cNvGrpSpPr/>
                <p:nvPr/>
              </p:nvGrpSpPr>
              <p:grpSpPr>
                <a:xfrm>
                  <a:off x="3990034" y="875479"/>
                  <a:ext cx="568881" cy="224795"/>
                  <a:chOff x="300879" y="4170864"/>
                  <a:chExt cx="505357" cy="199693"/>
                </a:xfrm>
              </p:grpSpPr>
              <p:sp>
                <p:nvSpPr>
                  <p:cNvPr id="1871" name="Google Shape;1850;p51">
                    <a:extLst>
                      <a:ext uri="{FF2B5EF4-FFF2-40B4-BE49-F238E27FC236}">
                        <a16:creationId xmlns:a16="http://schemas.microsoft.com/office/drawing/2014/main" id="{EF8A745A-1EB7-C9D5-946A-8BA8E0F2D8BB}"/>
                      </a:ext>
                    </a:extLst>
                  </p:cNvPr>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51;p51">
                    <a:extLst>
                      <a:ext uri="{FF2B5EF4-FFF2-40B4-BE49-F238E27FC236}">
                        <a16:creationId xmlns:a16="http://schemas.microsoft.com/office/drawing/2014/main" id="{BB2BB7A5-56AA-10B4-FEE5-4CDF802ABB22}"/>
                      </a:ext>
                    </a:extLst>
                  </p:cNvPr>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52;p51">
                    <a:extLst>
                      <a:ext uri="{FF2B5EF4-FFF2-40B4-BE49-F238E27FC236}">
                        <a16:creationId xmlns:a16="http://schemas.microsoft.com/office/drawing/2014/main" id="{2DF62F46-EFF8-7B87-5B20-3F1F59FBF7D1}"/>
                      </a:ext>
                    </a:extLst>
                  </p:cNvPr>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53;p51">
                    <a:extLst>
                      <a:ext uri="{FF2B5EF4-FFF2-40B4-BE49-F238E27FC236}">
                        <a16:creationId xmlns:a16="http://schemas.microsoft.com/office/drawing/2014/main" id="{6F91EE0B-9EA7-53AC-1218-E66FAB61D1BF}"/>
                      </a:ext>
                    </a:extLst>
                  </p:cNvPr>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54;p51">
                    <a:extLst>
                      <a:ext uri="{FF2B5EF4-FFF2-40B4-BE49-F238E27FC236}">
                        <a16:creationId xmlns:a16="http://schemas.microsoft.com/office/drawing/2014/main" id="{D9BEC69B-B6B0-9E95-BF51-EB056767DD9C}"/>
                      </a:ext>
                    </a:extLst>
                  </p:cNvPr>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55;p51">
                    <a:extLst>
                      <a:ext uri="{FF2B5EF4-FFF2-40B4-BE49-F238E27FC236}">
                        <a16:creationId xmlns:a16="http://schemas.microsoft.com/office/drawing/2014/main" id="{2FFE7E64-669B-9C48-B5D1-B94D2D02C814}"/>
                      </a:ext>
                    </a:extLst>
                  </p:cNvPr>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56;p51">
                    <a:extLst>
                      <a:ext uri="{FF2B5EF4-FFF2-40B4-BE49-F238E27FC236}">
                        <a16:creationId xmlns:a16="http://schemas.microsoft.com/office/drawing/2014/main" id="{DDCCA267-A40E-B3BE-FAE2-C72D4D98DDDD}"/>
                      </a:ext>
                    </a:extLst>
                  </p:cNvPr>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57;p51">
                    <a:extLst>
                      <a:ext uri="{FF2B5EF4-FFF2-40B4-BE49-F238E27FC236}">
                        <a16:creationId xmlns:a16="http://schemas.microsoft.com/office/drawing/2014/main" id="{2A0BE571-D1DB-12EE-0D64-C0D3675CA0F2}"/>
                      </a:ext>
                    </a:extLst>
                  </p:cNvPr>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6" name="Google Shape;1858;p51">
              <a:extLst>
                <a:ext uri="{FF2B5EF4-FFF2-40B4-BE49-F238E27FC236}">
                  <a16:creationId xmlns:a16="http://schemas.microsoft.com/office/drawing/2014/main" id="{7A93CA51-5C5F-1E41-9115-2BA19EDC73DB}"/>
                </a:ext>
              </a:extLst>
            </p:cNvPr>
            <p:cNvGrpSpPr/>
            <p:nvPr/>
          </p:nvGrpSpPr>
          <p:grpSpPr>
            <a:xfrm>
              <a:off x="-3595520" y="625559"/>
              <a:ext cx="1789390" cy="838699"/>
              <a:chOff x="-4182420" y="20059"/>
              <a:chExt cx="1789390" cy="838699"/>
            </a:xfrm>
          </p:grpSpPr>
          <p:grpSp>
            <p:nvGrpSpPr>
              <p:cNvPr id="57" name="Google Shape;1859;p51">
                <a:extLst>
                  <a:ext uri="{FF2B5EF4-FFF2-40B4-BE49-F238E27FC236}">
                    <a16:creationId xmlns:a16="http://schemas.microsoft.com/office/drawing/2014/main" id="{ABC97558-2329-18D6-AE58-9F9A323FFB81}"/>
                  </a:ext>
                </a:extLst>
              </p:cNvPr>
              <p:cNvGrpSpPr/>
              <p:nvPr/>
            </p:nvGrpSpPr>
            <p:grpSpPr>
              <a:xfrm>
                <a:off x="-3554488" y="20059"/>
                <a:ext cx="688617" cy="567202"/>
                <a:chOff x="4646862" y="1815214"/>
                <a:chExt cx="226229" cy="186341"/>
              </a:xfrm>
            </p:grpSpPr>
            <p:sp>
              <p:nvSpPr>
                <p:cNvPr id="1859" name="Google Shape;1860;p51">
                  <a:extLst>
                    <a:ext uri="{FF2B5EF4-FFF2-40B4-BE49-F238E27FC236}">
                      <a16:creationId xmlns:a16="http://schemas.microsoft.com/office/drawing/2014/main" id="{AA2CBB64-8D71-FE9A-3079-B75E73D35CF5}"/>
                    </a:ext>
                  </a:extLst>
                </p:cNvPr>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1;p51">
                  <a:extLst>
                    <a:ext uri="{FF2B5EF4-FFF2-40B4-BE49-F238E27FC236}">
                      <a16:creationId xmlns:a16="http://schemas.microsoft.com/office/drawing/2014/main" id="{6AE6DE9D-7F06-CB2C-B862-AFC03AA04954}"/>
                    </a:ext>
                  </a:extLst>
                </p:cNvPr>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2;p51">
                  <a:extLst>
                    <a:ext uri="{FF2B5EF4-FFF2-40B4-BE49-F238E27FC236}">
                      <a16:creationId xmlns:a16="http://schemas.microsoft.com/office/drawing/2014/main" id="{2A65FDB2-8197-C35A-50AD-10B7AB6A6334}"/>
                    </a:ext>
                  </a:extLst>
                </p:cNvPr>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3;p51">
                  <a:extLst>
                    <a:ext uri="{FF2B5EF4-FFF2-40B4-BE49-F238E27FC236}">
                      <a16:creationId xmlns:a16="http://schemas.microsoft.com/office/drawing/2014/main" id="{D0582DE8-7C48-0CC2-E1B6-7EE662C61972}"/>
                    </a:ext>
                  </a:extLst>
                </p:cNvPr>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4;p51">
                  <a:extLst>
                    <a:ext uri="{FF2B5EF4-FFF2-40B4-BE49-F238E27FC236}">
                      <a16:creationId xmlns:a16="http://schemas.microsoft.com/office/drawing/2014/main" id="{98AA84EC-150A-9E5C-4E7B-B86FF1D0A283}"/>
                    </a:ext>
                  </a:extLst>
                </p:cNvPr>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5;p51">
                  <a:extLst>
                    <a:ext uri="{FF2B5EF4-FFF2-40B4-BE49-F238E27FC236}">
                      <a16:creationId xmlns:a16="http://schemas.microsoft.com/office/drawing/2014/main" id="{36EDE809-EB71-D883-D8C9-256CD983FAEF}"/>
                    </a:ext>
                  </a:extLst>
                </p:cNvPr>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6;p51">
                  <a:extLst>
                    <a:ext uri="{FF2B5EF4-FFF2-40B4-BE49-F238E27FC236}">
                      <a16:creationId xmlns:a16="http://schemas.microsoft.com/office/drawing/2014/main" id="{1AB4F20B-82B8-E948-A42E-05DBF1706310}"/>
                    </a:ext>
                  </a:extLst>
                </p:cNvPr>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867;p51">
                <a:extLst>
                  <a:ext uri="{FF2B5EF4-FFF2-40B4-BE49-F238E27FC236}">
                    <a16:creationId xmlns:a16="http://schemas.microsoft.com/office/drawing/2014/main" id="{50790FFA-E094-BD93-0AB8-20D472D07623}"/>
                  </a:ext>
                </a:extLst>
              </p:cNvPr>
              <p:cNvGrpSpPr/>
              <p:nvPr/>
            </p:nvGrpSpPr>
            <p:grpSpPr>
              <a:xfrm>
                <a:off x="-4182420" y="71225"/>
                <a:ext cx="1789390" cy="787533"/>
                <a:chOff x="4802651" y="2120880"/>
                <a:chExt cx="587861" cy="258725"/>
              </a:xfrm>
            </p:grpSpPr>
            <p:sp>
              <p:nvSpPr>
                <p:cNvPr id="59" name="Google Shape;1868;p51">
                  <a:extLst>
                    <a:ext uri="{FF2B5EF4-FFF2-40B4-BE49-F238E27FC236}">
                      <a16:creationId xmlns:a16="http://schemas.microsoft.com/office/drawing/2014/main" id="{7FBB191B-E97B-3A8D-4D23-196198CB3FC3}"/>
                    </a:ext>
                  </a:extLst>
                </p:cNvPr>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69;p51">
                  <a:extLst>
                    <a:ext uri="{FF2B5EF4-FFF2-40B4-BE49-F238E27FC236}">
                      <a16:creationId xmlns:a16="http://schemas.microsoft.com/office/drawing/2014/main" id="{EFC18810-BA41-DCD9-A8C2-A60BE39C058E}"/>
                    </a:ext>
                  </a:extLst>
                </p:cNvPr>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0;p51">
                  <a:extLst>
                    <a:ext uri="{FF2B5EF4-FFF2-40B4-BE49-F238E27FC236}">
                      <a16:creationId xmlns:a16="http://schemas.microsoft.com/office/drawing/2014/main" id="{A5221F38-7391-3EFB-210A-EBEA7759BA0B}"/>
                    </a:ext>
                  </a:extLst>
                </p:cNvPr>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71;p51">
                  <a:extLst>
                    <a:ext uri="{FF2B5EF4-FFF2-40B4-BE49-F238E27FC236}">
                      <a16:creationId xmlns:a16="http://schemas.microsoft.com/office/drawing/2014/main" id="{EDCA1DD1-59F3-B427-08F7-967BF79D7A22}"/>
                    </a:ext>
                  </a:extLst>
                </p:cNvPr>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72;p51">
                  <a:extLst>
                    <a:ext uri="{FF2B5EF4-FFF2-40B4-BE49-F238E27FC236}">
                      <a16:creationId xmlns:a16="http://schemas.microsoft.com/office/drawing/2014/main" id="{5FACBEC3-E901-1AB1-D8AF-06A461CCFB00}"/>
                    </a:ext>
                  </a:extLst>
                </p:cNvPr>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73;p51">
                  <a:extLst>
                    <a:ext uri="{FF2B5EF4-FFF2-40B4-BE49-F238E27FC236}">
                      <a16:creationId xmlns:a16="http://schemas.microsoft.com/office/drawing/2014/main" id="{922B7C5E-97DC-5A93-9B50-318057844678}"/>
                    </a:ext>
                  </a:extLst>
                </p:cNvPr>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74;p51">
                  <a:extLst>
                    <a:ext uri="{FF2B5EF4-FFF2-40B4-BE49-F238E27FC236}">
                      <a16:creationId xmlns:a16="http://schemas.microsoft.com/office/drawing/2014/main" id="{8C150983-C236-C9F2-441A-4C1EC3874875}"/>
                    </a:ext>
                  </a:extLst>
                </p:cNvPr>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75;p51">
                  <a:extLst>
                    <a:ext uri="{FF2B5EF4-FFF2-40B4-BE49-F238E27FC236}">
                      <a16:creationId xmlns:a16="http://schemas.microsoft.com/office/drawing/2014/main" id="{4D33F1C6-A639-F8E5-BDEA-D7B0AC860F91}"/>
                    </a:ext>
                  </a:extLst>
                </p:cNvPr>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4151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pic>
        <p:nvPicPr>
          <p:cNvPr id="17" name="תמונה 16">
            <a:extLst>
              <a:ext uri="{FF2B5EF4-FFF2-40B4-BE49-F238E27FC236}">
                <a16:creationId xmlns:a16="http://schemas.microsoft.com/office/drawing/2014/main" id="{9140BE26-E80A-4A69-83CA-36B7C5966EAE}"/>
              </a:ext>
            </a:extLst>
          </p:cNvPr>
          <p:cNvPicPr>
            <a:picLocks noChangeAspect="1"/>
          </p:cNvPicPr>
          <p:nvPr/>
        </p:nvPicPr>
        <p:blipFill>
          <a:blip r:embed="rId3"/>
          <a:stretch>
            <a:fillRect/>
          </a:stretch>
        </p:blipFill>
        <p:spPr>
          <a:xfrm>
            <a:off x="1463184" y="526430"/>
            <a:ext cx="5928874" cy="3513124"/>
          </a:xfrm>
          <a:prstGeom prst="rect">
            <a:avLst/>
          </a:prstGeom>
        </p:spPr>
      </p:pic>
      <p:sp>
        <p:nvSpPr>
          <p:cNvPr id="2351" name="Google Shape;2351;p58"/>
          <p:cNvSpPr txBox="1">
            <a:spLocks noGrp="1"/>
          </p:cNvSpPr>
          <p:nvPr>
            <p:ph type="subTitle" idx="2"/>
          </p:nvPr>
        </p:nvSpPr>
        <p:spPr>
          <a:xfrm rot="5400000">
            <a:off x="5343917" y="23190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Tf-idf</a:t>
            </a:r>
            <a:endParaRPr dirty="0"/>
          </a:p>
        </p:txBody>
      </p:sp>
      <p:sp>
        <p:nvSpPr>
          <p:cNvPr id="2353" name="Google Shape;2353;p58"/>
          <p:cNvSpPr txBox="1">
            <a:spLocks noGrp="1"/>
          </p:cNvSpPr>
          <p:nvPr>
            <p:ph type="subTitle" idx="5"/>
          </p:nvPr>
        </p:nvSpPr>
        <p:spPr>
          <a:xfrm rot="5400000">
            <a:off x="1609406" y="2319000"/>
            <a:ext cx="2510588"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RandomForest</a:t>
            </a:r>
            <a:endParaRPr dirty="0"/>
          </a:p>
        </p:txBody>
      </p:sp>
      <p:sp>
        <p:nvSpPr>
          <p:cNvPr id="2355" name="Google Shape;2355;p58"/>
          <p:cNvSpPr txBox="1">
            <a:spLocks noGrp="1"/>
          </p:cNvSpPr>
          <p:nvPr>
            <p:ph type="subTitle" idx="8"/>
          </p:nvPr>
        </p:nvSpPr>
        <p:spPr>
          <a:xfrm rot="5400000">
            <a:off x="3623632" y="2861901"/>
            <a:ext cx="2113477"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KNeighbors</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70"/>
          <p:cNvSpPr txBox="1">
            <a:spLocks noGrp="1"/>
          </p:cNvSpPr>
          <p:nvPr>
            <p:ph type="subTitle" idx="3"/>
          </p:nvPr>
        </p:nvSpPr>
        <p:spPr>
          <a:xfrm>
            <a:off x="3319200" y="3300706"/>
            <a:ext cx="2505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Nevo Gadassi</a:t>
            </a:r>
            <a:endParaRPr dirty="0"/>
          </a:p>
        </p:txBody>
      </p:sp>
      <p:sp>
        <p:nvSpPr>
          <p:cNvPr id="2598" name="Google Shape;2598;p70"/>
          <p:cNvSpPr txBox="1">
            <a:spLocks noGrp="1"/>
          </p:cNvSpPr>
          <p:nvPr>
            <p:ph type="subTitle" idx="4"/>
          </p:nvPr>
        </p:nvSpPr>
        <p:spPr>
          <a:xfrm>
            <a:off x="444074" y="3242150"/>
            <a:ext cx="2505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Lior Vinman</a:t>
            </a:r>
            <a:endParaRPr dirty="0"/>
          </a:p>
        </p:txBody>
      </p:sp>
      <p:sp>
        <p:nvSpPr>
          <p:cNvPr id="2601" name="Google Shape;2601;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6" name="Google Shape;2597;p70">
            <a:extLst>
              <a:ext uri="{FF2B5EF4-FFF2-40B4-BE49-F238E27FC236}">
                <a16:creationId xmlns:a16="http://schemas.microsoft.com/office/drawing/2014/main" id="{64F04D1C-522F-35FE-9EBD-6CD0D82C2221}"/>
              </a:ext>
            </a:extLst>
          </p:cNvPr>
          <p:cNvSpPr txBox="1">
            <a:spLocks/>
          </p:cNvSpPr>
          <p:nvPr/>
        </p:nvSpPr>
        <p:spPr>
          <a:xfrm>
            <a:off x="6106033" y="3300706"/>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Yoad</a:t>
            </a:r>
            <a:r>
              <a:rPr lang="en-US" dirty="0"/>
              <a:t> Tamar</a:t>
            </a:r>
          </a:p>
        </p:txBody>
      </p:sp>
      <p:pic>
        <p:nvPicPr>
          <p:cNvPr id="1026" name="Picture 2" descr="Google Chrome adds nearly a dozen new profile pictures - 9to5Google">
            <a:extLst>
              <a:ext uri="{FF2B5EF4-FFF2-40B4-BE49-F238E27FC236}">
                <a16:creationId xmlns:a16="http://schemas.microsoft.com/office/drawing/2014/main" id="{6B51B6A8-9E2B-10BE-58D1-0CF9C39C31A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8285" b="39501" l="42277" r="57571"/>
                    </a14:imgEffect>
                  </a14:imgLayer>
                </a14:imgProps>
              </a:ext>
              <a:ext uri="{28A0092B-C50C-407E-A947-70E740481C1C}">
                <a14:useLocalDpi xmlns:a14="http://schemas.microsoft.com/office/drawing/2010/main" val="0"/>
              </a:ext>
            </a:extLst>
          </a:blip>
          <a:srcRect l="40365" t="26883" r="40517" b="59097"/>
          <a:stretch/>
        </p:blipFill>
        <p:spPr bwMode="auto">
          <a:xfrm>
            <a:off x="6609039" y="1721880"/>
            <a:ext cx="1672864" cy="16390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oogle Chrome adds nearly a dozen new profile pictures - 9to5Google">
            <a:extLst>
              <a:ext uri="{FF2B5EF4-FFF2-40B4-BE49-F238E27FC236}">
                <a16:creationId xmlns:a16="http://schemas.microsoft.com/office/drawing/2014/main" id="{A9B286AA-AF08-4847-2970-C2439B129229}"/>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14221" b="25370" l="61094" r="74468">
                        <a14:foregroundMark x1="74620" y1="21274" x2="74620" y2="21274"/>
                        <a14:foregroundMark x1="68997" y1="25370" x2="68997" y2="25370"/>
                      </a14:backgroundRemoval>
                    </a14:imgEffect>
                  </a14:imgLayer>
                </a14:imgProps>
              </a:ext>
              <a:ext uri="{28A0092B-C50C-407E-A947-70E740481C1C}">
                <a14:useLocalDpi xmlns:a14="http://schemas.microsoft.com/office/drawing/2010/main" val="0"/>
              </a:ext>
            </a:extLst>
          </a:blip>
          <a:srcRect l="59773" t="13080" r="24199" b="73392"/>
          <a:stretch/>
        </p:blipFill>
        <p:spPr bwMode="auto">
          <a:xfrm>
            <a:off x="904640" y="1603080"/>
            <a:ext cx="1453518" cy="16390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oogle Chrome adds nearly a dozen new profile pictures - 9to5Google">
            <a:extLst>
              <a:ext uri="{FF2B5EF4-FFF2-40B4-BE49-F238E27FC236}">
                <a16:creationId xmlns:a16="http://schemas.microsoft.com/office/drawing/2014/main" id="{29B81A9F-9386-3738-2E94-94F089E50AA8}"/>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15131" b="26280" l="41945" r="57143">
                        <a14:foregroundMark x1="49544" y1="24687" x2="49544" y2="24687"/>
                        <a14:foregroundMark x1="52736" y1="24460" x2="52736" y2="24460"/>
                        <a14:foregroundMark x1="50456" y1="15131" x2="50456" y2="15131"/>
                      </a14:backgroundRemoval>
                    </a14:imgEffect>
                  </a14:imgLayer>
                </a14:imgProps>
              </a:ext>
              <a:ext uri="{28A0092B-C50C-407E-A947-70E740481C1C}">
                <a14:useLocalDpi xmlns:a14="http://schemas.microsoft.com/office/drawing/2010/main" val="0"/>
              </a:ext>
            </a:extLst>
          </a:blip>
          <a:srcRect l="40172" t="13861" r="40903" b="72249"/>
          <a:stretch/>
        </p:blipFill>
        <p:spPr bwMode="auto">
          <a:xfrm>
            <a:off x="3733913" y="1721880"/>
            <a:ext cx="1733321" cy="1699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1" name="Google Shape;2201;p57"/>
          <p:cNvSpPr txBox="1">
            <a:spLocks noGrp="1"/>
          </p:cNvSpPr>
          <p:nvPr>
            <p:ph type="title"/>
          </p:nvPr>
        </p:nvSpPr>
        <p:spPr>
          <a:xfrm>
            <a:off x="696326" y="1869694"/>
            <a:ext cx="5182352" cy="768900"/>
          </a:xfrm>
          <a:prstGeom prst="rect">
            <a:avLst/>
          </a:prstGeom>
        </p:spPr>
        <p:txBody>
          <a:bodyPr spcFirstLastPara="1" wrap="square" lIns="91425" tIns="91425" rIns="91425" bIns="91425" anchor="b" anchorCtr="0">
            <a:noAutofit/>
          </a:bodyPr>
          <a:lstStyle/>
          <a:p>
            <a:r>
              <a:rPr lang="en-US" dirty="0"/>
              <a:t>Accuracy on validation set:</a:t>
            </a:r>
            <a:br>
              <a:rPr lang="en-US" dirty="0"/>
            </a:br>
            <a:r>
              <a:rPr lang="en" dirty="0"/>
              <a:t>99.5%</a:t>
            </a:r>
            <a:endParaRPr dirty="0"/>
          </a:p>
        </p:txBody>
      </p:sp>
      <p:grpSp>
        <p:nvGrpSpPr>
          <p:cNvPr id="2206" name="Google Shape;2206;p57"/>
          <p:cNvGrpSpPr/>
          <p:nvPr/>
        </p:nvGrpSpPr>
        <p:grpSpPr>
          <a:xfrm>
            <a:off x="5056682" y="631271"/>
            <a:ext cx="3374103" cy="3974904"/>
            <a:chOff x="5056682" y="631271"/>
            <a:chExt cx="3374103" cy="3974904"/>
          </a:xfrm>
        </p:grpSpPr>
        <p:sp>
          <p:nvSpPr>
            <p:cNvPr id="2207" name="Google Shape;2207;p57"/>
            <p:cNvSpPr/>
            <p:nvPr/>
          </p:nvSpPr>
          <p:spPr>
            <a:xfrm>
              <a:off x="5658674" y="1289524"/>
              <a:ext cx="2571172" cy="249202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7"/>
            <p:cNvSpPr/>
            <p:nvPr/>
          </p:nvSpPr>
          <p:spPr>
            <a:xfrm>
              <a:off x="5965964" y="6312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9" name="Google Shape;2209;p57"/>
            <p:cNvGrpSpPr/>
            <p:nvPr/>
          </p:nvGrpSpPr>
          <p:grpSpPr>
            <a:xfrm>
              <a:off x="5299623" y="889583"/>
              <a:ext cx="2350000" cy="1348751"/>
              <a:chOff x="6516473" y="1820321"/>
              <a:chExt cx="2350000" cy="1348751"/>
            </a:xfrm>
          </p:grpSpPr>
          <p:grpSp>
            <p:nvGrpSpPr>
              <p:cNvPr id="2210" name="Google Shape;2210;p57"/>
              <p:cNvGrpSpPr/>
              <p:nvPr/>
            </p:nvGrpSpPr>
            <p:grpSpPr>
              <a:xfrm>
                <a:off x="6516473" y="1820321"/>
                <a:ext cx="1504917" cy="1021126"/>
                <a:chOff x="5128378" y="1759883"/>
                <a:chExt cx="525423" cy="356526"/>
              </a:xfrm>
            </p:grpSpPr>
            <p:sp>
              <p:nvSpPr>
                <p:cNvPr id="2211" name="Google Shape;2211;p57"/>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7"/>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7"/>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7"/>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7"/>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7"/>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7"/>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7"/>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7"/>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7"/>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7"/>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7"/>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7"/>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7"/>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7"/>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7"/>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7"/>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7"/>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7"/>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7"/>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7"/>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7"/>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7"/>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7"/>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7"/>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7"/>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7"/>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7"/>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7"/>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7"/>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7"/>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7"/>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7"/>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7"/>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7"/>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7"/>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57"/>
              <p:cNvGrpSpPr/>
              <p:nvPr/>
            </p:nvGrpSpPr>
            <p:grpSpPr>
              <a:xfrm>
                <a:off x="7367131" y="2189551"/>
                <a:ext cx="1499343" cy="979520"/>
                <a:chOff x="5425374" y="2441175"/>
                <a:chExt cx="523477" cy="341999"/>
              </a:xfrm>
            </p:grpSpPr>
            <p:sp>
              <p:nvSpPr>
                <p:cNvPr id="2248" name="Google Shape;2248;p57"/>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7"/>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7"/>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7"/>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7"/>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7"/>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7"/>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7"/>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7"/>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7"/>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7"/>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7"/>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7"/>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7"/>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7"/>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7"/>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7"/>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7"/>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7"/>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7"/>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7"/>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7"/>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7"/>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7"/>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7"/>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7"/>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7"/>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7"/>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7"/>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7"/>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7"/>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7"/>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7"/>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1" name="Google Shape;2281;p57"/>
            <p:cNvGrpSpPr/>
            <p:nvPr/>
          </p:nvGrpSpPr>
          <p:grpSpPr>
            <a:xfrm>
              <a:off x="5056682" y="1397201"/>
              <a:ext cx="3374103" cy="3208974"/>
              <a:chOff x="-547276" y="2364562"/>
              <a:chExt cx="2266629" cy="2155699"/>
            </a:xfrm>
          </p:grpSpPr>
          <p:sp>
            <p:nvSpPr>
              <p:cNvPr id="2282" name="Google Shape;2282;p57"/>
              <p:cNvSpPr/>
              <p:nvPr/>
            </p:nvSpPr>
            <p:spPr>
              <a:xfrm>
                <a:off x="1208761" y="3688232"/>
                <a:ext cx="44014" cy="795949"/>
              </a:xfrm>
              <a:custGeom>
                <a:avLst/>
                <a:gdLst/>
                <a:ahLst/>
                <a:cxnLst/>
                <a:rect l="l" t="t" r="r" b="b"/>
                <a:pathLst>
                  <a:path w="619" h="11194" extrusionOk="0">
                    <a:moveTo>
                      <a:pt x="0" y="1"/>
                    </a:moveTo>
                    <a:lnTo>
                      <a:pt x="90" y="11193"/>
                    </a:lnTo>
                    <a:lnTo>
                      <a:pt x="529" y="11193"/>
                    </a:lnTo>
                    <a:lnTo>
                      <a:pt x="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7"/>
              <p:cNvSpPr/>
              <p:nvPr/>
            </p:nvSpPr>
            <p:spPr>
              <a:xfrm>
                <a:off x="1163250" y="4158174"/>
                <a:ext cx="136526" cy="64375"/>
              </a:xfrm>
              <a:custGeom>
                <a:avLst/>
                <a:gdLst/>
                <a:ahLst/>
                <a:cxnLst/>
                <a:rect l="l" t="t" r="r" b="b"/>
                <a:pathLst>
                  <a:path w="1920" h="842" extrusionOk="0">
                    <a:moveTo>
                      <a:pt x="334" y="0"/>
                    </a:moveTo>
                    <a:lnTo>
                      <a:pt x="1" y="841"/>
                    </a:lnTo>
                    <a:lnTo>
                      <a:pt x="1920" y="841"/>
                    </a:lnTo>
                    <a:lnTo>
                      <a:pt x="15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7"/>
              <p:cNvSpPr/>
              <p:nvPr/>
            </p:nvSpPr>
            <p:spPr>
              <a:xfrm>
                <a:off x="1163252" y="4217985"/>
                <a:ext cx="136522" cy="57951"/>
              </a:xfrm>
              <a:custGeom>
                <a:avLst/>
                <a:gdLst/>
                <a:ahLst/>
                <a:cxnLst/>
                <a:rect l="l" t="t" r="r" b="b"/>
                <a:pathLst>
                  <a:path w="1920" h="815" extrusionOk="0">
                    <a:moveTo>
                      <a:pt x="1" y="0"/>
                    </a:moveTo>
                    <a:lnTo>
                      <a:pt x="355" y="682"/>
                    </a:lnTo>
                    <a:cubicBezTo>
                      <a:pt x="418" y="767"/>
                      <a:pt x="508" y="814"/>
                      <a:pt x="598" y="814"/>
                    </a:cubicBezTo>
                    <a:lnTo>
                      <a:pt x="1301" y="814"/>
                    </a:lnTo>
                    <a:cubicBezTo>
                      <a:pt x="1412" y="814"/>
                      <a:pt x="1497" y="767"/>
                      <a:pt x="1544" y="682"/>
                    </a:cubicBez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7"/>
              <p:cNvSpPr/>
              <p:nvPr/>
            </p:nvSpPr>
            <p:spPr>
              <a:xfrm>
                <a:off x="1258749" y="4158184"/>
                <a:ext cx="197459" cy="326016"/>
              </a:xfrm>
              <a:custGeom>
                <a:avLst/>
                <a:gdLst/>
                <a:ahLst/>
                <a:cxnLst/>
                <a:rect l="l" t="t" r="r" b="b"/>
                <a:pathLst>
                  <a:path w="2777" h="4585" extrusionOk="0">
                    <a:moveTo>
                      <a:pt x="0" y="0"/>
                    </a:moveTo>
                    <a:lnTo>
                      <a:pt x="2316" y="4584"/>
                    </a:lnTo>
                    <a:lnTo>
                      <a:pt x="2776" y="4584"/>
                    </a:lnTo>
                    <a:lnTo>
                      <a:pt x="862" y="334"/>
                    </a:lnTo>
                    <a:cubicBezTo>
                      <a:pt x="772" y="133"/>
                      <a:pt x="550" y="0"/>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7"/>
              <p:cNvSpPr/>
              <p:nvPr/>
            </p:nvSpPr>
            <p:spPr>
              <a:xfrm>
                <a:off x="1004968" y="4158184"/>
                <a:ext cx="197459" cy="326016"/>
              </a:xfrm>
              <a:custGeom>
                <a:avLst/>
                <a:gdLst/>
                <a:ahLst/>
                <a:cxnLst/>
                <a:rect l="l" t="t" r="r" b="b"/>
                <a:pathLst>
                  <a:path w="2777" h="4585" extrusionOk="0">
                    <a:moveTo>
                      <a:pt x="2449" y="0"/>
                    </a:moveTo>
                    <a:cubicBezTo>
                      <a:pt x="2227" y="0"/>
                      <a:pt x="2031" y="133"/>
                      <a:pt x="1920" y="334"/>
                    </a:cubicBezTo>
                    <a:lnTo>
                      <a:pt x="1" y="4584"/>
                    </a:lnTo>
                    <a:lnTo>
                      <a:pt x="466" y="4584"/>
                    </a:lnTo>
                    <a:lnTo>
                      <a:pt x="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7"/>
              <p:cNvSpPr/>
              <p:nvPr/>
            </p:nvSpPr>
            <p:spPr>
              <a:xfrm>
                <a:off x="702764" y="2853001"/>
                <a:ext cx="1016588" cy="855606"/>
              </a:xfrm>
              <a:custGeom>
                <a:avLst/>
                <a:gdLst/>
                <a:ahLst/>
                <a:cxnLst/>
                <a:rect l="l" t="t" r="r" b="b"/>
                <a:pathLst>
                  <a:path w="14297" h="12033" extrusionOk="0">
                    <a:moveTo>
                      <a:pt x="7960" y="0"/>
                    </a:moveTo>
                    <a:cubicBezTo>
                      <a:pt x="7242" y="0"/>
                      <a:pt x="6757" y="208"/>
                      <a:pt x="6344" y="1702"/>
                    </a:cubicBezTo>
                    <a:cubicBezTo>
                      <a:pt x="5752" y="3774"/>
                      <a:pt x="5224" y="6481"/>
                      <a:pt x="4869" y="7871"/>
                    </a:cubicBezTo>
                    <a:cubicBezTo>
                      <a:pt x="4494" y="9235"/>
                      <a:pt x="1761" y="9040"/>
                      <a:pt x="793" y="9918"/>
                    </a:cubicBezTo>
                    <a:cubicBezTo>
                      <a:pt x="21" y="10626"/>
                      <a:pt x="0" y="12032"/>
                      <a:pt x="2712" y="12032"/>
                    </a:cubicBezTo>
                    <a:lnTo>
                      <a:pt x="8549" y="12032"/>
                    </a:lnTo>
                    <a:cubicBezTo>
                      <a:pt x="11082" y="12032"/>
                      <a:pt x="12424" y="10340"/>
                      <a:pt x="12953" y="8136"/>
                    </a:cubicBezTo>
                    <a:cubicBezTo>
                      <a:pt x="13482" y="5952"/>
                      <a:pt x="13725" y="4657"/>
                      <a:pt x="14011" y="3309"/>
                    </a:cubicBezTo>
                    <a:cubicBezTo>
                      <a:pt x="14296" y="1966"/>
                      <a:pt x="13788" y="31"/>
                      <a:pt x="12097" y="31"/>
                    </a:cubicBezTo>
                    <a:lnTo>
                      <a:pt x="8898" y="31"/>
                    </a:lnTo>
                    <a:cubicBezTo>
                      <a:pt x="8545" y="31"/>
                      <a:pt x="8235" y="0"/>
                      <a:pt x="7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7"/>
              <p:cNvSpPr/>
              <p:nvPr/>
            </p:nvSpPr>
            <p:spPr>
              <a:xfrm>
                <a:off x="304993" y="4186413"/>
                <a:ext cx="295939" cy="333838"/>
              </a:xfrm>
              <a:custGeom>
                <a:avLst/>
                <a:gdLst/>
                <a:ahLst/>
                <a:cxnLst/>
                <a:rect l="l" t="t" r="r" b="b"/>
                <a:pathLst>
                  <a:path w="4162" h="4695" extrusionOk="0">
                    <a:moveTo>
                      <a:pt x="2575" y="0"/>
                    </a:moveTo>
                    <a:cubicBezTo>
                      <a:pt x="2575" y="0"/>
                      <a:pt x="2115" y="2755"/>
                      <a:pt x="1962" y="3326"/>
                    </a:cubicBezTo>
                    <a:cubicBezTo>
                      <a:pt x="1872" y="3590"/>
                      <a:pt x="1037" y="4097"/>
                      <a:pt x="772" y="4208"/>
                    </a:cubicBezTo>
                    <a:cubicBezTo>
                      <a:pt x="508" y="4319"/>
                      <a:pt x="0" y="4319"/>
                      <a:pt x="0" y="4515"/>
                    </a:cubicBezTo>
                    <a:cubicBezTo>
                      <a:pt x="0" y="4645"/>
                      <a:pt x="668" y="4692"/>
                      <a:pt x="1271" y="4692"/>
                    </a:cubicBezTo>
                    <a:cubicBezTo>
                      <a:pt x="1502" y="4692"/>
                      <a:pt x="1722" y="4685"/>
                      <a:pt x="1893" y="4674"/>
                    </a:cubicBezTo>
                    <a:cubicBezTo>
                      <a:pt x="2512" y="4626"/>
                      <a:pt x="3125" y="4695"/>
                      <a:pt x="3125" y="4494"/>
                    </a:cubicBezTo>
                    <a:cubicBezTo>
                      <a:pt x="3151" y="4277"/>
                      <a:pt x="2908" y="4145"/>
                      <a:pt x="2972" y="3701"/>
                    </a:cubicBezTo>
                    <a:cubicBezTo>
                      <a:pt x="3040" y="3241"/>
                      <a:pt x="4161" y="0"/>
                      <a:pt x="4161"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7"/>
              <p:cNvSpPr/>
              <p:nvPr/>
            </p:nvSpPr>
            <p:spPr>
              <a:xfrm>
                <a:off x="832819" y="4186413"/>
                <a:ext cx="224123" cy="333838"/>
              </a:xfrm>
              <a:custGeom>
                <a:avLst/>
                <a:gdLst/>
                <a:ahLst/>
                <a:cxnLst/>
                <a:rect l="l" t="t" r="r" b="b"/>
                <a:pathLst>
                  <a:path w="3152" h="4695" extrusionOk="0">
                    <a:moveTo>
                      <a:pt x="1475" y="0"/>
                    </a:moveTo>
                    <a:cubicBezTo>
                      <a:pt x="1475" y="0"/>
                      <a:pt x="1983" y="2665"/>
                      <a:pt x="1941" y="3326"/>
                    </a:cubicBezTo>
                    <a:cubicBezTo>
                      <a:pt x="1914" y="3590"/>
                      <a:pt x="1037" y="4097"/>
                      <a:pt x="751" y="4208"/>
                    </a:cubicBezTo>
                    <a:cubicBezTo>
                      <a:pt x="487" y="4319"/>
                      <a:pt x="0" y="4319"/>
                      <a:pt x="0" y="4515"/>
                    </a:cubicBezTo>
                    <a:cubicBezTo>
                      <a:pt x="0" y="4645"/>
                      <a:pt x="657" y="4692"/>
                      <a:pt x="1262" y="4692"/>
                    </a:cubicBezTo>
                    <a:cubicBezTo>
                      <a:pt x="1493" y="4692"/>
                      <a:pt x="1716" y="4685"/>
                      <a:pt x="1893" y="4674"/>
                    </a:cubicBezTo>
                    <a:cubicBezTo>
                      <a:pt x="2512" y="4626"/>
                      <a:pt x="3104" y="4695"/>
                      <a:pt x="3130" y="4494"/>
                    </a:cubicBezTo>
                    <a:cubicBezTo>
                      <a:pt x="3151" y="4277"/>
                      <a:pt x="2998" y="4145"/>
                      <a:pt x="2972" y="3701"/>
                    </a:cubicBezTo>
                    <a:cubicBezTo>
                      <a:pt x="2929" y="3193"/>
                      <a:pt x="3062" y="0"/>
                      <a:pt x="3062"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7"/>
              <p:cNvSpPr/>
              <p:nvPr/>
            </p:nvSpPr>
            <p:spPr>
              <a:xfrm>
                <a:off x="459863" y="3353599"/>
                <a:ext cx="731670" cy="859517"/>
              </a:xfrm>
              <a:custGeom>
                <a:avLst/>
                <a:gdLst/>
                <a:ahLst/>
                <a:cxnLst/>
                <a:rect l="l" t="t" r="r" b="b"/>
                <a:pathLst>
                  <a:path w="10290" h="12088" extrusionOk="0">
                    <a:moveTo>
                      <a:pt x="9311" y="1"/>
                    </a:moveTo>
                    <a:cubicBezTo>
                      <a:pt x="4587" y="1"/>
                      <a:pt x="2221" y="1222"/>
                      <a:pt x="1830" y="2481"/>
                    </a:cubicBezTo>
                    <a:cubicBezTo>
                      <a:pt x="1433" y="3829"/>
                      <a:pt x="1" y="12087"/>
                      <a:pt x="1" y="12087"/>
                    </a:cubicBezTo>
                    <a:lnTo>
                      <a:pt x="3680" y="12087"/>
                    </a:lnTo>
                    <a:cubicBezTo>
                      <a:pt x="3680" y="12087"/>
                      <a:pt x="3770" y="10544"/>
                      <a:pt x="3855" y="9798"/>
                    </a:cubicBezTo>
                    <a:cubicBezTo>
                      <a:pt x="3966" y="9047"/>
                      <a:pt x="3680" y="8672"/>
                      <a:pt x="4013" y="8143"/>
                    </a:cubicBezTo>
                    <a:cubicBezTo>
                      <a:pt x="4362" y="7615"/>
                      <a:pt x="4341" y="7155"/>
                      <a:pt x="4473" y="6097"/>
                    </a:cubicBezTo>
                    <a:cubicBezTo>
                      <a:pt x="4606" y="5040"/>
                      <a:pt x="5134" y="4136"/>
                      <a:pt x="5134" y="4136"/>
                    </a:cubicBezTo>
                    <a:lnTo>
                      <a:pt x="8967" y="2661"/>
                    </a:lnTo>
                    <a:lnTo>
                      <a:pt x="10289" y="17"/>
                    </a:lnTo>
                    <a:cubicBezTo>
                      <a:pt x="9952" y="6"/>
                      <a:pt x="9626" y="1"/>
                      <a:pt x="9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7"/>
              <p:cNvSpPr/>
              <p:nvPr/>
            </p:nvSpPr>
            <p:spPr>
              <a:xfrm>
                <a:off x="488093" y="4152139"/>
                <a:ext cx="205280" cy="7608"/>
              </a:xfrm>
              <a:custGeom>
                <a:avLst/>
                <a:gdLst/>
                <a:ahLst/>
                <a:cxnLst/>
                <a:rect l="l" t="t" r="r" b="b"/>
                <a:pathLst>
                  <a:path w="2887" h="107" extrusionOk="0">
                    <a:moveTo>
                      <a:pt x="48" y="1"/>
                    </a:moveTo>
                    <a:cubicBezTo>
                      <a:pt x="0" y="1"/>
                      <a:pt x="0" y="22"/>
                      <a:pt x="0" y="43"/>
                    </a:cubicBezTo>
                    <a:cubicBezTo>
                      <a:pt x="0" y="85"/>
                      <a:pt x="0" y="107"/>
                      <a:pt x="48" y="107"/>
                    </a:cubicBezTo>
                    <a:lnTo>
                      <a:pt x="2845" y="107"/>
                    </a:lnTo>
                    <a:cubicBezTo>
                      <a:pt x="2866" y="107"/>
                      <a:pt x="2887" y="85"/>
                      <a:pt x="2887" y="43"/>
                    </a:cubicBezTo>
                    <a:cubicBezTo>
                      <a:pt x="2887" y="22"/>
                      <a:pt x="2866" y="1"/>
                      <a:pt x="2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7"/>
              <p:cNvSpPr/>
              <p:nvPr/>
            </p:nvSpPr>
            <p:spPr>
              <a:xfrm>
                <a:off x="657256" y="3555688"/>
                <a:ext cx="161337" cy="604037"/>
              </a:xfrm>
              <a:custGeom>
                <a:avLst/>
                <a:gdLst/>
                <a:ahLst/>
                <a:cxnLst/>
                <a:rect l="l" t="t" r="r" b="b"/>
                <a:pathLst>
                  <a:path w="2269" h="8495" extrusionOk="0">
                    <a:moveTo>
                      <a:pt x="2231" y="0"/>
                    </a:moveTo>
                    <a:cubicBezTo>
                      <a:pt x="2223" y="0"/>
                      <a:pt x="2214" y="6"/>
                      <a:pt x="2205" y="14"/>
                    </a:cubicBezTo>
                    <a:cubicBezTo>
                      <a:pt x="2205" y="14"/>
                      <a:pt x="1962" y="125"/>
                      <a:pt x="1676" y="347"/>
                    </a:cubicBezTo>
                    <a:cubicBezTo>
                      <a:pt x="1412" y="543"/>
                      <a:pt x="1105" y="855"/>
                      <a:pt x="973" y="1252"/>
                    </a:cubicBezTo>
                    <a:cubicBezTo>
                      <a:pt x="862" y="1622"/>
                      <a:pt x="793" y="2309"/>
                      <a:pt x="709" y="2991"/>
                    </a:cubicBezTo>
                    <a:cubicBezTo>
                      <a:pt x="661" y="3319"/>
                      <a:pt x="619" y="3652"/>
                      <a:pt x="577" y="3937"/>
                    </a:cubicBezTo>
                    <a:cubicBezTo>
                      <a:pt x="529" y="4223"/>
                      <a:pt x="487" y="4487"/>
                      <a:pt x="418" y="4640"/>
                    </a:cubicBezTo>
                    <a:cubicBezTo>
                      <a:pt x="312" y="4905"/>
                      <a:pt x="286" y="5127"/>
                      <a:pt x="286" y="5349"/>
                    </a:cubicBezTo>
                    <a:cubicBezTo>
                      <a:pt x="286" y="5587"/>
                      <a:pt x="333" y="5809"/>
                      <a:pt x="333" y="6073"/>
                    </a:cubicBezTo>
                    <a:cubicBezTo>
                      <a:pt x="333" y="6116"/>
                      <a:pt x="312" y="6184"/>
                      <a:pt x="312" y="6248"/>
                    </a:cubicBezTo>
                    <a:cubicBezTo>
                      <a:pt x="286" y="6538"/>
                      <a:pt x="222" y="7088"/>
                      <a:pt x="133" y="7569"/>
                    </a:cubicBezTo>
                    <a:cubicBezTo>
                      <a:pt x="111" y="7791"/>
                      <a:pt x="69" y="8014"/>
                      <a:pt x="48" y="8167"/>
                    </a:cubicBezTo>
                    <a:cubicBezTo>
                      <a:pt x="21" y="8341"/>
                      <a:pt x="0" y="8431"/>
                      <a:pt x="0" y="8431"/>
                    </a:cubicBezTo>
                    <a:cubicBezTo>
                      <a:pt x="0" y="8452"/>
                      <a:pt x="0" y="8473"/>
                      <a:pt x="48" y="8495"/>
                    </a:cubicBezTo>
                    <a:cubicBezTo>
                      <a:pt x="69" y="8495"/>
                      <a:pt x="90" y="8473"/>
                      <a:pt x="90" y="8452"/>
                    </a:cubicBezTo>
                    <a:cubicBezTo>
                      <a:pt x="90" y="8452"/>
                      <a:pt x="154" y="8056"/>
                      <a:pt x="244" y="7569"/>
                    </a:cubicBezTo>
                    <a:cubicBezTo>
                      <a:pt x="312" y="7109"/>
                      <a:pt x="397" y="6560"/>
                      <a:pt x="418" y="6248"/>
                    </a:cubicBezTo>
                    <a:lnTo>
                      <a:pt x="418" y="6073"/>
                    </a:lnTo>
                    <a:cubicBezTo>
                      <a:pt x="418" y="5788"/>
                      <a:pt x="376" y="5566"/>
                      <a:pt x="376" y="5349"/>
                    </a:cubicBezTo>
                    <a:cubicBezTo>
                      <a:pt x="376" y="5148"/>
                      <a:pt x="397" y="4926"/>
                      <a:pt x="508" y="4662"/>
                    </a:cubicBezTo>
                    <a:cubicBezTo>
                      <a:pt x="577" y="4508"/>
                      <a:pt x="619" y="4244"/>
                      <a:pt x="682" y="3958"/>
                    </a:cubicBezTo>
                    <a:cubicBezTo>
                      <a:pt x="751" y="3520"/>
                      <a:pt x="793" y="2991"/>
                      <a:pt x="862" y="2505"/>
                    </a:cubicBezTo>
                    <a:cubicBezTo>
                      <a:pt x="926" y="1997"/>
                      <a:pt x="994" y="1558"/>
                      <a:pt x="1079" y="1273"/>
                    </a:cubicBezTo>
                    <a:cubicBezTo>
                      <a:pt x="1190" y="918"/>
                      <a:pt x="1475" y="612"/>
                      <a:pt x="1740" y="411"/>
                    </a:cubicBezTo>
                    <a:cubicBezTo>
                      <a:pt x="1872" y="300"/>
                      <a:pt x="2004" y="236"/>
                      <a:pt x="2094" y="168"/>
                    </a:cubicBezTo>
                    <a:cubicBezTo>
                      <a:pt x="2136" y="147"/>
                      <a:pt x="2184" y="125"/>
                      <a:pt x="2205" y="104"/>
                    </a:cubicBezTo>
                    <a:lnTo>
                      <a:pt x="2226" y="104"/>
                    </a:lnTo>
                    <a:lnTo>
                      <a:pt x="2247" y="83"/>
                    </a:lnTo>
                    <a:cubicBezTo>
                      <a:pt x="2268" y="83"/>
                      <a:pt x="2268" y="62"/>
                      <a:pt x="2268" y="36"/>
                    </a:cubicBezTo>
                    <a:cubicBezTo>
                      <a:pt x="2256" y="11"/>
                      <a:pt x="2244" y="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7"/>
              <p:cNvSpPr/>
              <p:nvPr/>
            </p:nvSpPr>
            <p:spPr>
              <a:xfrm>
                <a:off x="386197" y="2903132"/>
                <a:ext cx="594011" cy="418595"/>
              </a:xfrm>
              <a:custGeom>
                <a:avLst/>
                <a:gdLst/>
                <a:ahLst/>
                <a:cxnLst/>
                <a:rect l="l" t="t" r="r" b="b"/>
                <a:pathLst>
                  <a:path w="8354" h="5887" extrusionOk="0">
                    <a:moveTo>
                      <a:pt x="6573" y="1"/>
                    </a:moveTo>
                    <a:cubicBezTo>
                      <a:pt x="6496" y="1"/>
                      <a:pt x="6420" y="10"/>
                      <a:pt x="6345" y="29"/>
                    </a:cubicBezTo>
                    <a:lnTo>
                      <a:pt x="5113" y="4655"/>
                    </a:lnTo>
                    <a:lnTo>
                      <a:pt x="0" y="5887"/>
                    </a:lnTo>
                    <a:lnTo>
                      <a:pt x="5795" y="5887"/>
                    </a:lnTo>
                    <a:cubicBezTo>
                      <a:pt x="6345" y="5887"/>
                      <a:pt x="6831" y="5538"/>
                      <a:pt x="7006" y="5009"/>
                    </a:cubicBezTo>
                    <a:lnTo>
                      <a:pt x="8354" y="1197"/>
                    </a:lnTo>
                    <a:cubicBezTo>
                      <a:pt x="8354" y="1197"/>
                      <a:pt x="7458" y="1"/>
                      <a:pt x="657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7"/>
              <p:cNvSpPr/>
              <p:nvPr/>
            </p:nvSpPr>
            <p:spPr>
              <a:xfrm>
                <a:off x="815540" y="2684120"/>
                <a:ext cx="618827" cy="678768"/>
              </a:xfrm>
              <a:custGeom>
                <a:avLst/>
                <a:gdLst/>
                <a:ahLst/>
                <a:cxnLst/>
                <a:rect l="l" t="t" r="r" b="b"/>
                <a:pathLst>
                  <a:path w="8703" h="9546" extrusionOk="0">
                    <a:moveTo>
                      <a:pt x="4320" y="0"/>
                    </a:moveTo>
                    <a:cubicBezTo>
                      <a:pt x="3326" y="69"/>
                      <a:pt x="2601" y="244"/>
                      <a:pt x="1565" y="973"/>
                    </a:cubicBezTo>
                    <a:cubicBezTo>
                      <a:pt x="550" y="1719"/>
                      <a:pt x="0" y="3305"/>
                      <a:pt x="0" y="3305"/>
                    </a:cubicBezTo>
                    <a:lnTo>
                      <a:pt x="1565" y="3944"/>
                    </a:lnTo>
                    <a:cubicBezTo>
                      <a:pt x="1475" y="5356"/>
                      <a:pt x="1940" y="5203"/>
                      <a:pt x="2316" y="5642"/>
                    </a:cubicBezTo>
                    <a:cubicBezTo>
                      <a:pt x="2665" y="6107"/>
                      <a:pt x="2797" y="7185"/>
                      <a:pt x="2712" y="7799"/>
                    </a:cubicBezTo>
                    <a:cubicBezTo>
                      <a:pt x="2622" y="8438"/>
                      <a:pt x="1676" y="9496"/>
                      <a:pt x="2422" y="9496"/>
                    </a:cubicBezTo>
                    <a:cubicBezTo>
                      <a:pt x="2908" y="9496"/>
                      <a:pt x="5058" y="9545"/>
                      <a:pt x="6600" y="9545"/>
                    </a:cubicBezTo>
                    <a:cubicBezTo>
                      <a:pt x="7371" y="9545"/>
                      <a:pt x="7991" y="9533"/>
                      <a:pt x="8174" y="9496"/>
                    </a:cubicBezTo>
                    <a:cubicBezTo>
                      <a:pt x="8703" y="9385"/>
                      <a:pt x="7909" y="8835"/>
                      <a:pt x="7534" y="7756"/>
                    </a:cubicBezTo>
                    <a:cubicBezTo>
                      <a:pt x="7159" y="6678"/>
                      <a:pt x="6413" y="3680"/>
                      <a:pt x="6413" y="3680"/>
                    </a:cubicBezTo>
                    <a:lnTo>
                      <a:pt x="8042" y="3595"/>
                    </a:lnTo>
                    <a:cubicBezTo>
                      <a:pt x="7820" y="2094"/>
                      <a:pt x="7555" y="1126"/>
                      <a:pt x="6720" y="730"/>
                    </a:cubicBezTo>
                    <a:cubicBezTo>
                      <a:pt x="5885" y="333"/>
                      <a:pt x="4320" y="0"/>
                      <a:pt x="4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7"/>
              <p:cNvSpPr/>
              <p:nvPr/>
            </p:nvSpPr>
            <p:spPr>
              <a:xfrm>
                <a:off x="690321" y="2941246"/>
                <a:ext cx="671871" cy="380483"/>
              </a:xfrm>
              <a:custGeom>
                <a:avLst/>
                <a:gdLst/>
                <a:ahLst/>
                <a:cxnLst/>
                <a:rect l="l" t="t" r="r" b="b"/>
                <a:pathLst>
                  <a:path w="9449" h="5351" extrusionOk="0">
                    <a:moveTo>
                      <a:pt x="9448" y="1"/>
                    </a:moveTo>
                    <a:lnTo>
                      <a:pt x="7069" y="133"/>
                    </a:lnTo>
                    <a:lnTo>
                      <a:pt x="5948" y="3855"/>
                    </a:lnTo>
                    <a:cubicBezTo>
                      <a:pt x="5948" y="3855"/>
                      <a:pt x="1960" y="4802"/>
                      <a:pt x="1551" y="4802"/>
                    </a:cubicBezTo>
                    <a:cubicBezTo>
                      <a:pt x="1547" y="4802"/>
                      <a:pt x="1543" y="4801"/>
                      <a:pt x="1539" y="4801"/>
                    </a:cubicBezTo>
                    <a:cubicBezTo>
                      <a:pt x="1278" y="4784"/>
                      <a:pt x="1155" y="4724"/>
                      <a:pt x="883" y="4724"/>
                    </a:cubicBezTo>
                    <a:cubicBezTo>
                      <a:pt x="814" y="4724"/>
                      <a:pt x="734" y="4728"/>
                      <a:pt x="640" y="4738"/>
                    </a:cubicBezTo>
                    <a:cubicBezTo>
                      <a:pt x="175" y="4780"/>
                      <a:pt x="1" y="5351"/>
                      <a:pt x="1" y="5351"/>
                    </a:cubicBezTo>
                    <a:lnTo>
                      <a:pt x="6541" y="5351"/>
                    </a:lnTo>
                    <a:cubicBezTo>
                      <a:pt x="7291" y="5351"/>
                      <a:pt x="7952" y="4870"/>
                      <a:pt x="8148" y="4161"/>
                    </a:cubicBezTo>
                    <a:lnTo>
                      <a:pt x="9448"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7"/>
              <p:cNvSpPr/>
              <p:nvPr/>
            </p:nvSpPr>
            <p:spPr>
              <a:xfrm>
                <a:off x="1164745" y="2851152"/>
                <a:ext cx="31642" cy="102605"/>
              </a:xfrm>
              <a:custGeom>
                <a:avLst/>
                <a:gdLst/>
                <a:ahLst/>
                <a:cxnLst/>
                <a:rect l="l" t="t" r="r" b="b"/>
                <a:pathLst>
                  <a:path w="445" h="1443" extrusionOk="0">
                    <a:moveTo>
                      <a:pt x="396" y="1"/>
                    </a:moveTo>
                    <a:cubicBezTo>
                      <a:pt x="376" y="1"/>
                      <a:pt x="355" y="16"/>
                      <a:pt x="355" y="30"/>
                    </a:cubicBezTo>
                    <a:cubicBezTo>
                      <a:pt x="202" y="295"/>
                      <a:pt x="133" y="628"/>
                      <a:pt x="69" y="913"/>
                    </a:cubicBezTo>
                    <a:cubicBezTo>
                      <a:pt x="22" y="1178"/>
                      <a:pt x="22" y="1400"/>
                      <a:pt x="22" y="1400"/>
                    </a:cubicBezTo>
                    <a:cubicBezTo>
                      <a:pt x="1" y="1421"/>
                      <a:pt x="22" y="1421"/>
                      <a:pt x="22" y="1442"/>
                    </a:cubicBezTo>
                    <a:lnTo>
                      <a:pt x="397" y="1442"/>
                    </a:lnTo>
                    <a:cubicBezTo>
                      <a:pt x="418" y="1442"/>
                      <a:pt x="445" y="1442"/>
                      <a:pt x="445" y="1400"/>
                    </a:cubicBezTo>
                    <a:cubicBezTo>
                      <a:pt x="445" y="1379"/>
                      <a:pt x="418" y="1352"/>
                      <a:pt x="397" y="1352"/>
                    </a:cubicBezTo>
                    <a:lnTo>
                      <a:pt x="112" y="1352"/>
                    </a:lnTo>
                    <a:cubicBezTo>
                      <a:pt x="116" y="1250"/>
                      <a:pt x="137" y="1046"/>
                      <a:pt x="181" y="824"/>
                    </a:cubicBezTo>
                    <a:cubicBezTo>
                      <a:pt x="244" y="559"/>
                      <a:pt x="313" y="274"/>
                      <a:pt x="445" y="78"/>
                    </a:cubicBezTo>
                    <a:cubicBezTo>
                      <a:pt x="445" y="57"/>
                      <a:pt x="445" y="9"/>
                      <a:pt x="418" y="9"/>
                    </a:cubicBezTo>
                    <a:cubicBezTo>
                      <a:pt x="412" y="3"/>
                      <a:pt x="404"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7"/>
              <p:cNvSpPr/>
              <p:nvPr/>
            </p:nvSpPr>
            <p:spPr>
              <a:xfrm>
                <a:off x="762139" y="3345422"/>
                <a:ext cx="740985" cy="867694"/>
              </a:xfrm>
              <a:custGeom>
                <a:avLst/>
                <a:gdLst/>
                <a:ahLst/>
                <a:cxnLst/>
                <a:rect l="l" t="t" r="r" b="b"/>
                <a:pathLst>
                  <a:path w="10421" h="12203" extrusionOk="0">
                    <a:moveTo>
                      <a:pt x="8771" y="0"/>
                    </a:moveTo>
                    <a:lnTo>
                      <a:pt x="6080" y="153"/>
                    </a:lnTo>
                    <a:cubicBezTo>
                      <a:pt x="5731" y="307"/>
                      <a:pt x="3241" y="460"/>
                      <a:pt x="3241" y="460"/>
                    </a:cubicBezTo>
                    <a:cubicBezTo>
                      <a:pt x="1058" y="460"/>
                      <a:pt x="0" y="2115"/>
                      <a:pt x="244" y="4404"/>
                    </a:cubicBezTo>
                    <a:cubicBezTo>
                      <a:pt x="508" y="6693"/>
                      <a:pt x="1349" y="12202"/>
                      <a:pt x="1349" y="12202"/>
                    </a:cubicBezTo>
                    <a:lnTo>
                      <a:pt x="5398" y="12202"/>
                    </a:lnTo>
                    <a:cubicBezTo>
                      <a:pt x="5552" y="11367"/>
                      <a:pt x="5049" y="10791"/>
                      <a:pt x="4938" y="9998"/>
                    </a:cubicBezTo>
                    <a:cubicBezTo>
                      <a:pt x="4806" y="9205"/>
                      <a:pt x="4653" y="9009"/>
                      <a:pt x="4473" y="8126"/>
                    </a:cubicBezTo>
                    <a:cubicBezTo>
                      <a:pt x="4362" y="7486"/>
                      <a:pt x="4013" y="6276"/>
                      <a:pt x="3833" y="5662"/>
                    </a:cubicBezTo>
                    <a:cubicBezTo>
                      <a:pt x="3770" y="5419"/>
                      <a:pt x="3770" y="5176"/>
                      <a:pt x="3833" y="4954"/>
                    </a:cubicBezTo>
                    <a:cubicBezTo>
                      <a:pt x="3992" y="4425"/>
                      <a:pt x="3860" y="3812"/>
                      <a:pt x="3860" y="3812"/>
                    </a:cubicBezTo>
                    <a:lnTo>
                      <a:pt x="7735" y="3812"/>
                    </a:lnTo>
                    <a:cubicBezTo>
                      <a:pt x="10421" y="3812"/>
                      <a:pt x="8772" y="0"/>
                      <a:pt x="8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7"/>
              <p:cNvSpPr/>
              <p:nvPr/>
            </p:nvSpPr>
            <p:spPr>
              <a:xfrm>
                <a:off x="871927" y="4152139"/>
                <a:ext cx="250787" cy="7608"/>
              </a:xfrm>
              <a:custGeom>
                <a:avLst/>
                <a:gdLst/>
                <a:ahLst/>
                <a:cxnLst/>
                <a:rect l="l" t="t" r="r" b="b"/>
                <a:pathLst>
                  <a:path w="3527" h="107" extrusionOk="0">
                    <a:moveTo>
                      <a:pt x="42" y="1"/>
                    </a:moveTo>
                    <a:cubicBezTo>
                      <a:pt x="21" y="1"/>
                      <a:pt x="0" y="22"/>
                      <a:pt x="0" y="43"/>
                    </a:cubicBezTo>
                    <a:cubicBezTo>
                      <a:pt x="0" y="85"/>
                      <a:pt x="21" y="107"/>
                      <a:pt x="42" y="107"/>
                    </a:cubicBezTo>
                    <a:lnTo>
                      <a:pt x="3479" y="107"/>
                    </a:lnTo>
                    <a:cubicBezTo>
                      <a:pt x="3505" y="107"/>
                      <a:pt x="3527" y="85"/>
                      <a:pt x="3527" y="43"/>
                    </a:cubicBezTo>
                    <a:cubicBezTo>
                      <a:pt x="3527" y="22"/>
                      <a:pt x="3505" y="1"/>
                      <a:pt x="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7"/>
              <p:cNvSpPr/>
              <p:nvPr/>
            </p:nvSpPr>
            <p:spPr>
              <a:xfrm>
                <a:off x="984703" y="3459692"/>
                <a:ext cx="437296" cy="700029"/>
              </a:xfrm>
              <a:custGeom>
                <a:avLst/>
                <a:gdLst/>
                <a:ahLst/>
                <a:cxnLst/>
                <a:rect l="l" t="t" r="r" b="b"/>
                <a:pathLst>
                  <a:path w="6150" h="9845" extrusionOk="0">
                    <a:moveTo>
                      <a:pt x="6101" y="0"/>
                    </a:moveTo>
                    <a:cubicBezTo>
                      <a:pt x="6080" y="0"/>
                      <a:pt x="6059" y="0"/>
                      <a:pt x="6059" y="21"/>
                    </a:cubicBezTo>
                    <a:cubicBezTo>
                      <a:pt x="5969" y="376"/>
                      <a:pt x="5774" y="592"/>
                      <a:pt x="5488" y="772"/>
                    </a:cubicBezTo>
                    <a:cubicBezTo>
                      <a:pt x="5224" y="947"/>
                      <a:pt x="4848" y="1079"/>
                      <a:pt x="4452" y="1232"/>
                    </a:cubicBezTo>
                    <a:cubicBezTo>
                      <a:pt x="4251" y="1322"/>
                      <a:pt x="3944" y="1364"/>
                      <a:pt x="3569" y="1386"/>
                    </a:cubicBezTo>
                    <a:cubicBezTo>
                      <a:pt x="3019" y="1433"/>
                      <a:pt x="2358" y="1433"/>
                      <a:pt x="1719" y="1433"/>
                    </a:cubicBezTo>
                    <a:cubicBezTo>
                      <a:pt x="1100" y="1433"/>
                      <a:pt x="529" y="1454"/>
                      <a:pt x="175" y="1518"/>
                    </a:cubicBezTo>
                    <a:cubicBezTo>
                      <a:pt x="154" y="1518"/>
                      <a:pt x="132" y="1544"/>
                      <a:pt x="132" y="1565"/>
                    </a:cubicBezTo>
                    <a:cubicBezTo>
                      <a:pt x="90" y="2179"/>
                      <a:pt x="0" y="2623"/>
                      <a:pt x="0" y="3104"/>
                    </a:cubicBezTo>
                    <a:cubicBezTo>
                      <a:pt x="0" y="3236"/>
                      <a:pt x="0" y="3368"/>
                      <a:pt x="21" y="3500"/>
                    </a:cubicBezTo>
                    <a:cubicBezTo>
                      <a:pt x="90" y="4188"/>
                      <a:pt x="154" y="5113"/>
                      <a:pt x="265" y="5684"/>
                    </a:cubicBezTo>
                    <a:cubicBezTo>
                      <a:pt x="355" y="6234"/>
                      <a:pt x="487" y="7117"/>
                      <a:pt x="640" y="7888"/>
                    </a:cubicBezTo>
                    <a:cubicBezTo>
                      <a:pt x="703" y="8259"/>
                      <a:pt x="730" y="8745"/>
                      <a:pt x="751" y="9120"/>
                    </a:cubicBezTo>
                    <a:cubicBezTo>
                      <a:pt x="751" y="9316"/>
                      <a:pt x="772" y="9475"/>
                      <a:pt x="772" y="9607"/>
                    </a:cubicBezTo>
                    <a:lnTo>
                      <a:pt x="772" y="9781"/>
                    </a:lnTo>
                    <a:cubicBezTo>
                      <a:pt x="772" y="9823"/>
                      <a:pt x="793" y="9845"/>
                      <a:pt x="814" y="9845"/>
                    </a:cubicBezTo>
                    <a:cubicBezTo>
                      <a:pt x="836" y="9845"/>
                      <a:pt x="862" y="9823"/>
                      <a:pt x="862" y="9781"/>
                    </a:cubicBezTo>
                    <a:cubicBezTo>
                      <a:pt x="862" y="9781"/>
                      <a:pt x="862" y="8634"/>
                      <a:pt x="730" y="7862"/>
                    </a:cubicBezTo>
                    <a:cubicBezTo>
                      <a:pt x="571" y="7095"/>
                      <a:pt x="439" y="6212"/>
                      <a:pt x="355" y="5663"/>
                    </a:cubicBezTo>
                    <a:cubicBezTo>
                      <a:pt x="265" y="5113"/>
                      <a:pt x="175" y="4188"/>
                      <a:pt x="111" y="3500"/>
                    </a:cubicBezTo>
                    <a:cubicBezTo>
                      <a:pt x="90" y="3368"/>
                      <a:pt x="90" y="3236"/>
                      <a:pt x="90" y="3104"/>
                    </a:cubicBezTo>
                    <a:cubicBezTo>
                      <a:pt x="90" y="2632"/>
                      <a:pt x="171" y="2222"/>
                      <a:pt x="219" y="1604"/>
                    </a:cubicBezTo>
                    <a:lnTo>
                      <a:pt x="219" y="1604"/>
                    </a:lnTo>
                    <a:cubicBezTo>
                      <a:pt x="436" y="1564"/>
                      <a:pt x="761" y="1544"/>
                      <a:pt x="1126" y="1544"/>
                    </a:cubicBezTo>
                    <a:cubicBezTo>
                      <a:pt x="1697" y="1518"/>
                      <a:pt x="2379" y="1518"/>
                      <a:pt x="2998" y="1518"/>
                    </a:cubicBezTo>
                    <a:cubicBezTo>
                      <a:pt x="3305" y="1497"/>
                      <a:pt x="3590" y="1497"/>
                      <a:pt x="3854" y="1454"/>
                    </a:cubicBezTo>
                    <a:cubicBezTo>
                      <a:pt x="4098" y="1433"/>
                      <a:pt x="4320" y="1386"/>
                      <a:pt x="4473" y="1322"/>
                    </a:cubicBezTo>
                    <a:cubicBezTo>
                      <a:pt x="4891" y="1169"/>
                      <a:pt x="5245" y="1037"/>
                      <a:pt x="5552" y="836"/>
                    </a:cubicBezTo>
                    <a:cubicBezTo>
                      <a:pt x="5837" y="661"/>
                      <a:pt x="6059" y="418"/>
                      <a:pt x="6149" y="43"/>
                    </a:cubicBezTo>
                    <a:cubicBezTo>
                      <a:pt x="6149" y="21"/>
                      <a:pt x="6149" y="0"/>
                      <a:pt x="6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7"/>
              <p:cNvSpPr/>
              <p:nvPr/>
            </p:nvSpPr>
            <p:spPr>
              <a:xfrm>
                <a:off x="304993" y="4448019"/>
                <a:ext cx="224123" cy="72243"/>
              </a:xfrm>
              <a:custGeom>
                <a:avLst/>
                <a:gdLst/>
                <a:ahLst/>
                <a:cxnLst/>
                <a:rect l="l" t="t" r="r" b="b"/>
                <a:pathLst>
                  <a:path w="3152" h="1016" extrusionOk="0">
                    <a:moveTo>
                      <a:pt x="1629" y="1"/>
                    </a:moveTo>
                    <a:cubicBezTo>
                      <a:pt x="1343" y="244"/>
                      <a:pt x="926" y="466"/>
                      <a:pt x="772" y="529"/>
                    </a:cubicBezTo>
                    <a:cubicBezTo>
                      <a:pt x="508" y="640"/>
                      <a:pt x="0" y="640"/>
                      <a:pt x="0" y="836"/>
                    </a:cubicBezTo>
                    <a:cubicBezTo>
                      <a:pt x="0" y="966"/>
                      <a:pt x="668" y="1013"/>
                      <a:pt x="1271" y="1013"/>
                    </a:cubicBezTo>
                    <a:cubicBezTo>
                      <a:pt x="1502" y="1013"/>
                      <a:pt x="1722" y="1006"/>
                      <a:pt x="1893" y="995"/>
                    </a:cubicBezTo>
                    <a:cubicBezTo>
                      <a:pt x="2512" y="947"/>
                      <a:pt x="3125" y="1016"/>
                      <a:pt x="3125" y="815"/>
                    </a:cubicBezTo>
                    <a:cubicBezTo>
                      <a:pt x="3151" y="640"/>
                      <a:pt x="2993" y="508"/>
                      <a:pt x="2972" y="223"/>
                    </a:cubicBezTo>
                    <a:cubicBezTo>
                      <a:pt x="2797" y="244"/>
                      <a:pt x="2596" y="244"/>
                      <a:pt x="2380" y="244"/>
                    </a:cubicBezTo>
                    <a:cubicBezTo>
                      <a:pt x="1935" y="244"/>
                      <a:pt x="1719" y="133"/>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7"/>
              <p:cNvSpPr/>
              <p:nvPr/>
            </p:nvSpPr>
            <p:spPr>
              <a:xfrm>
                <a:off x="832825" y="4448025"/>
                <a:ext cx="227102" cy="72225"/>
              </a:xfrm>
              <a:custGeom>
                <a:avLst/>
                <a:gdLst/>
                <a:ahLst/>
                <a:cxnLst/>
                <a:rect l="l" t="t" r="r" b="b"/>
                <a:pathLst>
                  <a:path w="3152" h="1016" extrusionOk="0">
                    <a:moveTo>
                      <a:pt x="1608" y="1"/>
                    </a:moveTo>
                    <a:cubicBezTo>
                      <a:pt x="1322" y="244"/>
                      <a:pt x="926" y="466"/>
                      <a:pt x="751" y="529"/>
                    </a:cubicBezTo>
                    <a:cubicBezTo>
                      <a:pt x="487" y="640"/>
                      <a:pt x="0" y="640"/>
                      <a:pt x="0" y="836"/>
                    </a:cubicBezTo>
                    <a:cubicBezTo>
                      <a:pt x="0" y="966"/>
                      <a:pt x="657" y="1013"/>
                      <a:pt x="1262" y="1013"/>
                    </a:cubicBezTo>
                    <a:cubicBezTo>
                      <a:pt x="1493" y="1013"/>
                      <a:pt x="1716" y="1006"/>
                      <a:pt x="1893" y="995"/>
                    </a:cubicBezTo>
                    <a:cubicBezTo>
                      <a:pt x="2512" y="947"/>
                      <a:pt x="3104" y="1016"/>
                      <a:pt x="3130" y="815"/>
                    </a:cubicBezTo>
                    <a:cubicBezTo>
                      <a:pt x="3151" y="640"/>
                      <a:pt x="2972" y="508"/>
                      <a:pt x="2950" y="223"/>
                    </a:cubicBezTo>
                    <a:cubicBezTo>
                      <a:pt x="2797" y="244"/>
                      <a:pt x="2602" y="244"/>
                      <a:pt x="2358" y="244"/>
                    </a:cubicBezTo>
                    <a:cubicBezTo>
                      <a:pt x="1914" y="244"/>
                      <a:pt x="1719" y="133"/>
                      <a:pt x="1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7"/>
              <p:cNvSpPr/>
              <p:nvPr/>
            </p:nvSpPr>
            <p:spPr>
              <a:xfrm>
                <a:off x="929808" y="2470797"/>
                <a:ext cx="276030" cy="401317"/>
              </a:xfrm>
              <a:custGeom>
                <a:avLst/>
                <a:gdLst/>
                <a:ahLst/>
                <a:cxnLst/>
                <a:rect l="l" t="t" r="r" b="b"/>
                <a:pathLst>
                  <a:path w="3882" h="5644" extrusionOk="0">
                    <a:moveTo>
                      <a:pt x="1551" y="1"/>
                    </a:moveTo>
                    <a:cubicBezTo>
                      <a:pt x="1479" y="1"/>
                      <a:pt x="1403" y="10"/>
                      <a:pt x="1322" y="29"/>
                    </a:cubicBezTo>
                    <a:cubicBezTo>
                      <a:pt x="577" y="225"/>
                      <a:pt x="0" y="780"/>
                      <a:pt x="111" y="1504"/>
                    </a:cubicBezTo>
                    <a:cubicBezTo>
                      <a:pt x="133" y="1615"/>
                      <a:pt x="466" y="2075"/>
                      <a:pt x="466" y="2075"/>
                    </a:cubicBezTo>
                    <a:cubicBezTo>
                      <a:pt x="577" y="2297"/>
                      <a:pt x="598" y="2472"/>
                      <a:pt x="751" y="2630"/>
                    </a:cubicBezTo>
                    <a:cubicBezTo>
                      <a:pt x="841" y="2736"/>
                      <a:pt x="1015" y="2805"/>
                      <a:pt x="1127" y="2847"/>
                    </a:cubicBezTo>
                    <a:cubicBezTo>
                      <a:pt x="1153" y="2856"/>
                      <a:pt x="1184" y="2861"/>
                      <a:pt x="1215" y="2861"/>
                    </a:cubicBezTo>
                    <a:cubicBezTo>
                      <a:pt x="1260" y="2861"/>
                      <a:pt x="1306" y="2851"/>
                      <a:pt x="1343" y="2826"/>
                    </a:cubicBezTo>
                    <a:lnTo>
                      <a:pt x="1475" y="2762"/>
                    </a:lnTo>
                    <a:lnTo>
                      <a:pt x="1676" y="3291"/>
                    </a:lnTo>
                    <a:lnTo>
                      <a:pt x="1370" y="3423"/>
                    </a:lnTo>
                    <a:cubicBezTo>
                      <a:pt x="1105" y="3529"/>
                      <a:pt x="904" y="3751"/>
                      <a:pt x="793" y="4015"/>
                    </a:cubicBezTo>
                    <a:cubicBezTo>
                      <a:pt x="598" y="4634"/>
                      <a:pt x="550" y="5644"/>
                      <a:pt x="1565" y="5644"/>
                    </a:cubicBezTo>
                    <a:cubicBezTo>
                      <a:pt x="2755" y="5644"/>
                      <a:pt x="3458" y="4433"/>
                      <a:pt x="3812" y="3730"/>
                    </a:cubicBezTo>
                    <a:cubicBezTo>
                      <a:pt x="3881" y="3577"/>
                      <a:pt x="3791" y="3397"/>
                      <a:pt x="3638" y="3376"/>
                    </a:cubicBezTo>
                    <a:cubicBezTo>
                      <a:pt x="3352" y="3312"/>
                      <a:pt x="2956" y="3201"/>
                      <a:pt x="2845" y="2937"/>
                    </a:cubicBezTo>
                    <a:cubicBezTo>
                      <a:pt x="2623" y="2498"/>
                      <a:pt x="2469" y="2033"/>
                      <a:pt x="2469" y="2033"/>
                    </a:cubicBezTo>
                    <a:cubicBezTo>
                      <a:pt x="2469" y="2033"/>
                      <a:pt x="2533" y="1108"/>
                      <a:pt x="2469" y="822"/>
                    </a:cubicBezTo>
                    <a:cubicBezTo>
                      <a:pt x="2408" y="568"/>
                      <a:pt x="2126" y="1"/>
                      <a:pt x="1551"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7"/>
              <p:cNvSpPr/>
              <p:nvPr/>
            </p:nvSpPr>
            <p:spPr>
              <a:xfrm>
                <a:off x="1045997" y="2702253"/>
                <a:ext cx="13937" cy="30788"/>
              </a:xfrm>
              <a:custGeom>
                <a:avLst/>
                <a:gdLst/>
                <a:ahLst/>
                <a:cxnLst/>
                <a:rect l="l" t="t" r="r" b="b"/>
                <a:pathLst>
                  <a:path w="196" h="433" extrusionOk="0">
                    <a:moveTo>
                      <a:pt x="42" y="0"/>
                    </a:moveTo>
                    <a:cubicBezTo>
                      <a:pt x="35" y="0"/>
                      <a:pt x="28" y="3"/>
                      <a:pt x="21" y="10"/>
                    </a:cubicBezTo>
                    <a:cubicBezTo>
                      <a:pt x="0" y="10"/>
                      <a:pt x="0" y="36"/>
                      <a:pt x="0" y="57"/>
                    </a:cubicBezTo>
                    <a:lnTo>
                      <a:pt x="132" y="406"/>
                    </a:lnTo>
                    <a:cubicBezTo>
                      <a:pt x="132" y="433"/>
                      <a:pt x="153" y="433"/>
                      <a:pt x="175" y="433"/>
                    </a:cubicBezTo>
                    <a:cubicBezTo>
                      <a:pt x="196" y="433"/>
                      <a:pt x="196" y="406"/>
                      <a:pt x="196" y="385"/>
                    </a:cubicBezTo>
                    <a:lnTo>
                      <a:pt x="64" y="10"/>
                    </a:lnTo>
                    <a:cubicBezTo>
                      <a:pt x="64" y="10"/>
                      <a:pt x="54"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7"/>
              <p:cNvSpPr/>
              <p:nvPr/>
            </p:nvSpPr>
            <p:spPr>
              <a:xfrm>
                <a:off x="1034691" y="2623536"/>
                <a:ext cx="43730" cy="60653"/>
              </a:xfrm>
              <a:custGeom>
                <a:avLst/>
                <a:gdLst/>
                <a:ahLst/>
                <a:cxnLst/>
                <a:rect l="l" t="t" r="r" b="b"/>
                <a:pathLst>
                  <a:path w="615" h="853" extrusionOk="0">
                    <a:moveTo>
                      <a:pt x="549" y="0"/>
                    </a:moveTo>
                    <a:cubicBezTo>
                      <a:pt x="530" y="0"/>
                      <a:pt x="508" y="12"/>
                      <a:pt x="487" y="38"/>
                    </a:cubicBezTo>
                    <a:cubicBezTo>
                      <a:pt x="423" y="149"/>
                      <a:pt x="244" y="482"/>
                      <a:pt x="0" y="614"/>
                    </a:cubicBezTo>
                    <a:lnTo>
                      <a:pt x="90" y="852"/>
                    </a:lnTo>
                    <a:cubicBezTo>
                      <a:pt x="355" y="852"/>
                      <a:pt x="466" y="302"/>
                      <a:pt x="556" y="170"/>
                    </a:cubicBezTo>
                    <a:cubicBezTo>
                      <a:pt x="614" y="64"/>
                      <a:pt x="591"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7"/>
              <p:cNvSpPr/>
              <p:nvPr/>
            </p:nvSpPr>
            <p:spPr>
              <a:xfrm>
                <a:off x="862541" y="2446762"/>
                <a:ext cx="267355" cy="173496"/>
              </a:xfrm>
              <a:custGeom>
                <a:avLst/>
                <a:gdLst/>
                <a:ahLst/>
                <a:cxnLst/>
                <a:rect l="l" t="t" r="r" b="b"/>
                <a:pathLst>
                  <a:path w="3760" h="2440" extrusionOk="0">
                    <a:moveTo>
                      <a:pt x="1580" y="0"/>
                    </a:moveTo>
                    <a:cubicBezTo>
                      <a:pt x="1206" y="0"/>
                      <a:pt x="764" y="152"/>
                      <a:pt x="508" y="764"/>
                    </a:cubicBezTo>
                    <a:cubicBezTo>
                      <a:pt x="0" y="1974"/>
                      <a:pt x="946" y="2106"/>
                      <a:pt x="946" y="2106"/>
                    </a:cubicBezTo>
                    <a:lnTo>
                      <a:pt x="1433" y="2440"/>
                    </a:lnTo>
                    <a:lnTo>
                      <a:pt x="1433" y="2440"/>
                    </a:lnTo>
                    <a:lnTo>
                      <a:pt x="1279" y="2064"/>
                    </a:lnTo>
                    <a:cubicBezTo>
                      <a:pt x="1211" y="1911"/>
                      <a:pt x="1279" y="1731"/>
                      <a:pt x="1412" y="1646"/>
                    </a:cubicBezTo>
                    <a:cubicBezTo>
                      <a:pt x="1697" y="1467"/>
                      <a:pt x="2205" y="1091"/>
                      <a:pt x="2379" y="631"/>
                    </a:cubicBezTo>
                    <a:cubicBezTo>
                      <a:pt x="2379" y="631"/>
                      <a:pt x="2421" y="1028"/>
                      <a:pt x="2733" y="1424"/>
                    </a:cubicBezTo>
                    <a:cubicBezTo>
                      <a:pt x="2818" y="1557"/>
                      <a:pt x="2818" y="2043"/>
                      <a:pt x="2977" y="2085"/>
                    </a:cubicBezTo>
                    <a:cubicBezTo>
                      <a:pt x="2991" y="2091"/>
                      <a:pt x="3002" y="2094"/>
                      <a:pt x="3011" y="2094"/>
                    </a:cubicBezTo>
                    <a:cubicBezTo>
                      <a:pt x="3099" y="2094"/>
                      <a:pt x="2958" y="1824"/>
                      <a:pt x="3040" y="1646"/>
                    </a:cubicBezTo>
                    <a:cubicBezTo>
                      <a:pt x="3076" y="1558"/>
                      <a:pt x="3132" y="1519"/>
                      <a:pt x="3186" y="1519"/>
                    </a:cubicBezTo>
                    <a:cubicBezTo>
                      <a:pt x="3268" y="1519"/>
                      <a:pt x="3347" y="1609"/>
                      <a:pt x="3347" y="1752"/>
                    </a:cubicBezTo>
                    <a:cubicBezTo>
                      <a:pt x="3347" y="1995"/>
                      <a:pt x="3215" y="2239"/>
                      <a:pt x="3215" y="2239"/>
                    </a:cubicBezTo>
                    <a:lnTo>
                      <a:pt x="3415" y="2371"/>
                    </a:lnTo>
                    <a:cubicBezTo>
                      <a:pt x="3415" y="2371"/>
                      <a:pt x="3526" y="1842"/>
                      <a:pt x="3637" y="1250"/>
                    </a:cubicBezTo>
                    <a:cubicBezTo>
                      <a:pt x="3759" y="700"/>
                      <a:pt x="3298" y="132"/>
                      <a:pt x="2469" y="132"/>
                    </a:cubicBezTo>
                    <a:cubicBezTo>
                      <a:pt x="2398" y="132"/>
                      <a:pt x="2324" y="136"/>
                      <a:pt x="2247" y="145"/>
                    </a:cubicBezTo>
                    <a:cubicBezTo>
                      <a:pt x="2247" y="145"/>
                      <a:pt x="1946" y="0"/>
                      <a:pt x="1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7"/>
              <p:cNvSpPr/>
              <p:nvPr/>
            </p:nvSpPr>
            <p:spPr>
              <a:xfrm>
                <a:off x="1031705" y="2364562"/>
                <a:ext cx="112844" cy="112844"/>
              </a:xfrm>
              <a:custGeom>
                <a:avLst/>
                <a:gdLst/>
                <a:ahLst/>
                <a:cxnLst/>
                <a:rect l="l" t="t" r="r" b="b"/>
                <a:pathLst>
                  <a:path w="1587" h="1587" extrusionOk="0">
                    <a:moveTo>
                      <a:pt x="793" y="0"/>
                    </a:moveTo>
                    <a:cubicBezTo>
                      <a:pt x="354" y="0"/>
                      <a:pt x="0" y="355"/>
                      <a:pt x="0" y="793"/>
                    </a:cubicBezTo>
                    <a:cubicBezTo>
                      <a:pt x="0" y="1238"/>
                      <a:pt x="354" y="1586"/>
                      <a:pt x="793" y="1586"/>
                    </a:cubicBezTo>
                    <a:cubicBezTo>
                      <a:pt x="1232" y="1586"/>
                      <a:pt x="1586" y="1238"/>
                      <a:pt x="1586" y="793"/>
                    </a:cubicBezTo>
                    <a:cubicBezTo>
                      <a:pt x="1586" y="355"/>
                      <a:pt x="1232" y="0"/>
                      <a:pt x="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7"/>
              <p:cNvSpPr/>
              <p:nvPr/>
            </p:nvSpPr>
            <p:spPr>
              <a:xfrm>
                <a:off x="132790" y="3301406"/>
                <a:ext cx="960202" cy="20336"/>
              </a:xfrm>
              <a:custGeom>
                <a:avLst/>
                <a:gdLst/>
                <a:ahLst/>
                <a:cxnLst/>
                <a:rect l="l" t="t" r="r" b="b"/>
                <a:pathLst>
                  <a:path w="13504" h="286" extrusionOk="0">
                    <a:moveTo>
                      <a:pt x="0" y="1"/>
                    </a:moveTo>
                    <a:lnTo>
                      <a:pt x="0" y="286"/>
                    </a:lnTo>
                    <a:lnTo>
                      <a:pt x="13503" y="286"/>
                    </a:lnTo>
                    <a:lnTo>
                      <a:pt x="135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7"/>
              <p:cNvSpPr/>
              <p:nvPr/>
            </p:nvSpPr>
            <p:spPr>
              <a:xfrm>
                <a:off x="15108" y="2881444"/>
                <a:ext cx="711334" cy="440282"/>
              </a:xfrm>
              <a:custGeom>
                <a:avLst/>
                <a:gdLst/>
                <a:ahLst/>
                <a:cxnLst/>
                <a:rect l="l" t="t" r="r" b="b"/>
                <a:pathLst>
                  <a:path w="10004" h="6192" extrusionOk="0">
                    <a:moveTo>
                      <a:pt x="1" y="1"/>
                    </a:moveTo>
                    <a:lnTo>
                      <a:pt x="1343" y="6192"/>
                    </a:lnTo>
                    <a:lnTo>
                      <a:pt x="10004" y="6192"/>
                    </a:lnTo>
                    <a:lnTo>
                      <a:pt x="8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7"/>
              <p:cNvSpPr/>
              <p:nvPr/>
            </p:nvSpPr>
            <p:spPr>
              <a:xfrm>
                <a:off x="607214" y="2881444"/>
                <a:ext cx="119243" cy="440282"/>
              </a:xfrm>
              <a:custGeom>
                <a:avLst/>
                <a:gdLst/>
                <a:ahLst/>
                <a:cxnLst/>
                <a:rect l="l" t="t" r="r" b="b"/>
                <a:pathLst>
                  <a:path w="1677" h="6192" extrusionOk="0">
                    <a:moveTo>
                      <a:pt x="1" y="1"/>
                    </a:moveTo>
                    <a:lnTo>
                      <a:pt x="1370" y="6192"/>
                    </a:lnTo>
                    <a:lnTo>
                      <a:pt x="1677" y="6192"/>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7"/>
              <p:cNvSpPr/>
              <p:nvPr/>
            </p:nvSpPr>
            <p:spPr>
              <a:xfrm>
                <a:off x="289153" y="3043143"/>
                <a:ext cx="130193" cy="115830"/>
              </a:xfrm>
              <a:custGeom>
                <a:avLst/>
                <a:gdLst/>
                <a:ahLst/>
                <a:cxnLst/>
                <a:rect l="l" t="t" r="r" b="b"/>
                <a:pathLst>
                  <a:path w="1831" h="1629" extrusionOk="0">
                    <a:moveTo>
                      <a:pt x="730" y="0"/>
                    </a:moveTo>
                    <a:cubicBezTo>
                      <a:pt x="292" y="0"/>
                      <a:pt x="1" y="370"/>
                      <a:pt x="112" y="815"/>
                    </a:cubicBezTo>
                    <a:cubicBezTo>
                      <a:pt x="202" y="1275"/>
                      <a:pt x="641" y="1629"/>
                      <a:pt x="1106" y="1629"/>
                    </a:cubicBezTo>
                    <a:cubicBezTo>
                      <a:pt x="1545" y="1629"/>
                      <a:pt x="1830" y="1275"/>
                      <a:pt x="1719" y="815"/>
                    </a:cubicBezTo>
                    <a:cubicBezTo>
                      <a:pt x="1634" y="370"/>
                      <a:pt x="1190"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7"/>
              <p:cNvSpPr/>
              <p:nvPr/>
            </p:nvSpPr>
            <p:spPr>
              <a:xfrm>
                <a:off x="-547276" y="2879169"/>
                <a:ext cx="466947" cy="251641"/>
              </a:xfrm>
              <a:custGeom>
                <a:avLst/>
                <a:gdLst/>
                <a:ahLst/>
                <a:cxnLst/>
                <a:rect l="l" t="t" r="r" b="b"/>
                <a:pathLst>
                  <a:path w="6567" h="3539" extrusionOk="0">
                    <a:moveTo>
                      <a:pt x="2222" y="0"/>
                    </a:moveTo>
                    <a:cubicBezTo>
                      <a:pt x="1945" y="0"/>
                      <a:pt x="1663" y="19"/>
                      <a:pt x="1433" y="33"/>
                    </a:cubicBezTo>
                    <a:cubicBezTo>
                      <a:pt x="508" y="102"/>
                      <a:pt x="0" y="276"/>
                      <a:pt x="0" y="276"/>
                    </a:cubicBezTo>
                    <a:cubicBezTo>
                      <a:pt x="0" y="276"/>
                      <a:pt x="640" y="213"/>
                      <a:pt x="1265" y="213"/>
                    </a:cubicBezTo>
                    <a:cubicBezTo>
                      <a:pt x="1863" y="213"/>
                      <a:pt x="2448" y="271"/>
                      <a:pt x="2448" y="498"/>
                    </a:cubicBezTo>
                    <a:cubicBezTo>
                      <a:pt x="2469" y="895"/>
                      <a:pt x="2073" y="874"/>
                      <a:pt x="2073" y="1180"/>
                    </a:cubicBezTo>
                    <a:cubicBezTo>
                      <a:pt x="2073" y="1424"/>
                      <a:pt x="2427" y="1537"/>
                      <a:pt x="3308" y="1537"/>
                    </a:cubicBezTo>
                    <a:cubicBezTo>
                      <a:pt x="3384" y="1537"/>
                      <a:pt x="3464" y="1536"/>
                      <a:pt x="3548" y="1534"/>
                    </a:cubicBezTo>
                    <a:cubicBezTo>
                      <a:pt x="3796" y="1530"/>
                      <a:pt x="4065" y="1524"/>
                      <a:pt x="4331" y="1524"/>
                    </a:cubicBezTo>
                    <a:cubicBezTo>
                      <a:pt x="5196" y="1524"/>
                      <a:pt x="6023" y="1580"/>
                      <a:pt x="5975" y="1883"/>
                    </a:cubicBezTo>
                    <a:cubicBezTo>
                      <a:pt x="5906" y="2306"/>
                      <a:pt x="4626" y="2127"/>
                      <a:pt x="4320" y="2634"/>
                    </a:cubicBezTo>
                    <a:cubicBezTo>
                      <a:pt x="4013" y="3163"/>
                      <a:pt x="4563" y="3538"/>
                      <a:pt x="4563" y="3538"/>
                    </a:cubicBezTo>
                    <a:lnTo>
                      <a:pt x="4959" y="3538"/>
                    </a:lnTo>
                    <a:cubicBezTo>
                      <a:pt x="4959" y="3538"/>
                      <a:pt x="4362" y="3316"/>
                      <a:pt x="4563" y="2899"/>
                    </a:cubicBezTo>
                    <a:cubicBezTo>
                      <a:pt x="4759" y="2481"/>
                      <a:pt x="6435" y="3052"/>
                      <a:pt x="6503" y="2195"/>
                    </a:cubicBezTo>
                    <a:cubicBezTo>
                      <a:pt x="6567" y="1334"/>
                      <a:pt x="5731" y="1069"/>
                      <a:pt x="4827" y="1006"/>
                    </a:cubicBezTo>
                    <a:cubicBezTo>
                      <a:pt x="3902" y="937"/>
                      <a:pt x="3463" y="1006"/>
                      <a:pt x="3395" y="456"/>
                    </a:cubicBezTo>
                    <a:cubicBezTo>
                      <a:pt x="3352" y="81"/>
                      <a:pt x="2796"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7"/>
              <p:cNvSpPr/>
              <p:nvPr/>
            </p:nvSpPr>
            <p:spPr>
              <a:xfrm>
                <a:off x="-316819" y="3118304"/>
                <a:ext cx="156787" cy="203431"/>
              </a:xfrm>
              <a:custGeom>
                <a:avLst/>
                <a:gdLst/>
                <a:ahLst/>
                <a:cxnLst/>
                <a:rect l="l" t="t" r="r" b="b"/>
                <a:pathLst>
                  <a:path w="2205" h="2861" extrusionOk="0">
                    <a:moveTo>
                      <a:pt x="0" y="1"/>
                    </a:moveTo>
                    <a:lnTo>
                      <a:pt x="222" y="2554"/>
                    </a:lnTo>
                    <a:cubicBezTo>
                      <a:pt x="222" y="2729"/>
                      <a:pt x="376" y="2861"/>
                      <a:pt x="550" y="2861"/>
                    </a:cubicBezTo>
                    <a:lnTo>
                      <a:pt x="1650" y="2861"/>
                    </a:lnTo>
                    <a:cubicBezTo>
                      <a:pt x="1829" y="2861"/>
                      <a:pt x="1983" y="2729"/>
                      <a:pt x="1983" y="2554"/>
                    </a:cubicBezTo>
                    <a:lnTo>
                      <a:pt x="2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7"/>
              <p:cNvSpPr/>
              <p:nvPr/>
            </p:nvSpPr>
            <p:spPr>
              <a:xfrm>
                <a:off x="1080199" y="2560393"/>
                <a:ext cx="12799" cy="11021"/>
              </a:xfrm>
              <a:custGeom>
                <a:avLst/>
                <a:gdLst/>
                <a:ahLst/>
                <a:cxnLst/>
                <a:rect l="l" t="t" r="r" b="b"/>
                <a:pathLst>
                  <a:path w="180" h="155" extrusionOk="0">
                    <a:moveTo>
                      <a:pt x="180" y="1"/>
                    </a:moveTo>
                    <a:cubicBezTo>
                      <a:pt x="132" y="1"/>
                      <a:pt x="90" y="22"/>
                      <a:pt x="69" y="48"/>
                    </a:cubicBezTo>
                    <a:cubicBezTo>
                      <a:pt x="21" y="70"/>
                      <a:pt x="0" y="112"/>
                      <a:pt x="0" y="154"/>
                    </a:cubicBezTo>
                    <a:lnTo>
                      <a:pt x="21" y="154"/>
                    </a:lnTo>
                    <a:cubicBezTo>
                      <a:pt x="21" y="112"/>
                      <a:pt x="48" y="91"/>
                      <a:pt x="69" y="70"/>
                    </a:cubicBezTo>
                    <a:cubicBezTo>
                      <a:pt x="99" y="55"/>
                      <a:pt x="118" y="37"/>
                      <a:pt x="143" y="37"/>
                    </a:cubicBezTo>
                    <a:cubicBezTo>
                      <a:pt x="154" y="37"/>
                      <a:pt x="166" y="41"/>
                      <a:pt x="180" y="48"/>
                    </a:cubicBezTo>
                    <a:lnTo>
                      <a:pt x="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7"/>
              <p:cNvSpPr/>
              <p:nvPr/>
            </p:nvSpPr>
            <p:spPr>
              <a:xfrm>
                <a:off x="998995" y="2629580"/>
                <a:ext cx="42165" cy="27091"/>
              </a:xfrm>
              <a:custGeom>
                <a:avLst/>
                <a:gdLst/>
                <a:ahLst/>
                <a:cxnLst/>
                <a:rect l="l" t="t" r="r" b="b"/>
                <a:pathLst>
                  <a:path w="593" h="381" extrusionOk="0">
                    <a:moveTo>
                      <a:pt x="592" y="1"/>
                    </a:moveTo>
                    <a:lnTo>
                      <a:pt x="0" y="329"/>
                    </a:lnTo>
                    <a:cubicBezTo>
                      <a:pt x="53" y="363"/>
                      <a:pt x="124" y="380"/>
                      <a:pt x="196" y="380"/>
                    </a:cubicBezTo>
                    <a:cubicBezTo>
                      <a:pt x="269" y="380"/>
                      <a:pt x="341" y="363"/>
                      <a:pt x="397" y="329"/>
                    </a:cubicBezTo>
                    <a:cubicBezTo>
                      <a:pt x="529" y="265"/>
                      <a:pt x="592" y="133"/>
                      <a:pt x="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7"/>
              <p:cNvSpPr/>
              <p:nvPr/>
            </p:nvSpPr>
            <p:spPr>
              <a:xfrm>
                <a:off x="-527300" y="3321750"/>
                <a:ext cx="1751400" cy="4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57"/>
            <p:cNvGrpSpPr/>
            <p:nvPr/>
          </p:nvGrpSpPr>
          <p:grpSpPr>
            <a:xfrm>
              <a:off x="8088429" y="3627572"/>
              <a:ext cx="234788" cy="188409"/>
              <a:chOff x="6428979" y="917397"/>
              <a:chExt cx="234788" cy="188409"/>
            </a:xfrm>
          </p:grpSpPr>
          <p:sp>
            <p:nvSpPr>
              <p:cNvPr id="2317" name="Google Shape;2317;p5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57"/>
            <p:cNvGrpSpPr/>
            <p:nvPr/>
          </p:nvGrpSpPr>
          <p:grpSpPr>
            <a:xfrm>
              <a:off x="5659586" y="3699975"/>
              <a:ext cx="545750" cy="632756"/>
              <a:chOff x="3479225" y="2442689"/>
              <a:chExt cx="179293" cy="207877"/>
            </a:xfrm>
          </p:grpSpPr>
          <p:sp>
            <p:nvSpPr>
              <p:cNvPr id="2320" name="Google Shape;2320;p57"/>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7"/>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7"/>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7"/>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7"/>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7"/>
            <p:cNvGrpSpPr/>
            <p:nvPr/>
          </p:nvGrpSpPr>
          <p:grpSpPr>
            <a:xfrm>
              <a:off x="5453805" y="3264435"/>
              <a:ext cx="957285" cy="300300"/>
              <a:chOff x="3583454" y="2026924"/>
              <a:chExt cx="430899" cy="135173"/>
            </a:xfrm>
          </p:grpSpPr>
          <p:sp>
            <p:nvSpPr>
              <p:cNvPr id="2326" name="Google Shape;2326;p5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תמונה 1">
            <a:extLst>
              <a:ext uri="{FF2B5EF4-FFF2-40B4-BE49-F238E27FC236}">
                <a16:creationId xmlns:a16="http://schemas.microsoft.com/office/drawing/2014/main" id="{4E47F972-16EE-64D1-59A4-F9C3B92B6FF6}"/>
              </a:ext>
            </a:extLst>
          </p:cNvPr>
          <p:cNvPicPr>
            <a:picLocks noChangeAspect="1"/>
          </p:cNvPicPr>
          <p:nvPr/>
        </p:nvPicPr>
        <p:blipFill rotWithShape="1">
          <a:blip r:embed="rId3"/>
          <a:srcRect r="49447" b="16865"/>
          <a:stretch/>
        </p:blipFill>
        <p:spPr>
          <a:xfrm>
            <a:off x="267684" y="2685394"/>
            <a:ext cx="4622584" cy="8314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EC0659-D273-CA2B-3FCD-FF4A4274A6EF}"/>
              </a:ext>
            </a:extLst>
          </p:cNvPr>
          <p:cNvSpPr>
            <a:spLocks noGrp="1"/>
          </p:cNvSpPr>
          <p:nvPr>
            <p:ph type="title"/>
          </p:nvPr>
        </p:nvSpPr>
        <p:spPr>
          <a:xfrm>
            <a:off x="584908" y="264639"/>
            <a:ext cx="4059000" cy="521100"/>
          </a:xfrm>
        </p:spPr>
        <p:txBody>
          <a:bodyPr/>
          <a:lstStyle/>
          <a:p>
            <a:r>
              <a:rPr lang="en-US" dirty="0"/>
              <a:t>output </a:t>
            </a:r>
            <a:r>
              <a:rPr lang="en-US" dirty="0" err="1"/>
              <a:t>test_with_labels</a:t>
            </a:r>
            <a:endParaRPr lang="he-IL" dirty="0"/>
          </a:p>
        </p:txBody>
      </p:sp>
      <p:sp>
        <p:nvSpPr>
          <p:cNvPr id="3" name="כותרת משנה 2">
            <a:extLst>
              <a:ext uri="{FF2B5EF4-FFF2-40B4-BE49-F238E27FC236}">
                <a16:creationId xmlns:a16="http://schemas.microsoft.com/office/drawing/2014/main" id="{9CC813A3-C8D8-41F1-8DA7-7F0ABBBE6B36}"/>
              </a:ext>
            </a:extLst>
          </p:cNvPr>
          <p:cNvSpPr>
            <a:spLocks noGrp="1"/>
          </p:cNvSpPr>
          <p:nvPr>
            <p:ph type="subTitle" idx="1"/>
          </p:nvPr>
        </p:nvSpPr>
        <p:spPr>
          <a:xfrm>
            <a:off x="288758" y="1735310"/>
            <a:ext cx="4154624" cy="2836200"/>
          </a:xfrm>
        </p:spPr>
        <p:txBody>
          <a:bodyPr/>
          <a:lstStyle/>
          <a:p>
            <a:r>
              <a:rPr lang="en-US" sz="2800" dirty="0"/>
              <a:t>     After building and training the module we run the module in </a:t>
            </a:r>
            <a:r>
              <a:rPr lang="en-US" sz="2800" dirty="0" err="1"/>
              <a:t>tes_without_lable</a:t>
            </a:r>
            <a:r>
              <a:rPr lang="en-US" sz="2800" dirty="0"/>
              <a:t> and get a new prediction here is a look at the results</a:t>
            </a:r>
            <a:endParaRPr lang="he-IL" sz="2800" dirty="0"/>
          </a:p>
        </p:txBody>
      </p:sp>
      <p:pic>
        <p:nvPicPr>
          <p:cNvPr id="5" name="תמונה 4">
            <a:extLst>
              <a:ext uri="{FF2B5EF4-FFF2-40B4-BE49-F238E27FC236}">
                <a16:creationId xmlns:a16="http://schemas.microsoft.com/office/drawing/2014/main" id="{C799B565-6B46-EBAE-27F9-A4CA81B4B5A8}"/>
              </a:ext>
            </a:extLst>
          </p:cNvPr>
          <p:cNvPicPr>
            <a:picLocks noChangeAspect="1"/>
          </p:cNvPicPr>
          <p:nvPr/>
        </p:nvPicPr>
        <p:blipFill>
          <a:blip r:embed="rId2"/>
          <a:stretch>
            <a:fillRect/>
          </a:stretch>
        </p:blipFill>
        <p:spPr>
          <a:xfrm>
            <a:off x="4842673" y="264639"/>
            <a:ext cx="838273" cy="4473328"/>
          </a:xfrm>
          <a:prstGeom prst="rect">
            <a:avLst/>
          </a:prstGeom>
        </p:spPr>
      </p:pic>
    </p:spTree>
    <p:extLst>
      <p:ext uri="{BB962C8B-B14F-4D97-AF65-F5344CB8AC3E}">
        <p14:creationId xmlns:p14="http://schemas.microsoft.com/office/powerpoint/2010/main" val="274719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grpSp>
        <p:nvGrpSpPr>
          <p:cNvPr id="4" name="Google Shape;2612;p71">
            <a:extLst>
              <a:ext uri="{FF2B5EF4-FFF2-40B4-BE49-F238E27FC236}">
                <a16:creationId xmlns:a16="http://schemas.microsoft.com/office/drawing/2014/main" id="{6D9F7E51-D3DD-78B3-32F5-23F03764AAC4}"/>
              </a:ext>
            </a:extLst>
          </p:cNvPr>
          <p:cNvGrpSpPr/>
          <p:nvPr/>
        </p:nvGrpSpPr>
        <p:grpSpPr>
          <a:xfrm>
            <a:off x="4572000" y="873309"/>
            <a:ext cx="3956755" cy="4128030"/>
            <a:chOff x="2770216" y="1172311"/>
            <a:chExt cx="3514928" cy="3667079"/>
          </a:xfrm>
        </p:grpSpPr>
        <p:sp>
          <p:nvSpPr>
            <p:cNvPr id="5" name="Google Shape;2613;p71">
              <a:extLst>
                <a:ext uri="{FF2B5EF4-FFF2-40B4-BE49-F238E27FC236}">
                  <a16:creationId xmlns:a16="http://schemas.microsoft.com/office/drawing/2014/main" id="{0FD3B699-3C09-1F68-7AC4-5F4199A75511}"/>
                </a:ext>
              </a:extLst>
            </p:cNvPr>
            <p:cNvSpPr/>
            <p:nvPr/>
          </p:nvSpPr>
          <p:spPr>
            <a:xfrm>
              <a:off x="2770216" y="1172311"/>
              <a:ext cx="3514928" cy="222822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614;p71">
              <a:extLst>
                <a:ext uri="{FF2B5EF4-FFF2-40B4-BE49-F238E27FC236}">
                  <a16:creationId xmlns:a16="http://schemas.microsoft.com/office/drawing/2014/main" id="{B1DAF485-1B66-B587-A697-5CA575DB509B}"/>
                </a:ext>
              </a:extLst>
            </p:cNvPr>
            <p:cNvGrpSpPr/>
            <p:nvPr/>
          </p:nvGrpSpPr>
          <p:grpSpPr>
            <a:xfrm>
              <a:off x="4859988" y="1584961"/>
              <a:ext cx="1034299" cy="200009"/>
              <a:chOff x="5111749" y="2599637"/>
              <a:chExt cx="339794" cy="65708"/>
            </a:xfrm>
          </p:grpSpPr>
          <p:sp>
            <p:nvSpPr>
              <p:cNvPr id="2656" name="Google Shape;2615;p71">
                <a:extLst>
                  <a:ext uri="{FF2B5EF4-FFF2-40B4-BE49-F238E27FC236}">
                    <a16:creationId xmlns:a16="http://schemas.microsoft.com/office/drawing/2014/main" id="{24A34B50-A7DA-3D58-BBB4-1F2211B3D348}"/>
                  </a:ext>
                </a:extLst>
              </p:cNvPr>
              <p:cNvSpPr/>
              <p:nvPr/>
            </p:nvSpPr>
            <p:spPr>
              <a:xfrm>
                <a:off x="5172695" y="2607379"/>
                <a:ext cx="23262" cy="37676"/>
              </a:xfrm>
              <a:custGeom>
                <a:avLst/>
                <a:gdLst/>
                <a:ahLst/>
                <a:cxnLst/>
                <a:rect l="l" t="t" r="r" b="b"/>
                <a:pathLst>
                  <a:path w="673" h="1090" extrusionOk="0">
                    <a:moveTo>
                      <a:pt x="57" y="0"/>
                    </a:moveTo>
                    <a:lnTo>
                      <a:pt x="0" y="85"/>
                    </a:lnTo>
                    <a:lnTo>
                      <a:pt x="531" y="644"/>
                    </a:lnTo>
                    <a:lnTo>
                      <a:pt x="0" y="1026"/>
                    </a:lnTo>
                    <a:lnTo>
                      <a:pt x="57" y="1090"/>
                    </a:lnTo>
                    <a:lnTo>
                      <a:pt x="673" y="644"/>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16;p71">
                <a:extLst>
                  <a:ext uri="{FF2B5EF4-FFF2-40B4-BE49-F238E27FC236}">
                    <a16:creationId xmlns:a16="http://schemas.microsoft.com/office/drawing/2014/main" id="{3E98004F-0953-B55B-19B2-897A48B6C646}"/>
                  </a:ext>
                </a:extLst>
              </p:cNvPr>
              <p:cNvSpPr/>
              <p:nvPr/>
            </p:nvSpPr>
            <p:spPr>
              <a:xfrm>
                <a:off x="5188837" y="2607379"/>
                <a:ext cx="23504" cy="37676"/>
              </a:xfrm>
              <a:custGeom>
                <a:avLst/>
                <a:gdLst/>
                <a:ahLst/>
                <a:cxnLst/>
                <a:rect l="l" t="t" r="r" b="b"/>
                <a:pathLst>
                  <a:path w="680" h="1090" extrusionOk="0">
                    <a:moveTo>
                      <a:pt x="64" y="0"/>
                    </a:moveTo>
                    <a:lnTo>
                      <a:pt x="0" y="85"/>
                    </a:lnTo>
                    <a:lnTo>
                      <a:pt x="531" y="644"/>
                    </a:lnTo>
                    <a:lnTo>
                      <a:pt x="0" y="1026"/>
                    </a:lnTo>
                    <a:lnTo>
                      <a:pt x="64" y="1090"/>
                    </a:lnTo>
                    <a:lnTo>
                      <a:pt x="680" y="644"/>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17;p71">
                <a:extLst>
                  <a:ext uri="{FF2B5EF4-FFF2-40B4-BE49-F238E27FC236}">
                    <a16:creationId xmlns:a16="http://schemas.microsoft.com/office/drawing/2014/main" id="{3A8F0404-5535-A568-7AA3-17343D330C12}"/>
                  </a:ext>
                </a:extLst>
              </p:cNvPr>
              <p:cNvSpPr/>
              <p:nvPr/>
            </p:nvSpPr>
            <p:spPr>
              <a:xfrm>
                <a:off x="5221605" y="2607379"/>
                <a:ext cx="24472" cy="35464"/>
              </a:xfrm>
              <a:custGeom>
                <a:avLst/>
                <a:gdLst/>
                <a:ahLst/>
                <a:cxnLst/>
                <a:rect l="l" t="t" r="r" b="b"/>
                <a:pathLst>
                  <a:path w="708" h="1026" extrusionOk="0">
                    <a:moveTo>
                      <a:pt x="354" y="85"/>
                    </a:moveTo>
                    <a:cubicBezTo>
                      <a:pt x="496" y="85"/>
                      <a:pt x="616" y="290"/>
                      <a:pt x="616" y="531"/>
                    </a:cubicBezTo>
                    <a:cubicBezTo>
                      <a:pt x="616" y="736"/>
                      <a:pt x="496" y="941"/>
                      <a:pt x="354" y="941"/>
                    </a:cubicBezTo>
                    <a:cubicBezTo>
                      <a:pt x="206" y="941"/>
                      <a:pt x="85" y="736"/>
                      <a:pt x="85" y="531"/>
                    </a:cubicBezTo>
                    <a:cubicBezTo>
                      <a:pt x="85" y="290"/>
                      <a:pt x="206" y="85"/>
                      <a:pt x="354" y="85"/>
                    </a:cubicBezTo>
                    <a:close/>
                    <a:moveTo>
                      <a:pt x="354" y="0"/>
                    </a:moveTo>
                    <a:cubicBezTo>
                      <a:pt x="142" y="0"/>
                      <a:pt x="0" y="234"/>
                      <a:pt x="0" y="531"/>
                    </a:cubicBezTo>
                    <a:cubicBezTo>
                      <a:pt x="0" y="792"/>
                      <a:pt x="142" y="1026"/>
                      <a:pt x="354" y="1026"/>
                    </a:cubicBezTo>
                    <a:cubicBezTo>
                      <a:pt x="531" y="1026"/>
                      <a:pt x="708" y="792"/>
                      <a:pt x="708" y="531"/>
                    </a:cubicBezTo>
                    <a:cubicBezTo>
                      <a:pt x="708" y="234"/>
                      <a:pt x="531"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18;p71">
                <a:extLst>
                  <a:ext uri="{FF2B5EF4-FFF2-40B4-BE49-F238E27FC236}">
                    <a16:creationId xmlns:a16="http://schemas.microsoft.com/office/drawing/2014/main" id="{372DF4BA-DBAC-684F-E3AE-E0B3C4B98D97}"/>
                  </a:ext>
                </a:extLst>
              </p:cNvPr>
              <p:cNvSpPr/>
              <p:nvPr/>
            </p:nvSpPr>
            <p:spPr>
              <a:xfrm>
                <a:off x="5256868" y="2611285"/>
                <a:ext cx="3215" cy="32802"/>
              </a:xfrm>
              <a:custGeom>
                <a:avLst/>
                <a:gdLst/>
                <a:ahLst/>
                <a:cxnLst/>
                <a:rect l="l" t="t" r="r" b="b"/>
                <a:pathLst>
                  <a:path w="93" h="949" extrusionOk="0">
                    <a:moveTo>
                      <a:pt x="0" y="0"/>
                    </a:moveTo>
                    <a:lnTo>
                      <a:pt x="0" y="948"/>
                    </a:lnTo>
                    <a:lnTo>
                      <a:pt x="92" y="948"/>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19;p71">
                <a:extLst>
                  <a:ext uri="{FF2B5EF4-FFF2-40B4-BE49-F238E27FC236}">
                    <a16:creationId xmlns:a16="http://schemas.microsoft.com/office/drawing/2014/main" id="{EF4A3E47-74F4-788F-2052-02D611FA5D60}"/>
                  </a:ext>
                </a:extLst>
              </p:cNvPr>
              <p:cNvSpPr/>
              <p:nvPr/>
            </p:nvSpPr>
            <p:spPr>
              <a:xfrm>
                <a:off x="5272250" y="2612253"/>
                <a:ext cx="21327" cy="32802"/>
              </a:xfrm>
              <a:custGeom>
                <a:avLst/>
                <a:gdLst/>
                <a:ahLst/>
                <a:cxnLst/>
                <a:rect l="l" t="t" r="r" b="b"/>
                <a:pathLst>
                  <a:path w="617" h="949" extrusionOk="0">
                    <a:moveTo>
                      <a:pt x="532" y="93"/>
                    </a:moveTo>
                    <a:lnTo>
                      <a:pt x="532" y="857"/>
                    </a:lnTo>
                    <a:lnTo>
                      <a:pt x="86" y="857"/>
                    </a:lnTo>
                    <a:lnTo>
                      <a:pt x="86" y="93"/>
                    </a:lnTo>
                    <a:close/>
                    <a:moveTo>
                      <a:pt x="1" y="1"/>
                    </a:moveTo>
                    <a:lnTo>
                      <a:pt x="1" y="949"/>
                    </a:lnTo>
                    <a:lnTo>
                      <a:pt x="616" y="949"/>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20;p71">
                <a:extLst>
                  <a:ext uri="{FF2B5EF4-FFF2-40B4-BE49-F238E27FC236}">
                    <a16:creationId xmlns:a16="http://schemas.microsoft.com/office/drawing/2014/main" id="{B95A5C42-AECF-4C70-45F9-61CA0F39F0FF}"/>
                  </a:ext>
                </a:extLst>
              </p:cNvPr>
              <p:cNvSpPr/>
              <p:nvPr/>
            </p:nvSpPr>
            <p:spPr>
              <a:xfrm>
                <a:off x="5304777" y="2612253"/>
                <a:ext cx="30625" cy="32802"/>
              </a:xfrm>
              <a:custGeom>
                <a:avLst/>
                <a:gdLst/>
                <a:ahLst/>
                <a:cxnLst/>
                <a:rect l="l" t="t" r="r" b="b"/>
                <a:pathLst>
                  <a:path w="886" h="949" extrusionOk="0">
                    <a:moveTo>
                      <a:pt x="793" y="93"/>
                    </a:moveTo>
                    <a:lnTo>
                      <a:pt x="793" y="857"/>
                    </a:lnTo>
                    <a:lnTo>
                      <a:pt x="86" y="857"/>
                    </a:lnTo>
                    <a:lnTo>
                      <a:pt x="86" y="93"/>
                    </a:lnTo>
                    <a:close/>
                    <a:moveTo>
                      <a:pt x="1" y="1"/>
                    </a:moveTo>
                    <a:lnTo>
                      <a:pt x="1" y="949"/>
                    </a:lnTo>
                    <a:lnTo>
                      <a:pt x="885" y="949"/>
                    </a:lnTo>
                    <a:lnTo>
                      <a:pt x="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21;p71">
                <a:extLst>
                  <a:ext uri="{FF2B5EF4-FFF2-40B4-BE49-F238E27FC236}">
                    <a16:creationId xmlns:a16="http://schemas.microsoft.com/office/drawing/2014/main" id="{54424502-5BDD-03E1-EEB2-39AB9F674C5A}"/>
                  </a:ext>
                </a:extLst>
              </p:cNvPr>
              <p:cNvSpPr/>
              <p:nvPr/>
            </p:nvSpPr>
            <p:spPr>
              <a:xfrm>
                <a:off x="5345634" y="2612253"/>
                <a:ext cx="34496" cy="32802"/>
              </a:xfrm>
              <a:custGeom>
                <a:avLst/>
                <a:gdLst/>
                <a:ahLst/>
                <a:cxnLst/>
                <a:rect l="l" t="t" r="r" b="b"/>
                <a:pathLst>
                  <a:path w="998" h="949" extrusionOk="0">
                    <a:moveTo>
                      <a:pt x="913" y="93"/>
                    </a:moveTo>
                    <a:lnTo>
                      <a:pt x="913" y="857"/>
                    </a:lnTo>
                    <a:lnTo>
                      <a:pt x="85" y="857"/>
                    </a:lnTo>
                    <a:lnTo>
                      <a:pt x="85" y="93"/>
                    </a:lnTo>
                    <a:close/>
                    <a:moveTo>
                      <a:pt x="0" y="1"/>
                    </a:moveTo>
                    <a:lnTo>
                      <a:pt x="0" y="949"/>
                    </a:lnTo>
                    <a:lnTo>
                      <a:pt x="998" y="949"/>
                    </a:lnTo>
                    <a:lnTo>
                      <a:pt x="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22;p71">
                <a:extLst>
                  <a:ext uri="{FF2B5EF4-FFF2-40B4-BE49-F238E27FC236}">
                    <a16:creationId xmlns:a16="http://schemas.microsoft.com/office/drawing/2014/main" id="{84D50B10-4843-E049-59B1-C96B1A126DA0}"/>
                  </a:ext>
                </a:extLst>
              </p:cNvPr>
              <p:cNvSpPr/>
              <p:nvPr/>
            </p:nvSpPr>
            <p:spPr>
              <a:xfrm>
                <a:off x="5392332" y="2599637"/>
                <a:ext cx="20566" cy="61560"/>
              </a:xfrm>
              <a:custGeom>
                <a:avLst/>
                <a:gdLst/>
                <a:ahLst/>
                <a:cxnLst/>
                <a:rect l="l" t="t" r="r" b="b"/>
                <a:pathLst>
                  <a:path w="595" h="1781" extrusionOk="0">
                    <a:moveTo>
                      <a:pt x="259" y="0"/>
                    </a:moveTo>
                    <a:cubicBezTo>
                      <a:pt x="241" y="0"/>
                      <a:pt x="224" y="4"/>
                      <a:pt x="206" y="12"/>
                    </a:cubicBezTo>
                    <a:lnTo>
                      <a:pt x="241" y="104"/>
                    </a:lnTo>
                    <a:cubicBezTo>
                      <a:pt x="250" y="94"/>
                      <a:pt x="260" y="91"/>
                      <a:pt x="269" y="91"/>
                    </a:cubicBezTo>
                    <a:cubicBezTo>
                      <a:pt x="288" y="91"/>
                      <a:pt x="307" y="104"/>
                      <a:pt x="326" y="104"/>
                    </a:cubicBezTo>
                    <a:cubicBezTo>
                      <a:pt x="382" y="132"/>
                      <a:pt x="418" y="224"/>
                      <a:pt x="418" y="281"/>
                    </a:cubicBezTo>
                    <a:cubicBezTo>
                      <a:pt x="418" y="337"/>
                      <a:pt x="418" y="401"/>
                      <a:pt x="382" y="486"/>
                    </a:cubicBezTo>
                    <a:lnTo>
                      <a:pt x="382" y="634"/>
                    </a:lnTo>
                    <a:cubicBezTo>
                      <a:pt x="354" y="719"/>
                      <a:pt x="382" y="840"/>
                      <a:pt x="446" y="896"/>
                    </a:cubicBezTo>
                    <a:cubicBezTo>
                      <a:pt x="418" y="932"/>
                      <a:pt x="382" y="960"/>
                      <a:pt x="382" y="988"/>
                    </a:cubicBezTo>
                    <a:cubicBezTo>
                      <a:pt x="354" y="1073"/>
                      <a:pt x="354" y="1137"/>
                      <a:pt x="382" y="1193"/>
                    </a:cubicBezTo>
                    <a:lnTo>
                      <a:pt x="382" y="1222"/>
                    </a:lnTo>
                    <a:cubicBezTo>
                      <a:pt x="382" y="1370"/>
                      <a:pt x="382" y="1490"/>
                      <a:pt x="326" y="1575"/>
                    </a:cubicBezTo>
                    <a:cubicBezTo>
                      <a:pt x="285" y="1642"/>
                      <a:pt x="196" y="1690"/>
                      <a:pt x="115" y="1690"/>
                    </a:cubicBezTo>
                    <a:cubicBezTo>
                      <a:pt x="84" y="1690"/>
                      <a:pt x="54" y="1683"/>
                      <a:pt x="29" y="1667"/>
                    </a:cubicBezTo>
                    <a:lnTo>
                      <a:pt x="0" y="1724"/>
                    </a:lnTo>
                    <a:cubicBezTo>
                      <a:pt x="29" y="1752"/>
                      <a:pt x="92" y="1780"/>
                      <a:pt x="121" y="1780"/>
                    </a:cubicBezTo>
                    <a:cubicBezTo>
                      <a:pt x="241" y="1780"/>
                      <a:pt x="326" y="1696"/>
                      <a:pt x="382" y="1639"/>
                    </a:cubicBezTo>
                    <a:cubicBezTo>
                      <a:pt x="474" y="1519"/>
                      <a:pt x="474" y="1370"/>
                      <a:pt x="474" y="1193"/>
                    </a:cubicBezTo>
                    <a:cubicBezTo>
                      <a:pt x="446" y="1137"/>
                      <a:pt x="446" y="1073"/>
                      <a:pt x="474" y="1016"/>
                    </a:cubicBezTo>
                    <a:cubicBezTo>
                      <a:pt x="474" y="988"/>
                      <a:pt x="503" y="960"/>
                      <a:pt x="531" y="960"/>
                    </a:cubicBezTo>
                    <a:lnTo>
                      <a:pt x="559" y="960"/>
                    </a:lnTo>
                    <a:lnTo>
                      <a:pt x="595" y="868"/>
                    </a:lnTo>
                    <a:lnTo>
                      <a:pt x="559" y="868"/>
                    </a:lnTo>
                    <a:cubicBezTo>
                      <a:pt x="503" y="840"/>
                      <a:pt x="446" y="719"/>
                      <a:pt x="474" y="634"/>
                    </a:cubicBezTo>
                    <a:lnTo>
                      <a:pt x="474" y="486"/>
                    </a:lnTo>
                    <a:cubicBezTo>
                      <a:pt x="503" y="429"/>
                      <a:pt x="503" y="337"/>
                      <a:pt x="503" y="252"/>
                    </a:cubicBezTo>
                    <a:cubicBezTo>
                      <a:pt x="503" y="160"/>
                      <a:pt x="446" y="76"/>
                      <a:pt x="382" y="47"/>
                    </a:cubicBezTo>
                    <a:cubicBezTo>
                      <a:pt x="342" y="22"/>
                      <a:pt x="30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23;p71">
                <a:extLst>
                  <a:ext uri="{FF2B5EF4-FFF2-40B4-BE49-F238E27FC236}">
                    <a16:creationId xmlns:a16="http://schemas.microsoft.com/office/drawing/2014/main" id="{21E68DF2-3966-EBF8-7458-BC9CC4EABE0D}"/>
                  </a:ext>
                </a:extLst>
              </p:cNvPr>
              <p:cNvSpPr/>
              <p:nvPr/>
            </p:nvSpPr>
            <p:spPr>
              <a:xfrm>
                <a:off x="5425101" y="2602229"/>
                <a:ext cx="10058" cy="55062"/>
              </a:xfrm>
              <a:custGeom>
                <a:avLst/>
                <a:gdLst/>
                <a:ahLst/>
                <a:cxnLst/>
                <a:rect l="l" t="t" r="r" b="b"/>
                <a:pathLst>
                  <a:path w="291" h="1593" extrusionOk="0">
                    <a:moveTo>
                      <a:pt x="85" y="1"/>
                    </a:moveTo>
                    <a:lnTo>
                      <a:pt x="0" y="29"/>
                    </a:lnTo>
                    <a:cubicBezTo>
                      <a:pt x="206" y="531"/>
                      <a:pt x="206" y="1090"/>
                      <a:pt x="29" y="1564"/>
                    </a:cubicBezTo>
                    <a:lnTo>
                      <a:pt x="85" y="1592"/>
                    </a:lnTo>
                    <a:cubicBezTo>
                      <a:pt x="290" y="1090"/>
                      <a:pt x="290" y="503"/>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24;p71">
                <a:extLst>
                  <a:ext uri="{FF2B5EF4-FFF2-40B4-BE49-F238E27FC236}">
                    <a16:creationId xmlns:a16="http://schemas.microsoft.com/office/drawing/2014/main" id="{13ECEC1D-3281-706E-5FD3-FECD6F86B002}"/>
                  </a:ext>
                </a:extLst>
              </p:cNvPr>
              <p:cNvSpPr/>
              <p:nvPr/>
            </p:nvSpPr>
            <p:spPr>
              <a:xfrm>
                <a:off x="5438305" y="2601261"/>
                <a:ext cx="13238" cy="64084"/>
              </a:xfrm>
              <a:custGeom>
                <a:avLst/>
                <a:gdLst/>
                <a:ahLst/>
                <a:cxnLst/>
                <a:rect l="l" t="t" r="r" b="b"/>
                <a:pathLst>
                  <a:path w="383" h="1854" extrusionOk="0">
                    <a:moveTo>
                      <a:pt x="114" y="0"/>
                    </a:moveTo>
                    <a:lnTo>
                      <a:pt x="29" y="29"/>
                    </a:lnTo>
                    <a:cubicBezTo>
                      <a:pt x="290" y="587"/>
                      <a:pt x="290" y="1267"/>
                      <a:pt x="0" y="1825"/>
                    </a:cubicBezTo>
                    <a:lnTo>
                      <a:pt x="85" y="1854"/>
                    </a:lnTo>
                    <a:cubicBezTo>
                      <a:pt x="382" y="1295"/>
                      <a:pt x="382" y="587"/>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25;p71">
                <a:extLst>
                  <a:ext uri="{FF2B5EF4-FFF2-40B4-BE49-F238E27FC236}">
                    <a16:creationId xmlns:a16="http://schemas.microsoft.com/office/drawing/2014/main" id="{46AD0ED2-D8FD-D722-9BF4-F181DF6822F8}"/>
                  </a:ext>
                </a:extLst>
              </p:cNvPr>
              <p:cNvSpPr/>
              <p:nvPr/>
            </p:nvSpPr>
            <p:spPr>
              <a:xfrm>
                <a:off x="5150394" y="2599637"/>
                <a:ext cx="21569" cy="61560"/>
              </a:xfrm>
              <a:custGeom>
                <a:avLst/>
                <a:gdLst/>
                <a:ahLst/>
                <a:cxnLst/>
                <a:rect l="l" t="t" r="r" b="b"/>
                <a:pathLst>
                  <a:path w="624" h="1781" extrusionOk="0">
                    <a:moveTo>
                      <a:pt x="352" y="0"/>
                    </a:moveTo>
                    <a:cubicBezTo>
                      <a:pt x="322" y="0"/>
                      <a:pt x="281" y="22"/>
                      <a:pt x="241" y="47"/>
                    </a:cubicBezTo>
                    <a:cubicBezTo>
                      <a:pt x="177" y="76"/>
                      <a:pt x="121" y="160"/>
                      <a:pt x="121" y="252"/>
                    </a:cubicBezTo>
                    <a:cubicBezTo>
                      <a:pt x="92" y="337"/>
                      <a:pt x="121" y="429"/>
                      <a:pt x="121" y="486"/>
                    </a:cubicBezTo>
                    <a:cubicBezTo>
                      <a:pt x="149" y="542"/>
                      <a:pt x="149" y="578"/>
                      <a:pt x="149" y="634"/>
                    </a:cubicBezTo>
                    <a:cubicBezTo>
                      <a:pt x="149" y="719"/>
                      <a:pt x="121" y="840"/>
                      <a:pt x="29" y="868"/>
                    </a:cubicBezTo>
                    <a:lnTo>
                      <a:pt x="1" y="868"/>
                    </a:lnTo>
                    <a:lnTo>
                      <a:pt x="29" y="960"/>
                    </a:lnTo>
                    <a:lnTo>
                      <a:pt x="92" y="960"/>
                    </a:lnTo>
                    <a:cubicBezTo>
                      <a:pt x="121" y="960"/>
                      <a:pt x="149" y="988"/>
                      <a:pt x="149" y="1016"/>
                    </a:cubicBezTo>
                    <a:lnTo>
                      <a:pt x="149" y="1193"/>
                    </a:lnTo>
                    <a:cubicBezTo>
                      <a:pt x="121" y="1370"/>
                      <a:pt x="149" y="1519"/>
                      <a:pt x="206" y="1639"/>
                    </a:cubicBezTo>
                    <a:cubicBezTo>
                      <a:pt x="269" y="1696"/>
                      <a:pt x="383" y="1780"/>
                      <a:pt x="475" y="1780"/>
                    </a:cubicBezTo>
                    <a:cubicBezTo>
                      <a:pt x="531" y="1780"/>
                      <a:pt x="595" y="1752"/>
                      <a:pt x="623" y="1724"/>
                    </a:cubicBezTo>
                    <a:lnTo>
                      <a:pt x="559" y="1667"/>
                    </a:lnTo>
                    <a:cubicBezTo>
                      <a:pt x="536" y="1683"/>
                      <a:pt x="510" y="1690"/>
                      <a:pt x="483" y="1690"/>
                    </a:cubicBezTo>
                    <a:cubicBezTo>
                      <a:pt x="413" y="1690"/>
                      <a:pt x="339" y="1642"/>
                      <a:pt x="298" y="1575"/>
                    </a:cubicBezTo>
                    <a:cubicBezTo>
                      <a:pt x="241" y="1490"/>
                      <a:pt x="206" y="1370"/>
                      <a:pt x="241" y="1222"/>
                    </a:cubicBezTo>
                    <a:lnTo>
                      <a:pt x="241" y="1193"/>
                    </a:lnTo>
                    <a:lnTo>
                      <a:pt x="241" y="988"/>
                    </a:lnTo>
                    <a:cubicBezTo>
                      <a:pt x="206" y="960"/>
                      <a:pt x="177" y="932"/>
                      <a:pt x="149" y="896"/>
                    </a:cubicBezTo>
                    <a:cubicBezTo>
                      <a:pt x="206" y="840"/>
                      <a:pt x="241" y="719"/>
                      <a:pt x="241" y="634"/>
                    </a:cubicBezTo>
                    <a:cubicBezTo>
                      <a:pt x="241" y="578"/>
                      <a:pt x="241" y="514"/>
                      <a:pt x="206" y="486"/>
                    </a:cubicBezTo>
                    <a:cubicBezTo>
                      <a:pt x="206" y="401"/>
                      <a:pt x="177" y="337"/>
                      <a:pt x="206" y="281"/>
                    </a:cubicBezTo>
                    <a:cubicBezTo>
                      <a:pt x="206" y="224"/>
                      <a:pt x="241" y="132"/>
                      <a:pt x="298" y="104"/>
                    </a:cubicBezTo>
                    <a:cubicBezTo>
                      <a:pt x="317" y="104"/>
                      <a:pt x="335" y="91"/>
                      <a:pt x="354" y="91"/>
                    </a:cubicBezTo>
                    <a:cubicBezTo>
                      <a:pt x="364" y="91"/>
                      <a:pt x="373" y="94"/>
                      <a:pt x="383" y="104"/>
                    </a:cubicBezTo>
                    <a:lnTo>
                      <a:pt x="383" y="12"/>
                    </a:lnTo>
                    <a:cubicBezTo>
                      <a:pt x="374" y="4"/>
                      <a:pt x="36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26;p71">
                <a:extLst>
                  <a:ext uri="{FF2B5EF4-FFF2-40B4-BE49-F238E27FC236}">
                    <a16:creationId xmlns:a16="http://schemas.microsoft.com/office/drawing/2014/main" id="{29A6F79A-4328-6B99-8B3E-65BDFBAF665B}"/>
                  </a:ext>
                </a:extLst>
              </p:cNvPr>
              <p:cNvSpPr/>
              <p:nvPr/>
            </p:nvSpPr>
            <p:spPr>
              <a:xfrm>
                <a:off x="5128133" y="2602229"/>
                <a:ext cx="10058" cy="55062"/>
              </a:xfrm>
              <a:custGeom>
                <a:avLst/>
                <a:gdLst/>
                <a:ahLst/>
                <a:cxnLst/>
                <a:rect l="l" t="t" r="r" b="b"/>
                <a:pathLst>
                  <a:path w="291" h="1593" extrusionOk="0">
                    <a:moveTo>
                      <a:pt x="206" y="1"/>
                    </a:moveTo>
                    <a:cubicBezTo>
                      <a:pt x="1" y="503"/>
                      <a:pt x="1" y="1090"/>
                      <a:pt x="206" y="1592"/>
                    </a:cubicBezTo>
                    <a:lnTo>
                      <a:pt x="291" y="1564"/>
                    </a:lnTo>
                    <a:cubicBezTo>
                      <a:pt x="86" y="1090"/>
                      <a:pt x="86" y="531"/>
                      <a:pt x="291" y="29"/>
                    </a:cubicBez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27;p71">
                <a:extLst>
                  <a:ext uri="{FF2B5EF4-FFF2-40B4-BE49-F238E27FC236}">
                    <a16:creationId xmlns:a16="http://schemas.microsoft.com/office/drawing/2014/main" id="{C8A94AA6-1CD5-A869-2810-78A005E43B73}"/>
                  </a:ext>
                </a:extLst>
              </p:cNvPr>
              <p:cNvSpPr/>
              <p:nvPr/>
            </p:nvSpPr>
            <p:spPr>
              <a:xfrm>
                <a:off x="5111749" y="2601261"/>
                <a:ext cx="14241" cy="64084"/>
              </a:xfrm>
              <a:custGeom>
                <a:avLst/>
                <a:gdLst/>
                <a:ahLst/>
                <a:cxnLst/>
                <a:rect l="l" t="t" r="r" b="b"/>
                <a:pathLst>
                  <a:path w="412" h="1854" extrusionOk="0">
                    <a:moveTo>
                      <a:pt x="263" y="0"/>
                    </a:moveTo>
                    <a:lnTo>
                      <a:pt x="263" y="0"/>
                    </a:lnTo>
                    <a:cubicBezTo>
                      <a:pt x="1" y="587"/>
                      <a:pt x="29" y="1295"/>
                      <a:pt x="326" y="1854"/>
                    </a:cubicBezTo>
                    <a:lnTo>
                      <a:pt x="411" y="1825"/>
                    </a:lnTo>
                    <a:cubicBezTo>
                      <a:pt x="121" y="1267"/>
                      <a:pt x="86" y="587"/>
                      <a:pt x="354" y="29"/>
                    </a:cubicBezTo>
                    <a:lnTo>
                      <a:pt x="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628;p71">
              <a:extLst>
                <a:ext uri="{FF2B5EF4-FFF2-40B4-BE49-F238E27FC236}">
                  <a16:creationId xmlns:a16="http://schemas.microsoft.com/office/drawing/2014/main" id="{EEA992CA-31A5-B0F7-DB80-3B14300151B7}"/>
                </a:ext>
              </a:extLst>
            </p:cNvPr>
            <p:cNvGrpSpPr/>
            <p:nvPr/>
          </p:nvGrpSpPr>
          <p:grpSpPr>
            <a:xfrm>
              <a:off x="3039177" y="1582153"/>
              <a:ext cx="1761889" cy="1511082"/>
              <a:chOff x="4014029" y="2295956"/>
              <a:chExt cx="578826" cy="496429"/>
            </a:xfrm>
          </p:grpSpPr>
          <p:sp>
            <p:nvSpPr>
              <p:cNvPr id="2638" name="Google Shape;2629;p71">
                <a:extLst>
                  <a:ext uri="{FF2B5EF4-FFF2-40B4-BE49-F238E27FC236}">
                    <a16:creationId xmlns:a16="http://schemas.microsoft.com/office/drawing/2014/main" id="{BB5FD6FC-D45A-F249-DAAB-12DBEA2DF3FF}"/>
                  </a:ext>
                </a:extLst>
              </p:cNvPr>
              <p:cNvSpPr/>
              <p:nvPr/>
            </p:nvSpPr>
            <p:spPr>
              <a:xfrm>
                <a:off x="4045588" y="2295956"/>
                <a:ext cx="547268" cy="457537"/>
              </a:xfrm>
              <a:custGeom>
                <a:avLst/>
                <a:gdLst/>
                <a:ahLst/>
                <a:cxnLst/>
                <a:rect l="l" t="t" r="r" b="b"/>
                <a:pathLst>
                  <a:path w="15833" h="13237" extrusionOk="0">
                    <a:moveTo>
                      <a:pt x="0" y="0"/>
                    </a:moveTo>
                    <a:lnTo>
                      <a:pt x="0" y="13237"/>
                    </a:lnTo>
                    <a:lnTo>
                      <a:pt x="15832" y="13237"/>
                    </a:lnTo>
                    <a:lnTo>
                      <a:pt x="15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0;p71">
                <a:extLst>
                  <a:ext uri="{FF2B5EF4-FFF2-40B4-BE49-F238E27FC236}">
                    <a16:creationId xmlns:a16="http://schemas.microsoft.com/office/drawing/2014/main" id="{8DBFBF73-4DDE-E4D3-9B51-0D4E9E9EFFBC}"/>
                  </a:ext>
                </a:extLst>
              </p:cNvPr>
              <p:cNvSpPr/>
              <p:nvPr/>
            </p:nvSpPr>
            <p:spPr>
              <a:xfrm>
                <a:off x="4014029" y="2447805"/>
                <a:ext cx="4182" cy="21569"/>
              </a:xfrm>
              <a:custGeom>
                <a:avLst/>
                <a:gdLst/>
                <a:ahLst/>
                <a:cxnLst/>
                <a:rect l="l" t="t" r="r" b="b"/>
                <a:pathLst>
                  <a:path w="121" h="624" extrusionOk="0">
                    <a:moveTo>
                      <a:pt x="0" y="1"/>
                    </a:moveTo>
                    <a:lnTo>
                      <a:pt x="0" y="623"/>
                    </a:lnTo>
                    <a:lnTo>
                      <a:pt x="121" y="623"/>
                    </a:lnTo>
                    <a:lnTo>
                      <a:pt x="1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31;p71">
                <a:extLst>
                  <a:ext uri="{FF2B5EF4-FFF2-40B4-BE49-F238E27FC236}">
                    <a16:creationId xmlns:a16="http://schemas.microsoft.com/office/drawing/2014/main" id="{F702A245-B63B-5BFC-E309-51CF22C63EE1}"/>
                  </a:ext>
                </a:extLst>
              </p:cNvPr>
              <p:cNvSpPr/>
              <p:nvPr/>
            </p:nvSpPr>
            <p:spPr>
              <a:xfrm>
                <a:off x="4014029" y="2485481"/>
                <a:ext cx="23504" cy="300785"/>
              </a:xfrm>
              <a:custGeom>
                <a:avLst/>
                <a:gdLst/>
                <a:ahLst/>
                <a:cxnLst/>
                <a:rect l="l" t="t" r="r" b="b"/>
                <a:pathLst>
                  <a:path w="680" h="8702" extrusionOk="0">
                    <a:moveTo>
                      <a:pt x="0" y="0"/>
                    </a:moveTo>
                    <a:cubicBezTo>
                      <a:pt x="29" y="2865"/>
                      <a:pt x="121" y="8581"/>
                      <a:pt x="149" y="8638"/>
                    </a:cubicBezTo>
                    <a:lnTo>
                      <a:pt x="149" y="8702"/>
                    </a:lnTo>
                    <a:lnTo>
                      <a:pt x="680" y="8702"/>
                    </a:lnTo>
                    <a:lnTo>
                      <a:pt x="680" y="8581"/>
                    </a:lnTo>
                    <a:lnTo>
                      <a:pt x="234" y="8581"/>
                    </a:lnTo>
                    <a:cubicBezTo>
                      <a:pt x="234" y="7959"/>
                      <a:pt x="149" y="2717"/>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32;p71">
                <a:extLst>
                  <a:ext uri="{FF2B5EF4-FFF2-40B4-BE49-F238E27FC236}">
                    <a16:creationId xmlns:a16="http://schemas.microsoft.com/office/drawing/2014/main" id="{14EDD12C-CB03-1E54-74C5-07327F45E2E0}"/>
                  </a:ext>
                </a:extLst>
              </p:cNvPr>
              <p:cNvSpPr/>
              <p:nvPr/>
            </p:nvSpPr>
            <p:spPr>
              <a:xfrm>
                <a:off x="4558097" y="2394988"/>
                <a:ext cx="7155" cy="386160"/>
              </a:xfrm>
              <a:custGeom>
                <a:avLst/>
                <a:gdLst/>
                <a:ahLst/>
                <a:cxnLst/>
                <a:rect l="l" t="t" r="r" b="b"/>
                <a:pathLst>
                  <a:path w="207" h="11172" extrusionOk="0">
                    <a:moveTo>
                      <a:pt x="93" y="1"/>
                    </a:moveTo>
                    <a:lnTo>
                      <a:pt x="1" y="11171"/>
                    </a:lnTo>
                    <a:lnTo>
                      <a:pt x="121" y="11171"/>
                    </a:lnTo>
                    <a:lnTo>
                      <a:pt x="2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33;p71">
                <a:extLst>
                  <a:ext uri="{FF2B5EF4-FFF2-40B4-BE49-F238E27FC236}">
                    <a16:creationId xmlns:a16="http://schemas.microsoft.com/office/drawing/2014/main" id="{AD5E06B4-24DE-D621-FCE4-92E6EC1D10A3}"/>
                  </a:ext>
                </a:extLst>
              </p:cNvPr>
              <p:cNvSpPr/>
              <p:nvPr/>
            </p:nvSpPr>
            <p:spPr>
              <a:xfrm>
                <a:off x="4376660" y="2313309"/>
                <a:ext cx="189554" cy="42826"/>
              </a:xfrm>
              <a:custGeom>
                <a:avLst/>
                <a:gdLst/>
                <a:ahLst/>
                <a:cxnLst/>
                <a:rect l="l" t="t" r="r" b="b"/>
                <a:pathLst>
                  <a:path w="5484" h="1239" extrusionOk="0">
                    <a:moveTo>
                      <a:pt x="1" y="1"/>
                    </a:moveTo>
                    <a:lnTo>
                      <a:pt x="1" y="121"/>
                    </a:lnTo>
                    <a:lnTo>
                      <a:pt x="5370" y="121"/>
                    </a:lnTo>
                    <a:lnTo>
                      <a:pt x="5342" y="1239"/>
                    </a:lnTo>
                    <a:lnTo>
                      <a:pt x="5455" y="1239"/>
                    </a:lnTo>
                    <a:lnTo>
                      <a:pt x="54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34;p71">
                <a:extLst>
                  <a:ext uri="{FF2B5EF4-FFF2-40B4-BE49-F238E27FC236}">
                    <a16:creationId xmlns:a16="http://schemas.microsoft.com/office/drawing/2014/main" id="{B5E526B3-04B8-A7AA-DA00-930B992D2EDD}"/>
                  </a:ext>
                </a:extLst>
              </p:cNvPr>
              <p:cNvSpPr/>
              <p:nvPr/>
            </p:nvSpPr>
            <p:spPr>
              <a:xfrm>
                <a:off x="4014029" y="2349015"/>
                <a:ext cx="5185" cy="52124"/>
              </a:xfrm>
              <a:custGeom>
                <a:avLst/>
                <a:gdLst/>
                <a:ahLst/>
                <a:cxnLst/>
                <a:rect l="l" t="t" r="r" b="b"/>
                <a:pathLst>
                  <a:path w="150" h="1508" extrusionOk="0">
                    <a:moveTo>
                      <a:pt x="29" y="1"/>
                    </a:moveTo>
                    <a:cubicBezTo>
                      <a:pt x="29" y="588"/>
                      <a:pt x="29" y="1062"/>
                      <a:pt x="0" y="1507"/>
                    </a:cubicBezTo>
                    <a:lnTo>
                      <a:pt x="121" y="1507"/>
                    </a:lnTo>
                    <a:cubicBezTo>
                      <a:pt x="149" y="1062"/>
                      <a:pt x="149" y="588"/>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35;p71">
                <a:extLst>
                  <a:ext uri="{FF2B5EF4-FFF2-40B4-BE49-F238E27FC236}">
                    <a16:creationId xmlns:a16="http://schemas.microsoft.com/office/drawing/2014/main" id="{1176F7D9-C0B8-D891-A0BC-24C5EF30B808}"/>
                  </a:ext>
                </a:extLst>
              </p:cNvPr>
              <p:cNvSpPr/>
              <p:nvPr/>
            </p:nvSpPr>
            <p:spPr>
              <a:xfrm>
                <a:off x="4084440" y="2333875"/>
                <a:ext cx="136497" cy="136463"/>
              </a:xfrm>
              <a:custGeom>
                <a:avLst/>
                <a:gdLst/>
                <a:ahLst/>
                <a:cxnLst/>
                <a:rect l="l" t="t" r="r" b="b"/>
                <a:pathLst>
                  <a:path w="3949" h="3948" extrusionOk="0">
                    <a:moveTo>
                      <a:pt x="1975" y="113"/>
                    </a:moveTo>
                    <a:cubicBezTo>
                      <a:pt x="3007" y="113"/>
                      <a:pt x="3828" y="941"/>
                      <a:pt x="3828" y="1974"/>
                    </a:cubicBezTo>
                    <a:cubicBezTo>
                      <a:pt x="3828" y="3007"/>
                      <a:pt x="3007" y="3827"/>
                      <a:pt x="1975" y="3827"/>
                    </a:cubicBezTo>
                    <a:cubicBezTo>
                      <a:pt x="942" y="3827"/>
                      <a:pt x="114" y="3007"/>
                      <a:pt x="114" y="1974"/>
                    </a:cubicBezTo>
                    <a:cubicBezTo>
                      <a:pt x="114" y="941"/>
                      <a:pt x="942" y="113"/>
                      <a:pt x="1975" y="113"/>
                    </a:cubicBezTo>
                    <a:close/>
                    <a:moveTo>
                      <a:pt x="1975" y="0"/>
                    </a:moveTo>
                    <a:cubicBezTo>
                      <a:pt x="885" y="0"/>
                      <a:pt x="1" y="884"/>
                      <a:pt x="1" y="1974"/>
                    </a:cubicBezTo>
                    <a:cubicBezTo>
                      <a:pt x="1" y="3063"/>
                      <a:pt x="885" y="3948"/>
                      <a:pt x="1975" y="3948"/>
                    </a:cubicBezTo>
                    <a:cubicBezTo>
                      <a:pt x="3064" y="3948"/>
                      <a:pt x="3948" y="3063"/>
                      <a:pt x="3948" y="1974"/>
                    </a:cubicBezTo>
                    <a:cubicBezTo>
                      <a:pt x="3948" y="884"/>
                      <a:pt x="3064" y="0"/>
                      <a:pt x="19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36;p71">
                <a:extLst>
                  <a:ext uri="{FF2B5EF4-FFF2-40B4-BE49-F238E27FC236}">
                    <a16:creationId xmlns:a16="http://schemas.microsoft.com/office/drawing/2014/main" id="{85BE2289-ADB9-4034-89B6-7F196A0C7884}"/>
                  </a:ext>
                </a:extLst>
              </p:cNvPr>
              <p:cNvSpPr/>
              <p:nvPr/>
            </p:nvSpPr>
            <p:spPr>
              <a:xfrm>
                <a:off x="4115999" y="2365399"/>
                <a:ext cx="73381" cy="73381"/>
              </a:xfrm>
              <a:custGeom>
                <a:avLst/>
                <a:gdLst/>
                <a:ahLst/>
                <a:cxnLst/>
                <a:rect l="l" t="t" r="r" b="b"/>
                <a:pathLst>
                  <a:path w="2123" h="2123" extrusionOk="0">
                    <a:moveTo>
                      <a:pt x="1062" y="1"/>
                    </a:moveTo>
                    <a:cubicBezTo>
                      <a:pt x="467" y="1"/>
                      <a:pt x="0" y="468"/>
                      <a:pt x="0" y="1062"/>
                    </a:cubicBezTo>
                    <a:cubicBezTo>
                      <a:pt x="0" y="1649"/>
                      <a:pt x="467" y="2123"/>
                      <a:pt x="1062" y="2123"/>
                    </a:cubicBezTo>
                    <a:cubicBezTo>
                      <a:pt x="1649" y="2123"/>
                      <a:pt x="2123" y="1649"/>
                      <a:pt x="2123" y="1062"/>
                    </a:cubicBezTo>
                    <a:cubicBezTo>
                      <a:pt x="2123" y="468"/>
                      <a:pt x="1649"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37;p71">
                <a:extLst>
                  <a:ext uri="{FF2B5EF4-FFF2-40B4-BE49-F238E27FC236}">
                    <a16:creationId xmlns:a16="http://schemas.microsoft.com/office/drawing/2014/main" id="{A659E1AA-6BA4-3134-06BD-E098C25FDF35}"/>
                  </a:ext>
                </a:extLst>
              </p:cNvPr>
              <p:cNvSpPr/>
              <p:nvPr/>
            </p:nvSpPr>
            <p:spPr>
              <a:xfrm>
                <a:off x="4310639" y="2415278"/>
                <a:ext cx="24507" cy="24507"/>
              </a:xfrm>
              <a:custGeom>
                <a:avLst/>
                <a:gdLst/>
                <a:ahLst/>
                <a:cxnLst/>
                <a:rect l="l" t="t" r="r" b="b"/>
                <a:pathLst>
                  <a:path w="709" h="709" extrusionOk="0">
                    <a:moveTo>
                      <a:pt x="616" y="121"/>
                    </a:moveTo>
                    <a:lnTo>
                      <a:pt x="616" y="616"/>
                    </a:lnTo>
                    <a:lnTo>
                      <a:pt x="114" y="616"/>
                    </a:lnTo>
                    <a:lnTo>
                      <a:pt x="114" y="121"/>
                    </a:lnTo>
                    <a:close/>
                    <a:moveTo>
                      <a:pt x="1" y="1"/>
                    </a:moveTo>
                    <a:lnTo>
                      <a:pt x="1" y="708"/>
                    </a:lnTo>
                    <a:lnTo>
                      <a:pt x="708" y="70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38;p71">
                <a:extLst>
                  <a:ext uri="{FF2B5EF4-FFF2-40B4-BE49-F238E27FC236}">
                    <a16:creationId xmlns:a16="http://schemas.microsoft.com/office/drawing/2014/main" id="{4E734572-93D3-26B6-8E2D-61A7F57B32B4}"/>
                  </a:ext>
                </a:extLst>
              </p:cNvPr>
              <p:cNvSpPr/>
              <p:nvPr/>
            </p:nvSpPr>
            <p:spPr>
              <a:xfrm>
                <a:off x="4347314" y="2413342"/>
                <a:ext cx="46732" cy="26442"/>
              </a:xfrm>
              <a:custGeom>
                <a:avLst/>
                <a:gdLst/>
                <a:ahLst/>
                <a:cxnLst/>
                <a:rect l="l" t="t" r="r" b="b"/>
                <a:pathLst>
                  <a:path w="1352" h="765" extrusionOk="0">
                    <a:moveTo>
                      <a:pt x="708" y="142"/>
                    </a:moveTo>
                    <a:lnTo>
                      <a:pt x="1119" y="672"/>
                    </a:lnTo>
                    <a:lnTo>
                      <a:pt x="263" y="672"/>
                    </a:lnTo>
                    <a:lnTo>
                      <a:pt x="708" y="142"/>
                    </a:lnTo>
                    <a:close/>
                    <a:moveTo>
                      <a:pt x="708" y="0"/>
                    </a:moveTo>
                    <a:lnTo>
                      <a:pt x="1" y="764"/>
                    </a:lnTo>
                    <a:lnTo>
                      <a:pt x="1352" y="764"/>
                    </a:lnTo>
                    <a:lnTo>
                      <a:pt x="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39;p71">
                <a:extLst>
                  <a:ext uri="{FF2B5EF4-FFF2-40B4-BE49-F238E27FC236}">
                    <a16:creationId xmlns:a16="http://schemas.microsoft.com/office/drawing/2014/main" id="{0D9FF7A9-412B-3427-A48F-14ECC1A35E4F}"/>
                  </a:ext>
                </a:extLst>
              </p:cNvPr>
              <p:cNvSpPr/>
              <p:nvPr/>
            </p:nvSpPr>
            <p:spPr>
              <a:xfrm>
                <a:off x="4402343" y="2413342"/>
                <a:ext cx="28412" cy="28378"/>
              </a:xfrm>
              <a:custGeom>
                <a:avLst/>
                <a:gdLst/>
                <a:ahLst/>
                <a:cxnLst/>
                <a:rect l="l" t="t" r="r" b="b"/>
                <a:pathLst>
                  <a:path w="822" h="821" extrusionOk="0">
                    <a:moveTo>
                      <a:pt x="736" y="0"/>
                    </a:moveTo>
                    <a:lnTo>
                      <a:pt x="1" y="736"/>
                    </a:lnTo>
                    <a:lnTo>
                      <a:pt x="85" y="821"/>
                    </a:lnTo>
                    <a:lnTo>
                      <a:pt x="821" y="57"/>
                    </a:lnTo>
                    <a:lnTo>
                      <a:pt x="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0;p71">
                <a:extLst>
                  <a:ext uri="{FF2B5EF4-FFF2-40B4-BE49-F238E27FC236}">
                    <a16:creationId xmlns:a16="http://schemas.microsoft.com/office/drawing/2014/main" id="{AD9D6845-0F12-7D99-5FD9-513F3AD470F8}"/>
                  </a:ext>
                </a:extLst>
              </p:cNvPr>
              <p:cNvSpPr/>
              <p:nvPr/>
            </p:nvSpPr>
            <p:spPr>
              <a:xfrm>
                <a:off x="4417517" y="2413342"/>
                <a:ext cx="27652" cy="28378"/>
              </a:xfrm>
              <a:custGeom>
                <a:avLst/>
                <a:gdLst/>
                <a:ahLst/>
                <a:cxnLst/>
                <a:rect l="l" t="t" r="r" b="b"/>
                <a:pathLst>
                  <a:path w="800" h="821" extrusionOk="0">
                    <a:moveTo>
                      <a:pt x="736" y="0"/>
                    </a:moveTo>
                    <a:lnTo>
                      <a:pt x="0" y="736"/>
                    </a:lnTo>
                    <a:lnTo>
                      <a:pt x="57" y="821"/>
                    </a:lnTo>
                    <a:lnTo>
                      <a:pt x="800" y="57"/>
                    </a:lnTo>
                    <a:lnTo>
                      <a:pt x="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41;p71">
                <a:extLst>
                  <a:ext uri="{FF2B5EF4-FFF2-40B4-BE49-F238E27FC236}">
                    <a16:creationId xmlns:a16="http://schemas.microsoft.com/office/drawing/2014/main" id="{63781F87-0BD7-B88C-9D33-FBBC2478D14B}"/>
                  </a:ext>
                </a:extLst>
              </p:cNvPr>
              <p:cNvSpPr/>
              <p:nvPr/>
            </p:nvSpPr>
            <p:spPr>
              <a:xfrm>
                <a:off x="4455160" y="2412098"/>
                <a:ext cx="8365" cy="27687"/>
              </a:xfrm>
              <a:custGeom>
                <a:avLst/>
                <a:gdLst/>
                <a:ahLst/>
                <a:cxnLst/>
                <a:rect l="l" t="t" r="r" b="b"/>
                <a:pathLst>
                  <a:path w="242" h="801" extrusionOk="0">
                    <a:moveTo>
                      <a:pt x="1" y="1"/>
                    </a:moveTo>
                    <a:lnTo>
                      <a:pt x="1" y="64"/>
                    </a:lnTo>
                    <a:lnTo>
                      <a:pt x="29" y="64"/>
                    </a:lnTo>
                    <a:cubicBezTo>
                      <a:pt x="64" y="64"/>
                      <a:pt x="93" y="93"/>
                      <a:pt x="93" y="121"/>
                    </a:cubicBezTo>
                    <a:lnTo>
                      <a:pt x="93" y="298"/>
                    </a:lnTo>
                    <a:cubicBezTo>
                      <a:pt x="93" y="355"/>
                      <a:pt x="93" y="390"/>
                      <a:pt x="121" y="390"/>
                    </a:cubicBezTo>
                    <a:cubicBezTo>
                      <a:pt x="93" y="390"/>
                      <a:pt x="93" y="418"/>
                      <a:pt x="93" y="475"/>
                    </a:cubicBezTo>
                    <a:lnTo>
                      <a:pt x="93" y="652"/>
                    </a:lnTo>
                    <a:cubicBezTo>
                      <a:pt x="93" y="680"/>
                      <a:pt x="64" y="708"/>
                      <a:pt x="29" y="708"/>
                    </a:cubicBezTo>
                    <a:lnTo>
                      <a:pt x="1" y="708"/>
                    </a:lnTo>
                    <a:lnTo>
                      <a:pt x="1" y="800"/>
                    </a:lnTo>
                    <a:lnTo>
                      <a:pt x="29" y="800"/>
                    </a:lnTo>
                    <a:cubicBezTo>
                      <a:pt x="121" y="800"/>
                      <a:pt x="177" y="744"/>
                      <a:pt x="177" y="652"/>
                    </a:cubicBezTo>
                    <a:lnTo>
                      <a:pt x="177" y="475"/>
                    </a:lnTo>
                    <a:cubicBezTo>
                      <a:pt x="177" y="446"/>
                      <a:pt x="177" y="418"/>
                      <a:pt x="206" y="418"/>
                    </a:cubicBezTo>
                    <a:lnTo>
                      <a:pt x="241" y="418"/>
                    </a:lnTo>
                    <a:lnTo>
                      <a:pt x="241" y="355"/>
                    </a:lnTo>
                    <a:lnTo>
                      <a:pt x="206" y="355"/>
                    </a:lnTo>
                    <a:cubicBezTo>
                      <a:pt x="177" y="355"/>
                      <a:pt x="177" y="326"/>
                      <a:pt x="177" y="298"/>
                    </a:cubicBezTo>
                    <a:lnTo>
                      <a:pt x="177" y="121"/>
                    </a:lnTo>
                    <a:cubicBezTo>
                      <a:pt x="177" y="36"/>
                      <a:pt x="121"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42;p71">
                <a:extLst>
                  <a:ext uri="{FF2B5EF4-FFF2-40B4-BE49-F238E27FC236}">
                    <a16:creationId xmlns:a16="http://schemas.microsoft.com/office/drawing/2014/main" id="{158F2FC6-387E-E4B4-F3D4-976B2B4AD870}"/>
                  </a:ext>
                </a:extLst>
              </p:cNvPr>
              <p:cNvSpPr/>
              <p:nvPr/>
            </p:nvSpPr>
            <p:spPr>
              <a:xfrm>
                <a:off x="4472512" y="2411130"/>
                <a:ext cx="19356" cy="30590"/>
              </a:xfrm>
              <a:custGeom>
                <a:avLst/>
                <a:gdLst/>
                <a:ahLst/>
                <a:cxnLst/>
                <a:rect l="l" t="t" r="r" b="b"/>
                <a:pathLst>
                  <a:path w="560" h="885" extrusionOk="0">
                    <a:moveTo>
                      <a:pt x="270" y="121"/>
                    </a:moveTo>
                    <a:cubicBezTo>
                      <a:pt x="355" y="121"/>
                      <a:pt x="447" y="269"/>
                      <a:pt x="447" y="446"/>
                    </a:cubicBezTo>
                    <a:cubicBezTo>
                      <a:pt x="447" y="651"/>
                      <a:pt x="355" y="772"/>
                      <a:pt x="270" y="772"/>
                    </a:cubicBezTo>
                    <a:cubicBezTo>
                      <a:pt x="178" y="772"/>
                      <a:pt x="93" y="651"/>
                      <a:pt x="93" y="446"/>
                    </a:cubicBezTo>
                    <a:cubicBezTo>
                      <a:pt x="93" y="269"/>
                      <a:pt x="178" y="121"/>
                      <a:pt x="270" y="121"/>
                    </a:cubicBezTo>
                    <a:close/>
                    <a:moveTo>
                      <a:pt x="270" y="1"/>
                    </a:moveTo>
                    <a:cubicBezTo>
                      <a:pt x="121" y="1"/>
                      <a:pt x="1" y="206"/>
                      <a:pt x="1" y="446"/>
                    </a:cubicBezTo>
                    <a:cubicBezTo>
                      <a:pt x="1" y="708"/>
                      <a:pt x="121" y="885"/>
                      <a:pt x="270" y="885"/>
                    </a:cubicBezTo>
                    <a:cubicBezTo>
                      <a:pt x="447" y="885"/>
                      <a:pt x="560" y="708"/>
                      <a:pt x="560" y="446"/>
                    </a:cubicBezTo>
                    <a:cubicBezTo>
                      <a:pt x="560" y="206"/>
                      <a:pt x="447"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43;p71">
                <a:extLst>
                  <a:ext uri="{FF2B5EF4-FFF2-40B4-BE49-F238E27FC236}">
                    <a16:creationId xmlns:a16="http://schemas.microsoft.com/office/drawing/2014/main" id="{52DA3418-7DCB-5562-96D7-DD6A9D12C80D}"/>
                  </a:ext>
                </a:extLst>
              </p:cNvPr>
              <p:cNvSpPr/>
              <p:nvPr/>
            </p:nvSpPr>
            <p:spPr>
              <a:xfrm>
                <a:off x="4496016" y="2411130"/>
                <a:ext cx="19322" cy="30590"/>
              </a:xfrm>
              <a:custGeom>
                <a:avLst/>
                <a:gdLst/>
                <a:ahLst/>
                <a:cxnLst/>
                <a:rect l="l" t="t" r="r" b="b"/>
                <a:pathLst>
                  <a:path w="559" h="885" extrusionOk="0">
                    <a:moveTo>
                      <a:pt x="262" y="121"/>
                    </a:moveTo>
                    <a:cubicBezTo>
                      <a:pt x="354" y="121"/>
                      <a:pt x="439" y="269"/>
                      <a:pt x="439" y="446"/>
                    </a:cubicBezTo>
                    <a:cubicBezTo>
                      <a:pt x="439" y="651"/>
                      <a:pt x="354" y="772"/>
                      <a:pt x="262" y="772"/>
                    </a:cubicBezTo>
                    <a:cubicBezTo>
                      <a:pt x="205" y="772"/>
                      <a:pt x="85" y="651"/>
                      <a:pt x="85" y="446"/>
                    </a:cubicBezTo>
                    <a:cubicBezTo>
                      <a:pt x="85" y="269"/>
                      <a:pt x="205" y="121"/>
                      <a:pt x="262" y="121"/>
                    </a:cubicBezTo>
                    <a:close/>
                    <a:moveTo>
                      <a:pt x="262" y="1"/>
                    </a:moveTo>
                    <a:cubicBezTo>
                      <a:pt x="120" y="1"/>
                      <a:pt x="0" y="206"/>
                      <a:pt x="0" y="446"/>
                    </a:cubicBezTo>
                    <a:cubicBezTo>
                      <a:pt x="0" y="708"/>
                      <a:pt x="120" y="885"/>
                      <a:pt x="262" y="885"/>
                    </a:cubicBezTo>
                    <a:cubicBezTo>
                      <a:pt x="439" y="885"/>
                      <a:pt x="559" y="708"/>
                      <a:pt x="559" y="446"/>
                    </a:cubicBezTo>
                    <a:cubicBezTo>
                      <a:pt x="559" y="206"/>
                      <a:pt x="439"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44;p71">
                <a:extLst>
                  <a:ext uri="{FF2B5EF4-FFF2-40B4-BE49-F238E27FC236}">
                    <a16:creationId xmlns:a16="http://schemas.microsoft.com/office/drawing/2014/main" id="{7FBB7B98-806C-E1C9-CFC5-481ABE225044}"/>
                  </a:ext>
                </a:extLst>
              </p:cNvPr>
              <p:cNvSpPr/>
              <p:nvPr/>
            </p:nvSpPr>
            <p:spPr>
              <a:xfrm>
                <a:off x="4113786" y="2557862"/>
                <a:ext cx="75594" cy="234524"/>
              </a:xfrm>
              <a:custGeom>
                <a:avLst/>
                <a:gdLst/>
                <a:ahLst/>
                <a:cxnLst/>
                <a:rect l="l" t="t" r="r" b="b"/>
                <a:pathLst>
                  <a:path w="2187" h="6785" extrusionOk="0">
                    <a:moveTo>
                      <a:pt x="1126" y="120"/>
                    </a:moveTo>
                    <a:cubicBezTo>
                      <a:pt x="1656" y="120"/>
                      <a:pt x="2067" y="531"/>
                      <a:pt x="2067" y="1061"/>
                    </a:cubicBezTo>
                    <a:lnTo>
                      <a:pt x="2067" y="5723"/>
                    </a:lnTo>
                    <a:cubicBezTo>
                      <a:pt x="2067" y="6254"/>
                      <a:pt x="1656" y="6664"/>
                      <a:pt x="1126" y="6664"/>
                    </a:cubicBezTo>
                    <a:lnTo>
                      <a:pt x="1062" y="6664"/>
                    </a:lnTo>
                    <a:cubicBezTo>
                      <a:pt x="567" y="6664"/>
                      <a:pt x="121" y="6254"/>
                      <a:pt x="121" y="5723"/>
                    </a:cubicBezTo>
                    <a:lnTo>
                      <a:pt x="121" y="1061"/>
                    </a:lnTo>
                    <a:cubicBezTo>
                      <a:pt x="121" y="531"/>
                      <a:pt x="567" y="120"/>
                      <a:pt x="1062" y="120"/>
                    </a:cubicBezTo>
                    <a:close/>
                    <a:moveTo>
                      <a:pt x="1062" y="0"/>
                    </a:moveTo>
                    <a:cubicBezTo>
                      <a:pt x="475" y="0"/>
                      <a:pt x="1" y="474"/>
                      <a:pt x="1" y="1061"/>
                    </a:cubicBezTo>
                    <a:lnTo>
                      <a:pt x="1" y="5723"/>
                    </a:lnTo>
                    <a:cubicBezTo>
                      <a:pt x="1" y="6310"/>
                      <a:pt x="475" y="6784"/>
                      <a:pt x="1062" y="6784"/>
                    </a:cubicBezTo>
                    <a:lnTo>
                      <a:pt x="1126" y="6784"/>
                    </a:lnTo>
                    <a:cubicBezTo>
                      <a:pt x="1713" y="6784"/>
                      <a:pt x="2187" y="6310"/>
                      <a:pt x="2187" y="5723"/>
                    </a:cubicBezTo>
                    <a:lnTo>
                      <a:pt x="2187" y="1061"/>
                    </a:lnTo>
                    <a:cubicBezTo>
                      <a:pt x="2187" y="474"/>
                      <a:pt x="1713" y="0"/>
                      <a:pt x="11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45;p71">
                <a:extLst>
                  <a:ext uri="{FF2B5EF4-FFF2-40B4-BE49-F238E27FC236}">
                    <a16:creationId xmlns:a16="http://schemas.microsoft.com/office/drawing/2014/main" id="{6DE8B87D-1CE1-5581-B177-B6467949B925}"/>
                  </a:ext>
                </a:extLst>
              </p:cNvPr>
              <p:cNvSpPr/>
              <p:nvPr/>
            </p:nvSpPr>
            <p:spPr>
              <a:xfrm>
                <a:off x="4258549" y="2313309"/>
                <a:ext cx="92703" cy="4217"/>
              </a:xfrm>
              <a:custGeom>
                <a:avLst/>
                <a:gdLst/>
                <a:ahLst/>
                <a:cxnLst/>
                <a:rect l="l" t="t" r="r" b="b"/>
                <a:pathLst>
                  <a:path w="2682" h="122" extrusionOk="0">
                    <a:moveTo>
                      <a:pt x="1" y="1"/>
                    </a:moveTo>
                    <a:lnTo>
                      <a:pt x="1" y="121"/>
                    </a:lnTo>
                    <a:lnTo>
                      <a:pt x="2682" y="121"/>
                    </a:lnTo>
                    <a:lnTo>
                      <a:pt x="2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46;p71">
                <a:extLst>
                  <a:ext uri="{FF2B5EF4-FFF2-40B4-BE49-F238E27FC236}">
                    <a16:creationId xmlns:a16="http://schemas.microsoft.com/office/drawing/2014/main" id="{0E02CFAB-D421-29C7-7E7D-49575210BCD6}"/>
                  </a:ext>
                </a:extLst>
              </p:cNvPr>
              <p:cNvSpPr/>
              <p:nvPr/>
            </p:nvSpPr>
            <p:spPr>
              <a:xfrm>
                <a:off x="4095466" y="2313309"/>
                <a:ext cx="137707" cy="6153"/>
              </a:xfrm>
              <a:custGeom>
                <a:avLst/>
                <a:gdLst/>
                <a:ahLst/>
                <a:cxnLst/>
                <a:rect l="l" t="t" r="r" b="b"/>
                <a:pathLst>
                  <a:path w="3984" h="178" extrusionOk="0">
                    <a:moveTo>
                      <a:pt x="3983" y="1"/>
                    </a:moveTo>
                    <a:lnTo>
                      <a:pt x="0" y="64"/>
                    </a:lnTo>
                    <a:lnTo>
                      <a:pt x="0" y="178"/>
                    </a:lnTo>
                    <a:lnTo>
                      <a:pt x="3983" y="121"/>
                    </a:lnTo>
                    <a:lnTo>
                      <a:pt x="39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647;p71">
              <a:extLst>
                <a:ext uri="{FF2B5EF4-FFF2-40B4-BE49-F238E27FC236}">
                  <a16:creationId xmlns:a16="http://schemas.microsoft.com/office/drawing/2014/main" id="{AE01B5FF-3CBB-1423-82ED-3D4DB3B297D4}"/>
                </a:ext>
              </a:extLst>
            </p:cNvPr>
            <p:cNvGrpSpPr/>
            <p:nvPr/>
          </p:nvGrpSpPr>
          <p:grpSpPr>
            <a:xfrm>
              <a:off x="3788953" y="1869154"/>
              <a:ext cx="2304469" cy="1767886"/>
              <a:chOff x="4687475" y="2211500"/>
              <a:chExt cx="547575" cy="420075"/>
            </a:xfrm>
          </p:grpSpPr>
          <p:sp>
            <p:nvSpPr>
              <p:cNvPr id="48" name="Google Shape;2648;p71">
                <a:extLst>
                  <a:ext uri="{FF2B5EF4-FFF2-40B4-BE49-F238E27FC236}">
                    <a16:creationId xmlns:a16="http://schemas.microsoft.com/office/drawing/2014/main" id="{8623D505-5854-1B64-A8F4-91C8422F7996}"/>
                  </a:ext>
                </a:extLst>
              </p:cNvPr>
              <p:cNvSpPr/>
              <p:nvPr/>
            </p:nvSpPr>
            <p:spPr>
              <a:xfrm>
                <a:off x="4687475" y="2211500"/>
                <a:ext cx="547575" cy="420075"/>
              </a:xfrm>
              <a:custGeom>
                <a:avLst/>
                <a:gdLst/>
                <a:ahLst/>
                <a:cxnLst/>
                <a:rect l="l" t="t" r="r" b="b"/>
                <a:pathLst>
                  <a:path w="21903" h="16803" extrusionOk="0">
                    <a:moveTo>
                      <a:pt x="12239" y="1"/>
                    </a:moveTo>
                    <a:lnTo>
                      <a:pt x="8879" y="3276"/>
                    </a:lnTo>
                    <a:lnTo>
                      <a:pt x="0" y="3276"/>
                    </a:lnTo>
                    <a:lnTo>
                      <a:pt x="0" y="16802"/>
                    </a:lnTo>
                    <a:lnTo>
                      <a:pt x="18542" y="16802"/>
                    </a:lnTo>
                    <a:lnTo>
                      <a:pt x="21903" y="13209"/>
                    </a:lnTo>
                    <a:lnTo>
                      <a:pt x="12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49;p71">
                <a:extLst>
                  <a:ext uri="{FF2B5EF4-FFF2-40B4-BE49-F238E27FC236}">
                    <a16:creationId xmlns:a16="http://schemas.microsoft.com/office/drawing/2014/main" id="{7394857D-DD7C-0621-CDAA-DDCD44AC6D81}"/>
                  </a:ext>
                </a:extLst>
              </p:cNvPr>
              <p:cNvSpPr/>
              <p:nvPr/>
            </p:nvSpPr>
            <p:spPr>
              <a:xfrm>
                <a:off x="4910850" y="2289675"/>
                <a:ext cx="252750" cy="331650"/>
              </a:xfrm>
              <a:custGeom>
                <a:avLst/>
                <a:gdLst/>
                <a:ahLst/>
                <a:cxnLst/>
                <a:rect l="l" t="t" r="r" b="b"/>
                <a:pathLst>
                  <a:path w="10110" h="13266" extrusionOk="0">
                    <a:moveTo>
                      <a:pt x="0" y="1"/>
                    </a:moveTo>
                    <a:lnTo>
                      <a:pt x="0" y="13265"/>
                    </a:lnTo>
                    <a:lnTo>
                      <a:pt x="10110" y="13265"/>
                    </a:lnTo>
                    <a:lnTo>
                      <a:pt x="10110" y="13145"/>
                    </a:lnTo>
                    <a:lnTo>
                      <a:pt x="121" y="13145"/>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50;p71">
                <a:extLst>
                  <a:ext uri="{FF2B5EF4-FFF2-40B4-BE49-F238E27FC236}">
                    <a16:creationId xmlns:a16="http://schemas.microsoft.com/office/drawing/2014/main" id="{AA5C9ACC-FDB9-DBC6-7317-9F6E854BB471}"/>
                  </a:ext>
                </a:extLst>
              </p:cNvPr>
              <p:cNvSpPr/>
              <p:nvPr/>
            </p:nvSpPr>
            <p:spPr>
              <a:xfrm>
                <a:off x="4938075" y="2261725"/>
                <a:ext cx="252050" cy="331650"/>
              </a:xfrm>
              <a:custGeom>
                <a:avLst/>
                <a:gdLst/>
                <a:ahLst/>
                <a:cxnLst/>
                <a:rect l="l" t="t" r="r" b="b"/>
                <a:pathLst>
                  <a:path w="10082" h="13266" extrusionOk="0">
                    <a:moveTo>
                      <a:pt x="1" y="1"/>
                    </a:moveTo>
                    <a:lnTo>
                      <a:pt x="1" y="13265"/>
                    </a:lnTo>
                    <a:lnTo>
                      <a:pt x="10082" y="13265"/>
                    </a:lnTo>
                    <a:lnTo>
                      <a:pt x="10082" y="13145"/>
                    </a:lnTo>
                    <a:lnTo>
                      <a:pt x="121" y="13145"/>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51;p71">
                <a:extLst>
                  <a:ext uri="{FF2B5EF4-FFF2-40B4-BE49-F238E27FC236}">
                    <a16:creationId xmlns:a16="http://schemas.microsoft.com/office/drawing/2014/main" id="{2F33FE87-6F2D-63E2-4C28-AF0DCBF95A55}"/>
                  </a:ext>
                </a:extLst>
              </p:cNvPr>
              <p:cNvSpPr/>
              <p:nvPr/>
            </p:nvSpPr>
            <p:spPr>
              <a:xfrm>
                <a:off x="4964600" y="2232900"/>
                <a:ext cx="252775" cy="332350"/>
              </a:xfrm>
              <a:custGeom>
                <a:avLst/>
                <a:gdLst/>
                <a:ahLst/>
                <a:cxnLst/>
                <a:rect l="l" t="t" r="r" b="b"/>
                <a:pathLst>
                  <a:path w="10111" h="13294" extrusionOk="0">
                    <a:moveTo>
                      <a:pt x="1" y="1"/>
                    </a:moveTo>
                    <a:lnTo>
                      <a:pt x="1" y="13294"/>
                    </a:lnTo>
                    <a:lnTo>
                      <a:pt x="10110" y="13294"/>
                    </a:lnTo>
                    <a:lnTo>
                      <a:pt x="10110" y="13180"/>
                    </a:lnTo>
                    <a:lnTo>
                      <a:pt x="121" y="13180"/>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52;p71">
                <a:extLst>
                  <a:ext uri="{FF2B5EF4-FFF2-40B4-BE49-F238E27FC236}">
                    <a16:creationId xmlns:a16="http://schemas.microsoft.com/office/drawing/2014/main" id="{766B0BC6-DCFE-EF44-23C3-C771388B9C40}"/>
                  </a:ext>
                </a:extLst>
              </p:cNvPr>
              <p:cNvSpPr/>
              <p:nvPr/>
            </p:nvSpPr>
            <p:spPr>
              <a:xfrm>
                <a:off x="4993450" y="2211500"/>
                <a:ext cx="241600" cy="330225"/>
              </a:xfrm>
              <a:custGeom>
                <a:avLst/>
                <a:gdLst/>
                <a:ahLst/>
                <a:cxnLst/>
                <a:rect l="l" t="t" r="r" b="b"/>
                <a:pathLst>
                  <a:path w="9664" h="13209" extrusionOk="0">
                    <a:moveTo>
                      <a:pt x="0" y="1"/>
                    </a:moveTo>
                    <a:lnTo>
                      <a:pt x="0" y="13209"/>
                    </a:lnTo>
                    <a:lnTo>
                      <a:pt x="9664" y="13209"/>
                    </a:lnTo>
                    <a:lnTo>
                      <a:pt x="9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53;p71">
                <a:extLst>
                  <a:ext uri="{FF2B5EF4-FFF2-40B4-BE49-F238E27FC236}">
                    <a16:creationId xmlns:a16="http://schemas.microsoft.com/office/drawing/2014/main" id="{7CD540B6-EB8C-F479-039B-B051BA6DF92C}"/>
                  </a:ext>
                </a:extLst>
              </p:cNvPr>
              <p:cNvSpPr/>
              <p:nvPr/>
            </p:nvSpPr>
            <p:spPr>
              <a:xfrm>
                <a:off x="5011125" y="2285250"/>
                <a:ext cx="5150" cy="19125"/>
              </a:xfrm>
              <a:custGeom>
                <a:avLst/>
                <a:gdLst/>
                <a:ahLst/>
                <a:cxnLst/>
                <a:rect l="l" t="t" r="r" b="b"/>
                <a:pathLst>
                  <a:path w="206" h="765" extrusionOk="0">
                    <a:moveTo>
                      <a:pt x="177" y="1"/>
                    </a:moveTo>
                    <a:cubicBezTo>
                      <a:pt x="114" y="57"/>
                      <a:pt x="85" y="121"/>
                      <a:pt x="57" y="178"/>
                    </a:cubicBezTo>
                    <a:cubicBezTo>
                      <a:pt x="29" y="270"/>
                      <a:pt x="0" y="326"/>
                      <a:pt x="0" y="383"/>
                    </a:cubicBezTo>
                    <a:cubicBezTo>
                      <a:pt x="0" y="475"/>
                      <a:pt x="29" y="531"/>
                      <a:pt x="57" y="588"/>
                    </a:cubicBezTo>
                    <a:cubicBezTo>
                      <a:pt x="85" y="652"/>
                      <a:pt x="114" y="708"/>
                      <a:pt x="177" y="765"/>
                    </a:cubicBezTo>
                    <a:lnTo>
                      <a:pt x="206" y="765"/>
                    </a:lnTo>
                    <a:cubicBezTo>
                      <a:pt x="177" y="737"/>
                      <a:pt x="177" y="708"/>
                      <a:pt x="142" y="652"/>
                    </a:cubicBezTo>
                    <a:cubicBezTo>
                      <a:pt x="114" y="623"/>
                      <a:pt x="114" y="560"/>
                      <a:pt x="114" y="531"/>
                    </a:cubicBezTo>
                    <a:cubicBezTo>
                      <a:pt x="85" y="475"/>
                      <a:pt x="85" y="447"/>
                      <a:pt x="85" y="383"/>
                    </a:cubicBezTo>
                    <a:cubicBezTo>
                      <a:pt x="85" y="355"/>
                      <a:pt x="85" y="298"/>
                      <a:pt x="114" y="270"/>
                    </a:cubicBezTo>
                    <a:cubicBezTo>
                      <a:pt x="114" y="206"/>
                      <a:pt x="114" y="178"/>
                      <a:pt x="142" y="121"/>
                    </a:cubicBezTo>
                    <a:cubicBezTo>
                      <a:pt x="177" y="93"/>
                      <a:pt x="177"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54;p71">
                <a:extLst>
                  <a:ext uri="{FF2B5EF4-FFF2-40B4-BE49-F238E27FC236}">
                    <a16:creationId xmlns:a16="http://schemas.microsoft.com/office/drawing/2014/main" id="{23772A23-A0B9-910D-EFDB-C85322011BDD}"/>
                  </a:ext>
                </a:extLst>
              </p:cNvPr>
              <p:cNvSpPr/>
              <p:nvPr/>
            </p:nvSpPr>
            <p:spPr>
              <a:xfrm>
                <a:off x="5019075" y="2285250"/>
                <a:ext cx="4450" cy="19125"/>
              </a:xfrm>
              <a:custGeom>
                <a:avLst/>
                <a:gdLst/>
                <a:ahLst/>
                <a:cxnLst/>
                <a:rect l="l" t="t" r="r" b="b"/>
                <a:pathLst>
                  <a:path w="178" h="765" extrusionOk="0">
                    <a:moveTo>
                      <a:pt x="149" y="1"/>
                    </a:moveTo>
                    <a:cubicBezTo>
                      <a:pt x="93" y="57"/>
                      <a:pt x="65" y="121"/>
                      <a:pt x="36" y="178"/>
                    </a:cubicBezTo>
                    <a:cubicBezTo>
                      <a:pt x="1" y="270"/>
                      <a:pt x="1" y="326"/>
                      <a:pt x="1" y="383"/>
                    </a:cubicBezTo>
                    <a:cubicBezTo>
                      <a:pt x="1" y="475"/>
                      <a:pt x="1" y="531"/>
                      <a:pt x="36" y="588"/>
                    </a:cubicBezTo>
                    <a:cubicBezTo>
                      <a:pt x="65" y="652"/>
                      <a:pt x="93" y="708"/>
                      <a:pt x="149" y="765"/>
                    </a:cubicBezTo>
                    <a:lnTo>
                      <a:pt x="178" y="765"/>
                    </a:lnTo>
                    <a:cubicBezTo>
                      <a:pt x="178" y="737"/>
                      <a:pt x="149" y="708"/>
                      <a:pt x="121" y="652"/>
                    </a:cubicBezTo>
                    <a:cubicBezTo>
                      <a:pt x="121" y="623"/>
                      <a:pt x="93" y="560"/>
                      <a:pt x="93" y="531"/>
                    </a:cubicBezTo>
                    <a:cubicBezTo>
                      <a:pt x="65" y="475"/>
                      <a:pt x="65" y="447"/>
                      <a:pt x="65" y="383"/>
                    </a:cubicBezTo>
                    <a:cubicBezTo>
                      <a:pt x="65" y="355"/>
                      <a:pt x="65" y="298"/>
                      <a:pt x="93" y="270"/>
                    </a:cubicBezTo>
                    <a:cubicBezTo>
                      <a:pt x="93" y="206"/>
                      <a:pt x="121" y="178"/>
                      <a:pt x="121" y="121"/>
                    </a:cubicBezTo>
                    <a:cubicBezTo>
                      <a:pt x="149" y="93"/>
                      <a:pt x="178" y="29"/>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55;p71">
                <a:extLst>
                  <a:ext uri="{FF2B5EF4-FFF2-40B4-BE49-F238E27FC236}">
                    <a16:creationId xmlns:a16="http://schemas.microsoft.com/office/drawing/2014/main" id="{1F679665-0D63-36B6-0618-FD51769F6179}"/>
                  </a:ext>
                </a:extLst>
              </p:cNvPr>
              <p:cNvSpPr/>
              <p:nvPr/>
            </p:nvSpPr>
            <p:spPr>
              <a:xfrm>
                <a:off x="5027225" y="2289675"/>
                <a:ext cx="2325" cy="11175"/>
              </a:xfrm>
              <a:custGeom>
                <a:avLst/>
                <a:gdLst/>
                <a:ahLst/>
                <a:cxnLst/>
                <a:rect l="l" t="t" r="r" b="b"/>
                <a:pathLst>
                  <a:path w="93" h="447" extrusionOk="0">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56;p71">
                <a:extLst>
                  <a:ext uri="{FF2B5EF4-FFF2-40B4-BE49-F238E27FC236}">
                    <a16:creationId xmlns:a16="http://schemas.microsoft.com/office/drawing/2014/main" id="{C98618CE-2BAC-E5D5-2DC9-A20DF8BD79ED}"/>
                  </a:ext>
                </a:extLst>
              </p:cNvPr>
              <p:cNvSpPr/>
              <p:nvPr/>
            </p:nvSpPr>
            <p:spPr>
              <a:xfrm>
                <a:off x="5036775" y="2285975"/>
                <a:ext cx="9750" cy="15575"/>
              </a:xfrm>
              <a:custGeom>
                <a:avLst/>
                <a:gdLst/>
                <a:ahLst/>
                <a:cxnLst/>
                <a:rect l="l" t="t" r="r" b="b"/>
                <a:pathLst>
                  <a:path w="390" h="623" extrusionOk="0">
                    <a:moveTo>
                      <a:pt x="269" y="92"/>
                    </a:moveTo>
                    <a:cubicBezTo>
                      <a:pt x="297" y="120"/>
                      <a:pt x="297" y="149"/>
                      <a:pt x="297" y="177"/>
                    </a:cubicBezTo>
                    <a:cubicBezTo>
                      <a:pt x="326" y="205"/>
                      <a:pt x="326" y="241"/>
                      <a:pt x="326" y="297"/>
                    </a:cubicBezTo>
                    <a:lnTo>
                      <a:pt x="326" y="326"/>
                    </a:lnTo>
                    <a:cubicBezTo>
                      <a:pt x="326" y="382"/>
                      <a:pt x="326" y="418"/>
                      <a:pt x="297" y="446"/>
                    </a:cubicBezTo>
                    <a:cubicBezTo>
                      <a:pt x="297" y="474"/>
                      <a:pt x="297" y="502"/>
                      <a:pt x="269" y="531"/>
                    </a:cubicBezTo>
                    <a:cubicBezTo>
                      <a:pt x="269" y="531"/>
                      <a:pt x="241" y="559"/>
                      <a:pt x="212" y="559"/>
                    </a:cubicBezTo>
                    <a:cubicBezTo>
                      <a:pt x="177" y="559"/>
                      <a:pt x="149" y="531"/>
                      <a:pt x="121" y="531"/>
                    </a:cubicBezTo>
                    <a:cubicBezTo>
                      <a:pt x="92" y="502"/>
                      <a:pt x="92" y="474"/>
                      <a:pt x="92" y="446"/>
                    </a:cubicBezTo>
                    <a:cubicBezTo>
                      <a:pt x="92" y="418"/>
                      <a:pt x="64" y="382"/>
                      <a:pt x="64" y="326"/>
                    </a:cubicBezTo>
                    <a:lnTo>
                      <a:pt x="64" y="297"/>
                    </a:lnTo>
                    <a:cubicBezTo>
                      <a:pt x="64" y="241"/>
                      <a:pt x="92" y="205"/>
                      <a:pt x="92" y="177"/>
                    </a:cubicBezTo>
                    <a:cubicBezTo>
                      <a:pt x="92" y="149"/>
                      <a:pt x="92" y="120"/>
                      <a:pt x="121" y="92"/>
                    </a:cubicBezTo>
                    <a:close/>
                    <a:moveTo>
                      <a:pt x="212" y="0"/>
                    </a:moveTo>
                    <a:cubicBezTo>
                      <a:pt x="177" y="0"/>
                      <a:pt x="149" y="28"/>
                      <a:pt x="121" y="28"/>
                    </a:cubicBezTo>
                    <a:cubicBezTo>
                      <a:pt x="92" y="28"/>
                      <a:pt x="64" y="64"/>
                      <a:pt x="64" y="92"/>
                    </a:cubicBezTo>
                    <a:cubicBezTo>
                      <a:pt x="36" y="92"/>
                      <a:pt x="36" y="120"/>
                      <a:pt x="0" y="177"/>
                    </a:cubicBezTo>
                    <a:lnTo>
                      <a:pt x="0" y="326"/>
                    </a:lnTo>
                    <a:lnTo>
                      <a:pt x="0" y="474"/>
                    </a:lnTo>
                    <a:cubicBezTo>
                      <a:pt x="36" y="502"/>
                      <a:pt x="36" y="531"/>
                      <a:pt x="64" y="559"/>
                    </a:cubicBezTo>
                    <a:cubicBezTo>
                      <a:pt x="64" y="594"/>
                      <a:pt x="92" y="594"/>
                      <a:pt x="121" y="594"/>
                    </a:cubicBezTo>
                    <a:cubicBezTo>
                      <a:pt x="149" y="623"/>
                      <a:pt x="177" y="623"/>
                      <a:pt x="212" y="623"/>
                    </a:cubicBezTo>
                    <a:cubicBezTo>
                      <a:pt x="241" y="623"/>
                      <a:pt x="269" y="623"/>
                      <a:pt x="297" y="594"/>
                    </a:cubicBezTo>
                    <a:cubicBezTo>
                      <a:pt x="297" y="594"/>
                      <a:pt x="326" y="594"/>
                      <a:pt x="354" y="559"/>
                    </a:cubicBezTo>
                    <a:cubicBezTo>
                      <a:pt x="354" y="531"/>
                      <a:pt x="389" y="502"/>
                      <a:pt x="389" y="474"/>
                    </a:cubicBezTo>
                    <a:lnTo>
                      <a:pt x="389" y="326"/>
                    </a:lnTo>
                    <a:lnTo>
                      <a:pt x="389" y="177"/>
                    </a:lnTo>
                    <a:cubicBezTo>
                      <a:pt x="389" y="120"/>
                      <a:pt x="354" y="92"/>
                      <a:pt x="354" y="92"/>
                    </a:cubicBezTo>
                    <a:cubicBezTo>
                      <a:pt x="326" y="64"/>
                      <a:pt x="297" y="28"/>
                      <a:pt x="297" y="28"/>
                    </a:cubicBezTo>
                    <a:cubicBezTo>
                      <a:pt x="269" y="28"/>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57;p71">
                <a:extLst>
                  <a:ext uri="{FF2B5EF4-FFF2-40B4-BE49-F238E27FC236}">
                    <a16:creationId xmlns:a16="http://schemas.microsoft.com/office/drawing/2014/main" id="{DDC5D815-348E-4AC3-7969-EC8965CD8C4B}"/>
                  </a:ext>
                </a:extLst>
              </p:cNvPr>
              <p:cNvSpPr/>
              <p:nvPr/>
            </p:nvSpPr>
            <p:spPr>
              <a:xfrm>
                <a:off x="5048625" y="2285975"/>
                <a:ext cx="10275" cy="15575"/>
              </a:xfrm>
              <a:custGeom>
                <a:avLst/>
                <a:gdLst/>
                <a:ahLst/>
                <a:cxnLst/>
                <a:rect l="l" t="t" r="r" b="b"/>
                <a:pathLst>
                  <a:path w="411" h="623" extrusionOk="0">
                    <a:moveTo>
                      <a:pt x="297" y="92"/>
                    </a:moveTo>
                    <a:cubicBezTo>
                      <a:pt x="297" y="120"/>
                      <a:pt x="326" y="149"/>
                      <a:pt x="326" y="177"/>
                    </a:cubicBezTo>
                    <a:lnTo>
                      <a:pt x="326" y="297"/>
                    </a:lnTo>
                    <a:lnTo>
                      <a:pt x="326" y="326"/>
                    </a:lnTo>
                    <a:lnTo>
                      <a:pt x="326" y="446"/>
                    </a:lnTo>
                    <a:cubicBezTo>
                      <a:pt x="326" y="474"/>
                      <a:pt x="297" y="502"/>
                      <a:pt x="297" y="531"/>
                    </a:cubicBezTo>
                    <a:cubicBezTo>
                      <a:pt x="269" y="531"/>
                      <a:pt x="234" y="559"/>
                      <a:pt x="205" y="559"/>
                    </a:cubicBezTo>
                    <a:cubicBezTo>
                      <a:pt x="177" y="559"/>
                      <a:pt x="149" y="531"/>
                      <a:pt x="149" y="531"/>
                    </a:cubicBezTo>
                    <a:cubicBezTo>
                      <a:pt x="121" y="502"/>
                      <a:pt x="121" y="474"/>
                      <a:pt x="92" y="446"/>
                    </a:cubicBezTo>
                    <a:lnTo>
                      <a:pt x="92" y="326"/>
                    </a:lnTo>
                    <a:lnTo>
                      <a:pt x="92" y="297"/>
                    </a:lnTo>
                    <a:lnTo>
                      <a:pt x="92" y="177"/>
                    </a:lnTo>
                    <a:cubicBezTo>
                      <a:pt x="121" y="149"/>
                      <a:pt x="121" y="120"/>
                      <a:pt x="149" y="92"/>
                    </a:cubicBezTo>
                    <a:close/>
                    <a:moveTo>
                      <a:pt x="205" y="0"/>
                    </a:moveTo>
                    <a:cubicBezTo>
                      <a:pt x="177" y="0"/>
                      <a:pt x="149" y="28"/>
                      <a:pt x="121" y="28"/>
                    </a:cubicBezTo>
                    <a:cubicBezTo>
                      <a:pt x="92" y="28"/>
                      <a:pt x="92" y="64"/>
                      <a:pt x="57" y="92"/>
                    </a:cubicBezTo>
                    <a:cubicBezTo>
                      <a:pt x="57" y="92"/>
                      <a:pt x="29" y="120"/>
                      <a:pt x="29" y="177"/>
                    </a:cubicBezTo>
                    <a:cubicBezTo>
                      <a:pt x="0" y="205"/>
                      <a:pt x="0" y="269"/>
                      <a:pt x="0" y="326"/>
                    </a:cubicBezTo>
                    <a:cubicBezTo>
                      <a:pt x="0" y="382"/>
                      <a:pt x="0" y="418"/>
                      <a:pt x="29" y="474"/>
                    </a:cubicBezTo>
                    <a:cubicBezTo>
                      <a:pt x="29" y="502"/>
                      <a:pt x="57" y="531"/>
                      <a:pt x="57" y="559"/>
                    </a:cubicBezTo>
                    <a:cubicBezTo>
                      <a:pt x="92" y="594"/>
                      <a:pt x="92" y="594"/>
                      <a:pt x="121" y="594"/>
                    </a:cubicBezTo>
                    <a:cubicBezTo>
                      <a:pt x="149" y="623"/>
                      <a:pt x="177" y="623"/>
                      <a:pt x="205" y="623"/>
                    </a:cubicBezTo>
                    <a:cubicBezTo>
                      <a:pt x="234" y="623"/>
                      <a:pt x="269" y="623"/>
                      <a:pt x="297" y="594"/>
                    </a:cubicBezTo>
                    <a:cubicBezTo>
                      <a:pt x="326" y="594"/>
                      <a:pt x="354" y="594"/>
                      <a:pt x="354" y="559"/>
                    </a:cubicBezTo>
                    <a:cubicBezTo>
                      <a:pt x="382" y="531"/>
                      <a:pt x="382" y="502"/>
                      <a:pt x="411" y="474"/>
                    </a:cubicBezTo>
                    <a:lnTo>
                      <a:pt x="411" y="326"/>
                    </a:lnTo>
                    <a:lnTo>
                      <a:pt x="411" y="177"/>
                    </a:lnTo>
                    <a:cubicBezTo>
                      <a:pt x="382" y="120"/>
                      <a:pt x="382" y="92"/>
                      <a:pt x="354" y="92"/>
                    </a:cubicBezTo>
                    <a:cubicBezTo>
                      <a:pt x="354" y="64"/>
                      <a:pt x="326" y="28"/>
                      <a:pt x="297" y="28"/>
                    </a:cubicBezTo>
                    <a:cubicBezTo>
                      <a:pt x="269" y="28"/>
                      <a:pt x="234"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58;p71">
                <a:extLst>
                  <a:ext uri="{FF2B5EF4-FFF2-40B4-BE49-F238E27FC236}">
                    <a16:creationId xmlns:a16="http://schemas.microsoft.com/office/drawing/2014/main" id="{1BAEFD49-AA37-7330-FB57-6A34E60458FE}"/>
                  </a:ext>
                </a:extLst>
              </p:cNvPr>
              <p:cNvSpPr/>
              <p:nvPr/>
            </p:nvSpPr>
            <p:spPr>
              <a:xfrm>
                <a:off x="5065600" y="2294100"/>
                <a:ext cx="5150" cy="2325"/>
              </a:xfrm>
              <a:custGeom>
                <a:avLst/>
                <a:gdLst/>
                <a:ahLst/>
                <a:cxnLst/>
                <a:rect l="l" t="t" r="r" b="b"/>
                <a:pathLst>
                  <a:path w="206" h="93" extrusionOk="0">
                    <a:moveTo>
                      <a:pt x="0" y="1"/>
                    </a:moveTo>
                    <a:lnTo>
                      <a:pt x="0" y="93"/>
                    </a:lnTo>
                    <a:lnTo>
                      <a:pt x="206" y="9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9;p71">
                <a:extLst>
                  <a:ext uri="{FF2B5EF4-FFF2-40B4-BE49-F238E27FC236}">
                    <a16:creationId xmlns:a16="http://schemas.microsoft.com/office/drawing/2014/main" id="{67F72769-22AD-B3E8-B7EF-CD9911C197CF}"/>
                  </a:ext>
                </a:extLst>
              </p:cNvPr>
              <p:cNvSpPr/>
              <p:nvPr/>
            </p:nvSpPr>
            <p:spPr>
              <a:xfrm>
                <a:off x="5077450" y="2292675"/>
                <a:ext cx="10275" cy="5875"/>
              </a:xfrm>
              <a:custGeom>
                <a:avLst/>
                <a:gdLst/>
                <a:ahLst/>
                <a:cxnLst/>
                <a:rect l="l" t="t" r="r" b="b"/>
                <a:pathLst>
                  <a:path w="411" h="235" extrusionOk="0">
                    <a:moveTo>
                      <a:pt x="0" y="1"/>
                    </a:moveTo>
                    <a:lnTo>
                      <a:pt x="0" y="58"/>
                    </a:lnTo>
                    <a:lnTo>
                      <a:pt x="411" y="58"/>
                    </a:lnTo>
                    <a:lnTo>
                      <a:pt x="411" y="1"/>
                    </a:lnTo>
                    <a:close/>
                    <a:moveTo>
                      <a:pt x="0" y="178"/>
                    </a:moveTo>
                    <a:lnTo>
                      <a:pt x="0" y="234"/>
                    </a:lnTo>
                    <a:lnTo>
                      <a:pt x="411" y="234"/>
                    </a:lnTo>
                    <a:lnTo>
                      <a:pt x="411" y="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0;p71">
                <a:extLst>
                  <a:ext uri="{FF2B5EF4-FFF2-40B4-BE49-F238E27FC236}">
                    <a16:creationId xmlns:a16="http://schemas.microsoft.com/office/drawing/2014/main" id="{18194E02-8131-0CCF-1451-7C1E341C7A41}"/>
                  </a:ext>
                </a:extLst>
              </p:cNvPr>
              <p:cNvSpPr/>
              <p:nvPr/>
            </p:nvSpPr>
            <p:spPr>
              <a:xfrm>
                <a:off x="5090700" y="2290400"/>
                <a:ext cx="10300" cy="10450"/>
              </a:xfrm>
              <a:custGeom>
                <a:avLst/>
                <a:gdLst/>
                <a:ahLst/>
                <a:cxnLst/>
                <a:rect l="l" t="t" r="r" b="b"/>
                <a:pathLst>
                  <a:path w="412" h="418" extrusionOk="0">
                    <a:moveTo>
                      <a:pt x="1" y="0"/>
                    </a:moveTo>
                    <a:lnTo>
                      <a:pt x="1" y="64"/>
                    </a:lnTo>
                    <a:lnTo>
                      <a:pt x="355" y="205"/>
                    </a:lnTo>
                    <a:lnTo>
                      <a:pt x="1" y="354"/>
                    </a:lnTo>
                    <a:lnTo>
                      <a:pt x="1" y="417"/>
                    </a:lnTo>
                    <a:lnTo>
                      <a:pt x="411" y="269"/>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61;p71">
                <a:extLst>
                  <a:ext uri="{FF2B5EF4-FFF2-40B4-BE49-F238E27FC236}">
                    <a16:creationId xmlns:a16="http://schemas.microsoft.com/office/drawing/2014/main" id="{EDA539FC-BCDC-3BAA-7E8E-18A2E923A4C3}"/>
                  </a:ext>
                </a:extLst>
              </p:cNvPr>
              <p:cNvSpPr/>
              <p:nvPr/>
            </p:nvSpPr>
            <p:spPr>
              <a:xfrm>
                <a:off x="5103975" y="2290400"/>
                <a:ext cx="10275" cy="10450"/>
              </a:xfrm>
              <a:custGeom>
                <a:avLst/>
                <a:gdLst/>
                <a:ahLst/>
                <a:cxnLst/>
                <a:rect l="l" t="t" r="r" b="b"/>
                <a:pathLst>
                  <a:path w="411" h="418" extrusionOk="0">
                    <a:moveTo>
                      <a:pt x="1" y="0"/>
                    </a:moveTo>
                    <a:lnTo>
                      <a:pt x="1" y="64"/>
                    </a:lnTo>
                    <a:lnTo>
                      <a:pt x="354" y="205"/>
                    </a:lnTo>
                    <a:lnTo>
                      <a:pt x="1" y="354"/>
                    </a:lnTo>
                    <a:lnTo>
                      <a:pt x="1" y="417"/>
                    </a:lnTo>
                    <a:lnTo>
                      <a:pt x="411" y="269"/>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62;p71">
                <a:extLst>
                  <a:ext uri="{FF2B5EF4-FFF2-40B4-BE49-F238E27FC236}">
                    <a16:creationId xmlns:a16="http://schemas.microsoft.com/office/drawing/2014/main" id="{2265C123-50CF-CB43-044D-39836EB32A72}"/>
                  </a:ext>
                </a:extLst>
              </p:cNvPr>
              <p:cNvSpPr/>
              <p:nvPr/>
            </p:nvSpPr>
            <p:spPr>
              <a:xfrm>
                <a:off x="5116350" y="2285250"/>
                <a:ext cx="6050" cy="19125"/>
              </a:xfrm>
              <a:custGeom>
                <a:avLst/>
                <a:gdLst/>
                <a:ahLst/>
                <a:cxnLst/>
                <a:rect l="l" t="t" r="r" b="b"/>
                <a:pathLst>
                  <a:path w="242" h="765" extrusionOk="0">
                    <a:moveTo>
                      <a:pt x="1" y="1"/>
                    </a:moveTo>
                    <a:lnTo>
                      <a:pt x="1" y="57"/>
                    </a:lnTo>
                    <a:lnTo>
                      <a:pt x="64" y="57"/>
                    </a:lnTo>
                    <a:lnTo>
                      <a:pt x="93" y="93"/>
                    </a:lnTo>
                    <a:lnTo>
                      <a:pt x="93" y="121"/>
                    </a:lnTo>
                    <a:lnTo>
                      <a:pt x="93" y="298"/>
                    </a:lnTo>
                    <a:cubicBezTo>
                      <a:pt x="93" y="326"/>
                      <a:pt x="93" y="326"/>
                      <a:pt x="121" y="355"/>
                    </a:cubicBezTo>
                    <a:lnTo>
                      <a:pt x="149" y="383"/>
                    </a:lnTo>
                    <a:lnTo>
                      <a:pt x="178" y="383"/>
                    </a:lnTo>
                    <a:cubicBezTo>
                      <a:pt x="149" y="383"/>
                      <a:pt x="121" y="411"/>
                      <a:pt x="121" y="411"/>
                    </a:cubicBezTo>
                    <a:cubicBezTo>
                      <a:pt x="121" y="447"/>
                      <a:pt x="93" y="447"/>
                      <a:pt x="93" y="475"/>
                    </a:cubicBezTo>
                    <a:lnTo>
                      <a:pt x="93" y="680"/>
                    </a:lnTo>
                    <a:lnTo>
                      <a:pt x="93" y="708"/>
                    </a:lnTo>
                    <a:lnTo>
                      <a:pt x="1" y="708"/>
                    </a:lnTo>
                    <a:lnTo>
                      <a:pt x="1" y="765"/>
                    </a:lnTo>
                    <a:lnTo>
                      <a:pt x="64" y="765"/>
                    </a:lnTo>
                    <a:cubicBezTo>
                      <a:pt x="93" y="765"/>
                      <a:pt x="93" y="765"/>
                      <a:pt x="121" y="737"/>
                    </a:cubicBezTo>
                    <a:cubicBezTo>
                      <a:pt x="121" y="737"/>
                      <a:pt x="149" y="737"/>
                      <a:pt x="149" y="708"/>
                    </a:cubicBezTo>
                    <a:lnTo>
                      <a:pt x="149" y="652"/>
                    </a:lnTo>
                    <a:lnTo>
                      <a:pt x="149" y="475"/>
                    </a:lnTo>
                    <a:lnTo>
                      <a:pt x="178" y="447"/>
                    </a:lnTo>
                    <a:lnTo>
                      <a:pt x="213" y="447"/>
                    </a:lnTo>
                    <a:cubicBezTo>
                      <a:pt x="213" y="411"/>
                      <a:pt x="213" y="411"/>
                      <a:pt x="241" y="411"/>
                    </a:cubicBezTo>
                    <a:lnTo>
                      <a:pt x="241" y="355"/>
                    </a:lnTo>
                    <a:lnTo>
                      <a:pt x="213" y="355"/>
                    </a:lnTo>
                    <a:cubicBezTo>
                      <a:pt x="178" y="355"/>
                      <a:pt x="178" y="355"/>
                      <a:pt x="178" y="326"/>
                    </a:cubicBezTo>
                    <a:cubicBezTo>
                      <a:pt x="178" y="326"/>
                      <a:pt x="149" y="326"/>
                      <a:pt x="149" y="298"/>
                    </a:cubicBezTo>
                    <a:lnTo>
                      <a:pt x="149" y="121"/>
                    </a:lnTo>
                    <a:lnTo>
                      <a:pt x="149" y="57"/>
                    </a:lnTo>
                    <a:lnTo>
                      <a:pt x="121" y="29"/>
                    </a:lnTo>
                    <a:cubicBezTo>
                      <a:pt x="93" y="29"/>
                      <a:pt x="93" y="29"/>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63;p71">
                <a:extLst>
                  <a:ext uri="{FF2B5EF4-FFF2-40B4-BE49-F238E27FC236}">
                    <a16:creationId xmlns:a16="http://schemas.microsoft.com/office/drawing/2014/main" id="{8E0500CF-188A-1A19-7465-CF59E5C782DE}"/>
                  </a:ext>
                </a:extLst>
              </p:cNvPr>
              <p:cNvSpPr/>
              <p:nvPr/>
            </p:nvSpPr>
            <p:spPr>
              <a:xfrm>
                <a:off x="5128925" y="2285250"/>
                <a:ext cx="4425" cy="19125"/>
              </a:xfrm>
              <a:custGeom>
                <a:avLst/>
                <a:gdLst/>
                <a:ahLst/>
                <a:cxnLst/>
                <a:rect l="l" t="t" r="r" b="b"/>
                <a:pathLst>
                  <a:path w="177" h="765" extrusionOk="0">
                    <a:moveTo>
                      <a:pt x="0" y="1"/>
                    </a:moveTo>
                    <a:cubicBezTo>
                      <a:pt x="0" y="57"/>
                      <a:pt x="28" y="93"/>
                      <a:pt x="64" y="121"/>
                    </a:cubicBezTo>
                    <a:cubicBezTo>
                      <a:pt x="64" y="178"/>
                      <a:pt x="92" y="206"/>
                      <a:pt x="92" y="270"/>
                    </a:cubicBezTo>
                    <a:cubicBezTo>
                      <a:pt x="120" y="298"/>
                      <a:pt x="120" y="355"/>
                      <a:pt x="120" y="383"/>
                    </a:cubicBezTo>
                    <a:cubicBezTo>
                      <a:pt x="120" y="447"/>
                      <a:pt x="120" y="475"/>
                      <a:pt x="92" y="531"/>
                    </a:cubicBezTo>
                    <a:cubicBezTo>
                      <a:pt x="92" y="560"/>
                      <a:pt x="64" y="623"/>
                      <a:pt x="64" y="652"/>
                    </a:cubicBezTo>
                    <a:cubicBezTo>
                      <a:pt x="28" y="708"/>
                      <a:pt x="0" y="737"/>
                      <a:pt x="0" y="765"/>
                    </a:cubicBezTo>
                    <a:lnTo>
                      <a:pt x="28" y="765"/>
                    </a:lnTo>
                    <a:cubicBezTo>
                      <a:pt x="92" y="708"/>
                      <a:pt x="120" y="652"/>
                      <a:pt x="149" y="588"/>
                    </a:cubicBezTo>
                    <a:cubicBezTo>
                      <a:pt x="177" y="531"/>
                      <a:pt x="177" y="475"/>
                      <a:pt x="177" y="383"/>
                    </a:cubicBezTo>
                    <a:cubicBezTo>
                      <a:pt x="177" y="326"/>
                      <a:pt x="177" y="270"/>
                      <a:pt x="149" y="178"/>
                    </a:cubicBezTo>
                    <a:cubicBezTo>
                      <a:pt x="120" y="121"/>
                      <a:pt x="92" y="57"/>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664;p71">
                <a:extLst>
                  <a:ext uri="{FF2B5EF4-FFF2-40B4-BE49-F238E27FC236}">
                    <a16:creationId xmlns:a16="http://schemas.microsoft.com/office/drawing/2014/main" id="{7B2E5B00-6002-21AE-9ECB-D87B3A775156}"/>
                  </a:ext>
                </a:extLst>
              </p:cNvPr>
              <p:cNvSpPr/>
              <p:nvPr/>
            </p:nvSpPr>
            <p:spPr>
              <a:xfrm>
                <a:off x="5028800" y="2316200"/>
                <a:ext cx="5175" cy="19125"/>
              </a:xfrm>
              <a:custGeom>
                <a:avLst/>
                <a:gdLst/>
                <a:ahLst/>
                <a:cxnLst/>
                <a:rect l="l" t="t" r="r" b="b"/>
                <a:pathLst>
                  <a:path w="207" h="765" extrusionOk="0">
                    <a:moveTo>
                      <a:pt x="142" y="1"/>
                    </a:moveTo>
                    <a:lnTo>
                      <a:pt x="114" y="29"/>
                    </a:lnTo>
                    <a:cubicBezTo>
                      <a:pt x="86" y="29"/>
                      <a:pt x="86" y="29"/>
                      <a:pt x="86" y="57"/>
                    </a:cubicBezTo>
                    <a:cubicBezTo>
                      <a:pt x="58" y="57"/>
                      <a:pt x="58" y="93"/>
                      <a:pt x="58" y="121"/>
                    </a:cubicBezTo>
                    <a:lnTo>
                      <a:pt x="58" y="298"/>
                    </a:lnTo>
                    <a:lnTo>
                      <a:pt x="58" y="326"/>
                    </a:lnTo>
                    <a:cubicBezTo>
                      <a:pt x="58" y="326"/>
                      <a:pt x="29" y="326"/>
                      <a:pt x="29" y="355"/>
                    </a:cubicBezTo>
                    <a:lnTo>
                      <a:pt x="1" y="355"/>
                    </a:lnTo>
                    <a:lnTo>
                      <a:pt x="1" y="411"/>
                    </a:lnTo>
                    <a:lnTo>
                      <a:pt x="29" y="411"/>
                    </a:lnTo>
                    <a:lnTo>
                      <a:pt x="58" y="447"/>
                    </a:lnTo>
                    <a:lnTo>
                      <a:pt x="58" y="475"/>
                    </a:lnTo>
                    <a:lnTo>
                      <a:pt x="58" y="652"/>
                    </a:lnTo>
                    <a:cubicBezTo>
                      <a:pt x="58" y="680"/>
                      <a:pt x="58" y="680"/>
                      <a:pt x="86" y="708"/>
                    </a:cubicBezTo>
                    <a:cubicBezTo>
                      <a:pt x="86" y="708"/>
                      <a:pt x="86" y="737"/>
                      <a:pt x="114" y="737"/>
                    </a:cubicBezTo>
                    <a:lnTo>
                      <a:pt x="142" y="765"/>
                    </a:lnTo>
                    <a:lnTo>
                      <a:pt x="206" y="765"/>
                    </a:lnTo>
                    <a:lnTo>
                      <a:pt x="206" y="708"/>
                    </a:lnTo>
                    <a:lnTo>
                      <a:pt x="142" y="708"/>
                    </a:lnTo>
                    <a:lnTo>
                      <a:pt x="142" y="652"/>
                    </a:lnTo>
                    <a:lnTo>
                      <a:pt x="114" y="475"/>
                    </a:lnTo>
                    <a:lnTo>
                      <a:pt x="114" y="411"/>
                    </a:lnTo>
                    <a:lnTo>
                      <a:pt x="86" y="383"/>
                    </a:lnTo>
                    <a:lnTo>
                      <a:pt x="29" y="383"/>
                    </a:lnTo>
                    <a:cubicBezTo>
                      <a:pt x="86" y="383"/>
                      <a:pt x="86" y="383"/>
                      <a:pt x="114" y="355"/>
                    </a:cubicBezTo>
                    <a:lnTo>
                      <a:pt x="114" y="298"/>
                    </a:lnTo>
                    <a:lnTo>
                      <a:pt x="142" y="93"/>
                    </a:lnTo>
                    <a:lnTo>
                      <a:pt x="142" y="57"/>
                    </a:lnTo>
                    <a:lnTo>
                      <a:pt x="206" y="57"/>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665;p71">
                <a:extLst>
                  <a:ext uri="{FF2B5EF4-FFF2-40B4-BE49-F238E27FC236}">
                    <a16:creationId xmlns:a16="http://schemas.microsoft.com/office/drawing/2014/main" id="{472E8CC1-B92A-A68D-F2F6-CA49772C7015}"/>
                  </a:ext>
                </a:extLst>
              </p:cNvPr>
              <p:cNvSpPr/>
              <p:nvPr/>
            </p:nvSpPr>
            <p:spPr>
              <a:xfrm>
                <a:off x="5041200" y="2316200"/>
                <a:ext cx="5325" cy="19125"/>
              </a:xfrm>
              <a:custGeom>
                <a:avLst/>
                <a:gdLst/>
                <a:ahLst/>
                <a:cxnLst/>
                <a:rect l="l" t="t" r="r" b="b"/>
                <a:pathLst>
                  <a:path w="213" h="765" extrusionOk="0">
                    <a:moveTo>
                      <a:pt x="149" y="1"/>
                    </a:moveTo>
                    <a:cubicBezTo>
                      <a:pt x="92" y="57"/>
                      <a:pt x="64" y="121"/>
                      <a:pt x="35" y="178"/>
                    </a:cubicBezTo>
                    <a:cubicBezTo>
                      <a:pt x="0" y="234"/>
                      <a:pt x="0" y="326"/>
                      <a:pt x="0" y="383"/>
                    </a:cubicBezTo>
                    <a:cubicBezTo>
                      <a:pt x="0" y="447"/>
                      <a:pt x="0" y="531"/>
                      <a:pt x="35" y="588"/>
                    </a:cubicBezTo>
                    <a:cubicBezTo>
                      <a:pt x="64" y="652"/>
                      <a:pt x="92" y="708"/>
                      <a:pt x="149" y="765"/>
                    </a:cubicBezTo>
                    <a:lnTo>
                      <a:pt x="212" y="765"/>
                    </a:lnTo>
                    <a:cubicBezTo>
                      <a:pt x="177" y="737"/>
                      <a:pt x="149" y="680"/>
                      <a:pt x="120" y="652"/>
                    </a:cubicBezTo>
                    <a:cubicBezTo>
                      <a:pt x="120" y="588"/>
                      <a:pt x="92" y="560"/>
                      <a:pt x="92" y="503"/>
                    </a:cubicBezTo>
                    <a:cubicBezTo>
                      <a:pt x="92" y="475"/>
                      <a:pt x="64" y="411"/>
                      <a:pt x="64" y="383"/>
                    </a:cubicBezTo>
                    <a:cubicBezTo>
                      <a:pt x="64" y="326"/>
                      <a:pt x="92" y="298"/>
                      <a:pt x="92" y="234"/>
                    </a:cubicBezTo>
                    <a:cubicBezTo>
                      <a:pt x="92" y="206"/>
                      <a:pt x="120" y="149"/>
                      <a:pt x="120" y="121"/>
                    </a:cubicBezTo>
                    <a:cubicBezTo>
                      <a:pt x="149" y="57"/>
                      <a:pt x="177" y="29"/>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666;p71">
                <a:extLst>
                  <a:ext uri="{FF2B5EF4-FFF2-40B4-BE49-F238E27FC236}">
                    <a16:creationId xmlns:a16="http://schemas.microsoft.com/office/drawing/2014/main" id="{A0676DE7-3617-62EC-4877-CE8268B8A909}"/>
                  </a:ext>
                </a:extLst>
              </p:cNvPr>
              <p:cNvSpPr/>
              <p:nvPr/>
            </p:nvSpPr>
            <p:spPr>
              <a:xfrm>
                <a:off x="5048625" y="2321350"/>
                <a:ext cx="9575" cy="10450"/>
              </a:xfrm>
              <a:custGeom>
                <a:avLst/>
                <a:gdLst/>
                <a:ahLst/>
                <a:cxnLst/>
                <a:rect l="l" t="t" r="r" b="b"/>
                <a:pathLst>
                  <a:path w="383" h="418" extrusionOk="0">
                    <a:moveTo>
                      <a:pt x="382" y="0"/>
                    </a:moveTo>
                    <a:lnTo>
                      <a:pt x="0" y="177"/>
                    </a:lnTo>
                    <a:lnTo>
                      <a:pt x="0" y="241"/>
                    </a:lnTo>
                    <a:lnTo>
                      <a:pt x="382" y="417"/>
                    </a:lnTo>
                    <a:lnTo>
                      <a:pt x="382" y="354"/>
                    </a:lnTo>
                    <a:lnTo>
                      <a:pt x="57" y="205"/>
                    </a:lnTo>
                    <a:lnTo>
                      <a:pt x="382" y="64"/>
                    </a:lnTo>
                    <a:lnTo>
                      <a:pt x="3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667;p71">
                <a:extLst>
                  <a:ext uri="{FF2B5EF4-FFF2-40B4-BE49-F238E27FC236}">
                    <a16:creationId xmlns:a16="http://schemas.microsoft.com/office/drawing/2014/main" id="{99527253-75FF-449B-A605-B12D2CCFB25F}"/>
                  </a:ext>
                </a:extLst>
              </p:cNvPr>
              <p:cNvSpPr/>
              <p:nvPr/>
            </p:nvSpPr>
            <p:spPr>
              <a:xfrm>
                <a:off x="5061875" y="2316925"/>
                <a:ext cx="8875" cy="14875"/>
              </a:xfrm>
              <a:custGeom>
                <a:avLst/>
                <a:gdLst/>
                <a:ahLst/>
                <a:cxnLst/>
                <a:rect l="l" t="t" r="r" b="b"/>
                <a:pathLst>
                  <a:path w="355" h="595" extrusionOk="0">
                    <a:moveTo>
                      <a:pt x="178" y="0"/>
                    </a:moveTo>
                    <a:cubicBezTo>
                      <a:pt x="178" y="28"/>
                      <a:pt x="149" y="28"/>
                      <a:pt x="121" y="64"/>
                    </a:cubicBezTo>
                    <a:lnTo>
                      <a:pt x="57" y="64"/>
                    </a:lnTo>
                    <a:cubicBezTo>
                      <a:pt x="29" y="92"/>
                      <a:pt x="29" y="92"/>
                      <a:pt x="1" y="92"/>
                    </a:cubicBezTo>
                    <a:lnTo>
                      <a:pt x="1" y="120"/>
                    </a:lnTo>
                    <a:lnTo>
                      <a:pt x="149" y="120"/>
                    </a:lnTo>
                    <a:lnTo>
                      <a:pt x="149" y="531"/>
                    </a:lnTo>
                    <a:lnTo>
                      <a:pt x="1" y="531"/>
                    </a:lnTo>
                    <a:lnTo>
                      <a:pt x="1" y="594"/>
                    </a:lnTo>
                    <a:lnTo>
                      <a:pt x="355" y="594"/>
                    </a:lnTo>
                    <a:lnTo>
                      <a:pt x="355" y="531"/>
                    </a:lnTo>
                    <a:lnTo>
                      <a:pt x="206" y="531"/>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668;p71">
                <a:extLst>
                  <a:ext uri="{FF2B5EF4-FFF2-40B4-BE49-F238E27FC236}">
                    <a16:creationId xmlns:a16="http://schemas.microsoft.com/office/drawing/2014/main" id="{C8E3B776-20FD-818A-84CD-15B2604B9D22}"/>
                  </a:ext>
                </a:extLst>
              </p:cNvPr>
              <p:cNvSpPr/>
              <p:nvPr/>
            </p:nvSpPr>
            <p:spPr>
              <a:xfrm>
                <a:off x="5076550" y="2316925"/>
                <a:ext cx="10475" cy="15575"/>
              </a:xfrm>
              <a:custGeom>
                <a:avLst/>
                <a:gdLst/>
                <a:ahLst/>
                <a:cxnLst/>
                <a:rect l="l" t="t" r="r" b="b"/>
                <a:pathLst>
                  <a:path w="419" h="623" extrusionOk="0">
                    <a:moveTo>
                      <a:pt x="213" y="64"/>
                    </a:moveTo>
                    <a:cubicBezTo>
                      <a:pt x="242" y="64"/>
                      <a:pt x="270" y="92"/>
                      <a:pt x="298" y="92"/>
                    </a:cubicBezTo>
                    <a:cubicBezTo>
                      <a:pt x="298" y="120"/>
                      <a:pt x="326" y="120"/>
                      <a:pt x="326" y="177"/>
                    </a:cubicBezTo>
                    <a:lnTo>
                      <a:pt x="326" y="297"/>
                    </a:lnTo>
                    <a:lnTo>
                      <a:pt x="326" y="326"/>
                    </a:lnTo>
                    <a:lnTo>
                      <a:pt x="326" y="446"/>
                    </a:lnTo>
                    <a:cubicBezTo>
                      <a:pt x="326" y="474"/>
                      <a:pt x="298" y="502"/>
                      <a:pt x="298" y="531"/>
                    </a:cubicBezTo>
                    <a:lnTo>
                      <a:pt x="150" y="531"/>
                    </a:lnTo>
                    <a:cubicBezTo>
                      <a:pt x="121" y="502"/>
                      <a:pt x="121" y="474"/>
                      <a:pt x="93" y="446"/>
                    </a:cubicBezTo>
                    <a:lnTo>
                      <a:pt x="93" y="326"/>
                    </a:lnTo>
                    <a:lnTo>
                      <a:pt x="93" y="297"/>
                    </a:lnTo>
                    <a:lnTo>
                      <a:pt x="93" y="177"/>
                    </a:lnTo>
                    <a:cubicBezTo>
                      <a:pt x="121" y="120"/>
                      <a:pt x="121" y="120"/>
                      <a:pt x="150" y="92"/>
                    </a:cubicBezTo>
                    <a:cubicBezTo>
                      <a:pt x="150" y="92"/>
                      <a:pt x="178" y="64"/>
                      <a:pt x="213" y="64"/>
                    </a:cubicBezTo>
                    <a:close/>
                    <a:moveTo>
                      <a:pt x="213" y="0"/>
                    </a:moveTo>
                    <a:cubicBezTo>
                      <a:pt x="178" y="0"/>
                      <a:pt x="150" y="0"/>
                      <a:pt x="121" y="28"/>
                    </a:cubicBezTo>
                    <a:cubicBezTo>
                      <a:pt x="121" y="28"/>
                      <a:pt x="93" y="28"/>
                      <a:pt x="65" y="64"/>
                    </a:cubicBezTo>
                    <a:cubicBezTo>
                      <a:pt x="65" y="92"/>
                      <a:pt x="36" y="120"/>
                      <a:pt x="36" y="149"/>
                    </a:cubicBezTo>
                    <a:cubicBezTo>
                      <a:pt x="36" y="205"/>
                      <a:pt x="1" y="241"/>
                      <a:pt x="1" y="297"/>
                    </a:cubicBezTo>
                    <a:cubicBezTo>
                      <a:pt x="1" y="354"/>
                      <a:pt x="36" y="418"/>
                      <a:pt x="36" y="446"/>
                    </a:cubicBezTo>
                    <a:cubicBezTo>
                      <a:pt x="36" y="502"/>
                      <a:pt x="65" y="531"/>
                      <a:pt x="65" y="531"/>
                    </a:cubicBezTo>
                    <a:cubicBezTo>
                      <a:pt x="93" y="559"/>
                      <a:pt x="121" y="594"/>
                      <a:pt x="121" y="594"/>
                    </a:cubicBezTo>
                    <a:cubicBezTo>
                      <a:pt x="150" y="594"/>
                      <a:pt x="178" y="623"/>
                      <a:pt x="213" y="623"/>
                    </a:cubicBezTo>
                    <a:cubicBezTo>
                      <a:pt x="242" y="623"/>
                      <a:pt x="270" y="594"/>
                      <a:pt x="298" y="594"/>
                    </a:cubicBezTo>
                    <a:cubicBezTo>
                      <a:pt x="326" y="594"/>
                      <a:pt x="355" y="559"/>
                      <a:pt x="355" y="531"/>
                    </a:cubicBezTo>
                    <a:cubicBezTo>
                      <a:pt x="390" y="531"/>
                      <a:pt x="390" y="502"/>
                      <a:pt x="418" y="446"/>
                    </a:cubicBezTo>
                    <a:lnTo>
                      <a:pt x="418" y="297"/>
                    </a:lnTo>
                    <a:lnTo>
                      <a:pt x="418" y="149"/>
                    </a:lnTo>
                    <a:cubicBezTo>
                      <a:pt x="390" y="120"/>
                      <a:pt x="390" y="92"/>
                      <a:pt x="355" y="64"/>
                    </a:cubicBezTo>
                    <a:cubicBezTo>
                      <a:pt x="355" y="28"/>
                      <a:pt x="326" y="28"/>
                      <a:pt x="298" y="28"/>
                    </a:cubicBezTo>
                    <a:cubicBezTo>
                      <a:pt x="270" y="0"/>
                      <a:pt x="242"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669;p71">
                <a:extLst>
                  <a:ext uri="{FF2B5EF4-FFF2-40B4-BE49-F238E27FC236}">
                    <a16:creationId xmlns:a16="http://schemas.microsoft.com/office/drawing/2014/main" id="{92A6678F-3840-B6AA-E7FF-1CB3E984A562}"/>
                  </a:ext>
                </a:extLst>
              </p:cNvPr>
              <p:cNvSpPr/>
              <p:nvPr/>
            </p:nvSpPr>
            <p:spPr>
              <a:xfrm>
                <a:off x="5089125" y="2316925"/>
                <a:ext cx="10450" cy="15575"/>
              </a:xfrm>
              <a:custGeom>
                <a:avLst/>
                <a:gdLst/>
                <a:ahLst/>
                <a:cxnLst/>
                <a:rect l="l" t="t" r="r" b="b"/>
                <a:pathLst>
                  <a:path w="418" h="623" extrusionOk="0">
                    <a:moveTo>
                      <a:pt x="205" y="64"/>
                    </a:moveTo>
                    <a:cubicBezTo>
                      <a:pt x="241" y="64"/>
                      <a:pt x="269" y="92"/>
                      <a:pt x="269" y="92"/>
                    </a:cubicBezTo>
                    <a:cubicBezTo>
                      <a:pt x="297" y="120"/>
                      <a:pt x="297" y="120"/>
                      <a:pt x="326" y="177"/>
                    </a:cubicBezTo>
                    <a:lnTo>
                      <a:pt x="326" y="297"/>
                    </a:lnTo>
                    <a:lnTo>
                      <a:pt x="326" y="326"/>
                    </a:lnTo>
                    <a:lnTo>
                      <a:pt x="326" y="446"/>
                    </a:lnTo>
                    <a:cubicBezTo>
                      <a:pt x="297" y="474"/>
                      <a:pt x="297" y="502"/>
                      <a:pt x="269" y="531"/>
                    </a:cubicBezTo>
                    <a:lnTo>
                      <a:pt x="121" y="531"/>
                    </a:lnTo>
                    <a:cubicBezTo>
                      <a:pt x="121" y="502"/>
                      <a:pt x="92" y="474"/>
                      <a:pt x="92" y="446"/>
                    </a:cubicBezTo>
                    <a:lnTo>
                      <a:pt x="92" y="326"/>
                    </a:lnTo>
                    <a:lnTo>
                      <a:pt x="92" y="297"/>
                    </a:lnTo>
                    <a:lnTo>
                      <a:pt x="92" y="177"/>
                    </a:lnTo>
                    <a:cubicBezTo>
                      <a:pt x="92" y="120"/>
                      <a:pt x="121" y="120"/>
                      <a:pt x="121" y="92"/>
                    </a:cubicBezTo>
                    <a:cubicBezTo>
                      <a:pt x="149" y="92"/>
                      <a:pt x="177" y="64"/>
                      <a:pt x="205" y="64"/>
                    </a:cubicBezTo>
                    <a:close/>
                    <a:moveTo>
                      <a:pt x="205" y="0"/>
                    </a:moveTo>
                    <a:cubicBezTo>
                      <a:pt x="177" y="0"/>
                      <a:pt x="149" y="0"/>
                      <a:pt x="121" y="28"/>
                    </a:cubicBezTo>
                    <a:cubicBezTo>
                      <a:pt x="92" y="28"/>
                      <a:pt x="64" y="28"/>
                      <a:pt x="64" y="64"/>
                    </a:cubicBezTo>
                    <a:cubicBezTo>
                      <a:pt x="29" y="92"/>
                      <a:pt x="29" y="120"/>
                      <a:pt x="0" y="149"/>
                    </a:cubicBezTo>
                    <a:lnTo>
                      <a:pt x="0" y="297"/>
                    </a:lnTo>
                    <a:lnTo>
                      <a:pt x="0" y="446"/>
                    </a:lnTo>
                    <a:cubicBezTo>
                      <a:pt x="29" y="502"/>
                      <a:pt x="29" y="531"/>
                      <a:pt x="64" y="531"/>
                    </a:cubicBezTo>
                    <a:cubicBezTo>
                      <a:pt x="64" y="559"/>
                      <a:pt x="92" y="594"/>
                      <a:pt x="121" y="594"/>
                    </a:cubicBezTo>
                    <a:cubicBezTo>
                      <a:pt x="149" y="594"/>
                      <a:pt x="177" y="623"/>
                      <a:pt x="205" y="623"/>
                    </a:cubicBezTo>
                    <a:cubicBezTo>
                      <a:pt x="241" y="623"/>
                      <a:pt x="269" y="594"/>
                      <a:pt x="297" y="594"/>
                    </a:cubicBezTo>
                    <a:cubicBezTo>
                      <a:pt x="297" y="594"/>
                      <a:pt x="326" y="559"/>
                      <a:pt x="354" y="531"/>
                    </a:cubicBezTo>
                    <a:cubicBezTo>
                      <a:pt x="354" y="531"/>
                      <a:pt x="382" y="502"/>
                      <a:pt x="382" y="446"/>
                    </a:cubicBezTo>
                    <a:cubicBezTo>
                      <a:pt x="382" y="418"/>
                      <a:pt x="418" y="354"/>
                      <a:pt x="418" y="297"/>
                    </a:cubicBezTo>
                    <a:cubicBezTo>
                      <a:pt x="418" y="241"/>
                      <a:pt x="382" y="205"/>
                      <a:pt x="382" y="149"/>
                    </a:cubicBezTo>
                    <a:cubicBezTo>
                      <a:pt x="382" y="120"/>
                      <a:pt x="354" y="92"/>
                      <a:pt x="354" y="64"/>
                    </a:cubicBezTo>
                    <a:cubicBezTo>
                      <a:pt x="326" y="28"/>
                      <a:pt x="297" y="28"/>
                      <a:pt x="297" y="28"/>
                    </a:cubicBezTo>
                    <a:cubicBezTo>
                      <a:pt x="269" y="0"/>
                      <a:pt x="24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670;p71">
                <a:extLst>
                  <a:ext uri="{FF2B5EF4-FFF2-40B4-BE49-F238E27FC236}">
                    <a16:creationId xmlns:a16="http://schemas.microsoft.com/office/drawing/2014/main" id="{72CA8905-19C4-A1E9-6C96-F9A65B8E6C28}"/>
                  </a:ext>
                </a:extLst>
              </p:cNvPr>
              <p:cNvSpPr/>
              <p:nvPr/>
            </p:nvSpPr>
            <p:spPr>
              <a:xfrm>
                <a:off x="5106100" y="2316925"/>
                <a:ext cx="8875" cy="14875"/>
              </a:xfrm>
              <a:custGeom>
                <a:avLst/>
                <a:gdLst/>
                <a:ahLst/>
                <a:cxnLst/>
                <a:rect l="l" t="t" r="r" b="b"/>
                <a:pathLst>
                  <a:path w="355" h="595" extrusionOk="0">
                    <a:moveTo>
                      <a:pt x="177" y="0"/>
                    </a:moveTo>
                    <a:cubicBezTo>
                      <a:pt x="177" y="28"/>
                      <a:pt x="149" y="28"/>
                      <a:pt x="121" y="64"/>
                    </a:cubicBezTo>
                    <a:lnTo>
                      <a:pt x="57" y="64"/>
                    </a:lnTo>
                    <a:cubicBezTo>
                      <a:pt x="29" y="92"/>
                      <a:pt x="29" y="92"/>
                      <a:pt x="0" y="92"/>
                    </a:cubicBezTo>
                    <a:lnTo>
                      <a:pt x="0" y="120"/>
                    </a:lnTo>
                    <a:lnTo>
                      <a:pt x="149" y="120"/>
                    </a:lnTo>
                    <a:lnTo>
                      <a:pt x="149" y="531"/>
                    </a:lnTo>
                    <a:lnTo>
                      <a:pt x="0" y="531"/>
                    </a:lnTo>
                    <a:lnTo>
                      <a:pt x="0" y="594"/>
                    </a:lnTo>
                    <a:lnTo>
                      <a:pt x="354" y="594"/>
                    </a:lnTo>
                    <a:lnTo>
                      <a:pt x="354" y="531"/>
                    </a:lnTo>
                    <a:lnTo>
                      <a:pt x="206" y="531"/>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671;p71">
                <a:extLst>
                  <a:ext uri="{FF2B5EF4-FFF2-40B4-BE49-F238E27FC236}">
                    <a16:creationId xmlns:a16="http://schemas.microsoft.com/office/drawing/2014/main" id="{7BB05577-655F-9DBD-44D8-E18011D93717}"/>
                  </a:ext>
                </a:extLst>
              </p:cNvPr>
              <p:cNvSpPr/>
              <p:nvPr/>
            </p:nvSpPr>
            <p:spPr>
              <a:xfrm>
                <a:off x="5120775" y="2316925"/>
                <a:ext cx="10450" cy="15575"/>
              </a:xfrm>
              <a:custGeom>
                <a:avLst/>
                <a:gdLst/>
                <a:ahLst/>
                <a:cxnLst/>
                <a:rect l="l" t="t" r="r" b="b"/>
                <a:pathLst>
                  <a:path w="418" h="623" extrusionOk="0">
                    <a:moveTo>
                      <a:pt x="213" y="64"/>
                    </a:moveTo>
                    <a:cubicBezTo>
                      <a:pt x="241" y="64"/>
                      <a:pt x="269"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93" y="446"/>
                    </a:cubicBezTo>
                    <a:lnTo>
                      <a:pt x="93" y="326"/>
                    </a:lnTo>
                    <a:lnTo>
                      <a:pt x="93" y="297"/>
                    </a:lnTo>
                    <a:lnTo>
                      <a:pt x="93" y="177"/>
                    </a:lnTo>
                    <a:cubicBezTo>
                      <a:pt x="121" y="120"/>
                      <a:pt x="121" y="120"/>
                      <a:pt x="149" y="92"/>
                    </a:cubicBezTo>
                    <a:cubicBezTo>
                      <a:pt x="149" y="92"/>
                      <a:pt x="177" y="64"/>
                      <a:pt x="213" y="64"/>
                    </a:cubicBezTo>
                    <a:close/>
                    <a:moveTo>
                      <a:pt x="213" y="0"/>
                    </a:moveTo>
                    <a:cubicBezTo>
                      <a:pt x="177" y="0"/>
                      <a:pt x="149" y="0"/>
                      <a:pt x="121" y="28"/>
                    </a:cubicBezTo>
                    <a:cubicBezTo>
                      <a:pt x="121" y="28"/>
                      <a:pt x="93" y="28"/>
                      <a:pt x="64" y="64"/>
                    </a:cubicBezTo>
                    <a:cubicBezTo>
                      <a:pt x="64" y="92"/>
                      <a:pt x="36" y="120"/>
                      <a:pt x="36" y="149"/>
                    </a:cubicBezTo>
                    <a:cubicBezTo>
                      <a:pt x="36" y="205"/>
                      <a:pt x="1" y="241"/>
                      <a:pt x="1" y="297"/>
                    </a:cubicBezTo>
                    <a:cubicBezTo>
                      <a:pt x="1" y="354"/>
                      <a:pt x="36" y="418"/>
                      <a:pt x="36" y="446"/>
                    </a:cubicBezTo>
                    <a:cubicBezTo>
                      <a:pt x="36" y="502"/>
                      <a:pt x="64" y="531"/>
                      <a:pt x="64" y="531"/>
                    </a:cubicBezTo>
                    <a:cubicBezTo>
                      <a:pt x="93" y="559"/>
                      <a:pt x="121" y="594"/>
                      <a:pt x="121" y="594"/>
                    </a:cubicBezTo>
                    <a:cubicBezTo>
                      <a:pt x="149" y="594"/>
                      <a:pt x="177" y="623"/>
                      <a:pt x="213" y="623"/>
                    </a:cubicBezTo>
                    <a:cubicBezTo>
                      <a:pt x="241" y="623"/>
                      <a:pt x="269" y="594"/>
                      <a:pt x="298" y="594"/>
                    </a:cubicBezTo>
                    <a:cubicBezTo>
                      <a:pt x="326" y="594"/>
                      <a:pt x="354" y="559"/>
                      <a:pt x="354" y="531"/>
                    </a:cubicBezTo>
                    <a:cubicBezTo>
                      <a:pt x="390" y="531"/>
                      <a:pt x="390" y="502"/>
                      <a:pt x="418" y="446"/>
                    </a:cubicBezTo>
                    <a:lnTo>
                      <a:pt x="418" y="297"/>
                    </a:lnTo>
                    <a:lnTo>
                      <a:pt x="418" y="149"/>
                    </a:lnTo>
                    <a:cubicBezTo>
                      <a:pt x="390" y="120"/>
                      <a:pt x="390" y="92"/>
                      <a:pt x="354" y="64"/>
                    </a:cubicBezTo>
                    <a:cubicBezTo>
                      <a:pt x="354" y="28"/>
                      <a:pt x="326" y="28"/>
                      <a:pt x="298" y="28"/>
                    </a:cubicBezTo>
                    <a:cubicBezTo>
                      <a:pt x="269" y="0"/>
                      <a:pt x="24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672;p71">
                <a:extLst>
                  <a:ext uri="{FF2B5EF4-FFF2-40B4-BE49-F238E27FC236}">
                    <a16:creationId xmlns:a16="http://schemas.microsoft.com/office/drawing/2014/main" id="{E1888966-2417-8A29-88BC-DC36CE7F5BB6}"/>
                  </a:ext>
                </a:extLst>
              </p:cNvPr>
              <p:cNvSpPr/>
              <p:nvPr/>
            </p:nvSpPr>
            <p:spPr>
              <a:xfrm>
                <a:off x="5133325" y="2316925"/>
                <a:ext cx="10475" cy="15575"/>
              </a:xfrm>
              <a:custGeom>
                <a:avLst/>
                <a:gdLst/>
                <a:ahLst/>
                <a:cxnLst/>
                <a:rect l="l" t="t" r="r" b="b"/>
                <a:pathLst>
                  <a:path w="419" h="623" extrusionOk="0">
                    <a:moveTo>
                      <a:pt x="206" y="64"/>
                    </a:moveTo>
                    <a:cubicBezTo>
                      <a:pt x="241" y="64"/>
                      <a:pt x="270" y="92"/>
                      <a:pt x="270" y="92"/>
                    </a:cubicBezTo>
                    <a:cubicBezTo>
                      <a:pt x="298" y="120"/>
                      <a:pt x="298" y="120"/>
                      <a:pt x="326" y="177"/>
                    </a:cubicBezTo>
                    <a:lnTo>
                      <a:pt x="326" y="297"/>
                    </a:lnTo>
                    <a:lnTo>
                      <a:pt x="326" y="326"/>
                    </a:lnTo>
                    <a:lnTo>
                      <a:pt x="326" y="446"/>
                    </a:lnTo>
                    <a:cubicBezTo>
                      <a:pt x="298" y="474"/>
                      <a:pt x="298" y="502"/>
                      <a:pt x="270" y="531"/>
                    </a:cubicBezTo>
                    <a:lnTo>
                      <a:pt x="121" y="531"/>
                    </a:lnTo>
                    <a:cubicBezTo>
                      <a:pt x="121" y="502"/>
                      <a:pt x="93" y="474"/>
                      <a:pt x="93" y="446"/>
                    </a:cubicBezTo>
                    <a:lnTo>
                      <a:pt x="93" y="326"/>
                    </a:lnTo>
                    <a:lnTo>
                      <a:pt x="93" y="297"/>
                    </a:lnTo>
                    <a:lnTo>
                      <a:pt x="93" y="177"/>
                    </a:lnTo>
                    <a:cubicBezTo>
                      <a:pt x="93" y="120"/>
                      <a:pt x="121" y="120"/>
                      <a:pt x="121" y="92"/>
                    </a:cubicBezTo>
                    <a:cubicBezTo>
                      <a:pt x="149" y="92"/>
                      <a:pt x="178" y="64"/>
                      <a:pt x="206" y="64"/>
                    </a:cubicBezTo>
                    <a:close/>
                    <a:moveTo>
                      <a:pt x="206" y="0"/>
                    </a:moveTo>
                    <a:cubicBezTo>
                      <a:pt x="178" y="0"/>
                      <a:pt x="149" y="0"/>
                      <a:pt x="121" y="28"/>
                    </a:cubicBezTo>
                    <a:cubicBezTo>
                      <a:pt x="93" y="28"/>
                      <a:pt x="65" y="28"/>
                      <a:pt x="65" y="64"/>
                    </a:cubicBezTo>
                    <a:cubicBezTo>
                      <a:pt x="29" y="92"/>
                      <a:pt x="29" y="120"/>
                      <a:pt x="1" y="149"/>
                    </a:cubicBezTo>
                    <a:lnTo>
                      <a:pt x="1" y="297"/>
                    </a:lnTo>
                    <a:lnTo>
                      <a:pt x="1" y="446"/>
                    </a:lnTo>
                    <a:cubicBezTo>
                      <a:pt x="29" y="502"/>
                      <a:pt x="29" y="531"/>
                      <a:pt x="65" y="531"/>
                    </a:cubicBezTo>
                    <a:cubicBezTo>
                      <a:pt x="65" y="559"/>
                      <a:pt x="93" y="594"/>
                      <a:pt x="121" y="594"/>
                    </a:cubicBezTo>
                    <a:cubicBezTo>
                      <a:pt x="149" y="594"/>
                      <a:pt x="178" y="623"/>
                      <a:pt x="206" y="623"/>
                    </a:cubicBezTo>
                    <a:cubicBezTo>
                      <a:pt x="241" y="623"/>
                      <a:pt x="270" y="594"/>
                      <a:pt x="298" y="594"/>
                    </a:cubicBezTo>
                    <a:cubicBezTo>
                      <a:pt x="298" y="594"/>
                      <a:pt x="326" y="559"/>
                      <a:pt x="355" y="531"/>
                    </a:cubicBezTo>
                    <a:cubicBezTo>
                      <a:pt x="355" y="531"/>
                      <a:pt x="383" y="502"/>
                      <a:pt x="383" y="446"/>
                    </a:cubicBezTo>
                    <a:cubicBezTo>
                      <a:pt x="383" y="418"/>
                      <a:pt x="418" y="354"/>
                      <a:pt x="418" y="297"/>
                    </a:cubicBezTo>
                    <a:cubicBezTo>
                      <a:pt x="418" y="241"/>
                      <a:pt x="383" y="205"/>
                      <a:pt x="383" y="149"/>
                    </a:cubicBezTo>
                    <a:cubicBezTo>
                      <a:pt x="383" y="120"/>
                      <a:pt x="355" y="92"/>
                      <a:pt x="355" y="64"/>
                    </a:cubicBezTo>
                    <a:cubicBezTo>
                      <a:pt x="326" y="28"/>
                      <a:pt x="298" y="28"/>
                      <a:pt x="298" y="28"/>
                    </a:cubicBezTo>
                    <a:cubicBezTo>
                      <a:pt x="270" y="0"/>
                      <a:pt x="241"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673;p71">
                <a:extLst>
                  <a:ext uri="{FF2B5EF4-FFF2-40B4-BE49-F238E27FC236}">
                    <a16:creationId xmlns:a16="http://schemas.microsoft.com/office/drawing/2014/main" id="{F22A9C4A-D5D1-4C60-9D69-E64C5829FF88}"/>
                  </a:ext>
                </a:extLst>
              </p:cNvPr>
              <p:cNvSpPr/>
              <p:nvPr/>
            </p:nvSpPr>
            <p:spPr>
              <a:xfrm>
                <a:off x="5145175" y="2316925"/>
                <a:ext cx="10300" cy="15575"/>
              </a:xfrm>
              <a:custGeom>
                <a:avLst/>
                <a:gdLst/>
                <a:ahLst/>
                <a:cxnLst/>
                <a:rect l="l" t="t" r="r" b="b"/>
                <a:pathLst>
                  <a:path w="412" h="623" extrusionOk="0">
                    <a:moveTo>
                      <a:pt x="206" y="64"/>
                    </a:moveTo>
                    <a:cubicBezTo>
                      <a:pt x="234" y="64"/>
                      <a:pt x="263"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86" y="446"/>
                    </a:cubicBezTo>
                    <a:lnTo>
                      <a:pt x="86" y="326"/>
                    </a:lnTo>
                    <a:lnTo>
                      <a:pt x="86" y="297"/>
                    </a:lnTo>
                    <a:lnTo>
                      <a:pt x="86" y="177"/>
                    </a:lnTo>
                    <a:cubicBezTo>
                      <a:pt x="121" y="120"/>
                      <a:pt x="121" y="120"/>
                      <a:pt x="149" y="92"/>
                    </a:cubicBezTo>
                    <a:cubicBezTo>
                      <a:pt x="149" y="92"/>
                      <a:pt x="178" y="64"/>
                      <a:pt x="206" y="64"/>
                    </a:cubicBezTo>
                    <a:close/>
                    <a:moveTo>
                      <a:pt x="206" y="0"/>
                    </a:moveTo>
                    <a:cubicBezTo>
                      <a:pt x="178" y="0"/>
                      <a:pt x="149" y="0"/>
                      <a:pt x="121" y="28"/>
                    </a:cubicBezTo>
                    <a:cubicBezTo>
                      <a:pt x="121" y="28"/>
                      <a:pt x="86" y="28"/>
                      <a:pt x="57" y="64"/>
                    </a:cubicBezTo>
                    <a:cubicBezTo>
                      <a:pt x="57" y="92"/>
                      <a:pt x="29" y="120"/>
                      <a:pt x="29" y="149"/>
                    </a:cubicBezTo>
                    <a:cubicBezTo>
                      <a:pt x="29" y="205"/>
                      <a:pt x="1" y="241"/>
                      <a:pt x="1" y="297"/>
                    </a:cubicBezTo>
                    <a:cubicBezTo>
                      <a:pt x="1" y="354"/>
                      <a:pt x="29" y="418"/>
                      <a:pt x="29" y="446"/>
                    </a:cubicBezTo>
                    <a:cubicBezTo>
                      <a:pt x="29" y="502"/>
                      <a:pt x="57" y="531"/>
                      <a:pt x="57" y="531"/>
                    </a:cubicBezTo>
                    <a:cubicBezTo>
                      <a:pt x="86" y="559"/>
                      <a:pt x="121" y="594"/>
                      <a:pt x="121" y="594"/>
                    </a:cubicBezTo>
                    <a:cubicBezTo>
                      <a:pt x="149" y="594"/>
                      <a:pt x="178" y="623"/>
                      <a:pt x="206" y="623"/>
                    </a:cubicBezTo>
                    <a:cubicBezTo>
                      <a:pt x="234" y="623"/>
                      <a:pt x="263" y="594"/>
                      <a:pt x="298" y="594"/>
                    </a:cubicBezTo>
                    <a:cubicBezTo>
                      <a:pt x="326" y="594"/>
                      <a:pt x="355" y="559"/>
                      <a:pt x="355" y="531"/>
                    </a:cubicBezTo>
                    <a:cubicBezTo>
                      <a:pt x="383" y="531"/>
                      <a:pt x="383" y="502"/>
                      <a:pt x="411" y="446"/>
                    </a:cubicBezTo>
                    <a:lnTo>
                      <a:pt x="411" y="297"/>
                    </a:lnTo>
                    <a:lnTo>
                      <a:pt x="411" y="149"/>
                    </a:lnTo>
                    <a:cubicBezTo>
                      <a:pt x="383" y="120"/>
                      <a:pt x="383" y="92"/>
                      <a:pt x="355" y="64"/>
                    </a:cubicBezTo>
                    <a:cubicBezTo>
                      <a:pt x="355" y="28"/>
                      <a:pt x="326" y="28"/>
                      <a:pt x="298" y="28"/>
                    </a:cubicBezTo>
                    <a:cubicBezTo>
                      <a:pt x="263" y="0"/>
                      <a:pt x="234"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674;p71">
                <a:extLst>
                  <a:ext uri="{FF2B5EF4-FFF2-40B4-BE49-F238E27FC236}">
                    <a16:creationId xmlns:a16="http://schemas.microsoft.com/office/drawing/2014/main" id="{462F3A20-A60E-6CFE-3725-1EA6039C91DE}"/>
                  </a:ext>
                </a:extLst>
              </p:cNvPr>
              <p:cNvSpPr/>
              <p:nvPr/>
            </p:nvSpPr>
            <p:spPr>
              <a:xfrm>
                <a:off x="5162875" y="2321350"/>
                <a:ext cx="10275" cy="10450"/>
              </a:xfrm>
              <a:custGeom>
                <a:avLst/>
                <a:gdLst/>
                <a:ahLst/>
                <a:cxnLst/>
                <a:rect l="l" t="t" r="r" b="b"/>
                <a:pathLst>
                  <a:path w="411" h="418" extrusionOk="0">
                    <a:moveTo>
                      <a:pt x="0" y="0"/>
                    </a:moveTo>
                    <a:lnTo>
                      <a:pt x="0" y="64"/>
                    </a:lnTo>
                    <a:lnTo>
                      <a:pt x="354" y="205"/>
                    </a:lnTo>
                    <a:lnTo>
                      <a:pt x="0" y="354"/>
                    </a:lnTo>
                    <a:lnTo>
                      <a:pt x="0" y="417"/>
                    </a:lnTo>
                    <a:lnTo>
                      <a:pt x="411" y="241"/>
                    </a:lnTo>
                    <a:lnTo>
                      <a:pt x="411" y="1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675;p71">
                <a:extLst>
                  <a:ext uri="{FF2B5EF4-FFF2-40B4-BE49-F238E27FC236}">
                    <a16:creationId xmlns:a16="http://schemas.microsoft.com/office/drawing/2014/main" id="{6A5621EA-52AE-39D8-897E-EB82D57ABD7A}"/>
                  </a:ext>
                </a:extLst>
              </p:cNvPr>
              <p:cNvSpPr/>
              <p:nvPr/>
            </p:nvSpPr>
            <p:spPr>
              <a:xfrm>
                <a:off x="5176125" y="2321350"/>
                <a:ext cx="10300" cy="10450"/>
              </a:xfrm>
              <a:custGeom>
                <a:avLst/>
                <a:gdLst/>
                <a:ahLst/>
                <a:cxnLst/>
                <a:rect l="l" t="t" r="r" b="b"/>
                <a:pathLst>
                  <a:path w="412" h="418" extrusionOk="0">
                    <a:moveTo>
                      <a:pt x="1" y="0"/>
                    </a:moveTo>
                    <a:lnTo>
                      <a:pt x="1" y="64"/>
                    </a:lnTo>
                    <a:lnTo>
                      <a:pt x="355" y="205"/>
                    </a:lnTo>
                    <a:lnTo>
                      <a:pt x="1" y="354"/>
                    </a:lnTo>
                    <a:lnTo>
                      <a:pt x="1" y="417"/>
                    </a:lnTo>
                    <a:lnTo>
                      <a:pt x="411" y="241"/>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676;p71">
                <a:extLst>
                  <a:ext uri="{FF2B5EF4-FFF2-40B4-BE49-F238E27FC236}">
                    <a16:creationId xmlns:a16="http://schemas.microsoft.com/office/drawing/2014/main" id="{A20E8139-67E5-4EFB-64F5-EF730DA8B349}"/>
                  </a:ext>
                </a:extLst>
              </p:cNvPr>
              <p:cNvSpPr/>
              <p:nvPr/>
            </p:nvSpPr>
            <p:spPr>
              <a:xfrm>
                <a:off x="5188700" y="2316200"/>
                <a:ext cx="5150" cy="19125"/>
              </a:xfrm>
              <a:custGeom>
                <a:avLst/>
                <a:gdLst/>
                <a:ahLst/>
                <a:cxnLst/>
                <a:rect l="l" t="t" r="r" b="b"/>
                <a:pathLst>
                  <a:path w="206" h="765" extrusionOk="0">
                    <a:moveTo>
                      <a:pt x="0" y="1"/>
                    </a:moveTo>
                    <a:cubicBezTo>
                      <a:pt x="28" y="29"/>
                      <a:pt x="28" y="93"/>
                      <a:pt x="57" y="121"/>
                    </a:cubicBezTo>
                    <a:cubicBezTo>
                      <a:pt x="85" y="149"/>
                      <a:pt x="85" y="206"/>
                      <a:pt x="113" y="234"/>
                    </a:cubicBezTo>
                    <a:lnTo>
                      <a:pt x="113" y="383"/>
                    </a:lnTo>
                    <a:lnTo>
                      <a:pt x="113" y="531"/>
                    </a:lnTo>
                    <a:cubicBezTo>
                      <a:pt x="85" y="560"/>
                      <a:pt x="85" y="623"/>
                      <a:pt x="57" y="652"/>
                    </a:cubicBezTo>
                    <a:cubicBezTo>
                      <a:pt x="28" y="680"/>
                      <a:pt x="28" y="737"/>
                      <a:pt x="0" y="765"/>
                    </a:cubicBezTo>
                    <a:lnTo>
                      <a:pt x="57" y="765"/>
                    </a:lnTo>
                    <a:cubicBezTo>
                      <a:pt x="85" y="708"/>
                      <a:pt x="149" y="652"/>
                      <a:pt x="149" y="588"/>
                    </a:cubicBezTo>
                    <a:cubicBezTo>
                      <a:pt x="177" y="531"/>
                      <a:pt x="205" y="447"/>
                      <a:pt x="205" y="383"/>
                    </a:cubicBezTo>
                    <a:cubicBezTo>
                      <a:pt x="205" y="326"/>
                      <a:pt x="177" y="234"/>
                      <a:pt x="149" y="178"/>
                    </a:cubicBezTo>
                    <a:cubicBezTo>
                      <a:pt x="149" y="121"/>
                      <a:pt x="85" y="57"/>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677;p71">
                <a:extLst>
                  <a:ext uri="{FF2B5EF4-FFF2-40B4-BE49-F238E27FC236}">
                    <a16:creationId xmlns:a16="http://schemas.microsoft.com/office/drawing/2014/main" id="{B40BD0E8-9F1C-F0B9-528C-1B76EA328998}"/>
                  </a:ext>
                </a:extLst>
              </p:cNvPr>
              <p:cNvSpPr/>
              <p:nvPr/>
            </p:nvSpPr>
            <p:spPr>
              <a:xfrm>
                <a:off x="5195950" y="2316200"/>
                <a:ext cx="6025" cy="19125"/>
              </a:xfrm>
              <a:custGeom>
                <a:avLst/>
                <a:gdLst/>
                <a:ahLst/>
                <a:cxnLst/>
                <a:rect l="l" t="t" r="r" b="b"/>
                <a:pathLst>
                  <a:path w="241" h="765" extrusionOk="0">
                    <a:moveTo>
                      <a:pt x="0" y="1"/>
                    </a:moveTo>
                    <a:lnTo>
                      <a:pt x="0" y="57"/>
                    </a:lnTo>
                    <a:lnTo>
                      <a:pt x="64" y="57"/>
                    </a:lnTo>
                    <a:lnTo>
                      <a:pt x="92" y="93"/>
                    </a:lnTo>
                    <a:lnTo>
                      <a:pt x="92" y="298"/>
                    </a:lnTo>
                    <a:lnTo>
                      <a:pt x="92" y="326"/>
                    </a:lnTo>
                    <a:lnTo>
                      <a:pt x="120" y="355"/>
                    </a:lnTo>
                    <a:cubicBezTo>
                      <a:pt x="149" y="383"/>
                      <a:pt x="149" y="383"/>
                      <a:pt x="177" y="383"/>
                    </a:cubicBezTo>
                    <a:cubicBezTo>
                      <a:pt x="149" y="383"/>
                      <a:pt x="120" y="383"/>
                      <a:pt x="120" y="411"/>
                    </a:cubicBezTo>
                    <a:cubicBezTo>
                      <a:pt x="92" y="411"/>
                      <a:pt x="92" y="447"/>
                      <a:pt x="92" y="475"/>
                    </a:cubicBezTo>
                    <a:lnTo>
                      <a:pt x="92" y="652"/>
                    </a:lnTo>
                    <a:cubicBezTo>
                      <a:pt x="92" y="680"/>
                      <a:pt x="92" y="680"/>
                      <a:pt x="64" y="708"/>
                    </a:cubicBezTo>
                    <a:lnTo>
                      <a:pt x="0" y="708"/>
                    </a:lnTo>
                    <a:lnTo>
                      <a:pt x="0" y="765"/>
                    </a:lnTo>
                    <a:lnTo>
                      <a:pt x="64" y="765"/>
                    </a:lnTo>
                    <a:cubicBezTo>
                      <a:pt x="92" y="765"/>
                      <a:pt x="92" y="737"/>
                      <a:pt x="120" y="737"/>
                    </a:cubicBezTo>
                    <a:lnTo>
                      <a:pt x="149" y="708"/>
                    </a:lnTo>
                    <a:lnTo>
                      <a:pt x="149" y="652"/>
                    </a:lnTo>
                    <a:lnTo>
                      <a:pt x="149" y="475"/>
                    </a:lnTo>
                    <a:cubicBezTo>
                      <a:pt x="149" y="447"/>
                      <a:pt x="149" y="447"/>
                      <a:pt x="177" y="447"/>
                    </a:cubicBezTo>
                    <a:lnTo>
                      <a:pt x="177" y="411"/>
                    </a:lnTo>
                    <a:lnTo>
                      <a:pt x="241" y="411"/>
                    </a:lnTo>
                    <a:lnTo>
                      <a:pt x="241" y="355"/>
                    </a:lnTo>
                    <a:lnTo>
                      <a:pt x="177" y="355"/>
                    </a:lnTo>
                    <a:lnTo>
                      <a:pt x="177" y="326"/>
                    </a:lnTo>
                    <a:cubicBezTo>
                      <a:pt x="149" y="326"/>
                      <a:pt x="149" y="298"/>
                      <a:pt x="149" y="298"/>
                    </a:cubicBezTo>
                    <a:lnTo>
                      <a:pt x="149" y="121"/>
                    </a:lnTo>
                    <a:lnTo>
                      <a:pt x="149" y="57"/>
                    </a:lnTo>
                    <a:cubicBezTo>
                      <a:pt x="149" y="29"/>
                      <a:pt x="120" y="29"/>
                      <a:pt x="120" y="29"/>
                    </a:cubicBezTo>
                    <a:cubicBezTo>
                      <a:pt x="92" y="29"/>
                      <a:pt x="92"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678;p71">
                <a:extLst>
                  <a:ext uri="{FF2B5EF4-FFF2-40B4-BE49-F238E27FC236}">
                    <a16:creationId xmlns:a16="http://schemas.microsoft.com/office/drawing/2014/main" id="{B2E5BD18-35B6-55DB-3ABD-CA1C7ACE46EF}"/>
                  </a:ext>
                </a:extLst>
              </p:cNvPr>
              <p:cNvSpPr/>
              <p:nvPr/>
            </p:nvSpPr>
            <p:spPr>
              <a:xfrm>
                <a:off x="5028800" y="2461400"/>
                <a:ext cx="5175" cy="19125"/>
              </a:xfrm>
              <a:custGeom>
                <a:avLst/>
                <a:gdLst/>
                <a:ahLst/>
                <a:cxnLst/>
                <a:rect l="l" t="t" r="r" b="b"/>
                <a:pathLst>
                  <a:path w="207" h="765" extrusionOk="0">
                    <a:moveTo>
                      <a:pt x="142" y="1"/>
                    </a:moveTo>
                    <a:lnTo>
                      <a:pt x="114" y="29"/>
                    </a:lnTo>
                    <a:cubicBezTo>
                      <a:pt x="86" y="29"/>
                      <a:pt x="86" y="58"/>
                      <a:pt x="86" y="58"/>
                    </a:cubicBezTo>
                    <a:cubicBezTo>
                      <a:pt x="58" y="86"/>
                      <a:pt x="58" y="86"/>
                      <a:pt x="58" y="121"/>
                    </a:cubicBezTo>
                    <a:lnTo>
                      <a:pt x="58" y="298"/>
                    </a:lnTo>
                    <a:lnTo>
                      <a:pt x="58" y="326"/>
                    </a:lnTo>
                    <a:lnTo>
                      <a:pt x="29" y="355"/>
                    </a:lnTo>
                    <a:lnTo>
                      <a:pt x="1" y="355"/>
                    </a:lnTo>
                    <a:lnTo>
                      <a:pt x="1" y="411"/>
                    </a:lnTo>
                    <a:lnTo>
                      <a:pt x="29" y="411"/>
                    </a:lnTo>
                    <a:cubicBezTo>
                      <a:pt x="29" y="440"/>
                      <a:pt x="58" y="440"/>
                      <a:pt x="58" y="440"/>
                    </a:cubicBezTo>
                    <a:lnTo>
                      <a:pt x="58" y="475"/>
                    </a:lnTo>
                    <a:lnTo>
                      <a:pt x="58" y="652"/>
                    </a:lnTo>
                    <a:cubicBezTo>
                      <a:pt x="58" y="680"/>
                      <a:pt x="58" y="708"/>
                      <a:pt x="86" y="708"/>
                    </a:cubicBezTo>
                    <a:cubicBezTo>
                      <a:pt x="86" y="737"/>
                      <a:pt x="86" y="737"/>
                      <a:pt x="114" y="737"/>
                    </a:cubicBezTo>
                    <a:lnTo>
                      <a:pt x="142" y="765"/>
                    </a:lnTo>
                    <a:lnTo>
                      <a:pt x="206" y="765"/>
                    </a:lnTo>
                    <a:lnTo>
                      <a:pt x="206" y="708"/>
                    </a:lnTo>
                    <a:lnTo>
                      <a:pt x="142" y="708"/>
                    </a:lnTo>
                    <a:lnTo>
                      <a:pt x="142" y="680"/>
                    </a:lnTo>
                    <a:lnTo>
                      <a:pt x="114" y="475"/>
                    </a:lnTo>
                    <a:lnTo>
                      <a:pt x="114" y="440"/>
                    </a:lnTo>
                    <a:cubicBezTo>
                      <a:pt x="114" y="411"/>
                      <a:pt x="114" y="411"/>
                      <a:pt x="86" y="411"/>
                    </a:cubicBezTo>
                    <a:cubicBezTo>
                      <a:pt x="86" y="383"/>
                      <a:pt x="58" y="383"/>
                      <a:pt x="29" y="383"/>
                    </a:cubicBezTo>
                    <a:cubicBezTo>
                      <a:pt x="86" y="383"/>
                      <a:pt x="86" y="383"/>
                      <a:pt x="114" y="355"/>
                    </a:cubicBezTo>
                    <a:lnTo>
                      <a:pt x="114" y="298"/>
                    </a:lnTo>
                    <a:lnTo>
                      <a:pt x="142" y="121"/>
                    </a:lnTo>
                    <a:lnTo>
                      <a:pt x="142" y="58"/>
                    </a:lnTo>
                    <a:lnTo>
                      <a:pt x="206" y="58"/>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679;p71">
                <a:extLst>
                  <a:ext uri="{FF2B5EF4-FFF2-40B4-BE49-F238E27FC236}">
                    <a16:creationId xmlns:a16="http://schemas.microsoft.com/office/drawing/2014/main" id="{68A6BA26-539C-561D-E0AE-1B6892CC9318}"/>
                  </a:ext>
                </a:extLst>
              </p:cNvPr>
              <p:cNvSpPr/>
              <p:nvPr/>
            </p:nvSpPr>
            <p:spPr>
              <a:xfrm>
                <a:off x="5041200" y="2461400"/>
                <a:ext cx="5325" cy="19125"/>
              </a:xfrm>
              <a:custGeom>
                <a:avLst/>
                <a:gdLst/>
                <a:ahLst/>
                <a:cxnLst/>
                <a:rect l="l" t="t" r="r" b="b"/>
                <a:pathLst>
                  <a:path w="213" h="765" extrusionOk="0">
                    <a:moveTo>
                      <a:pt x="149" y="1"/>
                    </a:moveTo>
                    <a:cubicBezTo>
                      <a:pt x="92" y="58"/>
                      <a:pt x="64" y="121"/>
                      <a:pt x="35" y="178"/>
                    </a:cubicBezTo>
                    <a:cubicBezTo>
                      <a:pt x="0" y="234"/>
                      <a:pt x="0" y="326"/>
                      <a:pt x="0" y="383"/>
                    </a:cubicBezTo>
                    <a:cubicBezTo>
                      <a:pt x="0" y="440"/>
                      <a:pt x="0" y="532"/>
                      <a:pt x="35" y="588"/>
                    </a:cubicBezTo>
                    <a:cubicBezTo>
                      <a:pt x="64" y="652"/>
                      <a:pt x="92" y="708"/>
                      <a:pt x="149" y="765"/>
                    </a:cubicBezTo>
                    <a:lnTo>
                      <a:pt x="212" y="765"/>
                    </a:lnTo>
                    <a:cubicBezTo>
                      <a:pt x="177" y="737"/>
                      <a:pt x="149" y="680"/>
                      <a:pt x="120" y="652"/>
                    </a:cubicBezTo>
                    <a:cubicBezTo>
                      <a:pt x="120" y="616"/>
                      <a:pt x="92" y="560"/>
                      <a:pt x="92" y="532"/>
                    </a:cubicBezTo>
                    <a:cubicBezTo>
                      <a:pt x="92" y="475"/>
                      <a:pt x="64" y="440"/>
                      <a:pt x="64" y="383"/>
                    </a:cubicBezTo>
                    <a:cubicBezTo>
                      <a:pt x="64" y="326"/>
                      <a:pt x="92" y="298"/>
                      <a:pt x="92" y="234"/>
                    </a:cubicBezTo>
                    <a:cubicBezTo>
                      <a:pt x="92" y="206"/>
                      <a:pt x="120" y="150"/>
                      <a:pt x="120" y="121"/>
                    </a:cubicBezTo>
                    <a:cubicBezTo>
                      <a:pt x="149" y="86"/>
                      <a:pt x="177" y="29"/>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680;p71">
                <a:extLst>
                  <a:ext uri="{FF2B5EF4-FFF2-40B4-BE49-F238E27FC236}">
                    <a16:creationId xmlns:a16="http://schemas.microsoft.com/office/drawing/2014/main" id="{240A897B-BB03-2B42-4C03-9CFC073E9176}"/>
                  </a:ext>
                </a:extLst>
              </p:cNvPr>
              <p:cNvSpPr/>
              <p:nvPr/>
            </p:nvSpPr>
            <p:spPr>
              <a:xfrm>
                <a:off x="5048625" y="2466550"/>
                <a:ext cx="9575" cy="10275"/>
              </a:xfrm>
              <a:custGeom>
                <a:avLst/>
                <a:gdLst/>
                <a:ahLst/>
                <a:cxnLst/>
                <a:rect l="l" t="t" r="r" b="b"/>
                <a:pathLst>
                  <a:path w="383" h="411" extrusionOk="0">
                    <a:moveTo>
                      <a:pt x="382" y="0"/>
                    </a:moveTo>
                    <a:lnTo>
                      <a:pt x="0" y="177"/>
                    </a:lnTo>
                    <a:lnTo>
                      <a:pt x="0" y="234"/>
                    </a:lnTo>
                    <a:lnTo>
                      <a:pt x="382" y="410"/>
                    </a:lnTo>
                    <a:lnTo>
                      <a:pt x="382" y="354"/>
                    </a:lnTo>
                    <a:lnTo>
                      <a:pt x="57" y="205"/>
                    </a:lnTo>
                    <a:lnTo>
                      <a:pt x="382" y="57"/>
                    </a:lnTo>
                    <a:lnTo>
                      <a:pt x="3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681;p71">
                <a:extLst>
                  <a:ext uri="{FF2B5EF4-FFF2-40B4-BE49-F238E27FC236}">
                    <a16:creationId xmlns:a16="http://schemas.microsoft.com/office/drawing/2014/main" id="{8DA58310-8F85-F14F-5F17-7C08DF98D43D}"/>
                  </a:ext>
                </a:extLst>
              </p:cNvPr>
              <p:cNvSpPr/>
              <p:nvPr/>
            </p:nvSpPr>
            <p:spPr>
              <a:xfrm>
                <a:off x="5061875" y="2462825"/>
                <a:ext cx="8875" cy="14000"/>
              </a:xfrm>
              <a:custGeom>
                <a:avLst/>
                <a:gdLst/>
                <a:ahLst/>
                <a:cxnLst/>
                <a:rect l="l" t="t" r="r" b="b"/>
                <a:pathLst>
                  <a:path w="355" h="560" extrusionOk="0">
                    <a:moveTo>
                      <a:pt x="178" y="1"/>
                    </a:moveTo>
                    <a:cubicBezTo>
                      <a:pt x="178" y="1"/>
                      <a:pt x="149" y="29"/>
                      <a:pt x="121" y="29"/>
                    </a:cubicBezTo>
                    <a:cubicBezTo>
                      <a:pt x="121" y="29"/>
                      <a:pt x="93" y="29"/>
                      <a:pt x="57" y="64"/>
                    </a:cubicBezTo>
                    <a:lnTo>
                      <a:pt x="1" y="64"/>
                    </a:lnTo>
                    <a:lnTo>
                      <a:pt x="1" y="121"/>
                    </a:lnTo>
                    <a:lnTo>
                      <a:pt x="149" y="121"/>
                    </a:lnTo>
                    <a:lnTo>
                      <a:pt x="149" y="503"/>
                    </a:lnTo>
                    <a:lnTo>
                      <a:pt x="1" y="503"/>
                    </a:lnTo>
                    <a:lnTo>
                      <a:pt x="1" y="559"/>
                    </a:lnTo>
                    <a:lnTo>
                      <a:pt x="355" y="559"/>
                    </a:lnTo>
                    <a:lnTo>
                      <a:pt x="355" y="503"/>
                    </a:lnTo>
                    <a:lnTo>
                      <a:pt x="206" y="50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682;p71">
                <a:extLst>
                  <a:ext uri="{FF2B5EF4-FFF2-40B4-BE49-F238E27FC236}">
                    <a16:creationId xmlns:a16="http://schemas.microsoft.com/office/drawing/2014/main" id="{36A3E9AD-8863-6E2E-5991-35F508C5B833}"/>
                  </a:ext>
                </a:extLst>
              </p:cNvPr>
              <p:cNvSpPr/>
              <p:nvPr/>
            </p:nvSpPr>
            <p:spPr>
              <a:xfrm>
                <a:off x="5076550" y="2462125"/>
                <a:ext cx="10475" cy="15575"/>
              </a:xfrm>
              <a:custGeom>
                <a:avLst/>
                <a:gdLst/>
                <a:ahLst/>
                <a:cxnLst/>
                <a:rect l="l" t="t" r="r" b="b"/>
                <a:pathLst>
                  <a:path w="419" h="623" extrusionOk="0">
                    <a:moveTo>
                      <a:pt x="213" y="57"/>
                    </a:moveTo>
                    <a:cubicBezTo>
                      <a:pt x="242" y="57"/>
                      <a:pt x="270" y="92"/>
                      <a:pt x="298" y="92"/>
                    </a:cubicBezTo>
                    <a:cubicBezTo>
                      <a:pt x="298" y="121"/>
                      <a:pt x="326" y="149"/>
                      <a:pt x="326" y="177"/>
                    </a:cubicBezTo>
                    <a:lnTo>
                      <a:pt x="326" y="297"/>
                    </a:lnTo>
                    <a:lnTo>
                      <a:pt x="326" y="326"/>
                    </a:lnTo>
                    <a:lnTo>
                      <a:pt x="326" y="446"/>
                    </a:lnTo>
                    <a:cubicBezTo>
                      <a:pt x="326" y="474"/>
                      <a:pt x="298" y="503"/>
                      <a:pt x="298" y="531"/>
                    </a:cubicBezTo>
                    <a:cubicBezTo>
                      <a:pt x="270" y="531"/>
                      <a:pt x="242" y="559"/>
                      <a:pt x="213" y="559"/>
                    </a:cubicBezTo>
                    <a:cubicBezTo>
                      <a:pt x="178" y="559"/>
                      <a:pt x="150" y="531"/>
                      <a:pt x="150" y="531"/>
                    </a:cubicBezTo>
                    <a:cubicBezTo>
                      <a:pt x="121" y="503"/>
                      <a:pt x="121" y="474"/>
                      <a:pt x="93" y="446"/>
                    </a:cubicBezTo>
                    <a:lnTo>
                      <a:pt x="93" y="326"/>
                    </a:lnTo>
                    <a:lnTo>
                      <a:pt x="93" y="297"/>
                    </a:lnTo>
                    <a:lnTo>
                      <a:pt x="93" y="177"/>
                    </a:lnTo>
                    <a:cubicBezTo>
                      <a:pt x="121" y="149"/>
                      <a:pt x="121" y="121"/>
                      <a:pt x="150" y="92"/>
                    </a:cubicBezTo>
                    <a:cubicBezTo>
                      <a:pt x="150" y="92"/>
                      <a:pt x="178" y="57"/>
                      <a:pt x="213" y="57"/>
                    </a:cubicBezTo>
                    <a:close/>
                    <a:moveTo>
                      <a:pt x="213" y="0"/>
                    </a:moveTo>
                    <a:cubicBezTo>
                      <a:pt x="178" y="0"/>
                      <a:pt x="150" y="0"/>
                      <a:pt x="121" y="29"/>
                    </a:cubicBezTo>
                    <a:cubicBezTo>
                      <a:pt x="121" y="29"/>
                      <a:pt x="93" y="57"/>
                      <a:pt x="65" y="57"/>
                    </a:cubicBezTo>
                    <a:cubicBezTo>
                      <a:pt x="65" y="92"/>
                      <a:pt x="36" y="121"/>
                      <a:pt x="36" y="177"/>
                    </a:cubicBezTo>
                    <a:cubicBezTo>
                      <a:pt x="36" y="205"/>
                      <a:pt x="1" y="234"/>
                      <a:pt x="1" y="297"/>
                    </a:cubicBezTo>
                    <a:cubicBezTo>
                      <a:pt x="1" y="354"/>
                      <a:pt x="36" y="411"/>
                      <a:pt x="36" y="446"/>
                    </a:cubicBezTo>
                    <a:cubicBezTo>
                      <a:pt x="36" y="503"/>
                      <a:pt x="65" y="531"/>
                      <a:pt x="65" y="559"/>
                    </a:cubicBezTo>
                    <a:cubicBezTo>
                      <a:pt x="93" y="559"/>
                      <a:pt x="121" y="587"/>
                      <a:pt x="121" y="587"/>
                    </a:cubicBezTo>
                    <a:cubicBezTo>
                      <a:pt x="150" y="623"/>
                      <a:pt x="178" y="623"/>
                      <a:pt x="213" y="623"/>
                    </a:cubicBezTo>
                    <a:cubicBezTo>
                      <a:pt x="242" y="623"/>
                      <a:pt x="270" y="623"/>
                      <a:pt x="298" y="587"/>
                    </a:cubicBezTo>
                    <a:cubicBezTo>
                      <a:pt x="326" y="587"/>
                      <a:pt x="355" y="559"/>
                      <a:pt x="355" y="559"/>
                    </a:cubicBezTo>
                    <a:cubicBezTo>
                      <a:pt x="390" y="531"/>
                      <a:pt x="390" y="503"/>
                      <a:pt x="418" y="446"/>
                    </a:cubicBezTo>
                    <a:lnTo>
                      <a:pt x="418" y="297"/>
                    </a:lnTo>
                    <a:lnTo>
                      <a:pt x="418" y="177"/>
                    </a:lnTo>
                    <a:cubicBezTo>
                      <a:pt x="390" y="121"/>
                      <a:pt x="390" y="92"/>
                      <a:pt x="355" y="57"/>
                    </a:cubicBezTo>
                    <a:cubicBezTo>
                      <a:pt x="355" y="57"/>
                      <a:pt x="326" y="29"/>
                      <a:pt x="298" y="29"/>
                    </a:cubicBezTo>
                    <a:cubicBezTo>
                      <a:pt x="270" y="0"/>
                      <a:pt x="242"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683;p71">
                <a:extLst>
                  <a:ext uri="{FF2B5EF4-FFF2-40B4-BE49-F238E27FC236}">
                    <a16:creationId xmlns:a16="http://schemas.microsoft.com/office/drawing/2014/main" id="{D41FAD4C-2AD5-FF06-9953-458A260A7692}"/>
                  </a:ext>
                </a:extLst>
              </p:cNvPr>
              <p:cNvSpPr/>
              <p:nvPr/>
            </p:nvSpPr>
            <p:spPr>
              <a:xfrm>
                <a:off x="5089125" y="2462125"/>
                <a:ext cx="10450" cy="15575"/>
              </a:xfrm>
              <a:custGeom>
                <a:avLst/>
                <a:gdLst/>
                <a:ahLst/>
                <a:cxnLst/>
                <a:rect l="l" t="t" r="r" b="b"/>
                <a:pathLst>
                  <a:path w="418" h="623" extrusionOk="0">
                    <a:moveTo>
                      <a:pt x="205" y="57"/>
                    </a:moveTo>
                    <a:cubicBezTo>
                      <a:pt x="241" y="57"/>
                      <a:pt x="269" y="92"/>
                      <a:pt x="269" y="92"/>
                    </a:cubicBezTo>
                    <a:cubicBezTo>
                      <a:pt x="297" y="121"/>
                      <a:pt x="297" y="149"/>
                      <a:pt x="326" y="177"/>
                    </a:cubicBezTo>
                    <a:lnTo>
                      <a:pt x="326" y="297"/>
                    </a:lnTo>
                    <a:lnTo>
                      <a:pt x="326" y="326"/>
                    </a:lnTo>
                    <a:lnTo>
                      <a:pt x="326" y="446"/>
                    </a:lnTo>
                    <a:cubicBezTo>
                      <a:pt x="297" y="474"/>
                      <a:pt x="297" y="503"/>
                      <a:pt x="269" y="531"/>
                    </a:cubicBezTo>
                    <a:cubicBezTo>
                      <a:pt x="269" y="531"/>
                      <a:pt x="241" y="559"/>
                      <a:pt x="205" y="559"/>
                    </a:cubicBezTo>
                    <a:cubicBezTo>
                      <a:pt x="177" y="559"/>
                      <a:pt x="149" y="531"/>
                      <a:pt x="121" y="531"/>
                    </a:cubicBezTo>
                    <a:cubicBezTo>
                      <a:pt x="121" y="503"/>
                      <a:pt x="92" y="474"/>
                      <a:pt x="92" y="446"/>
                    </a:cubicBezTo>
                    <a:lnTo>
                      <a:pt x="92" y="326"/>
                    </a:lnTo>
                    <a:lnTo>
                      <a:pt x="92" y="297"/>
                    </a:lnTo>
                    <a:lnTo>
                      <a:pt x="92" y="177"/>
                    </a:lnTo>
                    <a:cubicBezTo>
                      <a:pt x="92" y="149"/>
                      <a:pt x="121" y="121"/>
                      <a:pt x="121" y="92"/>
                    </a:cubicBezTo>
                    <a:cubicBezTo>
                      <a:pt x="149" y="92"/>
                      <a:pt x="177" y="57"/>
                      <a:pt x="205" y="57"/>
                    </a:cubicBezTo>
                    <a:close/>
                    <a:moveTo>
                      <a:pt x="205" y="0"/>
                    </a:moveTo>
                    <a:cubicBezTo>
                      <a:pt x="177" y="0"/>
                      <a:pt x="149" y="0"/>
                      <a:pt x="121" y="29"/>
                    </a:cubicBezTo>
                    <a:cubicBezTo>
                      <a:pt x="92" y="29"/>
                      <a:pt x="64" y="57"/>
                      <a:pt x="64" y="57"/>
                    </a:cubicBezTo>
                    <a:cubicBezTo>
                      <a:pt x="29" y="92"/>
                      <a:pt x="29" y="121"/>
                      <a:pt x="0" y="177"/>
                    </a:cubicBezTo>
                    <a:lnTo>
                      <a:pt x="0" y="297"/>
                    </a:lnTo>
                    <a:lnTo>
                      <a:pt x="0" y="446"/>
                    </a:lnTo>
                    <a:cubicBezTo>
                      <a:pt x="29" y="503"/>
                      <a:pt x="29" y="531"/>
                      <a:pt x="64" y="559"/>
                    </a:cubicBezTo>
                    <a:cubicBezTo>
                      <a:pt x="64" y="559"/>
                      <a:pt x="92" y="587"/>
                      <a:pt x="121" y="587"/>
                    </a:cubicBezTo>
                    <a:cubicBezTo>
                      <a:pt x="149" y="623"/>
                      <a:pt x="177" y="623"/>
                      <a:pt x="205" y="623"/>
                    </a:cubicBezTo>
                    <a:cubicBezTo>
                      <a:pt x="241" y="623"/>
                      <a:pt x="269" y="623"/>
                      <a:pt x="297" y="587"/>
                    </a:cubicBezTo>
                    <a:cubicBezTo>
                      <a:pt x="297" y="587"/>
                      <a:pt x="326" y="559"/>
                      <a:pt x="354" y="559"/>
                    </a:cubicBezTo>
                    <a:cubicBezTo>
                      <a:pt x="354" y="531"/>
                      <a:pt x="382" y="503"/>
                      <a:pt x="382" y="446"/>
                    </a:cubicBezTo>
                    <a:cubicBezTo>
                      <a:pt x="382" y="411"/>
                      <a:pt x="418" y="354"/>
                      <a:pt x="418" y="297"/>
                    </a:cubicBezTo>
                    <a:cubicBezTo>
                      <a:pt x="418" y="234"/>
                      <a:pt x="382" y="205"/>
                      <a:pt x="382" y="177"/>
                    </a:cubicBezTo>
                    <a:cubicBezTo>
                      <a:pt x="382" y="121"/>
                      <a:pt x="354" y="92"/>
                      <a:pt x="354" y="57"/>
                    </a:cubicBezTo>
                    <a:cubicBezTo>
                      <a:pt x="326" y="57"/>
                      <a:pt x="297" y="29"/>
                      <a:pt x="297" y="29"/>
                    </a:cubicBezTo>
                    <a:cubicBezTo>
                      <a:pt x="269" y="0"/>
                      <a:pt x="24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684;p71">
                <a:extLst>
                  <a:ext uri="{FF2B5EF4-FFF2-40B4-BE49-F238E27FC236}">
                    <a16:creationId xmlns:a16="http://schemas.microsoft.com/office/drawing/2014/main" id="{0BB58753-1741-549D-BB53-C9773B324582}"/>
                  </a:ext>
                </a:extLst>
              </p:cNvPr>
              <p:cNvSpPr/>
              <p:nvPr/>
            </p:nvSpPr>
            <p:spPr>
              <a:xfrm>
                <a:off x="5106100" y="2462825"/>
                <a:ext cx="8875" cy="14000"/>
              </a:xfrm>
              <a:custGeom>
                <a:avLst/>
                <a:gdLst/>
                <a:ahLst/>
                <a:cxnLst/>
                <a:rect l="l" t="t" r="r" b="b"/>
                <a:pathLst>
                  <a:path w="355" h="560" extrusionOk="0">
                    <a:moveTo>
                      <a:pt x="177" y="1"/>
                    </a:moveTo>
                    <a:cubicBezTo>
                      <a:pt x="177" y="1"/>
                      <a:pt x="149" y="29"/>
                      <a:pt x="121" y="29"/>
                    </a:cubicBezTo>
                    <a:cubicBezTo>
                      <a:pt x="121" y="29"/>
                      <a:pt x="92" y="29"/>
                      <a:pt x="57" y="64"/>
                    </a:cubicBezTo>
                    <a:lnTo>
                      <a:pt x="0" y="64"/>
                    </a:lnTo>
                    <a:lnTo>
                      <a:pt x="0" y="121"/>
                    </a:lnTo>
                    <a:lnTo>
                      <a:pt x="149" y="121"/>
                    </a:lnTo>
                    <a:lnTo>
                      <a:pt x="149" y="503"/>
                    </a:lnTo>
                    <a:lnTo>
                      <a:pt x="0" y="503"/>
                    </a:lnTo>
                    <a:lnTo>
                      <a:pt x="0" y="559"/>
                    </a:lnTo>
                    <a:lnTo>
                      <a:pt x="354" y="559"/>
                    </a:lnTo>
                    <a:lnTo>
                      <a:pt x="354" y="503"/>
                    </a:lnTo>
                    <a:lnTo>
                      <a:pt x="206" y="50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685;p71">
                <a:extLst>
                  <a:ext uri="{FF2B5EF4-FFF2-40B4-BE49-F238E27FC236}">
                    <a16:creationId xmlns:a16="http://schemas.microsoft.com/office/drawing/2014/main" id="{7F8B0EA8-5DF5-4192-8EB3-3E791ABA2615}"/>
                  </a:ext>
                </a:extLst>
              </p:cNvPr>
              <p:cNvSpPr/>
              <p:nvPr/>
            </p:nvSpPr>
            <p:spPr>
              <a:xfrm>
                <a:off x="5120775" y="2462125"/>
                <a:ext cx="10450" cy="15575"/>
              </a:xfrm>
              <a:custGeom>
                <a:avLst/>
                <a:gdLst/>
                <a:ahLst/>
                <a:cxnLst/>
                <a:rect l="l" t="t" r="r" b="b"/>
                <a:pathLst>
                  <a:path w="418" h="623" extrusionOk="0">
                    <a:moveTo>
                      <a:pt x="213" y="57"/>
                    </a:moveTo>
                    <a:cubicBezTo>
                      <a:pt x="241" y="57"/>
                      <a:pt x="269" y="92"/>
                      <a:pt x="298" y="92"/>
                    </a:cubicBezTo>
                    <a:cubicBezTo>
                      <a:pt x="298" y="121"/>
                      <a:pt x="326" y="149"/>
                      <a:pt x="326" y="177"/>
                    </a:cubicBezTo>
                    <a:lnTo>
                      <a:pt x="326" y="297"/>
                    </a:lnTo>
                    <a:lnTo>
                      <a:pt x="326" y="326"/>
                    </a:lnTo>
                    <a:lnTo>
                      <a:pt x="326" y="446"/>
                    </a:lnTo>
                    <a:cubicBezTo>
                      <a:pt x="326" y="474"/>
                      <a:pt x="298" y="503"/>
                      <a:pt x="298" y="531"/>
                    </a:cubicBezTo>
                    <a:cubicBezTo>
                      <a:pt x="269" y="531"/>
                      <a:pt x="241" y="559"/>
                      <a:pt x="213" y="559"/>
                    </a:cubicBezTo>
                    <a:cubicBezTo>
                      <a:pt x="177" y="559"/>
                      <a:pt x="149" y="531"/>
                      <a:pt x="149" y="531"/>
                    </a:cubicBezTo>
                    <a:cubicBezTo>
                      <a:pt x="121" y="503"/>
                      <a:pt x="121" y="474"/>
                      <a:pt x="93" y="446"/>
                    </a:cubicBezTo>
                    <a:lnTo>
                      <a:pt x="93" y="326"/>
                    </a:lnTo>
                    <a:lnTo>
                      <a:pt x="93" y="297"/>
                    </a:lnTo>
                    <a:lnTo>
                      <a:pt x="93" y="177"/>
                    </a:lnTo>
                    <a:cubicBezTo>
                      <a:pt x="121" y="149"/>
                      <a:pt x="121" y="121"/>
                      <a:pt x="149" y="92"/>
                    </a:cubicBezTo>
                    <a:cubicBezTo>
                      <a:pt x="149" y="92"/>
                      <a:pt x="177" y="57"/>
                      <a:pt x="213" y="57"/>
                    </a:cubicBezTo>
                    <a:close/>
                    <a:moveTo>
                      <a:pt x="213" y="0"/>
                    </a:moveTo>
                    <a:cubicBezTo>
                      <a:pt x="177" y="0"/>
                      <a:pt x="149" y="0"/>
                      <a:pt x="121" y="29"/>
                    </a:cubicBezTo>
                    <a:cubicBezTo>
                      <a:pt x="121" y="29"/>
                      <a:pt x="93" y="57"/>
                      <a:pt x="64" y="57"/>
                    </a:cubicBezTo>
                    <a:cubicBezTo>
                      <a:pt x="64" y="92"/>
                      <a:pt x="36" y="121"/>
                      <a:pt x="36" y="177"/>
                    </a:cubicBezTo>
                    <a:cubicBezTo>
                      <a:pt x="36" y="205"/>
                      <a:pt x="1" y="234"/>
                      <a:pt x="1" y="297"/>
                    </a:cubicBezTo>
                    <a:cubicBezTo>
                      <a:pt x="1" y="354"/>
                      <a:pt x="36" y="411"/>
                      <a:pt x="36" y="446"/>
                    </a:cubicBezTo>
                    <a:cubicBezTo>
                      <a:pt x="36" y="503"/>
                      <a:pt x="64" y="531"/>
                      <a:pt x="64" y="559"/>
                    </a:cubicBezTo>
                    <a:cubicBezTo>
                      <a:pt x="93" y="559"/>
                      <a:pt x="121" y="587"/>
                      <a:pt x="121" y="587"/>
                    </a:cubicBezTo>
                    <a:cubicBezTo>
                      <a:pt x="149" y="623"/>
                      <a:pt x="177" y="623"/>
                      <a:pt x="213" y="623"/>
                    </a:cubicBezTo>
                    <a:cubicBezTo>
                      <a:pt x="241" y="623"/>
                      <a:pt x="269" y="623"/>
                      <a:pt x="298" y="587"/>
                    </a:cubicBezTo>
                    <a:cubicBezTo>
                      <a:pt x="326" y="587"/>
                      <a:pt x="354" y="559"/>
                      <a:pt x="354" y="559"/>
                    </a:cubicBezTo>
                    <a:cubicBezTo>
                      <a:pt x="390" y="531"/>
                      <a:pt x="390" y="503"/>
                      <a:pt x="418" y="446"/>
                    </a:cubicBezTo>
                    <a:lnTo>
                      <a:pt x="418" y="297"/>
                    </a:lnTo>
                    <a:lnTo>
                      <a:pt x="418" y="177"/>
                    </a:lnTo>
                    <a:cubicBezTo>
                      <a:pt x="390" y="121"/>
                      <a:pt x="390" y="92"/>
                      <a:pt x="354" y="57"/>
                    </a:cubicBezTo>
                    <a:cubicBezTo>
                      <a:pt x="354" y="57"/>
                      <a:pt x="326" y="29"/>
                      <a:pt x="298" y="29"/>
                    </a:cubicBezTo>
                    <a:cubicBezTo>
                      <a:pt x="269" y="0"/>
                      <a:pt x="24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686;p71">
                <a:extLst>
                  <a:ext uri="{FF2B5EF4-FFF2-40B4-BE49-F238E27FC236}">
                    <a16:creationId xmlns:a16="http://schemas.microsoft.com/office/drawing/2014/main" id="{09F2F127-1459-6422-2D19-A9E869CFEC89}"/>
                  </a:ext>
                </a:extLst>
              </p:cNvPr>
              <p:cNvSpPr/>
              <p:nvPr/>
            </p:nvSpPr>
            <p:spPr>
              <a:xfrm>
                <a:off x="5133325" y="2462125"/>
                <a:ext cx="10475" cy="15575"/>
              </a:xfrm>
              <a:custGeom>
                <a:avLst/>
                <a:gdLst/>
                <a:ahLst/>
                <a:cxnLst/>
                <a:rect l="l" t="t" r="r" b="b"/>
                <a:pathLst>
                  <a:path w="419" h="623" extrusionOk="0">
                    <a:moveTo>
                      <a:pt x="206" y="57"/>
                    </a:moveTo>
                    <a:cubicBezTo>
                      <a:pt x="241" y="57"/>
                      <a:pt x="270" y="92"/>
                      <a:pt x="270" y="92"/>
                    </a:cubicBezTo>
                    <a:cubicBezTo>
                      <a:pt x="298" y="121"/>
                      <a:pt x="298" y="149"/>
                      <a:pt x="326" y="177"/>
                    </a:cubicBezTo>
                    <a:lnTo>
                      <a:pt x="326" y="297"/>
                    </a:lnTo>
                    <a:lnTo>
                      <a:pt x="326" y="326"/>
                    </a:lnTo>
                    <a:lnTo>
                      <a:pt x="326" y="446"/>
                    </a:lnTo>
                    <a:cubicBezTo>
                      <a:pt x="298" y="474"/>
                      <a:pt x="298" y="503"/>
                      <a:pt x="270" y="531"/>
                    </a:cubicBezTo>
                    <a:cubicBezTo>
                      <a:pt x="270" y="531"/>
                      <a:pt x="241" y="559"/>
                      <a:pt x="206" y="559"/>
                    </a:cubicBezTo>
                    <a:cubicBezTo>
                      <a:pt x="178" y="559"/>
                      <a:pt x="149" y="531"/>
                      <a:pt x="121" y="531"/>
                    </a:cubicBezTo>
                    <a:cubicBezTo>
                      <a:pt x="121" y="503"/>
                      <a:pt x="93" y="474"/>
                      <a:pt x="93" y="446"/>
                    </a:cubicBezTo>
                    <a:lnTo>
                      <a:pt x="93" y="326"/>
                    </a:lnTo>
                    <a:lnTo>
                      <a:pt x="93" y="297"/>
                    </a:lnTo>
                    <a:lnTo>
                      <a:pt x="93" y="177"/>
                    </a:lnTo>
                    <a:cubicBezTo>
                      <a:pt x="93" y="149"/>
                      <a:pt x="121" y="121"/>
                      <a:pt x="121" y="92"/>
                    </a:cubicBezTo>
                    <a:cubicBezTo>
                      <a:pt x="149" y="92"/>
                      <a:pt x="178" y="57"/>
                      <a:pt x="206" y="57"/>
                    </a:cubicBezTo>
                    <a:close/>
                    <a:moveTo>
                      <a:pt x="206" y="0"/>
                    </a:moveTo>
                    <a:cubicBezTo>
                      <a:pt x="178" y="0"/>
                      <a:pt x="149" y="0"/>
                      <a:pt x="121" y="29"/>
                    </a:cubicBezTo>
                    <a:cubicBezTo>
                      <a:pt x="93" y="29"/>
                      <a:pt x="65" y="57"/>
                      <a:pt x="65" y="57"/>
                    </a:cubicBezTo>
                    <a:cubicBezTo>
                      <a:pt x="29" y="92"/>
                      <a:pt x="29" y="121"/>
                      <a:pt x="1" y="177"/>
                    </a:cubicBezTo>
                    <a:lnTo>
                      <a:pt x="1" y="297"/>
                    </a:lnTo>
                    <a:lnTo>
                      <a:pt x="1" y="446"/>
                    </a:lnTo>
                    <a:cubicBezTo>
                      <a:pt x="29" y="503"/>
                      <a:pt x="29" y="531"/>
                      <a:pt x="65" y="559"/>
                    </a:cubicBezTo>
                    <a:cubicBezTo>
                      <a:pt x="65" y="559"/>
                      <a:pt x="93" y="587"/>
                      <a:pt x="121" y="587"/>
                    </a:cubicBezTo>
                    <a:cubicBezTo>
                      <a:pt x="149" y="623"/>
                      <a:pt x="178" y="623"/>
                      <a:pt x="206" y="623"/>
                    </a:cubicBezTo>
                    <a:cubicBezTo>
                      <a:pt x="241" y="623"/>
                      <a:pt x="270" y="623"/>
                      <a:pt x="298" y="587"/>
                    </a:cubicBezTo>
                    <a:cubicBezTo>
                      <a:pt x="298" y="587"/>
                      <a:pt x="326" y="559"/>
                      <a:pt x="355" y="559"/>
                    </a:cubicBezTo>
                    <a:cubicBezTo>
                      <a:pt x="355" y="531"/>
                      <a:pt x="383" y="503"/>
                      <a:pt x="383" y="446"/>
                    </a:cubicBezTo>
                    <a:cubicBezTo>
                      <a:pt x="383" y="411"/>
                      <a:pt x="418" y="354"/>
                      <a:pt x="418" y="297"/>
                    </a:cubicBezTo>
                    <a:cubicBezTo>
                      <a:pt x="418" y="234"/>
                      <a:pt x="383" y="205"/>
                      <a:pt x="383" y="177"/>
                    </a:cubicBezTo>
                    <a:cubicBezTo>
                      <a:pt x="383" y="121"/>
                      <a:pt x="355" y="92"/>
                      <a:pt x="355" y="57"/>
                    </a:cubicBezTo>
                    <a:cubicBezTo>
                      <a:pt x="326" y="57"/>
                      <a:pt x="298" y="29"/>
                      <a:pt x="298" y="29"/>
                    </a:cubicBezTo>
                    <a:cubicBezTo>
                      <a:pt x="270" y="0"/>
                      <a:pt x="241"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687;p71">
                <a:extLst>
                  <a:ext uri="{FF2B5EF4-FFF2-40B4-BE49-F238E27FC236}">
                    <a16:creationId xmlns:a16="http://schemas.microsoft.com/office/drawing/2014/main" id="{135396DB-03AA-CBC9-0578-71EA7E71A2DC}"/>
                  </a:ext>
                </a:extLst>
              </p:cNvPr>
              <p:cNvSpPr/>
              <p:nvPr/>
            </p:nvSpPr>
            <p:spPr>
              <a:xfrm>
                <a:off x="5145175" y="2462125"/>
                <a:ext cx="10300" cy="15575"/>
              </a:xfrm>
              <a:custGeom>
                <a:avLst/>
                <a:gdLst/>
                <a:ahLst/>
                <a:cxnLst/>
                <a:rect l="l" t="t" r="r" b="b"/>
                <a:pathLst>
                  <a:path w="412" h="623" extrusionOk="0">
                    <a:moveTo>
                      <a:pt x="206" y="57"/>
                    </a:moveTo>
                    <a:cubicBezTo>
                      <a:pt x="234" y="57"/>
                      <a:pt x="263" y="92"/>
                      <a:pt x="298" y="92"/>
                    </a:cubicBezTo>
                    <a:cubicBezTo>
                      <a:pt x="298" y="121"/>
                      <a:pt x="326" y="149"/>
                      <a:pt x="326" y="177"/>
                    </a:cubicBezTo>
                    <a:lnTo>
                      <a:pt x="326" y="297"/>
                    </a:lnTo>
                    <a:lnTo>
                      <a:pt x="326" y="326"/>
                    </a:lnTo>
                    <a:lnTo>
                      <a:pt x="326" y="446"/>
                    </a:lnTo>
                    <a:cubicBezTo>
                      <a:pt x="326" y="474"/>
                      <a:pt x="298" y="503"/>
                      <a:pt x="298" y="531"/>
                    </a:cubicBezTo>
                    <a:cubicBezTo>
                      <a:pt x="263" y="531"/>
                      <a:pt x="234" y="559"/>
                      <a:pt x="206" y="559"/>
                    </a:cubicBezTo>
                    <a:cubicBezTo>
                      <a:pt x="178" y="559"/>
                      <a:pt x="149" y="531"/>
                      <a:pt x="149" y="531"/>
                    </a:cubicBezTo>
                    <a:cubicBezTo>
                      <a:pt x="121" y="503"/>
                      <a:pt x="121" y="474"/>
                      <a:pt x="86" y="446"/>
                    </a:cubicBezTo>
                    <a:lnTo>
                      <a:pt x="86" y="326"/>
                    </a:lnTo>
                    <a:lnTo>
                      <a:pt x="86" y="297"/>
                    </a:lnTo>
                    <a:lnTo>
                      <a:pt x="86" y="177"/>
                    </a:lnTo>
                    <a:cubicBezTo>
                      <a:pt x="121" y="149"/>
                      <a:pt x="121" y="121"/>
                      <a:pt x="149" y="92"/>
                    </a:cubicBezTo>
                    <a:cubicBezTo>
                      <a:pt x="149" y="92"/>
                      <a:pt x="178" y="57"/>
                      <a:pt x="206" y="57"/>
                    </a:cubicBezTo>
                    <a:close/>
                    <a:moveTo>
                      <a:pt x="206" y="0"/>
                    </a:moveTo>
                    <a:cubicBezTo>
                      <a:pt x="178" y="0"/>
                      <a:pt x="149" y="0"/>
                      <a:pt x="121" y="29"/>
                    </a:cubicBezTo>
                    <a:cubicBezTo>
                      <a:pt x="121" y="29"/>
                      <a:pt x="86" y="57"/>
                      <a:pt x="57" y="57"/>
                    </a:cubicBezTo>
                    <a:cubicBezTo>
                      <a:pt x="57" y="92"/>
                      <a:pt x="29" y="121"/>
                      <a:pt x="29" y="177"/>
                    </a:cubicBezTo>
                    <a:cubicBezTo>
                      <a:pt x="29" y="205"/>
                      <a:pt x="1" y="234"/>
                      <a:pt x="1" y="297"/>
                    </a:cubicBezTo>
                    <a:cubicBezTo>
                      <a:pt x="1" y="354"/>
                      <a:pt x="29" y="411"/>
                      <a:pt x="29" y="446"/>
                    </a:cubicBezTo>
                    <a:cubicBezTo>
                      <a:pt x="29" y="503"/>
                      <a:pt x="57" y="531"/>
                      <a:pt x="57" y="559"/>
                    </a:cubicBezTo>
                    <a:cubicBezTo>
                      <a:pt x="86" y="559"/>
                      <a:pt x="121" y="587"/>
                      <a:pt x="121" y="587"/>
                    </a:cubicBezTo>
                    <a:cubicBezTo>
                      <a:pt x="149" y="623"/>
                      <a:pt x="178" y="623"/>
                      <a:pt x="206" y="623"/>
                    </a:cubicBezTo>
                    <a:cubicBezTo>
                      <a:pt x="234" y="623"/>
                      <a:pt x="263" y="623"/>
                      <a:pt x="298" y="587"/>
                    </a:cubicBezTo>
                    <a:cubicBezTo>
                      <a:pt x="326" y="587"/>
                      <a:pt x="355" y="559"/>
                      <a:pt x="355" y="559"/>
                    </a:cubicBezTo>
                    <a:cubicBezTo>
                      <a:pt x="383" y="531"/>
                      <a:pt x="383" y="503"/>
                      <a:pt x="411" y="446"/>
                    </a:cubicBezTo>
                    <a:lnTo>
                      <a:pt x="411" y="297"/>
                    </a:lnTo>
                    <a:lnTo>
                      <a:pt x="411" y="177"/>
                    </a:lnTo>
                    <a:cubicBezTo>
                      <a:pt x="383" y="121"/>
                      <a:pt x="383" y="92"/>
                      <a:pt x="355" y="57"/>
                    </a:cubicBezTo>
                    <a:cubicBezTo>
                      <a:pt x="355" y="57"/>
                      <a:pt x="326" y="29"/>
                      <a:pt x="298" y="29"/>
                    </a:cubicBezTo>
                    <a:cubicBezTo>
                      <a:pt x="263" y="0"/>
                      <a:pt x="234"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688;p71">
                <a:extLst>
                  <a:ext uri="{FF2B5EF4-FFF2-40B4-BE49-F238E27FC236}">
                    <a16:creationId xmlns:a16="http://schemas.microsoft.com/office/drawing/2014/main" id="{3D133B86-958B-E9DA-0AA0-36392DAD90AD}"/>
                  </a:ext>
                </a:extLst>
              </p:cNvPr>
              <p:cNvSpPr/>
              <p:nvPr/>
            </p:nvSpPr>
            <p:spPr>
              <a:xfrm>
                <a:off x="5162875" y="2466550"/>
                <a:ext cx="10275" cy="10275"/>
              </a:xfrm>
              <a:custGeom>
                <a:avLst/>
                <a:gdLst/>
                <a:ahLst/>
                <a:cxnLst/>
                <a:rect l="l" t="t" r="r" b="b"/>
                <a:pathLst>
                  <a:path w="411" h="411" extrusionOk="0">
                    <a:moveTo>
                      <a:pt x="0" y="0"/>
                    </a:moveTo>
                    <a:lnTo>
                      <a:pt x="0" y="57"/>
                    </a:lnTo>
                    <a:lnTo>
                      <a:pt x="354" y="205"/>
                    </a:lnTo>
                    <a:lnTo>
                      <a:pt x="0" y="354"/>
                    </a:lnTo>
                    <a:lnTo>
                      <a:pt x="0" y="410"/>
                    </a:lnTo>
                    <a:lnTo>
                      <a:pt x="411" y="234"/>
                    </a:lnTo>
                    <a:lnTo>
                      <a:pt x="411" y="1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689;p71">
                <a:extLst>
                  <a:ext uri="{FF2B5EF4-FFF2-40B4-BE49-F238E27FC236}">
                    <a16:creationId xmlns:a16="http://schemas.microsoft.com/office/drawing/2014/main" id="{08A9E17F-BBB9-7D0B-2D93-E59D7626ADAE}"/>
                  </a:ext>
                </a:extLst>
              </p:cNvPr>
              <p:cNvSpPr/>
              <p:nvPr/>
            </p:nvSpPr>
            <p:spPr>
              <a:xfrm>
                <a:off x="5176125" y="2466550"/>
                <a:ext cx="10300" cy="10275"/>
              </a:xfrm>
              <a:custGeom>
                <a:avLst/>
                <a:gdLst/>
                <a:ahLst/>
                <a:cxnLst/>
                <a:rect l="l" t="t" r="r" b="b"/>
                <a:pathLst>
                  <a:path w="412" h="411" extrusionOk="0">
                    <a:moveTo>
                      <a:pt x="1" y="0"/>
                    </a:moveTo>
                    <a:lnTo>
                      <a:pt x="1" y="57"/>
                    </a:lnTo>
                    <a:lnTo>
                      <a:pt x="355" y="205"/>
                    </a:lnTo>
                    <a:lnTo>
                      <a:pt x="1" y="354"/>
                    </a:lnTo>
                    <a:lnTo>
                      <a:pt x="1" y="410"/>
                    </a:lnTo>
                    <a:lnTo>
                      <a:pt x="411" y="234"/>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690;p71">
                <a:extLst>
                  <a:ext uri="{FF2B5EF4-FFF2-40B4-BE49-F238E27FC236}">
                    <a16:creationId xmlns:a16="http://schemas.microsoft.com/office/drawing/2014/main" id="{EE3A2491-FFF2-87A7-05DD-7551DB1BC4B7}"/>
                  </a:ext>
                </a:extLst>
              </p:cNvPr>
              <p:cNvSpPr/>
              <p:nvPr/>
            </p:nvSpPr>
            <p:spPr>
              <a:xfrm>
                <a:off x="5188700" y="2461400"/>
                <a:ext cx="5150" cy="19125"/>
              </a:xfrm>
              <a:custGeom>
                <a:avLst/>
                <a:gdLst/>
                <a:ahLst/>
                <a:cxnLst/>
                <a:rect l="l" t="t" r="r" b="b"/>
                <a:pathLst>
                  <a:path w="206" h="765" extrusionOk="0">
                    <a:moveTo>
                      <a:pt x="0" y="1"/>
                    </a:moveTo>
                    <a:cubicBezTo>
                      <a:pt x="28" y="29"/>
                      <a:pt x="28" y="86"/>
                      <a:pt x="57" y="121"/>
                    </a:cubicBezTo>
                    <a:cubicBezTo>
                      <a:pt x="85" y="150"/>
                      <a:pt x="85" y="206"/>
                      <a:pt x="113" y="234"/>
                    </a:cubicBezTo>
                    <a:lnTo>
                      <a:pt x="113" y="383"/>
                    </a:lnTo>
                    <a:lnTo>
                      <a:pt x="113" y="532"/>
                    </a:lnTo>
                    <a:cubicBezTo>
                      <a:pt x="85" y="560"/>
                      <a:pt x="85" y="616"/>
                      <a:pt x="57" y="652"/>
                    </a:cubicBezTo>
                    <a:cubicBezTo>
                      <a:pt x="28" y="680"/>
                      <a:pt x="28" y="737"/>
                      <a:pt x="0" y="765"/>
                    </a:cubicBezTo>
                    <a:lnTo>
                      <a:pt x="57" y="765"/>
                    </a:lnTo>
                    <a:cubicBezTo>
                      <a:pt x="85" y="708"/>
                      <a:pt x="149" y="652"/>
                      <a:pt x="149" y="588"/>
                    </a:cubicBezTo>
                    <a:cubicBezTo>
                      <a:pt x="177" y="532"/>
                      <a:pt x="205" y="440"/>
                      <a:pt x="205" y="383"/>
                    </a:cubicBezTo>
                    <a:cubicBezTo>
                      <a:pt x="205" y="326"/>
                      <a:pt x="177" y="234"/>
                      <a:pt x="149" y="178"/>
                    </a:cubicBezTo>
                    <a:cubicBezTo>
                      <a:pt x="149" y="121"/>
                      <a:pt x="85" y="58"/>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691;p71">
                <a:extLst>
                  <a:ext uri="{FF2B5EF4-FFF2-40B4-BE49-F238E27FC236}">
                    <a16:creationId xmlns:a16="http://schemas.microsoft.com/office/drawing/2014/main" id="{2F0B3018-CA93-7A69-7245-BC05A285C902}"/>
                  </a:ext>
                </a:extLst>
              </p:cNvPr>
              <p:cNvSpPr/>
              <p:nvPr/>
            </p:nvSpPr>
            <p:spPr>
              <a:xfrm>
                <a:off x="5195950" y="2461400"/>
                <a:ext cx="6025" cy="19125"/>
              </a:xfrm>
              <a:custGeom>
                <a:avLst/>
                <a:gdLst/>
                <a:ahLst/>
                <a:cxnLst/>
                <a:rect l="l" t="t" r="r" b="b"/>
                <a:pathLst>
                  <a:path w="241" h="765" extrusionOk="0">
                    <a:moveTo>
                      <a:pt x="0" y="1"/>
                    </a:moveTo>
                    <a:lnTo>
                      <a:pt x="0" y="58"/>
                    </a:lnTo>
                    <a:lnTo>
                      <a:pt x="64" y="58"/>
                    </a:lnTo>
                    <a:cubicBezTo>
                      <a:pt x="92" y="86"/>
                      <a:pt x="92" y="86"/>
                      <a:pt x="92" y="121"/>
                    </a:cubicBezTo>
                    <a:lnTo>
                      <a:pt x="92" y="298"/>
                    </a:lnTo>
                    <a:lnTo>
                      <a:pt x="92" y="355"/>
                    </a:lnTo>
                    <a:cubicBezTo>
                      <a:pt x="120" y="355"/>
                      <a:pt x="120" y="355"/>
                      <a:pt x="120" y="383"/>
                    </a:cubicBezTo>
                    <a:lnTo>
                      <a:pt x="177" y="383"/>
                    </a:lnTo>
                    <a:cubicBezTo>
                      <a:pt x="149" y="383"/>
                      <a:pt x="120" y="383"/>
                      <a:pt x="120" y="411"/>
                    </a:cubicBezTo>
                    <a:cubicBezTo>
                      <a:pt x="92" y="440"/>
                      <a:pt x="92" y="440"/>
                      <a:pt x="92" y="475"/>
                    </a:cubicBezTo>
                    <a:lnTo>
                      <a:pt x="92" y="680"/>
                    </a:lnTo>
                    <a:lnTo>
                      <a:pt x="64" y="708"/>
                    </a:lnTo>
                    <a:lnTo>
                      <a:pt x="0" y="708"/>
                    </a:lnTo>
                    <a:lnTo>
                      <a:pt x="0" y="765"/>
                    </a:lnTo>
                    <a:lnTo>
                      <a:pt x="64" y="765"/>
                    </a:lnTo>
                    <a:cubicBezTo>
                      <a:pt x="92" y="765"/>
                      <a:pt x="92" y="737"/>
                      <a:pt x="120" y="737"/>
                    </a:cubicBezTo>
                    <a:cubicBezTo>
                      <a:pt x="120" y="737"/>
                      <a:pt x="149" y="737"/>
                      <a:pt x="149" y="708"/>
                    </a:cubicBezTo>
                    <a:lnTo>
                      <a:pt x="149" y="652"/>
                    </a:lnTo>
                    <a:lnTo>
                      <a:pt x="149" y="475"/>
                    </a:lnTo>
                    <a:cubicBezTo>
                      <a:pt x="149" y="475"/>
                      <a:pt x="149" y="440"/>
                      <a:pt x="177" y="440"/>
                    </a:cubicBezTo>
                    <a:lnTo>
                      <a:pt x="177" y="411"/>
                    </a:lnTo>
                    <a:lnTo>
                      <a:pt x="241" y="411"/>
                    </a:lnTo>
                    <a:lnTo>
                      <a:pt x="241" y="355"/>
                    </a:lnTo>
                    <a:lnTo>
                      <a:pt x="177" y="355"/>
                    </a:lnTo>
                    <a:lnTo>
                      <a:pt x="177" y="326"/>
                    </a:lnTo>
                    <a:cubicBezTo>
                      <a:pt x="149" y="326"/>
                      <a:pt x="149" y="326"/>
                      <a:pt x="149" y="298"/>
                    </a:cubicBezTo>
                    <a:lnTo>
                      <a:pt x="149" y="121"/>
                    </a:lnTo>
                    <a:lnTo>
                      <a:pt x="149" y="58"/>
                    </a:lnTo>
                    <a:lnTo>
                      <a:pt x="120" y="29"/>
                    </a:lnTo>
                    <a:cubicBezTo>
                      <a:pt x="92" y="29"/>
                      <a:pt x="92"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92;p71">
                <a:extLst>
                  <a:ext uri="{FF2B5EF4-FFF2-40B4-BE49-F238E27FC236}">
                    <a16:creationId xmlns:a16="http://schemas.microsoft.com/office/drawing/2014/main" id="{FFDF9E9E-29E4-060F-F651-23233EDC91E1}"/>
                  </a:ext>
                </a:extLst>
              </p:cNvPr>
              <p:cNvSpPr/>
              <p:nvPr/>
            </p:nvSpPr>
            <p:spPr>
              <a:xfrm>
                <a:off x="5011825" y="2349450"/>
                <a:ext cx="5150" cy="19125"/>
              </a:xfrm>
              <a:custGeom>
                <a:avLst/>
                <a:gdLst/>
                <a:ahLst/>
                <a:cxnLst/>
                <a:rect l="l" t="t" r="r" b="b"/>
                <a:pathLst>
                  <a:path w="206" h="765" extrusionOk="0">
                    <a:moveTo>
                      <a:pt x="149" y="1"/>
                    </a:moveTo>
                    <a:cubicBezTo>
                      <a:pt x="86" y="57"/>
                      <a:pt x="57" y="114"/>
                      <a:pt x="29" y="178"/>
                    </a:cubicBezTo>
                    <a:cubicBezTo>
                      <a:pt x="1" y="234"/>
                      <a:pt x="1" y="319"/>
                      <a:pt x="1" y="383"/>
                    </a:cubicBezTo>
                    <a:cubicBezTo>
                      <a:pt x="1" y="439"/>
                      <a:pt x="1" y="531"/>
                      <a:pt x="29" y="588"/>
                    </a:cubicBezTo>
                    <a:cubicBezTo>
                      <a:pt x="57" y="645"/>
                      <a:pt x="86" y="708"/>
                      <a:pt x="149" y="765"/>
                    </a:cubicBezTo>
                    <a:lnTo>
                      <a:pt x="206" y="765"/>
                    </a:lnTo>
                    <a:cubicBezTo>
                      <a:pt x="178" y="737"/>
                      <a:pt x="149" y="673"/>
                      <a:pt x="149" y="645"/>
                    </a:cubicBezTo>
                    <a:cubicBezTo>
                      <a:pt x="114" y="616"/>
                      <a:pt x="86" y="560"/>
                      <a:pt x="86" y="531"/>
                    </a:cubicBezTo>
                    <a:lnTo>
                      <a:pt x="86" y="383"/>
                    </a:lnTo>
                    <a:lnTo>
                      <a:pt x="86" y="234"/>
                    </a:lnTo>
                    <a:cubicBezTo>
                      <a:pt x="86" y="206"/>
                      <a:pt x="114" y="142"/>
                      <a:pt x="149" y="114"/>
                    </a:cubicBezTo>
                    <a:cubicBezTo>
                      <a:pt x="149" y="86"/>
                      <a:pt x="178"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93;p71">
                <a:extLst>
                  <a:ext uri="{FF2B5EF4-FFF2-40B4-BE49-F238E27FC236}">
                    <a16:creationId xmlns:a16="http://schemas.microsoft.com/office/drawing/2014/main" id="{83F87E7C-9A68-D889-B06A-9B99A3AB9DFC}"/>
                  </a:ext>
                </a:extLst>
              </p:cNvPr>
              <p:cNvSpPr/>
              <p:nvPr/>
            </p:nvSpPr>
            <p:spPr>
              <a:xfrm>
                <a:off x="5019075" y="2349450"/>
                <a:ext cx="5350" cy="19125"/>
              </a:xfrm>
              <a:custGeom>
                <a:avLst/>
                <a:gdLst/>
                <a:ahLst/>
                <a:cxnLst/>
                <a:rect l="l" t="t" r="r" b="b"/>
                <a:pathLst>
                  <a:path w="214" h="765" extrusionOk="0">
                    <a:moveTo>
                      <a:pt x="149" y="1"/>
                    </a:moveTo>
                    <a:cubicBezTo>
                      <a:pt x="121" y="57"/>
                      <a:pt x="65" y="114"/>
                      <a:pt x="65" y="178"/>
                    </a:cubicBezTo>
                    <a:cubicBezTo>
                      <a:pt x="36" y="234"/>
                      <a:pt x="1" y="319"/>
                      <a:pt x="1" y="383"/>
                    </a:cubicBezTo>
                    <a:cubicBezTo>
                      <a:pt x="1" y="439"/>
                      <a:pt x="36" y="531"/>
                      <a:pt x="65" y="588"/>
                    </a:cubicBezTo>
                    <a:cubicBezTo>
                      <a:pt x="65" y="645"/>
                      <a:pt x="121" y="708"/>
                      <a:pt x="149" y="765"/>
                    </a:cubicBezTo>
                    <a:lnTo>
                      <a:pt x="213" y="765"/>
                    </a:lnTo>
                    <a:cubicBezTo>
                      <a:pt x="178" y="737"/>
                      <a:pt x="149" y="673"/>
                      <a:pt x="149" y="645"/>
                    </a:cubicBezTo>
                    <a:cubicBezTo>
                      <a:pt x="121" y="616"/>
                      <a:pt x="121" y="560"/>
                      <a:pt x="93" y="531"/>
                    </a:cubicBezTo>
                    <a:lnTo>
                      <a:pt x="93" y="383"/>
                    </a:lnTo>
                    <a:lnTo>
                      <a:pt x="93" y="234"/>
                    </a:lnTo>
                    <a:cubicBezTo>
                      <a:pt x="121" y="206"/>
                      <a:pt x="121" y="142"/>
                      <a:pt x="149" y="114"/>
                    </a:cubicBezTo>
                    <a:cubicBezTo>
                      <a:pt x="149" y="86"/>
                      <a:pt x="178" y="29"/>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94;p71">
                <a:extLst>
                  <a:ext uri="{FF2B5EF4-FFF2-40B4-BE49-F238E27FC236}">
                    <a16:creationId xmlns:a16="http://schemas.microsoft.com/office/drawing/2014/main" id="{73D9AD40-25BA-68F2-4771-13091EFB4377}"/>
                  </a:ext>
                </a:extLst>
              </p:cNvPr>
              <p:cNvSpPr/>
              <p:nvPr/>
            </p:nvSpPr>
            <p:spPr>
              <a:xfrm>
                <a:off x="5027225" y="2353875"/>
                <a:ext cx="2325" cy="11000"/>
              </a:xfrm>
              <a:custGeom>
                <a:avLst/>
                <a:gdLst/>
                <a:ahLst/>
                <a:cxnLst/>
                <a:rect l="l" t="t" r="r" b="b"/>
                <a:pathLst>
                  <a:path w="93" h="440" extrusionOk="0">
                    <a:moveTo>
                      <a:pt x="0" y="1"/>
                    </a:moveTo>
                    <a:lnTo>
                      <a:pt x="0" y="86"/>
                    </a:lnTo>
                    <a:lnTo>
                      <a:pt x="92" y="86"/>
                    </a:lnTo>
                    <a:lnTo>
                      <a:pt x="92" y="1"/>
                    </a:lnTo>
                    <a:close/>
                    <a:moveTo>
                      <a:pt x="0" y="354"/>
                    </a:moveTo>
                    <a:lnTo>
                      <a:pt x="0" y="439"/>
                    </a:lnTo>
                    <a:lnTo>
                      <a:pt x="92" y="439"/>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95;p71">
                <a:extLst>
                  <a:ext uri="{FF2B5EF4-FFF2-40B4-BE49-F238E27FC236}">
                    <a16:creationId xmlns:a16="http://schemas.microsoft.com/office/drawing/2014/main" id="{4C300035-F1A5-BCC0-25C5-E102296E18B9}"/>
                  </a:ext>
                </a:extLst>
              </p:cNvPr>
              <p:cNvSpPr/>
              <p:nvPr/>
            </p:nvSpPr>
            <p:spPr>
              <a:xfrm>
                <a:off x="5036775" y="2350175"/>
                <a:ext cx="10450" cy="15400"/>
              </a:xfrm>
              <a:custGeom>
                <a:avLst/>
                <a:gdLst/>
                <a:ahLst/>
                <a:cxnLst/>
                <a:rect l="l" t="t" r="r" b="b"/>
                <a:pathLst>
                  <a:path w="418" h="616" extrusionOk="0">
                    <a:moveTo>
                      <a:pt x="212" y="57"/>
                    </a:moveTo>
                    <a:cubicBezTo>
                      <a:pt x="241" y="57"/>
                      <a:pt x="269" y="85"/>
                      <a:pt x="297" y="85"/>
                    </a:cubicBezTo>
                    <a:cubicBezTo>
                      <a:pt x="297" y="113"/>
                      <a:pt x="326" y="149"/>
                      <a:pt x="326" y="177"/>
                    </a:cubicBezTo>
                    <a:lnTo>
                      <a:pt x="326" y="290"/>
                    </a:lnTo>
                    <a:lnTo>
                      <a:pt x="326" y="326"/>
                    </a:lnTo>
                    <a:lnTo>
                      <a:pt x="326" y="439"/>
                    </a:lnTo>
                    <a:cubicBezTo>
                      <a:pt x="326" y="467"/>
                      <a:pt x="297" y="502"/>
                      <a:pt x="297" y="531"/>
                    </a:cubicBezTo>
                    <a:cubicBezTo>
                      <a:pt x="269" y="531"/>
                      <a:pt x="241" y="559"/>
                      <a:pt x="212" y="559"/>
                    </a:cubicBezTo>
                    <a:cubicBezTo>
                      <a:pt x="177" y="559"/>
                      <a:pt x="149" y="531"/>
                      <a:pt x="149" y="531"/>
                    </a:cubicBezTo>
                    <a:cubicBezTo>
                      <a:pt x="121" y="502"/>
                      <a:pt x="121" y="467"/>
                      <a:pt x="92" y="439"/>
                    </a:cubicBezTo>
                    <a:lnTo>
                      <a:pt x="92" y="326"/>
                    </a:lnTo>
                    <a:lnTo>
                      <a:pt x="92" y="290"/>
                    </a:lnTo>
                    <a:lnTo>
                      <a:pt x="92" y="177"/>
                    </a:lnTo>
                    <a:cubicBezTo>
                      <a:pt x="121" y="149"/>
                      <a:pt x="121" y="113"/>
                      <a:pt x="149" y="85"/>
                    </a:cubicBezTo>
                    <a:cubicBezTo>
                      <a:pt x="149" y="85"/>
                      <a:pt x="177" y="57"/>
                      <a:pt x="212" y="57"/>
                    </a:cubicBezTo>
                    <a:close/>
                    <a:moveTo>
                      <a:pt x="212" y="0"/>
                    </a:moveTo>
                    <a:cubicBezTo>
                      <a:pt x="177" y="0"/>
                      <a:pt x="149" y="0"/>
                      <a:pt x="121" y="28"/>
                    </a:cubicBezTo>
                    <a:cubicBezTo>
                      <a:pt x="92" y="28"/>
                      <a:pt x="92" y="57"/>
                      <a:pt x="64" y="57"/>
                    </a:cubicBezTo>
                    <a:cubicBezTo>
                      <a:pt x="64" y="85"/>
                      <a:pt x="36" y="113"/>
                      <a:pt x="36" y="177"/>
                    </a:cubicBezTo>
                    <a:cubicBezTo>
                      <a:pt x="36" y="205"/>
                      <a:pt x="0" y="262"/>
                      <a:pt x="0" y="326"/>
                    </a:cubicBezTo>
                    <a:cubicBezTo>
                      <a:pt x="0" y="382"/>
                      <a:pt x="36" y="410"/>
                      <a:pt x="36" y="467"/>
                    </a:cubicBezTo>
                    <a:cubicBezTo>
                      <a:pt x="36" y="502"/>
                      <a:pt x="64" y="531"/>
                      <a:pt x="64" y="559"/>
                    </a:cubicBezTo>
                    <a:cubicBezTo>
                      <a:pt x="92" y="559"/>
                      <a:pt x="92" y="587"/>
                      <a:pt x="121" y="587"/>
                    </a:cubicBezTo>
                    <a:cubicBezTo>
                      <a:pt x="149" y="616"/>
                      <a:pt x="177" y="616"/>
                      <a:pt x="212" y="616"/>
                    </a:cubicBezTo>
                    <a:cubicBezTo>
                      <a:pt x="241" y="616"/>
                      <a:pt x="269" y="616"/>
                      <a:pt x="297" y="587"/>
                    </a:cubicBezTo>
                    <a:cubicBezTo>
                      <a:pt x="326" y="587"/>
                      <a:pt x="354" y="559"/>
                      <a:pt x="354" y="559"/>
                    </a:cubicBezTo>
                    <a:cubicBezTo>
                      <a:pt x="389" y="531"/>
                      <a:pt x="389" y="502"/>
                      <a:pt x="418" y="467"/>
                    </a:cubicBezTo>
                    <a:lnTo>
                      <a:pt x="418" y="326"/>
                    </a:lnTo>
                    <a:lnTo>
                      <a:pt x="418" y="177"/>
                    </a:lnTo>
                    <a:cubicBezTo>
                      <a:pt x="389" y="113"/>
                      <a:pt x="389" y="85"/>
                      <a:pt x="354" y="57"/>
                    </a:cubicBezTo>
                    <a:cubicBezTo>
                      <a:pt x="354" y="57"/>
                      <a:pt x="326" y="28"/>
                      <a:pt x="297" y="28"/>
                    </a:cubicBezTo>
                    <a:cubicBezTo>
                      <a:pt x="269" y="0"/>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96;p71">
                <a:extLst>
                  <a:ext uri="{FF2B5EF4-FFF2-40B4-BE49-F238E27FC236}">
                    <a16:creationId xmlns:a16="http://schemas.microsoft.com/office/drawing/2014/main" id="{1C8A2DF6-F33C-9162-8540-E06C35E6A444}"/>
                  </a:ext>
                </a:extLst>
              </p:cNvPr>
              <p:cNvSpPr/>
              <p:nvPr/>
            </p:nvSpPr>
            <p:spPr>
              <a:xfrm>
                <a:off x="5049325" y="2349450"/>
                <a:ext cx="5150" cy="19125"/>
              </a:xfrm>
              <a:custGeom>
                <a:avLst/>
                <a:gdLst/>
                <a:ahLst/>
                <a:cxnLst/>
                <a:rect l="l" t="t" r="r" b="b"/>
                <a:pathLst>
                  <a:path w="206" h="765" extrusionOk="0">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97;p71">
                <a:extLst>
                  <a:ext uri="{FF2B5EF4-FFF2-40B4-BE49-F238E27FC236}">
                    <a16:creationId xmlns:a16="http://schemas.microsoft.com/office/drawing/2014/main" id="{7A74896D-DDFC-C23B-F345-C701713DEDE0}"/>
                  </a:ext>
                </a:extLst>
              </p:cNvPr>
              <p:cNvSpPr/>
              <p:nvPr/>
            </p:nvSpPr>
            <p:spPr>
              <a:xfrm>
                <a:off x="5057450" y="2354600"/>
                <a:ext cx="10300" cy="10275"/>
              </a:xfrm>
              <a:custGeom>
                <a:avLst/>
                <a:gdLst/>
                <a:ahLst/>
                <a:cxnLst/>
                <a:rect l="l" t="t" r="r" b="b"/>
                <a:pathLst>
                  <a:path w="412" h="411" extrusionOk="0">
                    <a:moveTo>
                      <a:pt x="1" y="0"/>
                    </a:moveTo>
                    <a:lnTo>
                      <a:pt x="1" y="57"/>
                    </a:lnTo>
                    <a:lnTo>
                      <a:pt x="355" y="205"/>
                    </a:lnTo>
                    <a:lnTo>
                      <a:pt x="1" y="354"/>
                    </a:lnTo>
                    <a:lnTo>
                      <a:pt x="1" y="410"/>
                    </a:lnTo>
                    <a:lnTo>
                      <a:pt x="411" y="233"/>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98;p71">
                <a:extLst>
                  <a:ext uri="{FF2B5EF4-FFF2-40B4-BE49-F238E27FC236}">
                    <a16:creationId xmlns:a16="http://schemas.microsoft.com/office/drawing/2014/main" id="{F7E04C9E-4C1D-0844-F2FA-D2A35350631E}"/>
                  </a:ext>
                </a:extLst>
              </p:cNvPr>
              <p:cNvSpPr/>
              <p:nvPr/>
            </p:nvSpPr>
            <p:spPr>
              <a:xfrm>
                <a:off x="5070025" y="2350875"/>
                <a:ext cx="3025" cy="5150"/>
              </a:xfrm>
              <a:custGeom>
                <a:avLst/>
                <a:gdLst/>
                <a:ahLst/>
                <a:cxnLst/>
                <a:rect l="l" t="t" r="r" b="b"/>
                <a:pathLst>
                  <a:path w="121" h="206" extrusionOk="0">
                    <a:moveTo>
                      <a:pt x="29" y="0"/>
                    </a:moveTo>
                    <a:lnTo>
                      <a:pt x="29" y="85"/>
                    </a:lnTo>
                    <a:lnTo>
                      <a:pt x="57" y="85"/>
                    </a:lnTo>
                    <a:lnTo>
                      <a:pt x="57" y="121"/>
                    </a:lnTo>
                    <a:cubicBezTo>
                      <a:pt x="57" y="149"/>
                      <a:pt x="57" y="149"/>
                      <a:pt x="29" y="149"/>
                    </a:cubicBezTo>
                    <a:cubicBezTo>
                      <a:pt x="29" y="149"/>
                      <a:pt x="29" y="177"/>
                      <a:pt x="0" y="177"/>
                    </a:cubicBezTo>
                    <a:lnTo>
                      <a:pt x="0" y="206"/>
                    </a:lnTo>
                    <a:cubicBezTo>
                      <a:pt x="29" y="206"/>
                      <a:pt x="29" y="206"/>
                      <a:pt x="57" y="177"/>
                    </a:cubicBezTo>
                    <a:cubicBezTo>
                      <a:pt x="57" y="177"/>
                      <a:pt x="85" y="177"/>
                      <a:pt x="85" y="149"/>
                    </a:cubicBezTo>
                    <a:cubicBezTo>
                      <a:pt x="85" y="121"/>
                      <a:pt x="121" y="85"/>
                      <a:pt x="121" y="57"/>
                    </a:cubicBez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99;p71">
                <a:extLst>
                  <a:ext uri="{FF2B5EF4-FFF2-40B4-BE49-F238E27FC236}">
                    <a16:creationId xmlns:a16="http://schemas.microsoft.com/office/drawing/2014/main" id="{B7D15F8B-B5B1-E277-5388-BAB2F76864CD}"/>
                  </a:ext>
                </a:extLst>
              </p:cNvPr>
              <p:cNvSpPr/>
              <p:nvPr/>
            </p:nvSpPr>
            <p:spPr>
              <a:xfrm>
                <a:off x="5075150" y="2350875"/>
                <a:ext cx="2325" cy="5150"/>
              </a:xfrm>
              <a:custGeom>
                <a:avLst/>
                <a:gdLst/>
                <a:ahLst/>
                <a:cxnLst/>
                <a:rect l="l" t="t" r="r" b="b"/>
                <a:pathLst>
                  <a:path w="93" h="206" extrusionOk="0">
                    <a:moveTo>
                      <a:pt x="29" y="0"/>
                    </a:moveTo>
                    <a:lnTo>
                      <a:pt x="29" y="85"/>
                    </a:lnTo>
                    <a:lnTo>
                      <a:pt x="57" y="85"/>
                    </a:lnTo>
                    <a:lnTo>
                      <a:pt x="57" y="121"/>
                    </a:lnTo>
                    <a:cubicBezTo>
                      <a:pt x="57" y="149"/>
                      <a:pt x="29" y="149"/>
                      <a:pt x="29" y="149"/>
                    </a:cubicBezTo>
                    <a:cubicBezTo>
                      <a:pt x="29" y="149"/>
                      <a:pt x="29" y="177"/>
                      <a:pt x="0" y="177"/>
                    </a:cubicBezTo>
                    <a:lnTo>
                      <a:pt x="0" y="206"/>
                    </a:lnTo>
                    <a:cubicBezTo>
                      <a:pt x="29" y="206"/>
                      <a:pt x="29" y="206"/>
                      <a:pt x="57" y="177"/>
                    </a:cubicBezTo>
                    <a:cubicBezTo>
                      <a:pt x="57" y="177"/>
                      <a:pt x="92" y="177"/>
                      <a:pt x="92" y="149"/>
                    </a:cubicBezTo>
                    <a:lnTo>
                      <a:pt x="92" y="57"/>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700;p71">
                <a:extLst>
                  <a:ext uri="{FF2B5EF4-FFF2-40B4-BE49-F238E27FC236}">
                    <a16:creationId xmlns:a16="http://schemas.microsoft.com/office/drawing/2014/main" id="{DE27D7AF-F0BA-40E6-EC3D-CC3ED8C86091}"/>
                  </a:ext>
                </a:extLst>
              </p:cNvPr>
              <p:cNvSpPr/>
              <p:nvPr/>
            </p:nvSpPr>
            <p:spPr>
              <a:xfrm>
                <a:off x="5080975" y="2354600"/>
                <a:ext cx="10475" cy="10275"/>
              </a:xfrm>
              <a:custGeom>
                <a:avLst/>
                <a:gdLst/>
                <a:ahLst/>
                <a:cxnLst/>
                <a:rect l="l" t="t" r="r" b="b"/>
                <a:pathLst>
                  <a:path w="419" h="411" extrusionOk="0">
                    <a:moveTo>
                      <a:pt x="1" y="0"/>
                    </a:moveTo>
                    <a:lnTo>
                      <a:pt x="1" y="57"/>
                    </a:lnTo>
                    <a:lnTo>
                      <a:pt x="326" y="205"/>
                    </a:lnTo>
                    <a:lnTo>
                      <a:pt x="1" y="354"/>
                    </a:lnTo>
                    <a:lnTo>
                      <a:pt x="1" y="410"/>
                    </a:lnTo>
                    <a:lnTo>
                      <a:pt x="418" y="233"/>
                    </a:lnTo>
                    <a:lnTo>
                      <a:pt x="418"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701;p71">
                <a:extLst>
                  <a:ext uri="{FF2B5EF4-FFF2-40B4-BE49-F238E27FC236}">
                    <a16:creationId xmlns:a16="http://schemas.microsoft.com/office/drawing/2014/main" id="{4AE2D1F1-A62D-8BC8-F398-43E37ABDB2E6}"/>
                  </a:ext>
                </a:extLst>
              </p:cNvPr>
              <p:cNvSpPr/>
              <p:nvPr/>
            </p:nvSpPr>
            <p:spPr>
              <a:xfrm>
                <a:off x="5093550" y="2354600"/>
                <a:ext cx="10450" cy="10275"/>
              </a:xfrm>
              <a:custGeom>
                <a:avLst/>
                <a:gdLst/>
                <a:ahLst/>
                <a:cxnLst/>
                <a:rect l="l" t="t" r="r" b="b"/>
                <a:pathLst>
                  <a:path w="418" h="411" extrusionOk="0">
                    <a:moveTo>
                      <a:pt x="418" y="0"/>
                    </a:moveTo>
                    <a:lnTo>
                      <a:pt x="0" y="177"/>
                    </a:lnTo>
                    <a:lnTo>
                      <a:pt x="0" y="233"/>
                    </a:lnTo>
                    <a:lnTo>
                      <a:pt x="418" y="410"/>
                    </a:lnTo>
                    <a:lnTo>
                      <a:pt x="418" y="354"/>
                    </a:lnTo>
                    <a:lnTo>
                      <a:pt x="64" y="205"/>
                    </a:lnTo>
                    <a:lnTo>
                      <a:pt x="418" y="57"/>
                    </a:lnTo>
                    <a:lnTo>
                      <a:pt x="4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702;p71">
                <a:extLst>
                  <a:ext uri="{FF2B5EF4-FFF2-40B4-BE49-F238E27FC236}">
                    <a16:creationId xmlns:a16="http://schemas.microsoft.com/office/drawing/2014/main" id="{75750F23-FF06-620C-4E35-5DACA36D2052}"/>
                  </a:ext>
                </a:extLst>
              </p:cNvPr>
              <p:cNvSpPr/>
              <p:nvPr/>
            </p:nvSpPr>
            <p:spPr>
              <a:xfrm>
                <a:off x="5111225" y="2349450"/>
                <a:ext cx="5150" cy="19125"/>
              </a:xfrm>
              <a:custGeom>
                <a:avLst/>
                <a:gdLst/>
                <a:ahLst/>
                <a:cxnLst/>
                <a:rect l="l" t="t" r="r" b="b"/>
                <a:pathLst>
                  <a:path w="206" h="765" extrusionOk="0">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703;p71">
                <a:extLst>
                  <a:ext uri="{FF2B5EF4-FFF2-40B4-BE49-F238E27FC236}">
                    <a16:creationId xmlns:a16="http://schemas.microsoft.com/office/drawing/2014/main" id="{BABA4DAE-E9A7-12D0-2E47-DE4E4D896A6B}"/>
                  </a:ext>
                </a:extLst>
              </p:cNvPr>
              <p:cNvSpPr/>
              <p:nvPr/>
            </p:nvSpPr>
            <p:spPr>
              <a:xfrm>
                <a:off x="5123075" y="2349450"/>
                <a:ext cx="5150" cy="19125"/>
              </a:xfrm>
              <a:custGeom>
                <a:avLst/>
                <a:gdLst/>
                <a:ahLst/>
                <a:cxnLst/>
                <a:rect l="l" t="t" r="r" b="b"/>
                <a:pathLst>
                  <a:path w="206" h="765" extrusionOk="0">
                    <a:moveTo>
                      <a:pt x="1" y="1"/>
                    </a:moveTo>
                    <a:cubicBezTo>
                      <a:pt x="29" y="29"/>
                      <a:pt x="57" y="86"/>
                      <a:pt x="57" y="114"/>
                    </a:cubicBezTo>
                    <a:cubicBezTo>
                      <a:pt x="85" y="178"/>
                      <a:pt x="85" y="206"/>
                      <a:pt x="121" y="234"/>
                    </a:cubicBezTo>
                    <a:lnTo>
                      <a:pt x="121" y="383"/>
                    </a:lnTo>
                    <a:lnTo>
                      <a:pt x="121" y="531"/>
                    </a:lnTo>
                    <a:cubicBezTo>
                      <a:pt x="85" y="560"/>
                      <a:pt x="85" y="616"/>
                      <a:pt x="57" y="645"/>
                    </a:cubicBezTo>
                    <a:cubicBezTo>
                      <a:pt x="57" y="708"/>
                      <a:pt x="29" y="737"/>
                      <a:pt x="1" y="765"/>
                    </a:cubicBezTo>
                    <a:lnTo>
                      <a:pt x="57" y="765"/>
                    </a:lnTo>
                    <a:cubicBezTo>
                      <a:pt x="85" y="708"/>
                      <a:pt x="149" y="645"/>
                      <a:pt x="177" y="588"/>
                    </a:cubicBezTo>
                    <a:cubicBezTo>
                      <a:pt x="177" y="531"/>
                      <a:pt x="206" y="439"/>
                      <a:pt x="206" y="383"/>
                    </a:cubicBezTo>
                    <a:cubicBezTo>
                      <a:pt x="206" y="319"/>
                      <a:pt x="177" y="234"/>
                      <a:pt x="177" y="178"/>
                    </a:cubicBezTo>
                    <a:cubicBezTo>
                      <a:pt x="149" y="114"/>
                      <a:pt x="85" y="57"/>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704;p71">
                <a:extLst>
                  <a:ext uri="{FF2B5EF4-FFF2-40B4-BE49-F238E27FC236}">
                    <a16:creationId xmlns:a16="http://schemas.microsoft.com/office/drawing/2014/main" id="{BB9C3C98-ACA0-8B7D-F083-1C252C2BE596}"/>
                  </a:ext>
                </a:extLst>
              </p:cNvPr>
              <p:cNvSpPr/>
              <p:nvPr/>
            </p:nvSpPr>
            <p:spPr>
              <a:xfrm>
                <a:off x="5011825" y="2423025"/>
                <a:ext cx="5150" cy="19300"/>
              </a:xfrm>
              <a:custGeom>
                <a:avLst/>
                <a:gdLst/>
                <a:ahLst/>
                <a:cxnLst/>
                <a:rect l="l" t="t" r="r" b="b"/>
                <a:pathLst>
                  <a:path w="206" h="772" extrusionOk="0">
                    <a:moveTo>
                      <a:pt x="149" y="1"/>
                    </a:moveTo>
                    <a:cubicBezTo>
                      <a:pt x="86" y="64"/>
                      <a:pt x="57" y="121"/>
                      <a:pt x="29" y="178"/>
                    </a:cubicBezTo>
                    <a:cubicBezTo>
                      <a:pt x="1" y="241"/>
                      <a:pt x="1" y="326"/>
                      <a:pt x="1" y="383"/>
                    </a:cubicBezTo>
                    <a:cubicBezTo>
                      <a:pt x="1" y="446"/>
                      <a:pt x="1" y="531"/>
                      <a:pt x="29" y="595"/>
                    </a:cubicBezTo>
                    <a:cubicBezTo>
                      <a:pt x="57" y="652"/>
                      <a:pt x="86" y="708"/>
                      <a:pt x="149" y="772"/>
                    </a:cubicBezTo>
                    <a:lnTo>
                      <a:pt x="206" y="772"/>
                    </a:lnTo>
                    <a:cubicBezTo>
                      <a:pt x="178" y="737"/>
                      <a:pt x="149" y="680"/>
                      <a:pt x="149" y="652"/>
                    </a:cubicBezTo>
                    <a:cubicBezTo>
                      <a:pt x="114" y="623"/>
                      <a:pt x="86" y="560"/>
                      <a:pt x="86" y="531"/>
                    </a:cubicBezTo>
                    <a:lnTo>
                      <a:pt x="86" y="383"/>
                    </a:lnTo>
                    <a:lnTo>
                      <a:pt x="86" y="241"/>
                    </a:lnTo>
                    <a:cubicBezTo>
                      <a:pt x="86" y="206"/>
                      <a:pt x="114" y="149"/>
                      <a:pt x="149" y="121"/>
                    </a:cubicBezTo>
                    <a:cubicBezTo>
                      <a:pt x="149" y="93"/>
                      <a:pt x="178"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705;p71">
                <a:extLst>
                  <a:ext uri="{FF2B5EF4-FFF2-40B4-BE49-F238E27FC236}">
                    <a16:creationId xmlns:a16="http://schemas.microsoft.com/office/drawing/2014/main" id="{BC72B83D-59A9-432A-67F0-57570D88926D}"/>
                  </a:ext>
                </a:extLst>
              </p:cNvPr>
              <p:cNvSpPr/>
              <p:nvPr/>
            </p:nvSpPr>
            <p:spPr>
              <a:xfrm>
                <a:off x="5019075" y="2423025"/>
                <a:ext cx="5350" cy="19300"/>
              </a:xfrm>
              <a:custGeom>
                <a:avLst/>
                <a:gdLst/>
                <a:ahLst/>
                <a:cxnLst/>
                <a:rect l="l" t="t" r="r" b="b"/>
                <a:pathLst>
                  <a:path w="214" h="772" extrusionOk="0">
                    <a:moveTo>
                      <a:pt x="149" y="1"/>
                    </a:moveTo>
                    <a:cubicBezTo>
                      <a:pt x="121" y="64"/>
                      <a:pt x="65" y="121"/>
                      <a:pt x="65" y="178"/>
                    </a:cubicBezTo>
                    <a:cubicBezTo>
                      <a:pt x="36" y="241"/>
                      <a:pt x="1" y="326"/>
                      <a:pt x="1" y="383"/>
                    </a:cubicBezTo>
                    <a:cubicBezTo>
                      <a:pt x="1" y="446"/>
                      <a:pt x="36" y="531"/>
                      <a:pt x="65" y="595"/>
                    </a:cubicBezTo>
                    <a:cubicBezTo>
                      <a:pt x="65" y="652"/>
                      <a:pt x="121" y="708"/>
                      <a:pt x="149" y="772"/>
                    </a:cubicBezTo>
                    <a:lnTo>
                      <a:pt x="213" y="772"/>
                    </a:lnTo>
                    <a:cubicBezTo>
                      <a:pt x="178" y="737"/>
                      <a:pt x="149" y="680"/>
                      <a:pt x="149" y="652"/>
                    </a:cubicBezTo>
                    <a:cubicBezTo>
                      <a:pt x="121" y="623"/>
                      <a:pt x="121" y="560"/>
                      <a:pt x="93" y="531"/>
                    </a:cubicBezTo>
                    <a:lnTo>
                      <a:pt x="93" y="383"/>
                    </a:lnTo>
                    <a:lnTo>
                      <a:pt x="93" y="241"/>
                    </a:lnTo>
                    <a:cubicBezTo>
                      <a:pt x="121" y="206"/>
                      <a:pt x="121" y="149"/>
                      <a:pt x="149" y="121"/>
                    </a:cubicBezTo>
                    <a:cubicBezTo>
                      <a:pt x="149" y="93"/>
                      <a:pt x="178" y="29"/>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706;p71">
                <a:extLst>
                  <a:ext uri="{FF2B5EF4-FFF2-40B4-BE49-F238E27FC236}">
                    <a16:creationId xmlns:a16="http://schemas.microsoft.com/office/drawing/2014/main" id="{48D11A66-4CFE-EF88-EBA2-1B1E122768DA}"/>
                  </a:ext>
                </a:extLst>
              </p:cNvPr>
              <p:cNvSpPr/>
              <p:nvPr/>
            </p:nvSpPr>
            <p:spPr>
              <a:xfrm>
                <a:off x="5027225" y="2427450"/>
                <a:ext cx="2325" cy="11175"/>
              </a:xfrm>
              <a:custGeom>
                <a:avLst/>
                <a:gdLst/>
                <a:ahLst/>
                <a:cxnLst/>
                <a:rect l="l" t="t" r="r" b="b"/>
                <a:pathLst>
                  <a:path w="93" h="447" extrusionOk="0">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707;p71">
                <a:extLst>
                  <a:ext uri="{FF2B5EF4-FFF2-40B4-BE49-F238E27FC236}">
                    <a16:creationId xmlns:a16="http://schemas.microsoft.com/office/drawing/2014/main" id="{4F929B01-995B-45E4-937B-F5CB3FF7A445}"/>
                  </a:ext>
                </a:extLst>
              </p:cNvPr>
              <p:cNvSpPr/>
              <p:nvPr/>
            </p:nvSpPr>
            <p:spPr>
              <a:xfrm>
                <a:off x="5036775" y="2423750"/>
                <a:ext cx="10450" cy="15575"/>
              </a:xfrm>
              <a:custGeom>
                <a:avLst/>
                <a:gdLst/>
                <a:ahLst/>
                <a:cxnLst/>
                <a:rect l="l" t="t" r="r" b="b"/>
                <a:pathLst>
                  <a:path w="418" h="623" extrusionOk="0">
                    <a:moveTo>
                      <a:pt x="212" y="64"/>
                    </a:moveTo>
                    <a:cubicBezTo>
                      <a:pt x="241" y="64"/>
                      <a:pt x="269" y="92"/>
                      <a:pt x="297" y="92"/>
                    </a:cubicBezTo>
                    <a:cubicBezTo>
                      <a:pt x="297" y="120"/>
                      <a:pt x="326" y="149"/>
                      <a:pt x="326" y="177"/>
                    </a:cubicBezTo>
                    <a:lnTo>
                      <a:pt x="326" y="297"/>
                    </a:lnTo>
                    <a:lnTo>
                      <a:pt x="326" y="326"/>
                    </a:lnTo>
                    <a:lnTo>
                      <a:pt x="326" y="446"/>
                    </a:lnTo>
                    <a:cubicBezTo>
                      <a:pt x="326" y="474"/>
                      <a:pt x="297" y="502"/>
                      <a:pt x="297" y="531"/>
                    </a:cubicBezTo>
                    <a:cubicBezTo>
                      <a:pt x="269" y="531"/>
                      <a:pt x="241" y="566"/>
                      <a:pt x="212" y="566"/>
                    </a:cubicBezTo>
                    <a:cubicBezTo>
                      <a:pt x="177" y="566"/>
                      <a:pt x="149" y="531"/>
                      <a:pt x="149" y="531"/>
                    </a:cubicBezTo>
                    <a:cubicBezTo>
                      <a:pt x="121" y="502"/>
                      <a:pt x="121" y="474"/>
                      <a:pt x="92" y="446"/>
                    </a:cubicBezTo>
                    <a:lnTo>
                      <a:pt x="92" y="326"/>
                    </a:lnTo>
                    <a:lnTo>
                      <a:pt x="92" y="297"/>
                    </a:lnTo>
                    <a:lnTo>
                      <a:pt x="92" y="177"/>
                    </a:lnTo>
                    <a:cubicBezTo>
                      <a:pt x="121" y="149"/>
                      <a:pt x="121" y="120"/>
                      <a:pt x="149" y="92"/>
                    </a:cubicBezTo>
                    <a:cubicBezTo>
                      <a:pt x="149" y="92"/>
                      <a:pt x="177" y="64"/>
                      <a:pt x="212" y="64"/>
                    </a:cubicBezTo>
                    <a:close/>
                    <a:moveTo>
                      <a:pt x="212" y="0"/>
                    </a:moveTo>
                    <a:cubicBezTo>
                      <a:pt x="177" y="0"/>
                      <a:pt x="149" y="0"/>
                      <a:pt x="121" y="35"/>
                    </a:cubicBezTo>
                    <a:cubicBezTo>
                      <a:pt x="92" y="35"/>
                      <a:pt x="92" y="64"/>
                      <a:pt x="64" y="64"/>
                    </a:cubicBezTo>
                    <a:cubicBezTo>
                      <a:pt x="64" y="92"/>
                      <a:pt x="36" y="120"/>
                      <a:pt x="36" y="177"/>
                    </a:cubicBezTo>
                    <a:cubicBezTo>
                      <a:pt x="36" y="212"/>
                      <a:pt x="0" y="269"/>
                      <a:pt x="0" y="326"/>
                    </a:cubicBezTo>
                    <a:cubicBezTo>
                      <a:pt x="0" y="389"/>
                      <a:pt x="36" y="417"/>
                      <a:pt x="36" y="474"/>
                    </a:cubicBezTo>
                    <a:cubicBezTo>
                      <a:pt x="36" y="502"/>
                      <a:pt x="64" y="531"/>
                      <a:pt x="64" y="566"/>
                    </a:cubicBezTo>
                    <a:cubicBezTo>
                      <a:pt x="92" y="566"/>
                      <a:pt x="92" y="594"/>
                      <a:pt x="121" y="594"/>
                    </a:cubicBezTo>
                    <a:cubicBezTo>
                      <a:pt x="149" y="623"/>
                      <a:pt x="177" y="623"/>
                      <a:pt x="212" y="623"/>
                    </a:cubicBezTo>
                    <a:cubicBezTo>
                      <a:pt x="241" y="623"/>
                      <a:pt x="269" y="623"/>
                      <a:pt x="297" y="594"/>
                    </a:cubicBezTo>
                    <a:cubicBezTo>
                      <a:pt x="326" y="594"/>
                      <a:pt x="354" y="566"/>
                      <a:pt x="354" y="566"/>
                    </a:cubicBezTo>
                    <a:cubicBezTo>
                      <a:pt x="389" y="531"/>
                      <a:pt x="389" y="502"/>
                      <a:pt x="418" y="474"/>
                    </a:cubicBezTo>
                    <a:lnTo>
                      <a:pt x="418" y="326"/>
                    </a:lnTo>
                    <a:lnTo>
                      <a:pt x="418" y="177"/>
                    </a:lnTo>
                    <a:cubicBezTo>
                      <a:pt x="389" y="120"/>
                      <a:pt x="389" y="92"/>
                      <a:pt x="354" y="64"/>
                    </a:cubicBezTo>
                    <a:cubicBezTo>
                      <a:pt x="354" y="64"/>
                      <a:pt x="326" y="35"/>
                      <a:pt x="297" y="35"/>
                    </a:cubicBezTo>
                    <a:cubicBezTo>
                      <a:pt x="269" y="0"/>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708;p71">
                <a:extLst>
                  <a:ext uri="{FF2B5EF4-FFF2-40B4-BE49-F238E27FC236}">
                    <a16:creationId xmlns:a16="http://schemas.microsoft.com/office/drawing/2014/main" id="{3FEA34DD-8BC8-663C-7186-E2402BA7EED9}"/>
                  </a:ext>
                </a:extLst>
              </p:cNvPr>
              <p:cNvSpPr/>
              <p:nvPr/>
            </p:nvSpPr>
            <p:spPr>
              <a:xfrm>
                <a:off x="5049325" y="2423025"/>
                <a:ext cx="5150" cy="19300"/>
              </a:xfrm>
              <a:custGeom>
                <a:avLst/>
                <a:gdLst/>
                <a:ahLst/>
                <a:cxnLst/>
                <a:rect l="l" t="t" r="r" b="b"/>
                <a:pathLst>
                  <a:path w="206" h="772" extrusionOk="0">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709;p71">
                <a:extLst>
                  <a:ext uri="{FF2B5EF4-FFF2-40B4-BE49-F238E27FC236}">
                    <a16:creationId xmlns:a16="http://schemas.microsoft.com/office/drawing/2014/main" id="{DC30D36C-7C7D-8C37-79A3-A1B3A5697F9C}"/>
                  </a:ext>
                </a:extLst>
              </p:cNvPr>
              <p:cNvSpPr/>
              <p:nvPr/>
            </p:nvSpPr>
            <p:spPr>
              <a:xfrm>
                <a:off x="5057450" y="2428150"/>
                <a:ext cx="10300" cy="10475"/>
              </a:xfrm>
              <a:custGeom>
                <a:avLst/>
                <a:gdLst/>
                <a:ahLst/>
                <a:cxnLst/>
                <a:rect l="l" t="t" r="r" b="b"/>
                <a:pathLst>
                  <a:path w="412" h="419" extrusionOk="0">
                    <a:moveTo>
                      <a:pt x="1" y="1"/>
                    </a:moveTo>
                    <a:lnTo>
                      <a:pt x="1" y="65"/>
                    </a:lnTo>
                    <a:lnTo>
                      <a:pt x="355" y="213"/>
                    </a:lnTo>
                    <a:lnTo>
                      <a:pt x="1" y="355"/>
                    </a:lnTo>
                    <a:lnTo>
                      <a:pt x="1" y="418"/>
                    </a:lnTo>
                    <a:lnTo>
                      <a:pt x="411" y="241"/>
                    </a:lnTo>
                    <a:lnTo>
                      <a:pt x="411" y="17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710;p71">
                <a:extLst>
                  <a:ext uri="{FF2B5EF4-FFF2-40B4-BE49-F238E27FC236}">
                    <a16:creationId xmlns:a16="http://schemas.microsoft.com/office/drawing/2014/main" id="{4A854D95-0701-AE02-B363-7A2382ADA7C5}"/>
                  </a:ext>
                </a:extLst>
              </p:cNvPr>
              <p:cNvSpPr/>
              <p:nvPr/>
            </p:nvSpPr>
            <p:spPr>
              <a:xfrm>
                <a:off x="5070025" y="2424625"/>
                <a:ext cx="3025" cy="5150"/>
              </a:xfrm>
              <a:custGeom>
                <a:avLst/>
                <a:gdLst/>
                <a:ahLst/>
                <a:cxnLst/>
                <a:rect l="l" t="t" r="r" b="b"/>
                <a:pathLst>
                  <a:path w="121" h="206" extrusionOk="0">
                    <a:moveTo>
                      <a:pt x="29" y="0"/>
                    </a:moveTo>
                    <a:lnTo>
                      <a:pt x="29" y="85"/>
                    </a:lnTo>
                    <a:lnTo>
                      <a:pt x="57" y="85"/>
                    </a:lnTo>
                    <a:lnTo>
                      <a:pt x="57" y="114"/>
                    </a:lnTo>
                    <a:cubicBezTo>
                      <a:pt x="57" y="142"/>
                      <a:pt x="57" y="142"/>
                      <a:pt x="29" y="142"/>
                    </a:cubicBezTo>
                    <a:cubicBezTo>
                      <a:pt x="29" y="142"/>
                      <a:pt x="29" y="177"/>
                      <a:pt x="0" y="177"/>
                    </a:cubicBezTo>
                    <a:lnTo>
                      <a:pt x="0" y="206"/>
                    </a:lnTo>
                    <a:cubicBezTo>
                      <a:pt x="29" y="206"/>
                      <a:pt x="29" y="206"/>
                      <a:pt x="57" y="177"/>
                    </a:cubicBezTo>
                    <a:cubicBezTo>
                      <a:pt x="57" y="177"/>
                      <a:pt x="85" y="177"/>
                      <a:pt x="85" y="142"/>
                    </a:cubicBezTo>
                    <a:cubicBezTo>
                      <a:pt x="85" y="114"/>
                      <a:pt x="121" y="85"/>
                      <a:pt x="121" y="57"/>
                    </a:cubicBez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711;p71">
                <a:extLst>
                  <a:ext uri="{FF2B5EF4-FFF2-40B4-BE49-F238E27FC236}">
                    <a16:creationId xmlns:a16="http://schemas.microsoft.com/office/drawing/2014/main" id="{1189AEAD-F935-54F2-EA5F-BE97F15EED48}"/>
                  </a:ext>
                </a:extLst>
              </p:cNvPr>
              <p:cNvSpPr/>
              <p:nvPr/>
            </p:nvSpPr>
            <p:spPr>
              <a:xfrm>
                <a:off x="5075150" y="2424625"/>
                <a:ext cx="2325" cy="5150"/>
              </a:xfrm>
              <a:custGeom>
                <a:avLst/>
                <a:gdLst/>
                <a:ahLst/>
                <a:cxnLst/>
                <a:rect l="l" t="t" r="r" b="b"/>
                <a:pathLst>
                  <a:path w="93" h="206" extrusionOk="0">
                    <a:moveTo>
                      <a:pt x="29" y="0"/>
                    </a:moveTo>
                    <a:lnTo>
                      <a:pt x="29" y="85"/>
                    </a:lnTo>
                    <a:lnTo>
                      <a:pt x="57" y="85"/>
                    </a:lnTo>
                    <a:lnTo>
                      <a:pt x="57" y="114"/>
                    </a:lnTo>
                    <a:cubicBezTo>
                      <a:pt x="57" y="142"/>
                      <a:pt x="29" y="142"/>
                      <a:pt x="29" y="142"/>
                    </a:cubicBezTo>
                    <a:cubicBezTo>
                      <a:pt x="29" y="142"/>
                      <a:pt x="29" y="177"/>
                      <a:pt x="0" y="177"/>
                    </a:cubicBezTo>
                    <a:lnTo>
                      <a:pt x="0" y="206"/>
                    </a:lnTo>
                    <a:cubicBezTo>
                      <a:pt x="29" y="206"/>
                      <a:pt x="29" y="206"/>
                      <a:pt x="57" y="177"/>
                    </a:cubicBezTo>
                    <a:cubicBezTo>
                      <a:pt x="57" y="177"/>
                      <a:pt x="92" y="177"/>
                      <a:pt x="92" y="142"/>
                    </a:cubicBezTo>
                    <a:lnTo>
                      <a:pt x="92" y="57"/>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712;p71">
                <a:extLst>
                  <a:ext uri="{FF2B5EF4-FFF2-40B4-BE49-F238E27FC236}">
                    <a16:creationId xmlns:a16="http://schemas.microsoft.com/office/drawing/2014/main" id="{037DCF34-0BF4-E131-DFC9-4CDEDEC8A00B}"/>
                  </a:ext>
                </a:extLst>
              </p:cNvPr>
              <p:cNvSpPr/>
              <p:nvPr/>
            </p:nvSpPr>
            <p:spPr>
              <a:xfrm>
                <a:off x="5080975" y="2428150"/>
                <a:ext cx="10475" cy="10475"/>
              </a:xfrm>
              <a:custGeom>
                <a:avLst/>
                <a:gdLst/>
                <a:ahLst/>
                <a:cxnLst/>
                <a:rect l="l" t="t" r="r" b="b"/>
                <a:pathLst>
                  <a:path w="419" h="419" extrusionOk="0">
                    <a:moveTo>
                      <a:pt x="1" y="1"/>
                    </a:moveTo>
                    <a:lnTo>
                      <a:pt x="1" y="65"/>
                    </a:lnTo>
                    <a:lnTo>
                      <a:pt x="326" y="213"/>
                    </a:lnTo>
                    <a:lnTo>
                      <a:pt x="1" y="355"/>
                    </a:lnTo>
                    <a:lnTo>
                      <a:pt x="1" y="418"/>
                    </a:lnTo>
                    <a:lnTo>
                      <a:pt x="418" y="241"/>
                    </a:lnTo>
                    <a:lnTo>
                      <a:pt x="418" y="17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713;p71">
                <a:extLst>
                  <a:ext uri="{FF2B5EF4-FFF2-40B4-BE49-F238E27FC236}">
                    <a16:creationId xmlns:a16="http://schemas.microsoft.com/office/drawing/2014/main" id="{D33B419C-4D89-986F-430F-E08A37293AC7}"/>
                  </a:ext>
                </a:extLst>
              </p:cNvPr>
              <p:cNvSpPr/>
              <p:nvPr/>
            </p:nvSpPr>
            <p:spPr>
              <a:xfrm>
                <a:off x="5093550" y="2428150"/>
                <a:ext cx="10450" cy="10475"/>
              </a:xfrm>
              <a:custGeom>
                <a:avLst/>
                <a:gdLst/>
                <a:ahLst/>
                <a:cxnLst/>
                <a:rect l="l" t="t" r="r" b="b"/>
                <a:pathLst>
                  <a:path w="418" h="419" extrusionOk="0">
                    <a:moveTo>
                      <a:pt x="418" y="1"/>
                    </a:moveTo>
                    <a:lnTo>
                      <a:pt x="0" y="178"/>
                    </a:lnTo>
                    <a:lnTo>
                      <a:pt x="0" y="241"/>
                    </a:lnTo>
                    <a:lnTo>
                      <a:pt x="418" y="418"/>
                    </a:lnTo>
                    <a:lnTo>
                      <a:pt x="418" y="355"/>
                    </a:lnTo>
                    <a:lnTo>
                      <a:pt x="64" y="213"/>
                    </a:lnTo>
                    <a:lnTo>
                      <a:pt x="418" y="65"/>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714;p71">
                <a:extLst>
                  <a:ext uri="{FF2B5EF4-FFF2-40B4-BE49-F238E27FC236}">
                    <a16:creationId xmlns:a16="http://schemas.microsoft.com/office/drawing/2014/main" id="{A18E63FF-3EEB-15A8-2A09-4C1EB6730F31}"/>
                  </a:ext>
                </a:extLst>
              </p:cNvPr>
              <p:cNvSpPr/>
              <p:nvPr/>
            </p:nvSpPr>
            <p:spPr>
              <a:xfrm>
                <a:off x="5111225" y="2423025"/>
                <a:ext cx="5150" cy="19300"/>
              </a:xfrm>
              <a:custGeom>
                <a:avLst/>
                <a:gdLst/>
                <a:ahLst/>
                <a:cxnLst/>
                <a:rect l="l" t="t" r="r" b="b"/>
                <a:pathLst>
                  <a:path w="206" h="772" extrusionOk="0">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715;p71">
                <a:extLst>
                  <a:ext uri="{FF2B5EF4-FFF2-40B4-BE49-F238E27FC236}">
                    <a16:creationId xmlns:a16="http://schemas.microsoft.com/office/drawing/2014/main" id="{756AC6CE-55F6-94AF-DE28-000A73BA40F8}"/>
                  </a:ext>
                </a:extLst>
              </p:cNvPr>
              <p:cNvSpPr/>
              <p:nvPr/>
            </p:nvSpPr>
            <p:spPr>
              <a:xfrm>
                <a:off x="5123075" y="2423025"/>
                <a:ext cx="5150" cy="19300"/>
              </a:xfrm>
              <a:custGeom>
                <a:avLst/>
                <a:gdLst/>
                <a:ahLst/>
                <a:cxnLst/>
                <a:rect l="l" t="t" r="r" b="b"/>
                <a:pathLst>
                  <a:path w="206" h="772" extrusionOk="0">
                    <a:moveTo>
                      <a:pt x="1" y="1"/>
                    </a:moveTo>
                    <a:cubicBezTo>
                      <a:pt x="29" y="29"/>
                      <a:pt x="57" y="93"/>
                      <a:pt x="57" y="121"/>
                    </a:cubicBezTo>
                    <a:cubicBezTo>
                      <a:pt x="85" y="178"/>
                      <a:pt x="85" y="206"/>
                      <a:pt x="121" y="241"/>
                    </a:cubicBezTo>
                    <a:lnTo>
                      <a:pt x="121" y="383"/>
                    </a:lnTo>
                    <a:lnTo>
                      <a:pt x="121" y="531"/>
                    </a:lnTo>
                    <a:cubicBezTo>
                      <a:pt x="85" y="560"/>
                      <a:pt x="85" y="623"/>
                      <a:pt x="57" y="652"/>
                    </a:cubicBezTo>
                    <a:cubicBezTo>
                      <a:pt x="57" y="708"/>
                      <a:pt x="29" y="737"/>
                      <a:pt x="1" y="772"/>
                    </a:cubicBezTo>
                    <a:lnTo>
                      <a:pt x="57" y="772"/>
                    </a:lnTo>
                    <a:cubicBezTo>
                      <a:pt x="85" y="708"/>
                      <a:pt x="149" y="652"/>
                      <a:pt x="177" y="595"/>
                    </a:cubicBezTo>
                    <a:cubicBezTo>
                      <a:pt x="177" y="531"/>
                      <a:pt x="206" y="446"/>
                      <a:pt x="206" y="383"/>
                    </a:cubicBezTo>
                    <a:cubicBezTo>
                      <a:pt x="206" y="326"/>
                      <a:pt x="177" y="241"/>
                      <a:pt x="177" y="178"/>
                    </a:cubicBezTo>
                    <a:cubicBezTo>
                      <a:pt x="149" y="121"/>
                      <a:pt x="85" y="64"/>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716;p71">
                <a:extLst>
                  <a:ext uri="{FF2B5EF4-FFF2-40B4-BE49-F238E27FC236}">
                    <a16:creationId xmlns:a16="http://schemas.microsoft.com/office/drawing/2014/main" id="{83795D73-B453-55E4-96A6-1B9E052B8882}"/>
                  </a:ext>
                </a:extLst>
              </p:cNvPr>
              <p:cNvSpPr/>
              <p:nvPr/>
            </p:nvSpPr>
            <p:spPr>
              <a:xfrm>
                <a:off x="5033225" y="2389250"/>
                <a:ext cx="9575" cy="10275"/>
              </a:xfrm>
              <a:custGeom>
                <a:avLst/>
                <a:gdLst/>
                <a:ahLst/>
                <a:cxnLst/>
                <a:rect l="l" t="t" r="r" b="b"/>
                <a:pathLst>
                  <a:path w="383" h="411" extrusionOk="0">
                    <a:moveTo>
                      <a:pt x="383" y="1"/>
                    </a:moveTo>
                    <a:lnTo>
                      <a:pt x="1" y="177"/>
                    </a:lnTo>
                    <a:lnTo>
                      <a:pt x="1" y="234"/>
                    </a:lnTo>
                    <a:lnTo>
                      <a:pt x="383" y="411"/>
                    </a:lnTo>
                    <a:lnTo>
                      <a:pt x="383" y="354"/>
                    </a:lnTo>
                    <a:lnTo>
                      <a:pt x="57" y="206"/>
                    </a:lnTo>
                    <a:lnTo>
                      <a:pt x="383" y="57"/>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717;p71">
                <a:extLst>
                  <a:ext uri="{FF2B5EF4-FFF2-40B4-BE49-F238E27FC236}">
                    <a16:creationId xmlns:a16="http://schemas.microsoft.com/office/drawing/2014/main" id="{6B05CC45-23FE-9AFA-84ED-D54AACD7DE31}"/>
                  </a:ext>
                </a:extLst>
              </p:cNvPr>
              <p:cNvSpPr/>
              <p:nvPr/>
            </p:nvSpPr>
            <p:spPr>
              <a:xfrm>
                <a:off x="5045600" y="2384825"/>
                <a:ext cx="10475" cy="15425"/>
              </a:xfrm>
              <a:custGeom>
                <a:avLst/>
                <a:gdLst/>
                <a:ahLst/>
                <a:cxnLst/>
                <a:rect l="l" t="t" r="r" b="b"/>
                <a:pathLst>
                  <a:path w="419" h="617" extrusionOk="0">
                    <a:moveTo>
                      <a:pt x="213" y="57"/>
                    </a:moveTo>
                    <a:cubicBezTo>
                      <a:pt x="242"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2" y="560"/>
                      <a:pt x="213" y="560"/>
                    </a:cubicBezTo>
                    <a:cubicBezTo>
                      <a:pt x="178" y="560"/>
                      <a:pt x="150" y="531"/>
                      <a:pt x="121" y="531"/>
                    </a:cubicBezTo>
                    <a:cubicBezTo>
                      <a:pt x="121" y="496"/>
                      <a:pt x="93" y="468"/>
                      <a:pt x="93" y="439"/>
                    </a:cubicBezTo>
                    <a:lnTo>
                      <a:pt x="93" y="319"/>
                    </a:lnTo>
                    <a:lnTo>
                      <a:pt x="93" y="291"/>
                    </a:lnTo>
                    <a:lnTo>
                      <a:pt x="93" y="178"/>
                    </a:lnTo>
                    <a:cubicBezTo>
                      <a:pt x="93" y="142"/>
                      <a:pt x="121" y="114"/>
                      <a:pt x="121" y="86"/>
                    </a:cubicBezTo>
                    <a:cubicBezTo>
                      <a:pt x="150" y="86"/>
                      <a:pt x="178" y="57"/>
                      <a:pt x="213" y="57"/>
                    </a:cubicBezTo>
                    <a:close/>
                    <a:moveTo>
                      <a:pt x="213" y="1"/>
                    </a:moveTo>
                    <a:cubicBezTo>
                      <a:pt x="178" y="1"/>
                      <a:pt x="150" y="1"/>
                      <a:pt x="121" y="29"/>
                    </a:cubicBezTo>
                    <a:cubicBezTo>
                      <a:pt x="93" y="29"/>
                      <a:pt x="93" y="57"/>
                      <a:pt x="65" y="57"/>
                    </a:cubicBezTo>
                    <a:cubicBezTo>
                      <a:pt x="36" y="86"/>
                      <a:pt x="36" y="114"/>
                      <a:pt x="36" y="178"/>
                    </a:cubicBezTo>
                    <a:cubicBezTo>
                      <a:pt x="1" y="206"/>
                      <a:pt x="1" y="234"/>
                      <a:pt x="1" y="291"/>
                    </a:cubicBezTo>
                    <a:cubicBezTo>
                      <a:pt x="1" y="354"/>
                      <a:pt x="1" y="411"/>
                      <a:pt x="36" y="439"/>
                    </a:cubicBezTo>
                    <a:cubicBezTo>
                      <a:pt x="36" y="496"/>
                      <a:pt x="36" y="531"/>
                      <a:pt x="65" y="560"/>
                    </a:cubicBezTo>
                    <a:cubicBezTo>
                      <a:pt x="93" y="560"/>
                      <a:pt x="93" y="588"/>
                      <a:pt x="121" y="588"/>
                    </a:cubicBezTo>
                    <a:cubicBezTo>
                      <a:pt x="150" y="616"/>
                      <a:pt x="178" y="616"/>
                      <a:pt x="213" y="616"/>
                    </a:cubicBezTo>
                    <a:cubicBezTo>
                      <a:pt x="242" y="616"/>
                      <a:pt x="270" y="616"/>
                      <a:pt x="298" y="588"/>
                    </a:cubicBezTo>
                    <a:cubicBezTo>
                      <a:pt x="326" y="588"/>
                      <a:pt x="326" y="560"/>
                      <a:pt x="355" y="560"/>
                    </a:cubicBezTo>
                    <a:cubicBezTo>
                      <a:pt x="390" y="531"/>
                      <a:pt x="390" y="496"/>
                      <a:pt x="390" y="439"/>
                    </a:cubicBezTo>
                    <a:cubicBezTo>
                      <a:pt x="418" y="411"/>
                      <a:pt x="418" y="354"/>
                      <a:pt x="418" y="291"/>
                    </a:cubicBezTo>
                    <a:cubicBezTo>
                      <a:pt x="418" y="234"/>
                      <a:pt x="418" y="206"/>
                      <a:pt x="390" y="178"/>
                    </a:cubicBezTo>
                    <a:cubicBezTo>
                      <a:pt x="390" y="114"/>
                      <a:pt x="390" y="86"/>
                      <a:pt x="355" y="57"/>
                    </a:cubicBezTo>
                    <a:cubicBezTo>
                      <a:pt x="326" y="57"/>
                      <a:pt x="326" y="29"/>
                      <a:pt x="298" y="29"/>
                    </a:cubicBezTo>
                    <a:cubicBezTo>
                      <a:pt x="270" y="1"/>
                      <a:pt x="242"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718;p71">
                <a:extLst>
                  <a:ext uri="{FF2B5EF4-FFF2-40B4-BE49-F238E27FC236}">
                    <a16:creationId xmlns:a16="http://schemas.microsoft.com/office/drawing/2014/main" id="{EA841D7D-0072-5387-914C-E48E9628187C}"/>
                  </a:ext>
                </a:extLst>
              </p:cNvPr>
              <p:cNvSpPr/>
              <p:nvPr/>
            </p:nvSpPr>
            <p:spPr>
              <a:xfrm>
                <a:off x="5058175" y="2385550"/>
                <a:ext cx="8850" cy="13975"/>
              </a:xfrm>
              <a:custGeom>
                <a:avLst/>
                <a:gdLst/>
                <a:ahLst/>
                <a:cxnLst/>
                <a:rect l="l" t="t" r="r" b="b"/>
                <a:pathLst>
                  <a:path w="354" h="559" extrusionOk="0">
                    <a:moveTo>
                      <a:pt x="205" y="0"/>
                    </a:moveTo>
                    <a:cubicBezTo>
                      <a:pt x="177" y="0"/>
                      <a:pt x="149" y="28"/>
                      <a:pt x="149" y="28"/>
                    </a:cubicBezTo>
                    <a:cubicBezTo>
                      <a:pt x="121" y="28"/>
                      <a:pt x="92" y="28"/>
                      <a:pt x="64" y="57"/>
                    </a:cubicBezTo>
                    <a:lnTo>
                      <a:pt x="0" y="57"/>
                    </a:lnTo>
                    <a:lnTo>
                      <a:pt x="0" y="113"/>
                    </a:lnTo>
                    <a:lnTo>
                      <a:pt x="149" y="113"/>
                    </a:lnTo>
                    <a:lnTo>
                      <a:pt x="149" y="502"/>
                    </a:lnTo>
                    <a:lnTo>
                      <a:pt x="0" y="502"/>
                    </a:lnTo>
                    <a:lnTo>
                      <a:pt x="0" y="559"/>
                    </a:lnTo>
                    <a:lnTo>
                      <a:pt x="354" y="559"/>
                    </a:lnTo>
                    <a:lnTo>
                      <a:pt x="354" y="502"/>
                    </a:lnTo>
                    <a:lnTo>
                      <a:pt x="241" y="502"/>
                    </a:lnTo>
                    <a:lnTo>
                      <a:pt x="2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719;p71">
                <a:extLst>
                  <a:ext uri="{FF2B5EF4-FFF2-40B4-BE49-F238E27FC236}">
                    <a16:creationId xmlns:a16="http://schemas.microsoft.com/office/drawing/2014/main" id="{D21B8A61-82EF-F749-AC0D-C3770CA004D5}"/>
                  </a:ext>
                </a:extLst>
              </p:cNvPr>
              <p:cNvSpPr/>
              <p:nvPr/>
            </p:nvSpPr>
            <p:spPr>
              <a:xfrm>
                <a:off x="5073725" y="2384825"/>
                <a:ext cx="9575" cy="15425"/>
              </a:xfrm>
              <a:custGeom>
                <a:avLst/>
                <a:gdLst/>
                <a:ahLst/>
                <a:cxnLst/>
                <a:rect l="l" t="t" r="r" b="b"/>
                <a:pathLst>
                  <a:path w="383" h="617" extrusionOk="0">
                    <a:moveTo>
                      <a:pt x="206" y="57"/>
                    </a:moveTo>
                    <a:cubicBezTo>
                      <a:pt x="234" y="57"/>
                      <a:pt x="263" y="86"/>
                      <a:pt x="263" y="86"/>
                    </a:cubicBezTo>
                    <a:cubicBezTo>
                      <a:pt x="291" y="114"/>
                      <a:pt x="291" y="142"/>
                      <a:pt x="291" y="178"/>
                    </a:cubicBezTo>
                    <a:cubicBezTo>
                      <a:pt x="326" y="206"/>
                      <a:pt x="326" y="234"/>
                      <a:pt x="326" y="291"/>
                    </a:cubicBezTo>
                    <a:lnTo>
                      <a:pt x="326" y="319"/>
                    </a:lnTo>
                    <a:cubicBezTo>
                      <a:pt x="326" y="383"/>
                      <a:pt x="326" y="411"/>
                      <a:pt x="291" y="439"/>
                    </a:cubicBezTo>
                    <a:cubicBezTo>
                      <a:pt x="291" y="468"/>
                      <a:pt x="291" y="496"/>
                      <a:pt x="263" y="531"/>
                    </a:cubicBezTo>
                    <a:cubicBezTo>
                      <a:pt x="263" y="531"/>
                      <a:pt x="234" y="560"/>
                      <a:pt x="206" y="560"/>
                    </a:cubicBezTo>
                    <a:cubicBezTo>
                      <a:pt x="149" y="560"/>
                      <a:pt x="149" y="531"/>
                      <a:pt x="114" y="531"/>
                    </a:cubicBezTo>
                    <a:cubicBezTo>
                      <a:pt x="86" y="496"/>
                      <a:pt x="86" y="468"/>
                      <a:pt x="86" y="439"/>
                    </a:cubicBezTo>
                    <a:cubicBezTo>
                      <a:pt x="57" y="411"/>
                      <a:pt x="57" y="383"/>
                      <a:pt x="57" y="319"/>
                    </a:cubicBezTo>
                    <a:lnTo>
                      <a:pt x="57" y="291"/>
                    </a:lnTo>
                    <a:cubicBezTo>
                      <a:pt x="57" y="234"/>
                      <a:pt x="57" y="206"/>
                      <a:pt x="86" y="178"/>
                    </a:cubicBezTo>
                    <a:cubicBezTo>
                      <a:pt x="86" y="142"/>
                      <a:pt x="86" y="114"/>
                      <a:pt x="114" y="86"/>
                    </a:cubicBezTo>
                    <a:cubicBezTo>
                      <a:pt x="149" y="86"/>
                      <a:pt x="149" y="57"/>
                      <a:pt x="206" y="57"/>
                    </a:cubicBezTo>
                    <a:close/>
                    <a:moveTo>
                      <a:pt x="206" y="1"/>
                    </a:moveTo>
                    <a:cubicBezTo>
                      <a:pt x="149" y="1"/>
                      <a:pt x="149" y="1"/>
                      <a:pt x="114" y="29"/>
                    </a:cubicBezTo>
                    <a:cubicBezTo>
                      <a:pt x="86" y="29"/>
                      <a:pt x="57" y="57"/>
                      <a:pt x="57" y="57"/>
                    </a:cubicBezTo>
                    <a:cubicBezTo>
                      <a:pt x="29" y="86"/>
                      <a:pt x="1" y="114"/>
                      <a:pt x="1" y="178"/>
                    </a:cubicBezTo>
                    <a:lnTo>
                      <a:pt x="1" y="291"/>
                    </a:lnTo>
                    <a:lnTo>
                      <a:pt x="1" y="439"/>
                    </a:lnTo>
                    <a:cubicBezTo>
                      <a:pt x="1" y="496"/>
                      <a:pt x="29" y="531"/>
                      <a:pt x="57" y="560"/>
                    </a:cubicBezTo>
                    <a:cubicBezTo>
                      <a:pt x="57" y="560"/>
                      <a:pt x="86" y="588"/>
                      <a:pt x="114" y="588"/>
                    </a:cubicBezTo>
                    <a:cubicBezTo>
                      <a:pt x="149" y="616"/>
                      <a:pt x="149" y="616"/>
                      <a:pt x="206" y="616"/>
                    </a:cubicBezTo>
                    <a:cubicBezTo>
                      <a:pt x="234" y="616"/>
                      <a:pt x="263" y="616"/>
                      <a:pt x="263" y="588"/>
                    </a:cubicBezTo>
                    <a:cubicBezTo>
                      <a:pt x="291" y="588"/>
                      <a:pt x="326" y="560"/>
                      <a:pt x="355" y="560"/>
                    </a:cubicBezTo>
                    <a:cubicBezTo>
                      <a:pt x="355" y="531"/>
                      <a:pt x="383" y="496"/>
                      <a:pt x="383" y="439"/>
                    </a:cubicBezTo>
                    <a:lnTo>
                      <a:pt x="383" y="291"/>
                    </a:lnTo>
                    <a:lnTo>
                      <a:pt x="383" y="178"/>
                    </a:lnTo>
                    <a:cubicBezTo>
                      <a:pt x="383" y="114"/>
                      <a:pt x="355" y="86"/>
                      <a:pt x="355" y="57"/>
                    </a:cubicBezTo>
                    <a:cubicBezTo>
                      <a:pt x="326" y="57"/>
                      <a:pt x="291" y="29"/>
                      <a:pt x="263"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720;p71">
                <a:extLst>
                  <a:ext uri="{FF2B5EF4-FFF2-40B4-BE49-F238E27FC236}">
                    <a16:creationId xmlns:a16="http://schemas.microsoft.com/office/drawing/2014/main" id="{74090D91-9F01-0234-29A6-E54E24AAE29A}"/>
                  </a:ext>
                </a:extLst>
              </p:cNvPr>
              <p:cNvSpPr/>
              <p:nvPr/>
            </p:nvSpPr>
            <p:spPr>
              <a:xfrm>
                <a:off x="5085400" y="2384825"/>
                <a:ext cx="10475" cy="15425"/>
              </a:xfrm>
              <a:custGeom>
                <a:avLst/>
                <a:gdLst/>
                <a:ahLst/>
                <a:cxnLst/>
                <a:rect l="l" t="t" r="r" b="b"/>
                <a:pathLst>
                  <a:path w="419" h="617" extrusionOk="0">
                    <a:moveTo>
                      <a:pt x="213" y="57"/>
                    </a:moveTo>
                    <a:cubicBezTo>
                      <a:pt x="241"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1" y="560"/>
                      <a:pt x="213" y="560"/>
                    </a:cubicBezTo>
                    <a:cubicBezTo>
                      <a:pt x="178" y="560"/>
                      <a:pt x="149" y="531"/>
                      <a:pt x="149" y="531"/>
                    </a:cubicBezTo>
                    <a:cubicBezTo>
                      <a:pt x="121" y="496"/>
                      <a:pt x="93" y="468"/>
                      <a:pt x="93" y="439"/>
                    </a:cubicBezTo>
                    <a:lnTo>
                      <a:pt x="93" y="319"/>
                    </a:lnTo>
                    <a:lnTo>
                      <a:pt x="93" y="291"/>
                    </a:lnTo>
                    <a:lnTo>
                      <a:pt x="93" y="178"/>
                    </a:lnTo>
                    <a:cubicBezTo>
                      <a:pt x="93" y="142"/>
                      <a:pt x="121" y="114"/>
                      <a:pt x="149" y="86"/>
                    </a:cubicBezTo>
                    <a:cubicBezTo>
                      <a:pt x="149" y="86"/>
                      <a:pt x="178" y="57"/>
                      <a:pt x="213" y="57"/>
                    </a:cubicBezTo>
                    <a:close/>
                    <a:moveTo>
                      <a:pt x="213" y="1"/>
                    </a:moveTo>
                    <a:cubicBezTo>
                      <a:pt x="178" y="1"/>
                      <a:pt x="149" y="1"/>
                      <a:pt x="121" y="29"/>
                    </a:cubicBezTo>
                    <a:cubicBezTo>
                      <a:pt x="93" y="29"/>
                      <a:pt x="93" y="57"/>
                      <a:pt x="64" y="57"/>
                    </a:cubicBezTo>
                    <a:cubicBezTo>
                      <a:pt x="36" y="86"/>
                      <a:pt x="36" y="114"/>
                      <a:pt x="36" y="178"/>
                    </a:cubicBezTo>
                    <a:cubicBezTo>
                      <a:pt x="1" y="206"/>
                      <a:pt x="1" y="234"/>
                      <a:pt x="1" y="291"/>
                    </a:cubicBezTo>
                    <a:cubicBezTo>
                      <a:pt x="1" y="354"/>
                      <a:pt x="1" y="411"/>
                      <a:pt x="36" y="439"/>
                    </a:cubicBezTo>
                    <a:cubicBezTo>
                      <a:pt x="36" y="496"/>
                      <a:pt x="36" y="531"/>
                      <a:pt x="64" y="560"/>
                    </a:cubicBezTo>
                    <a:cubicBezTo>
                      <a:pt x="93" y="560"/>
                      <a:pt x="93" y="588"/>
                      <a:pt x="121" y="588"/>
                    </a:cubicBezTo>
                    <a:cubicBezTo>
                      <a:pt x="149" y="616"/>
                      <a:pt x="178" y="616"/>
                      <a:pt x="213" y="616"/>
                    </a:cubicBezTo>
                    <a:cubicBezTo>
                      <a:pt x="241" y="616"/>
                      <a:pt x="270" y="616"/>
                      <a:pt x="298" y="588"/>
                    </a:cubicBezTo>
                    <a:cubicBezTo>
                      <a:pt x="326" y="588"/>
                      <a:pt x="326" y="560"/>
                      <a:pt x="354" y="560"/>
                    </a:cubicBezTo>
                    <a:cubicBezTo>
                      <a:pt x="390" y="531"/>
                      <a:pt x="390" y="496"/>
                      <a:pt x="390" y="439"/>
                    </a:cubicBezTo>
                    <a:cubicBezTo>
                      <a:pt x="418" y="411"/>
                      <a:pt x="418" y="354"/>
                      <a:pt x="418" y="291"/>
                    </a:cubicBezTo>
                    <a:cubicBezTo>
                      <a:pt x="418" y="234"/>
                      <a:pt x="418" y="206"/>
                      <a:pt x="390" y="178"/>
                    </a:cubicBezTo>
                    <a:cubicBezTo>
                      <a:pt x="390" y="114"/>
                      <a:pt x="390" y="86"/>
                      <a:pt x="354" y="57"/>
                    </a:cubicBezTo>
                    <a:cubicBezTo>
                      <a:pt x="326" y="57"/>
                      <a:pt x="326" y="29"/>
                      <a:pt x="298" y="29"/>
                    </a:cubicBezTo>
                    <a:cubicBezTo>
                      <a:pt x="270" y="1"/>
                      <a:pt x="241"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721;p71">
                <a:extLst>
                  <a:ext uri="{FF2B5EF4-FFF2-40B4-BE49-F238E27FC236}">
                    <a16:creationId xmlns:a16="http://schemas.microsoft.com/office/drawing/2014/main" id="{BB6ACB13-245A-7888-9C07-45319FB5E97C}"/>
                  </a:ext>
                </a:extLst>
              </p:cNvPr>
              <p:cNvSpPr/>
              <p:nvPr/>
            </p:nvSpPr>
            <p:spPr>
              <a:xfrm>
                <a:off x="5097950" y="2385550"/>
                <a:ext cx="8875" cy="13975"/>
              </a:xfrm>
              <a:custGeom>
                <a:avLst/>
                <a:gdLst/>
                <a:ahLst/>
                <a:cxnLst/>
                <a:rect l="l" t="t" r="r" b="b"/>
                <a:pathLst>
                  <a:path w="355" h="559" extrusionOk="0">
                    <a:moveTo>
                      <a:pt x="206" y="0"/>
                    </a:moveTo>
                    <a:cubicBezTo>
                      <a:pt x="178" y="0"/>
                      <a:pt x="150" y="28"/>
                      <a:pt x="150" y="28"/>
                    </a:cubicBezTo>
                    <a:cubicBezTo>
                      <a:pt x="121" y="28"/>
                      <a:pt x="93" y="28"/>
                      <a:pt x="65" y="57"/>
                    </a:cubicBezTo>
                    <a:lnTo>
                      <a:pt x="1" y="57"/>
                    </a:lnTo>
                    <a:lnTo>
                      <a:pt x="1" y="113"/>
                    </a:lnTo>
                    <a:lnTo>
                      <a:pt x="150" y="113"/>
                    </a:lnTo>
                    <a:lnTo>
                      <a:pt x="150" y="502"/>
                    </a:lnTo>
                    <a:lnTo>
                      <a:pt x="1" y="502"/>
                    </a:lnTo>
                    <a:lnTo>
                      <a:pt x="1" y="559"/>
                    </a:lnTo>
                    <a:lnTo>
                      <a:pt x="355" y="559"/>
                    </a:lnTo>
                    <a:lnTo>
                      <a:pt x="355" y="502"/>
                    </a:lnTo>
                    <a:lnTo>
                      <a:pt x="242" y="502"/>
                    </a:lnTo>
                    <a:lnTo>
                      <a:pt x="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722;p71">
                <a:extLst>
                  <a:ext uri="{FF2B5EF4-FFF2-40B4-BE49-F238E27FC236}">
                    <a16:creationId xmlns:a16="http://schemas.microsoft.com/office/drawing/2014/main" id="{595A4FBD-4588-98E5-41E7-DEEFA1AD6387}"/>
                  </a:ext>
                </a:extLst>
              </p:cNvPr>
              <p:cNvSpPr/>
              <p:nvPr/>
            </p:nvSpPr>
            <p:spPr>
              <a:xfrm>
                <a:off x="5109100" y="2383950"/>
                <a:ext cx="5150" cy="19300"/>
              </a:xfrm>
              <a:custGeom>
                <a:avLst/>
                <a:gdLst/>
                <a:ahLst/>
                <a:cxnLst/>
                <a:rect l="l" t="t" r="r" b="b"/>
                <a:pathLst>
                  <a:path w="206" h="772" extrusionOk="0">
                    <a:moveTo>
                      <a:pt x="1" y="0"/>
                    </a:moveTo>
                    <a:lnTo>
                      <a:pt x="1" y="64"/>
                    </a:lnTo>
                    <a:lnTo>
                      <a:pt x="57" y="64"/>
                    </a:lnTo>
                    <a:lnTo>
                      <a:pt x="57" y="121"/>
                    </a:lnTo>
                    <a:lnTo>
                      <a:pt x="86" y="297"/>
                    </a:lnTo>
                    <a:lnTo>
                      <a:pt x="86" y="326"/>
                    </a:lnTo>
                    <a:cubicBezTo>
                      <a:pt x="86" y="354"/>
                      <a:pt x="86" y="354"/>
                      <a:pt x="114" y="389"/>
                    </a:cubicBezTo>
                    <a:lnTo>
                      <a:pt x="178" y="389"/>
                    </a:lnTo>
                    <a:cubicBezTo>
                      <a:pt x="114" y="389"/>
                      <a:pt x="114" y="389"/>
                      <a:pt x="86" y="418"/>
                    </a:cubicBezTo>
                    <a:lnTo>
                      <a:pt x="86" y="474"/>
                    </a:lnTo>
                    <a:lnTo>
                      <a:pt x="57" y="680"/>
                    </a:lnTo>
                    <a:lnTo>
                      <a:pt x="57" y="708"/>
                    </a:lnTo>
                    <a:lnTo>
                      <a:pt x="1" y="708"/>
                    </a:lnTo>
                    <a:lnTo>
                      <a:pt x="1" y="771"/>
                    </a:lnTo>
                    <a:lnTo>
                      <a:pt x="57" y="771"/>
                    </a:lnTo>
                    <a:lnTo>
                      <a:pt x="86" y="743"/>
                    </a:lnTo>
                    <a:cubicBezTo>
                      <a:pt x="114" y="743"/>
                      <a:pt x="114" y="743"/>
                      <a:pt x="114" y="708"/>
                    </a:cubicBezTo>
                    <a:cubicBezTo>
                      <a:pt x="149" y="708"/>
                      <a:pt x="149" y="680"/>
                      <a:pt x="149" y="651"/>
                    </a:cubicBezTo>
                    <a:lnTo>
                      <a:pt x="149" y="474"/>
                    </a:lnTo>
                    <a:lnTo>
                      <a:pt x="149" y="446"/>
                    </a:lnTo>
                    <a:cubicBezTo>
                      <a:pt x="149" y="446"/>
                      <a:pt x="178" y="446"/>
                      <a:pt x="178" y="418"/>
                    </a:cubicBezTo>
                    <a:lnTo>
                      <a:pt x="206" y="418"/>
                    </a:lnTo>
                    <a:lnTo>
                      <a:pt x="206" y="354"/>
                    </a:lnTo>
                    <a:lnTo>
                      <a:pt x="178" y="354"/>
                    </a:lnTo>
                    <a:lnTo>
                      <a:pt x="149" y="326"/>
                    </a:lnTo>
                    <a:lnTo>
                      <a:pt x="149" y="297"/>
                    </a:lnTo>
                    <a:lnTo>
                      <a:pt x="149" y="121"/>
                    </a:lnTo>
                    <a:cubicBezTo>
                      <a:pt x="149" y="92"/>
                      <a:pt x="149" y="92"/>
                      <a:pt x="114" y="64"/>
                    </a:cubicBezTo>
                    <a:cubicBezTo>
                      <a:pt x="114" y="64"/>
                      <a:pt x="114" y="36"/>
                      <a:pt x="86" y="36"/>
                    </a:cubicBez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723;p71">
                <a:extLst>
                  <a:ext uri="{FF2B5EF4-FFF2-40B4-BE49-F238E27FC236}">
                    <a16:creationId xmlns:a16="http://schemas.microsoft.com/office/drawing/2014/main" id="{1E33900D-2082-9505-69FE-EFDE718E237C}"/>
                  </a:ext>
                </a:extLst>
              </p:cNvPr>
              <p:cNvSpPr/>
              <p:nvPr/>
            </p:nvSpPr>
            <p:spPr>
              <a:xfrm>
                <a:off x="5121650" y="2389250"/>
                <a:ext cx="9575" cy="10275"/>
              </a:xfrm>
              <a:custGeom>
                <a:avLst/>
                <a:gdLst/>
                <a:ahLst/>
                <a:cxnLst/>
                <a:rect l="l" t="t" r="r" b="b"/>
                <a:pathLst>
                  <a:path w="383" h="411" extrusionOk="0">
                    <a:moveTo>
                      <a:pt x="142" y="1"/>
                    </a:moveTo>
                    <a:lnTo>
                      <a:pt x="142" y="177"/>
                    </a:lnTo>
                    <a:lnTo>
                      <a:pt x="1" y="177"/>
                    </a:lnTo>
                    <a:lnTo>
                      <a:pt x="1" y="234"/>
                    </a:lnTo>
                    <a:lnTo>
                      <a:pt x="142" y="234"/>
                    </a:lnTo>
                    <a:lnTo>
                      <a:pt x="142" y="411"/>
                    </a:lnTo>
                    <a:lnTo>
                      <a:pt x="234" y="411"/>
                    </a:lnTo>
                    <a:lnTo>
                      <a:pt x="234" y="234"/>
                    </a:lnTo>
                    <a:lnTo>
                      <a:pt x="383" y="234"/>
                    </a:lnTo>
                    <a:lnTo>
                      <a:pt x="383" y="177"/>
                    </a:lnTo>
                    <a:lnTo>
                      <a:pt x="234" y="17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724;p71">
                <a:extLst>
                  <a:ext uri="{FF2B5EF4-FFF2-40B4-BE49-F238E27FC236}">
                    <a16:creationId xmlns:a16="http://schemas.microsoft.com/office/drawing/2014/main" id="{7F040643-32E0-12AA-76F5-89502AE58DAA}"/>
                  </a:ext>
                </a:extLst>
              </p:cNvPr>
              <p:cNvSpPr/>
              <p:nvPr/>
            </p:nvSpPr>
            <p:spPr>
              <a:xfrm>
                <a:off x="5134050" y="2385550"/>
                <a:ext cx="9750" cy="13975"/>
              </a:xfrm>
              <a:custGeom>
                <a:avLst/>
                <a:gdLst/>
                <a:ahLst/>
                <a:cxnLst/>
                <a:rect l="l" t="t" r="r" b="b"/>
                <a:pathLst>
                  <a:path w="390" h="559" extrusionOk="0">
                    <a:moveTo>
                      <a:pt x="212" y="0"/>
                    </a:moveTo>
                    <a:cubicBezTo>
                      <a:pt x="177" y="0"/>
                      <a:pt x="177" y="28"/>
                      <a:pt x="149" y="28"/>
                    </a:cubicBezTo>
                    <a:cubicBezTo>
                      <a:pt x="120" y="28"/>
                      <a:pt x="92" y="28"/>
                      <a:pt x="92" y="57"/>
                    </a:cubicBezTo>
                    <a:lnTo>
                      <a:pt x="0" y="57"/>
                    </a:lnTo>
                    <a:lnTo>
                      <a:pt x="0" y="113"/>
                    </a:lnTo>
                    <a:lnTo>
                      <a:pt x="149" y="113"/>
                    </a:lnTo>
                    <a:lnTo>
                      <a:pt x="149" y="502"/>
                    </a:lnTo>
                    <a:lnTo>
                      <a:pt x="0" y="502"/>
                    </a:lnTo>
                    <a:lnTo>
                      <a:pt x="0" y="559"/>
                    </a:lnTo>
                    <a:lnTo>
                      <a:pt x="389" y="559"/>
                    </a:lnTo>
                    <a:lnTo>
                      <a:pt x="389" y="502"/>
                    </a:lnTo>
                    <a:lnTo>
                      <a:pt x="241" y="502"/>
                    </a:lnTo>
                    <a:lnTo>
                      <a:pt x="2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725;p71">
                <a:extLst>
                  <a:ext uri="{FF2B5EF4-FFF2-40B4-BE49-F238E27FC236}">
                    <a16:creationId xmlns:a16="http://schemas.microsoft.com/office/drawing/2014/main" id="{24786382-367F-DA1D-9705-180297BC2D7D}"/>
                  </a:ext>
                </a:extLst>
              </p:cNvPr>
              <p:cNvSpPr/>
              <p:nvPr/>
            </p:nvSpPr>
            <p:spPr>
              <a:xfrm>
                <a:off x="5145175" y="2384825"/>
                <a:ext cx="10300" cy="15425"/>
              </a:xfrm>
              <a:custGeom>
                <a:avLst/>
                <a:gdLst/>
                <a:ahLst/>
                <a:cxnLst/>
                <a:rect l="l" t="t" r="r" b="b"/>
                <a:pathLst>
                  <a:path w="412" h="617" extrusionOk="0">
                    <a:moveTo>
                      <a:pt x="206" y="57"/>
                    </a:moveTo>
                    <a:cubicBezTo>
                      <a:pt x="234" y="57"/>
                      <a:pt x="263" y="86"/>
                      <a:pt x="263" y="86"/>
                    </a:cubicBezTo>
                    <a:cubicBezTo>
                      <a:pt x="298" y="114"/>
                      <a:pt x="298" y="142"/>
                      <a:pt x="326" y="178"/>
                    </a:cubicBezTo>
                    <a:lnTo>
                      <a:pt x="326" y="291"/>
                    </a:lnTo>
                    <a:lnTo>
                      <a:pt x="326" y="319"/>
                    </a:lnTo>
                    <a:lnTo>
                      <a:pt x="326" y="439"/>
                    </a:lnTo>
                    <a:cubicBezTo>
                      <a:pt x="298" y="468"/>
                      <a:pt x="298" y="496"/>
                      <a:pt x="263" y="531"/>
                    </a:cubicBezTo>
                    <a:cubicBezTo>
                      <a:pt x="263" y="531"/>
                      <a:pt x="234" y="560"/>
                      <a:pt x="206" y="560"/>
                    </a:cubicBezTo>
                    <a:cubicBezTo>
                      <a:pt x="178" y="560"/>
                      <a:pt x="149" y="531"/>
                      <a:pt x="121" y="531"/>
                    </a:cubicBezTo>
                    <a:cubicBezTo>
                      <a:pt x="121" y="496"/>
                      <a:pt x="86" y="468"/>
                      <a:pt x="86" y="439"/>
                    </a:cubicBezTo>
                    <a:lnTo>
                      <a:pt x="86" y="319"/>
                    </a:lnTo>
                    <a:lnTo>
                      <a:pt x="86" y="291"/>
                    </a:lnTo>
                    <a:lnTo>
                      <a:pt x="86" y="178"/>
                    </a:lnTo>
                    <a:cubicBezTo>
                      <a:pt x="86" y="142"/>
                      <a:pt x="121" y="114"/>
                      <a:pt x="121" y="86"/>
                    </a:cubicBezTo>
                    <a:cubicBezTo>
                      <a:pt x="149" y="86"/>
                      <a:pt x="178" y="57"/>
                      <a:pt x="206" y="57"/>
                    </a:cubicBezTo>
                    <a:close/>
                    <a:moveTo>
                      <a:pt x="206" y="1"/>
                    </a:moveTo>
                    <a:cubicBezTo>
                      <a:pt x="178" y="1"/>
                      <a:pt x="149" y="1"/>
                      <a:pt x="121" y="29"/>
                    </a:cubicBezTo>
                    <a:cubicBezTo>
                      <a:pt x="86" y="29"/>
                      <a:pt x="57" y="57"/>
                      <a:pt x="57" y="57"/>
                    </a:cubicBezTo>
                    <a:cubicBezTo>
                      <a:pt x="29" y="86"/>
                      <a:pt x="29" y="114"/>
                      <a:pt x="1" y="178"/>
                    </a:cubicBezTo>
                    <a:lnTo>
                      <a:pt x="1" y="291"/>
                    </a:lnTo>
                    <a:lnTo>
                      <a:pt x="1" y="439"/>
                    </a:lnTo>
                    <a:cubicBezTo>
                      <a:pt x="29" y="496"/>
                      <a:pt x="29" y="531"/>
                      <a:pt x="57" y="560"/>
                    </a:cubicBezTo>
                    <a:cubicBezTo>
                      <a:pt x="57" y="560"/>
                      <a:pt x="86" y="588"/>
                      <a:pt x="121" y="588"/>
                    </a:cubicBezTo>
                    <a:cubicBezTo>
                      <a:pt x="149" y="616"/>
                      <a:pt x="178" y="616"/>
                      <a:pt x="206" y="616"/>
                    </a:cubicBezTo>
                    <a:cubicBezTo>
                      <a:pt x="234" y="616"/>
                      <a:pt x="263" y="616"/>
                      <a:pt x="298" y="588"/>
                    </a:cubicBezTo>
                    <a:cubicBezTo>
                      <a:pt x="298" y="588"/>
                      <a:pt x="326" y="560"/>
                      <a:pt x="355" y="560"/>
                    </a:cubicBezTo>
                    <a:cubicBezTo>
                      <a:pt x="355" y="531"/>
                      <a:pt x="383" y="496"/>
                      <a:pt x="383" y="439"/>
                    </a:cubicBezTo>
                    <a:cubicBezTo>
                      <a:pt x="383" y="411"/>
                      <a:pt x="411" y="354"/>
                      <a:pt x="411" y="291"/>
                    </a:cubicBezTo>
                    <a:cubicBezTo>
                      <a:pt x="411" y="234"/>
                      <a:pt x="383" y="206"/>
                      <a:pt x="383" y="178"/>
                    </a:cubicBezTo>
                    <a:cubicBezTo>
                      <a:pt x="383" y="114"/>
                      <a:pt x="355" y="86"/>
                      <a:pt x="355" y="57"/>
                    </a:cubicBezTo>
                    <a:cubicBezTo>
                      <a:pt x="326" y="57"/>
                      <a:pt x="298" y="29"/>
                      <a:pt x="298"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726;p71">
                <a:extLst>
                  <a:ext uri="{FF2B5EF4-FFF2-40B4-BE49-F238E27FC236}">
                    <a16:creationId xmlns:a16="http://schemas.microsoft.com/office/drawing/2014/main" id="{870AF40E-1FBB-59F5-E0D0-375E8CD114E9}"/>
                  </a:ext>
                </a:extLst>
              </p:cNvPr>
              <p:cNvSpPr/>
              <p:nvPr/>
            </p:nvSpPr>
            <p:spPr>
              <a:xfrm>
                <a:off x="5157025" y="2384825"/>
                <a:ext cx="10300" cy="15425"/>
              </a:xfrm>
              <a:custGeom>
                <a:avLst/>
                <a:gdLst/>
                <a:ahLst/>
                <a:cxnLst/>
                <a:rect l="l" t="t" r="r" b="b"/>
                <a:pathLst>
                  <a:path w="412" h="617" extrusionOk="0">
                    <a:moveTo>
                      <a:pt x="206" y="57"/>
                    </a:moveTo>
                    <a:cubicBezTo>
                      <a:pt x="234" y="57"/>
                      <a:pt x="263" y="86"/>
                      <a:pt x="291" y="86"/>
                    </a:cubicBezTo>
                    <a:cubicBezTo>
                      <a:pt x="291" y="114"/>
                      <a:pt x="319" y="142"/>
                      <a:pt x="319" y="178"/>
                    </a:cubicBezTo>
                    <a:lnTo>
                      <a:pt x="319" y="291"/>
                    </a:lnTo>
                    <a:lnTo>
                      <a:pt x="319" y="319"/>
                    </a:lnTo>
                    <a:lnTo>
                      <a:pt x="319" y="439"/>
                    </a:lnTo>
                    <a:cubicBezTo>
                      <a:pt x="319" y="468"/>
                      <a:pt x="291" y="496"/>
                      <a:pt x="291" y="531"/>
                    </a:cubicBezTo>
                    <a:cubicBezTo>
                      <a:pt x="263" y="531"/>
                      <a:pt x="234" y="560"/>
                      <a:pt x="206" y="560"/>
                    </a:cubicBezTo>
                    <a:cubicBezTo>
                      <a:pt x="178" y="560"/>
                      <a:pt x="142" y="531"/>
                      <a:pt x="142" y="531"/>
                    </a:cubicBezTo>
                    <a:cubicBezTo>
                      <a:pt x="114" y="496"/>
                      <a:pt x="114" y="468"/>
                      <a:pt x="86" y="439"/>
                    </a:cubicBezTo>
                    <a:lnTo>
                      <a:pt x="86" y="319"/>
                    </a:lnTo>
                    <a:lnTo>
                      <a:pt x="86" y="291"/>
                    </a:lnTo>
                    <a:lnTo>
                      <a:pt x="86" y="178"/>
                    </a:lnTo>
                    <a:cubicBezTo>
                      <a:pt x="114" y="142"/>
                      <a:pt x="114" y="114"/>
                      <a:pt x="142" y="86"/>
                    </a:cubicBezTo>
                    <a:cubicBezTo>
                      <a:pt x="142" y="86"/>
                      <a:pt x="178" y="57"/>
                      <a:pt x="206" y="57"/>
                    </a:cubicBezTo>
                    <a:close/>
                    <a:moveTo>
                      <a:pt x="206" y="1"/>
                    </a:moveTo>
                    <a:cubicBezTo>
                      <a:pt x="178" y="1"/>
                      <a:pt x="142" y="1"/>
                      <a:pt x="114" y="29"/>
                    </a:cubicBezTo>
                    <a:cubicBezTo>
                      <a:pt x="114" y="29"/>
                      <a:pt x="86" y="57"/>
                      <a:pt x="57" y="57"/>
                    </a:cubicBezTo>
                    <a:cubicBezTo>
                      <a:pt x="57" y="86"/>
                      <a:pt x="29" y="114"/>
                      <a:pt x="29" y="178"/>
                    </a:cubicBezTo>
                    <a:cubicBezTo>
                      <a:pt x="29" y="206"/>
                      <a:pt x="1" y="234"/>
                      <a:pt x="1" y="291"/>
                    </a:cubicBezTo>
                    <a:cubicBezTo>
                      <a:pt x="1" y="354"/>
                      <a:pt x="29" y="411"/>
                      <a:pt x="29" y="439"/>
                    </a:cubicBezTo>
                    <a:cubicBezTo>
                      <a:pt x="29" y="496"/>
                      <a:pt x="57" y="531"/>
                      <a:pt x="57" y="560"/>
                    </a:cubicBezTo>
                    <a:cubicBezTo>
                      <a:pt x="86" y="560"/>
                      <a:pt x="114" y="588"/>
                      <a:pt x="114" y="588"/>
                    </a:cubicBezTo>
                    <a:cubicBezTo>
                      <a:pt x="142" y="616"/>
                      <a:pt x="178" y="616"/>
                      <a:pt x="206" y="616"/>
                    </a:cubicBezTo>
                    <a:cubicBezTo>
                      <a:pt x="234" y="616"/>
                      <a:pt x="263" y="616"/>
                      <a:pt x="291" y="588"/>
                    </a:cubicBezTo>
                    <a:cubicBezTo>
                      <a:pt x="319" y="588"/>
                      <a:pt x="355" y="560"/>
                      <a:pt x="355" y="560"/>
                    </a:cubicBezTo>
                    <a:cubicBezTo>
                      <a:pt x="383" y="531"/>
                      <a:pt x="383" y="496"/>
                      <a:pt x="411" y="439"/>
                    </a:cubicBezTo>
                    <a:lnTo>
                      <a:pt x="411" y="291"/>
                    </a:lnTo>
                    <a:lnTo>
                      <a:pt x="411" y="178"/>
                    </a:lnTo>
                    <a:cubicBezTo>
                      <a:pt x="383" y="114"/>
                      <a:pt x="383" y="86"/>
                      <a:pt x="355" y="57"/>
                    </a:cubicBezTo>
                    <a:cubicBezTo>
                      <a:pt x="355" y="57"/>
                      <a:pt x="319" y="29"/>
                      <a:pt x="291"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727;p71">
                <a:extLst>
                  <a:ext uri="{FF2B5EF4-FFF2-40B4-BE49-F238E27FC236}">
                    <a16:creationId xmlns:a16="http://schemas.microsoft.com/office/drawing/2014/main" id="{BFBDA1C5-0325-4FA3-4396-FEC480EBEA23}"/>
                  </a:ext>
                </a:extLst>
              </p:cNvPr>
              <p:cNvSpPr/>
              <p:nvPr/>
            </p:nvSpPr>
            <p:spPr>
              <a:xfrm>
                <a:off x="5173825" y="2384825"/>
                <a:ext cx="10475" cy="15425"/>
              </a:xfrm>
              <a:custGeom>
                <a:avLst/>
                <a:gdLst/>
                <a:ahLst/>
                <a:cxnLst/>
                <a:rect l="l" t="t" r="r" b="b"/>
                <a:pathLst>
                  <a:path w="419" h="617" extrusionOk="0">
                    <a:moveTo>
                      <a:pt x="213" y="57"/>
                    </a:moveTo>
                    <a:cubicBezTo>
                      <a:pt x="241" y="57"/>
                      <a:pt x="270" y="86"/>
                      <a:pt x="270" y="86"/>
                    </a:cubicBezTo>
                    <a:cubicBezTo>
                      <a:pt x="298" y="114"/>
                      <a:pt x="298" y="142"/>
                      <a:pt x="326" y="178"/>
                    </a:cubicBezTo>
                    <a:lnTo>
                      <a:pt x="326" y="291"/>
                    </a:lnTo>
                    <a:lnTo>
                      <a:pt x="326" y="319"/>
                    </a:lnTo>
                    <a:lnTo>
                      <a:pt x="326" y="439"/>
                    </a:lnTo>
                    <a:cubicBezTo>
                      <a:pt x="298" y="468"/>
                      <a:pt x="298" y="496"/>
                      <a:pt x="270" y="531"/>
                    </a:cubicBezTo>
                    <a:cubicBezTo>
                      <a:pt x="270" y="531"/>
                      <a:pt x="241" y="560"/>
                      <a:pt x="213" y="560"/>
                    </a:cubicBezTo>
                    <a:cubicBezTo>
                      <a:pt x="178" y="560"/>
                      <a:pt x="149" y="531"/>
                      <a:pt x="121" y="531"/>
                    </a:cubicBezTo>
                    <a:cubicBezTo>
                      <a:pt x="121" y="496"/>
                      <a:pt x="93" y="468"/>
                      <a:pt x="93" y="439"/>
                    </a:cubicBezTo>
                    <a:lnTo>
                      <a:pt x="93" y="319"/>
                    </a:lnTo>
                    <a:lnTo>
                      <a:pt x="93" y="291"/>
                    </a:lnTo>
                    <a:lnTo>
                      <a:pt x="93" y="178"/>
                    </a:lnTo>
                    <a:cubicBezTo>
                      <a:pt x="93" y="142"/>
                      <a:pt x="121" y="114"/>
                      <a:pt x="121" y="86"/>
                    </a:cubicBezTo>
                    <a:cubicBezTo>
                      <a:pt x="149" y="86"/>
                      <a:pt x="178" y="57"/>
                      <a:pt x="213" y="57"/>
                    </a:cubicBezTo>
                    <a:close/>
                    <a:moveTo>
                      <a:pt x="213" y="1"/>
                    </a:moveTo>
                    <a:cubicBezTo>
                      <a:pt x="178" y="1"/>
                      <a:pt x="149" y="1"/>
                      <a:pt x="121" y="29"/>
                    </a:cubicBezTo>
                    <a:cubicBezTo>
                      <a:pt x="93" y="29"/>
                      <a:pt x="65" y="57"/>
                      <a:pt x="65" y="57"/>
                    </a:cubicBezTo>
                    <a:cubicBezTo>
                      <a:pt x="36" y="86"/>
                      <a:pt x="36" y="114"/>
                      <a:pt x="1" y="178"/>
                    </a:cubicBezTo>
                    <a:lnTo>
                      <a:pt x="1" y="291"/>
                    </a:lnTo>
                    <a:lnTo>
                      <a:pt x="1" y="439"/>
                    </a:lnTo>
                    <a:cubicBezTo>
                      <a:pt x="36" y="496"/>
                      <a:pt x="36" y="531"/>
                      <a:pt x="65" y="560"/>
                    </a:cubicBezTo>
                    <a:cubicBezTo>
                      <a:pt x="65" y="560"/>
                      <a:pt x="93" y="588"/>
                      <a:pt x="121" y="588"/>
                    </a:cubicBezTo>
                    <a:cubicBezTo>
                      <a:pt x="149" y="616"/>
                      <a:pt x="178" y="616"/>
                      <a:pt x="213" y="616"/>
                    </a:cubicBezTo>
                    <a:cubicBezTo>
                      <a:pt x="241" y="616"/>
                      <a:pt x="270" y="616"/>
                      <a:pt x="298" y="588"/>
                    </a:cubicBezTo>
                    <a:cubicBezTo>
                      <a:pt x="298" y="588"/>
                      <a:pt x="326" y="560"/>
                      <a:pt x="355" y="560"/>
                    </a:cubicBezTo>
                    <a:cubicBezTo>
                      <a:pt x="355" y="531"/>
                      <a:pt x="390" y="496"/>
                      <a:pt x="390" y="439"/>
                    </a:cubicBezTo>
                    <a:cubicBezTo>
                      <a:pt x="390" y="411"/>
                      <a:pt x="418" y="354"/>
                      <a:pt x="418" y="291"/>
                    </a:cubicBezTo>
                    <a:cubicBezTo>
                      <a:pt x="418" y="234"/>
                      <a:pt x="390" y="206"/>
                      <a:pt x="390" y="178"/>
                    </a:cubicBezTo>
                    <a:cubicBezTo>
                      <a:pt x="390" y="114"/>
                      <a:pt x="355" y="86"/>
                      <a:pt x="355" y="57"/>
                    </a:cubicBezTo>
                    <a:cubicBezTo>
                      <a:pt x="326" y="57"/>
                      <a:pt x="298" y="29"/>
                      <a:pt x="298" y="29"/>
                    </a:cubicBezTo>
                    <a:cubicBezTo>
                      <a:pt x="270" y="1"/>
                      <a:pt x="241"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728;p71">
                <a:extLst>
                  <a:ext uri="{FF2B5EF4-FFF2-40B4-BE49-F238E27FC236}">
                    <a16:creationId xmlns:a16="http://schemas.microsoft.com/office/drawing/2014/main" id="{17293AD2-346A-9A55-BA90-A4DA802198C2}"/>
                  </a:ext>
                </a:extLst>
              </p:cNvPr>
              <p:cNvSpPr/>
              <p:nvPr/>
            </p:nvSpPr>
            <p:spPr>
              <a:xfrm>
                <a:off x="5186400" y="2383950"/>
                <a:ext cx="5150" cy="19300"/>
              </a:xfrm>
              <a:custGeom>
                <a:avLst/>
                <a:gdLst/>
                <a:ahLst/>
                <a:cxnLst/>
                <a:rect l="l" t="t" r="r" b="b"/>
                <a:pathLst>
                  <a:path w="206" h="772" extrusionOk="0">
                    <a:moveTo>
                      <a:pt x="0" y="0"/>
                    </a:moveTo>
                    <a:lnTo>
                      <a:pt x="0" y="64"/>
                    </a:lnTo>
                    <a:lnTo>
                      <a:pt x="64" y="64"/>
                    </a:lnTo>
                    <a:lnTo>
                      <a:pt x="64" y="121"/>
                    </a:lnTo>
                    <a:lnTo>
                      <a:pt x="64" y="297"/>
                    </a:lnTo>
                    <a:cubicBezTo>
                      <a:pt x="64" y="297"/>
                      <a:pt x="64" y="326"/>
                      <a:pt x="92" y="326"/>
                    </a:cubicBezTo>
                    <a:cubicBezTo>
                      <a:pt x="92" y="354"/>
                      <a:pt x="92" y="354"/>
                      <a:pt x="120" y="389"/>
                    </a:cubicBezTo>
                    <a:lnTo>
                      <a:pt x="149" y="389"/>
                    </a:lnTo>
                    <a:cubicBezTo>
                      <a:pt x="120" y="389"/>
                      <a:pt x="92" y="389"/>
                      <a:pt x="92" y="418"/>
                    </a:cubicBezTo>
                    <a:cubicBezTo>
                      <a:pt x="92" y="446"/>
                      <a:pt x="64" y="446"/>
                      <a:pt x="64" y="474"/>
                    </a:cubicBezTo>
                    <a:lnTo>
                      <a:pt x="64" y="680"/>
                    </a:lnTo>
                    <a:lnTo>
                      <a:pt x="64" y="708"/>
                    </a:lnTo>
                    <a:lnTo>
                      <a:pt x="0" y="708"/>
                    </a:lnTo>
                    <a:lnTo>
                      <a:pt x="0" y="771"/>
                    </a:lnTo>
                    <a:lnTo>
                      <a:pt x="28" y="771"/>
                    </a:lnTo>
                    <a:cubicBezTo>
                      <a:pt x="64" y="771"/>
                      <a:pt x="64" y="743"/>
                      <a:pt x="92" y="743"/>
                    </a:cubicBezTo>
                    <a:cubicBezTo>
                      <a:pt x="92" y="743"/>
                      <a:pt x="120" y="743"/>
                      <a:pt x="120" y="708"/>
                    </a:cubicBezTo>
                    <a:lnTo>
                      <a:pt x="120" y="651"/>
                    </a:lnTo>
                    <a:lnTo>
                      <a:pt x="120" y="474"/>
                    </a:lnTo>
                    <a:lnTo>
                      <a:pt x="149" y="446"/>
                    </a:lnTo>
                    <a:lnTo>
                      <a:pt x="177" y="418"/>
                    </a:lnTo>
                    <a:lnTo>
                      <a:pt x="205" y="418"/>
                    </a:lnTo>
                    <a:lnTo>
                      <a:pt x="205" y="354"/>
                    </a:lnTo>
                    <a:lnTo>
                      <a:pt x="177" y="354"/>
                    </a:lnTo>
                    <a:cubicBezTo>
                      <a:pt x="149" y="354"/>
                      <a:pt x="149" y="326"/>
                      <a:pt x="149" y="326"/>
                    </a:cubicBezTo>
                    <a:cubicBezTo>
                      <a:pt x="149" y="326"/>
                      <a:pt x="120" y="326"/>
                      <a:pt x="120" y="297"/>
                    </a:cubicBezTo>
                    <a:lnTo>
                      <a:pt x="120" y="121"/>
                    </a:lnTo>
                    <a:lnTo>
                      <a:pt x="120" y="64"/>
                    </a:lnTo>
                    <a:lnTo>
                      <a:pt x="92" y="36"/>
                    </a:lnTo>
                    <a:cubicBezTo>
                      <a:pt x="64" y="36"/>
                      <a:pt x="64"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729;p71">
                <a:extLst>
                  <a:ext uri="{FF2B5EF4-FFF2-40B4-BE49-F238E27FC236}">
                    <a16:creationId xmlns:a16="http://schemas.microsoft.com/office/drawing/2014/main" id="{930FD45F-FA14-4D80-0687-627E7FC354AC}"/>
                  </a:ext>
                </a:extLst>
              </p:cNvPr>
              <p:cNvSpPr/>
              <p:nvPr/>
            </p:nvSpPr>
            <p:spPr>
              <a:xfrm>
                <a:off x="5194525" y="2389250"/>
                <a:ext cx="9575" cy="10275"/>
              </a:xfrm>
              <a:custGeom>
                <a:avLst/>
                <a:gdLst/>
                <a:ahLst/>
                <a:cxnLst/>
                <a:rect l="l" t="t" r="r" b="b"/>
                <a:pathLst>
                  <a:path w="383" h="411" extrusionOk="0">
                    <a:moveTo>
                      <a:pt x="1" y="1"/>
                    </a:moveTo>
                    <a:lnTo>
                      <a:pt x="1" y="57"/>
                    </a:lnTo>
                    <a:lnTo>
                      <a:pt x="326" y="206"/>
                    </a:lnTo>
                    <a:lnTo>
                      <a:pt x="1" y="354"/>
                    </a:lnTo>
                    <a:lnTo>
                      <a:pt x="1" y="411"/>
                    </a:lnTo>
                    <a:lnTo>
                      <a:pt x="383" y="234"/>
                    </a:lnTo>
                    <a:lnTo>
                      <a:pt x="383" y="17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730;p71">
              <a:extLst>
                <a:ext uri="{FF2B5EF4-FFF2-40B4-BE49-F238E27FC236}">
                  <a16:creationId xmlns:a16="http://schemas.microsoft.com/office/drawing/2014/main" id="{E80D2D7D-7A83-20DD-0A8E-0D0A1577CB6F}"/>
                </a:ext>
              </a:extLst>
            </p:cNvPr>
            <p:cNvGrpSpPr/>
            <p:nvPr/>
          </p:nvGrpSpPr>
          <p:grpSpPr>
            <a:xfrm>
              <a:off x="3389518" y="1847357"/>
              <a:ext cx="2195785" cy="2992033"/>
              <a:chOff x="4587375" y="2902200"/>
              <a:chExt cx="521750" cy="710950"/>
            </a:xfrm>
          </p:grpSpPr>
          <p:sp>
            <p:nvSpPr>
              <p:cNvPr id="26" name="Google Shape;2731;p71">
                <a:extLst>
                  <a:ext uri="{FF2B5EF4-FFF2-40B4-BE49-F238E27FC236}">
                    <a16:creationId xmlns:a16="http://schemas.microsoft.com/office/drawing/2014/main" id="{DCB69728-E58C-490F-D91F-64BD5C8FF140}"/>
                  </a:ext>
                </a:extLst>
              </p:cNvPr>
              <p:cNvSpPr/>
              <p:nvPr/>
            </p:nvSpPr>
            <p:spPr>
              <a:xfrm>
                <a:off x="4587375" y="2902200"/>
                <a:ext cx="521750" cy="710950"/>
              </a:xfrm>
              <a:custGeom>
                <a:avLst/>
                <a:gdLst/>
                <a:ahLst/>
                <a:cxnLst/>
                <a:rect l="l" t="t" r="r" b="b"/>
                <a:pathLst>
                  <a:path w="20870" h="28438" extrusionOk="0">
                    <a:moveTo>
                      <a:pt x="1050" y="0"/>
                    </a:moveTo>
                    <a:cubicBezTo>
                      <a:pt x="906" y="0"/>
                      <a:pt x="764" y="37"/>
                      <a:pt x="644" y="111"/>
                    </a:cubicBezTo>
                    <a:cubicBezTo>
                      <a:pt x="0" y="493"/>
                      <a:pt x="262" y="1321"/>
                      <a:pt x="559" y="1852"/>
                    </a:cubicBezTo>
                    <a:cubicBezTo>
                      <a:pt x="2151" y="4597"/>
                      <a:pt x="3743" y="7363"/>
                      <a:pt x="5334" y="10136"/>
                    </a:cubicBezTo>
                    <a:cubicBezTo>
                      <a:pt x="4889" y="9400"/>
                      <a:pt x="3976" y="8629"/>
                      <a:pt x="3297" y="8134"/>
                    </a:cubicBezTo>
                    <a:cubicBezTo>
                      <a:pt x="2766" y="7745"/>
                      <a:pt x="2208" y="7391"/>
                      <a:pt x="1564" y="7250"/>
                    </a:cubicBezTo>
                    <a:cubicBezTo>
                      <a:pt x="1437" y="7223"/>
                      <a:pt x="1276" y="7205"/>
                      <a:pt x="1107" y="7205"/>
                    </a:cubicBezTo>
                    <a:cubicBezTo>
                      <a:pt x="681" y="7205"/>
                      <a:pt x="210" y="7324"/>
                      <a:pt x="149" y="7745"/>
                    </a:cubicBezTo>
                    <a:cubicBezTo>
                      <a:pt x="114" y="7922"/>
                      <a:pt x="149" y="8098"/>
                      <a:pt x="262" y="8247"/>
                    </a:cubicBezTo>
                    <a:cubicBezTo>
                      <a:pt x="354" y="8396"/>
                      <a:pt x="467" y="8516"/>
                      <a:pt x="588" y="8664"/>
                    </a:cubicBezTo>
                    <a:cubicBezTo>
                      <a:pt x="1415" y="9485"/>
                      <a:pt x="2208" y="10369"/>
                      <a:pt x="2887" y="11346"/>
                    </a:cubicBezTo>
                    <a:cubicBezTo>
                      <a:pt x="3743" y="12492"/>
                      <a:pt x="4507" y="13758"/>
                      <a:pt x="5334" y="14939"/>
                    </a:cubicBezTo>
                    <a:cubicBezTo>
                      <a:pt x="6190" y="16149"/>
                      <a:pt x="7223" y="17062"/>
                      <a:pt x="8164" y="18151"/>
                    </a:cubicBezTo>
                    <a:cubicBezTo>
                      <a:pt x="9077" y="19184"/>
                      <a:pt x="9374" y="21045"/>
                      <a:pt x="9812" y="22339"/>
                    </a:cubicBezTo>
                    <a:cubicBezTo>
                      <a:pt x="10138" y="23280"/>
                      <a:pt x="10492" y="24228"/>
                      <a:pt x="10817" y="25197"/>
                    </a:cubicBezTo>
                    <a:cubicBezTo>
                      <a:pt x="11079" y="25997"/>
                      <a:pt x="11256" y="27143"/>
                      <a:pt x="11786" y="27822"/>
                    </a:cubicBezTo>
                    <a:cubicBezTo>
                      <a:pt x="12131" y="28292"/>
                      <a:pt x="12755" y="28438"/>
                      <a:pt x="13443" y="28438"/>
                    </a:cubicBezTo>
                    <a:cubicBezTo>
                      <a:pt x="14349" y="28438"/>
                      <a:pt x="15367" y="28184"/>
                      <a:pt x="16003" y="28084"/>
                    </a:cubicBezTo>
                    <a:cubicBezTo>
                      <a:pt x="16271" y="28027"/>
                      <a:pt x="16448" y="27999"/>
                      <a:pt x="16505" y="27999"/>
                    </a:cubicBezTo>
                    <a:cubicBezTo>
                      <a:pt x="17658" y="27850"/>
                      <a:pt x="20367" y="27376"/>
                      <a:pt x="20573" y="25905"/>
                    </a:cubicBezTo>
                    <a:cubicBezTo>
                      <a:pt x="20629" y="25466"/>
                      <a:pt x="20870" y="24900"/>
                      <a:pt x="20749" y="24461"/>
                    </a:cubicBezTo>
                    <a:cubicBezTo>
                      <a:pt x="19603" y="20896"/>
                      <a:pt x="17715" y="17621"/>
                      <a:pt x="16151" y="14232"/>
                    </a:cubicBezTo>
                    <a:cubicBezTo>
                      <a:pt x="16066" y="14027"/>
                      <a:pt x="15974" y="13822"/>
                      <a:pt x="15918" y="13581"/>
                    </a:cubicBezTo>
                    <a:cubicBezTo>
                      <a:pt x="15889" y="13348"/>
                      <a:pt x="15889" y="13114"/>
                      <a:pt x="15889" y="12874"/>
                    </a:cubicBezTo>
                    <a:cubicBezTo>
                      <a:pt x="15854" y="12435"/>
                      <a:pt x="15741" y="12053"/>
                      <a:pt x="15592" y="11636"/>
                    </a:cubicBezTo>
                    <a:cubicBezTo>
                      <a:pt x="14941" y="9690"/>
                      <a:pt x="14206" y="7780"/>
                      <a:pt x="13144" y="6040"/>
                    </a:cubicBezTo>
                    <a:cubicBezTo>
                      <a:pt x="12791" y="5481"/>
                      <a:pt x="12260" y="4773"/>
                      <a:pt x="11786" y="4300"/>
                    </a:cubicBezTo>
                    <a:cubicBezTo>
                      <a:pt x="11553" y="4066"/>
                      <a:pt x="11291" y="3854"/>
                      <a:pt x="10937" y="3797"/>
                    </a:cubicBezTo>
                    <a:cubicBezTo>
                      <a:pt x="10928" y="3795"/>
                      <a:pt x="10915" y="3794"/>
                      <a:pt x="10899" y="3794"/>
                    </a:cubicBezTo>
                    <a:cubicBezTo>
                      <a:pt x="10691" y="3794"/>
                      <a:pt x="9933" y="3946"/>
                      <a:pt x="9933" y="3946"/>
                    </a:cubicBezTo>
                    <a:cubicBezTo>
                      <a:pt x="9579" y="3592"/>
                      <a:pt x="9282" y="3387"/>
                      <a:pt x="8751" y="3323"/>
                    </a:cubicBezTo>
                    <a:cubicBezTo>
                      <a:pt x="8680" y="3315"/>
                      <a:pt x="8608" y="3311"/>
                      <a:pt x="8535" y="3311"/>
                    </a:cubicBezTo>
                    <a:cubicBezTo>
                      <a:pt x="8100" y="3311"/>
                      <a:pt x="7656" y="3452"/>
                      <a:pt x="7280" y="3677"/>
                    </a:cubicBezTo>
                    <a:cubicBezTo>
                      <a:pt x="7011" y="3323"/>
                      <a:pt x="6601" y="3090"/>
                      <a:pt x="6162" y="3033"/>
                    </a:cubicBezTo>
                    <a:cubicBezTo>
                      <a:pt x="6123" y="3030"/>
                      <a:pt x="6084" y="3029"/>
                      <a:pt x="6045" y="3029"/>
                    </a:cubicBezTo>
                    <a:cubicBezTo>
                      <a:pt x="5693" y="3029"/>
                      <a:pt x="5337" y="3145"/>
                      <a:pt x="5101" y="3387"/>
                    </a:cubicBezTo>
                    <a:cubicBezTo>
                      <a:pt x="4952" y="3500"/>
                      <a:pt x="4804" y="3677"/>
                      <a:pt x="4776" y="3854"/>
                    </a:cubicBezTo>
                    <a:cubicBezTo>
                      <a:pt x="4748" y="3916"/>
                      <a:pt x="4801" y="4357"/>
                      <a:pt x="4778" y="4357"/>
                    </a:cubicBezTo>
                    <a:cubicBezTo>
                      <a:pt x="4777" y="4357"/>
                      <a:pt x="4776" y="4357"/>
                      <a:pt x="4776" y="4356"/>
                    </a:cubicBezTo>
                    <a:cubicBezTo>
                      <a:pt x="4478" y="4271"/>
                      <a:pt x="4330" y="3974"/>
                      <a:pt x="4181" y="3712"/>
                    </a:cubicBezTo>
                    <a:cubicBezTo>
                      <a:pt x="3538" y="2588"/>
                      <a:pt x="2830" y="1555"/>
                      <a:pt x="2002" y="557"/>
                    </a:cubicBezTo>
                    <a:cubicBezTo>
                      <a:pt x="1826" y="380"/>
                      <a:pt x="1677" y="203"/>
                      <a:pt x="1472" y="111"/>
                    </a:cubicBezTo>
                    <a:cubicBezTo>
                      <a:pt x="1341" y="37"/>
                      <a:pt x="1194" y="0"/>
                      <a:pt x="1050" y="0"/>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2;p71">
                <a:extLst>
                  <a:ext uri="{FF2B5EF4-FFF2-40B4-BE49-F238E27FC236}">
                    <a16:creationId xmlns:a16="http://schemas.microsoft.com/office/drawing/2014/main" id="{643392DF-DCF2-77D3-5D89-4CCB77761AEF}"/>
                  </a:ext>
                </a:extLst>
              </p:cNvPr>
              <p:cNvSpPr/>
              <p:nvPr/>
            </p:nvSpPr>
            <p:spPr>
              <a:xfrm>
                <a:off x="4705150" y="3009850"/>
                <a:ext cx="53100" cy="93400"/>
              </a:xfrm>
              <a:custGeom>
                <a:avLst/>
                <a:gdLst/>
                <a:ahLst/>
                <a:cxnLst/>
                <a:rect l="l" t="t" r="r" b="b"/>
                <a:pathLst>
                  <a:path w="2124" h="3736" extrusionOk="0">
                    <a:moveTo>
                      <a:pt x="79" y="1"/>
                    </a:moveTo>
                    <a:cubicBezTo>
                      <a:pt x="65" y="1"/>
                      <a:pt x="50" y="8"/>
                      <a:pt x="36" y="22"/>
                    </a:cubicBezTo>
                    <a:cubicBezTo>
                      <a:pt x="1" y="22"/>
                      <a:pt x="1" y="50"/>
                      <a:pt x="1" y="78"/>
                    </a:cubicBezTo>
                    <a:cubicBezTo>
                      <a:pt x="355" y="758"/>
                      <a:pt x="708" y="1352"/>
                      <a:pt x="1005" y="1911"/>
                    </a:cubicBezTo>
                    <a:cubicBezTo>
                      <a:pt x="1331" y="2441"/>
                      <a:pt x="1656" y="3028"/>
                      <a:pt x="2010" y="3708"/>
                    </a:cubicBezTo>
                    <a:cubicBezTo>
                      <a:pt x="2038" y="3708"/>
                      <a:pt x="2038" y="3736"/>
                      <a:pt x="2067" y="3736"/>
                    </a:cubicBezTo>
                    <a:cubicBezTo>
                      <a:pt x="2067" y="3736"/>
                      <a:pt x="2095" y="3736"/>
                      <a:pt x="2095" y="3708"/>
                    </a:cubicBezTo>
                    <a:cubicBezTo>
                      <a:pt x="2123" y="3708"/>
                      <a:pt x="2123" y="3679"/>
                      <a:pt x="2123" y="3651"/>
                    </a:cubicBezTo>
                    <a:cubicBezTo>
                      <a:pt x="1769" y="2972"/>
                      <a:pt x="1451" y="2378"/>
                      <a:pt x="1126" y="1847"/>
                    </a:cubicBezTo>
                    <a:cubicBezTo>
                      <a:pt x="800" y="1288"/>
                      <a:pt x="475" y="701"/>
                      <a:pt x="121" y="22"/>
                    </a:cubicBezTo>
                    <a:cubicBezTo>
                      <a:pt x="107" y="8"/>
                      <a:pt x="93"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3;p71">
                <a:extLst>
                  <a:ext uri="{FF2B5EF4-FFF2-40B4-BE49-F238E27FC236}">
                    <a16:creationId xmlns:a16="http://schemas.microsoft.com/office/drawing/2014/main" id="{937D47F1-75E4-B17B-8841-F038DF880B5A}"/>
                  </a:ext>
                </a:extLst>
              </p:cNvPr>
              <p:cNvSpPr/>
              <p:nvPr/>
            </p:nvSpPr>
            <p:spPr>
              <a:xfrm>
                <a:off x="4770075" y="2992700"/>
                <a:ext cx="50950" cy="94275"/>
              </a:xfrm>
              <a:custGeom>
                <a:avLst/>
                <a:gdLst/>
                <a:ahLst/>
                <a:cxnLst/>
                <a:rect l="l" t="t" r="r" b="b"/>
                <a:pathLst>
                  <a:path w="2038" h="3771" extrusionOk="0">
                    <a:moveTo>
                      <a:pt x="28" y="0"/>
                    </a:moveTo>
                    <a:cubicBezTo>
                      <a:pt x="0" y="29"/>
                      <a:pt x="0" y="57"/>
                      <a:pt x="0" y="92"/>
                    </a:cubicBezTo>
                    <a:cubicBezTo>
                      <a:pt x="651" y="1153"/>
                      <a:pt x="1387" y="2420"/>
                      <a:pt x="1917" y="3743"/>
                    </a:cubicBezTo>
                    <a:cubicBezTo>
                      <a:pt x="1946" y="3771"/>
                      <a:pt x="1946" y="3771"/>
                      <a:pt x="1974" y="3771"/>
                    </a:cubicBezTo>
                    <a:lnTo>
                      <a:pt x="2002" y="3771"/>
                    </a:lnTo>
                    <a:cubicBezTo>
                      <a:pt x="2038" y="3771"/>
                      <a:pt x="2038" y="3714"/>
                      <a:pt x="2038" y="3686"/>
                    </a:cubicBezTo>
                    <a:cubicBezTo>
                      <a:pt x="1507" y="2392"/>
                      <a:pt x="764" y="1090"/>
                      <a:pt x="120" y="29"/>
                    </a:cubicBezTo>
                    <a:cubicBezTo>
                      <a:pt x="92" y="0"/>
                      <a:pt x="57"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4;p71">
                <a:extLst>
                  <a:ext uri="{FF2B5EF4-FFF2-40B4-BE49-F238E27FC236}">
                    <a16:creationId xmlns:a16="http://schemas.microsoft.com/office/drawing/2014/main" id="{EE9C165F-16FA-CD9C-7268-5A914A90C3FC}"/>
                  </a:ext>
                </a:extLst>
              </p:cNvPr>
              <p:cNvSpPr/>
              <p:nvPr/>
            </p:nvSpPr>
            <p:spPr>
              <a:xfrm>
                <a:off x="4834275" y="2999600"/>
                <a:ext cx="44225" cy="85275"/>
              </a:xfrm>
              <a:custGeom>
                <a:avLst/>
                <a:gdLst/>
                <a:ahLst/>
                <a:cxnLst/>
                <a:rect l="l" t="t" r="r" b="b"/>
                <a:pathLst>
                  <a:path w="1769" h="3411" extrusionOk="0">
                    <a:moveTo>
                      <a:pt x="67" y="0"/>
                    </a:moveTo>
                    <a:cubicBezTo>
                      <a:pt x="57" y="0"/>
                      <a:pt x="43" y="7"/>
                      <a:pt x="28" y="21"/>
                    </a:cubicBezTo>
                    <a:cubicBezTo>
                      <a:pt x="0" y="21"/>
                      <a:pt x="0" y="78"/>
                      <a:pt x="0" y="106"/>
                    </a:cubicBezTo>
                    <a:cubicBezTo>
                      <a:pt x="644" y="991"/>
                      <a:pt x="1146" y="2024"/>
                      <a:pt x="1648" y="3354"/>
                    </a:cubicBezTo>
                    <a:cubicBezTo>
                      <a:pt x="1648" y="3382"/>
                      <a:pt x="1677" y="3410"/>
                      <a:pt x="1677" y="3410"/>
                    </a:cubicBezTo>
                    <a:lnTo>
                      <a:pt x="1705" y="3410"/>
                    </a:lnTo>
                    <a:cubicBezTo>
                      <a:pt x="1733" y="3382"/>
                      <a:pt x="1769" y="3354"/>
                      <a:pt x="1733" y="3318"/>
                    </a:cubicBezTo>
                    <a:cubicBezTo>
                      <a:pt x="1266" y="1995"/>
                      <a:pt x="736" y="934"/>
                      <a:pt x="85" y="21"/>
                    </a:cubicBezTo>
                    <a:cubicBezTo>
                      <a:pt x="85" y="7"/>
                      <a:pt x="78"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5;p71">
                <a:extLst>
                  <a:ext uri="{FF2B5EF4-FFF2-40B4-BE49-F238E27FC236}">
                    <a16:creationId xmlns:a16="http://schemas.microsoft.com/office/drawing/2014/main" id="{2F8651D8-D779-EC5E-B8B5-3753B5107169}"/>
                  </a:ext>
                </a:extLst>
              </p:cNvPr>
              <p:cNvSpPr/>
              <p:nvPr/>
            </p:nvSpPr>
            <p:spPr>
              <a:xfrm>
                <a:off x="4711875" y="3143725"/>
                <a:ext cx="35400" cy="54675"/>
              </a:xfrm>
              <a:custGeom>
                <a:avLst/>
                <a:gdLst/>
                <a:ahLst/>
                <a:cxnLst/>
                <a:rect l="l" t="t" r="r" b="b"/>
                <a:pathLst>
                  <a:path w="1416" h="2187" extrusionOk="0">
                    <a:moveTo>
                      <a:pt x="29" y="1"/>
                    </a:moveTo>
                    <a:cubicBezTo>
                      <a:pt x="1" y="29"/>
                      <a:pt x="1" y="65"/>
                      <a:pt x="1" y="93"/>
                    </a:cubicBezTo>
                    <a:cubicBezTo>
                      <a:pt x="262" y="475"/>
                      <a:pt x="531" y="885"/>
                      <a:pt x="793" y="1303"/>
                    </a:cubicBezTo>
                    <a:cubicBezTo>
                      <a:pt x="942" y="1593"/>
                      <a:pt x="1118" y="1890"/>
                      <a:pt x="1295" y="2151"/>
                    </a:cubicBezTo>
                    <a:cubicBezTo>
                      <a:pt x="1324" y="2187"/>
                      <a:pt x="1324" y="2187"/>
                      <a:pt x="1359" y="2187"/>
                    </a:cubicBezTo>
                    <a:lnTo>
                      <a:pt x="1387" y="2187"/>
                    </a:lnTo>
                    <a:cubicBezTo>
                      <a:pt x="1416" y="2151"/>
                      <a:pt x="1416" y="2123"/>
                      <a:pt x="1416" y="2095"/>
                    </a:cubicBezTo>
                    <a:cubicBezTo>
                      <a:pt x="1239" y="1833"/>
                      <a:pt x="1062" y="1536"/>
                      <a:pt x="885" y="1239"/>
                    </a:cubicBezTo>
                    <a:cubicBezTo>
                      <a:pt x="616" y="800"/>
                      <a:pt x="354" y="383"/>
                      <a:pt x="86" y="29"/>
                    </a:cubicBezTo>
                    <a:cubicBezTo>
                      <a:pt x="86" y="1"/>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6;p71">
                <a:extLst>
                  <a:ext uri="{FF2B5EF4-FFF2-40B4-BE49-F238E27FC236}">
                    <a16:creationId xmlns:a16="http://schemas.microsoft.com/office/drawing/2014/main" id="{55C036F8-D5AD-3DA8-8C24-FC925A325ABD}"/>
                  </a:ext>
                </a:extLst>
              </p:cNvPr>
              <p:cNvSpPr/>
              <p:nvPr/>
            </p:nvSpPr>
            <p:spPr>
              <a:xfrm>
                <a:off x="4765650" y="3147625"/>
                <a:ext cx="11875" cy="14525"/>
              </a:xfrm>
              <a:custGeom>
                <a:avLst/>
                <a:gdLst/>
                <a:ahLst/>
                <a:cxnLst/>
                <a:rect l="l" t="t" r="r" b="b"/>
                <a:pathLst>
                  <a:path w="475" h="581" extrusionOk="0">
                    <a:moveTo>
                      <a:pt x="44" y="1"/>
                    </a:moveTo>
                    <a:cubicBezTo>
                      <a:pt x="29" y="1"/>
                      <a:pt x="14" y="8"/>
                      <a:pt x="0" y="22"/>
                    </a:cubicBezTo>
                    <a:lnTo>
                      <a:pt x="0" y="114"/>
                    </a:lnTo>
                    <a:cubicBezTo>
                      <a:pt x="121" y="199"/>
                      <a:pt x="149" y="262"/>
                      <a:pt x="177" y="319"/>
                    </a:cubicBezTo>
                    <a:cubicBezTo>
                      <a:pt x="205" y="375"/>
                      <a:pt x="234" y="439"/>
                      <a:pt x="382" y="552"/>
                    </a:cubicBezTo>
                    <a:cubicBezTo>
                      <a:pt x="382" y="581"/>
                      <a:pt x="411" y="581"/>
                      <a:pt x="411" y="581"/>
                    </a:cubicBezTo>
                    <a:cubicBezTo>
                      <a:pt x="446" y="581"/>
                      <a:pt x="446" y="581"/>
                      <a:pt x="446" y="552"/>
                    </a:cubicBezTo>
                    <a:cubicBezTo>
                      <a:pt x="474" y="524"/>
                      <a:pt x="474" y="496"/>
                      <a:pt x="446" y="467"/>
                    </a:cubicBezTo>
                    <a:cubicBezTo>
                      <a:pt x="354" y="375"/>
                      <a:pt x="326" y="319"/>
                      <a:pt x="297" y="262"/>
                    </a:cubicBezTo>
                    <a:cubicBezTo>
                      <a:pt x="269" y="199"/>
                      <a:pt x="234" y="142"/>
                      <a:pt x="92" y="22"/>
                    </a:cubicBezTo>
                    <a:cubicBezTo>
                      <a:pt x="75" y="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7;p71">
                <a:extLst>
                  <a:ext uri="{FF2B5EF4-FFF2-40B4-BE49-F238E27FC236}">
                    <a16:creationId xmlns:a16="http://schemas.microsoft.com/office/drawing/2014/main" id="{5E81AA8B-FD1A-5C10-F4EB-407162CD90CE}"/>
                  </a:ext>
                </a:extLst>
              </p:cNvPr>
              <p:cNvSpPr/>
              <p:nvPr/>
            </p:nvSpPr>
            <p:spPr>
              <a:xfrm>
                <a:off x="4807725" y="3132775"/>
                <a:ext cx="10300" cy="13275"/>
              </a:xfrm>
              <a:custGeom>
                <a:avLst/>
                <a:gdLst/>
                <a:ahLst/>
                <a:cxnLst/>
                <a:rect l="l" t="t" r="r" b="b"/>
                <a:pathLst>
                  <a:path w="412" h="531" extrusionOk="0">
                    <a:moveTo>
                      <a:pt x="29" y="0"/>
                    </a:moveTo>
                    <a:cubicBezTo>
                      <a:pt x="1" y="29"/>
                      <a:pt x="1" y="57"/>
                      <a:pt x="29" y="85"/>
                    </a:cubicBezTo>
                    <a:cubicBezTo>
                      <a:pt x="58" y="149"/>
                      <a:pt x="114" y="234"/>
                      <a:pt x="142" y="290"/>
                    </a:cubicBezTo>
                    <a:cubicBezTo>
                      <a:pt x="206" y="382"/>
                      <a:pt x="263" y="439"/>
                      <a:pt x="291" y="503"/>
                    </a:cubicBezTo>
                    <a:cubicBezTo>
                      <a:pt x="291" y="531"/>
                      <a:pt x="319" y="531"/>
                      <a:pt x="355" y="531"/>
                    </a:cubicBezTo>
                    <a:lnTo>
                      <a:pt x="383" y="531"/>
                    </a:lnTo>
                    <a:cubicBezTo>
                      <a:pt x="411" y="503"/>
                      <a:pt x="411" y="467"/>
                      <a:pt x="383" y="439"/>
                    </a:cubicBezTo>
                    <a:cubicBezTo>
                      <a:pt x="355" y="382"/>
                      <a:pt x="291" y="326"/>
                      <a:pt x="263" y="234"/>
                    </a:cubicBezTo>
                    <a:cubicBezTo>
                      <a:pt x="206" y="149"/>
                      <a:pt x="142" y="85"/>
                      <a:pt x="114" y="29"/>
                    </a:cubicBezTo>
                    <a:cubicBezTo>
                      <a:pt x="86" y="0"/>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38;p71">
                <a:extLst>
                  <a:ext uri="{FF2B5EF4-FFF2-40B4-BE49-F238E27FC236}">
                    <a16:creationId xmlns:a16="http://schemas.microsoft.com/office/drawing/2014/main" id="{7A7A0408-3406-C118-1342-06B7DC8BD299}"/>
                  </a:ext>
                </a:extLst>
              </p:cNvPr>
              <p:cNvSpPr/>
              <p:nvPr/>
            </p:nvSpPr>
            <p:spPr>
              <a:xfrm>
                <a:off x="4858500" y="3119500"/>
                <a:ext cx="11150" cy="14700"/>
              </a:xfrm>
              <a:custGeom>
                <a:avLst/>
                <a:gdLst/>
                <a:ahLst/>
                <a:cxnLst/>
                <a:rect l="l" t="t" r="r" b="b"/>
                <a:pathLst>
                  <a:path w="446" h="588" extrusionOk="0">
                    <a:moveTo>
                      <a:pt x="57" y="1"/>
                    </a:moveTo>
                    <a:cubicBezTo>
                      <a:pt x="29" y="29"/>
                      <a:pt x="0" y="57"/>
                      <a:pt x="29" y="86"/>
                    </a:cubicBezTo>
                    <a:lnTo>
                      <a:pt x="326" y="560"/>
                    </a:lnTo>
                    <a:cubicBezTo>
                      <a:pt x="354" y="560"/>
                      <a:pt x="354" y="588"/>
                      <a:pt x="382" y="588"/>
                    </a:cubicBezTo>
                    <a:cubicBezTo>
                      <a:pt x="411" y="588"/>
                      <a:pt x="411" y="560"/>
                      <a:pt x="411" y="560"/>
                    </a:cubicBezTo>
                    <a:cubicBezTo>
                      <a:pt x="446" y="560"/>
                      <a:pt x="446" y="503"/>
                      <a:pt x="446" y="468"/>
                    </a:cubicBezTo>
                    <a:lnTo>
                      <a:pt x="121" y="29"/>
                    </a:lnTo>
                    <a:cubicBezTo>
                      <a:pt x="121" y="1"/>
                      <a:pt x="9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9;p71">
                <a:extLst>
                  <a:ext uri="{FF2B5EF4-FFF2-40B4-BE49-F238E27FC236}">
                    <a16:creationId xmlns:a16="http://schemas.microsoft.com/office/drawing/2014/main" id="{832551C3-73DB-CC49-3160-B1B5F7D3E964}"/>
                  </a:ext>
                </a:extLst>
              </p:cNvPr>
              <p:cNvSpPr/>
              <p:nvPr/>
            </p:nvSpPr>
            <p:spPr>
              <a:xfrm>
                <a:off x="4905000" y="3110375"/>
                <a:ext cx="7275" cy="14275"/>
              </a:xfrm>
              <a:custGeom>
                <a:avLst/>
                <a:gdLst/>
                <a:ahLst/>
                <a:cxnLst/>
                <a:rect l="l" t="t" r="r" b="b"/>
                <a:pathLst>
                  <a:path w="291" h="571" extrusionOk="0">
                    <a:moveTo>
                      <a:pt x="82" y="0"/>
                    </a:moveTo>
                    <a:cubicBezTo>
                      <a:pt x="74" y="0"/>
                      <a:pt x="66" y="4"/>
                      <a:pt x="57" y="12"/>
                    </a:cubicBezTo>
                    <a:cubicBezTo>
                      <a:pt x="29" y="12"/>
                      <a:pt x="1" y="40"/>
                      <a:pt x="1" y="69"/>
                    </a:cubicBezTo>
                    <a:lnTo>
                      <a:pt x="178" y="543"/>
                    </a:lnTo>
                    <a:cubicBezTo>
                      <a:pt x="178" y="571"/>
                      <a:pt x="206" y="571"/>
                      <a:pt x="234" y="571"/>
                    </a:cubicBezTo>
                    <a:cubicBezTo>
                      <a:pt x="263" y="571"/>
                      <a:pt x="291" y="543"/>
                      <a:pt x="263" y="514"/>
                    </a:cubicBezTo>
                    <a:lnTo>
                      <a:pt x="114" y="40"/>
                    </a:lnTo>
                    <a:cubicBezTo>
                      <a:pt x="114" y="20"/>
                      <a:pt x="100"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0;p71">
                <a:extLst>
                  <a:ext uri="{FF2B5EF4-FFF2-40B4-BE49-F238E27FC236}">
                    <a16:creationId xmlns:a16="http://schemas.microsoft.com/office/drawing/2014/main" id="{FEF27AEF-4555-3FA9-531C-198E62E7A764}"/>
                  </a:ext>
                </a:extLst>
              </p:cNvPr>
              <p:cNvSpPr/>
              <p:nvPr/>
            </p:nvSpPr>
            <p:spPr>
              <a:xfrm>
                <a:off x="4591800" y="2903950"/>
                <a:ext cx="41225" cy="32700"/>
              </a:xfrm>
              <a:custGeom>
                <a:avLst/>
                <a:gdLst/>
                <a:ahLst/>
                <a:cxnLst/>
                <a:rect l="l" t="t" r="r" b="b"/>
                <a:pathLst>
                  <a:path w="1649" h="1308" extrusionOk="0">
                    <a:moveTo>
                      <a:pt x="1267" y="1"/>
                    </a:moveTo>
                    <a:cubicBezTo>
                      <a:pt x="1257" y="1"/>
                      <a:pt x="1248" y="4"/>
                      <a:pt x="1238" y="13"/>
                    </a:cubicBezTo>
                    <a:cubicBezTo>
                      <a:pt x="1210" y="41"/>
                      <a:pt x="1210" y="70"/>
                      <a:pt x="1238" y="105"/>
                    </a:cubicBezTo>
                    <a:cubicBezTo>
                      <a:pt x="1415" y="339"/>
                      <a:pt x="1500" y="721"/>
                      <a:pt x="1387" y="926"/>
                    </a:cubicBezTo>
                    <a:cubicBezTo>
                      <a:pt x="1295" y="1046"/>
                      <a:pt x="1175" y="1131"/>
                      <a:pt x="1061" y="1166"/>
                    </a:cubicBezTo>
                    <a:cubicBezTo>
                      <a:pt x="1010" y="1186"/>
                      <a:pt x="954" y="1195"/>
                      <a:pt x="898" y="1195"/>
                    </a:cubicBezTo>
                    <a:cubicBezTo>
                      <a:pt x="793" y="1195"/>
                      <a:pt x="684" y="1163"/>
                      <a:pt x="587" y="1103"/>
                    </a:cubicBezTo>
                    <a:cubicBezTo>
                      <a:pt x="439" y="989"/>
                      <a:pt x="205" y="777"/>
                      <a:pt x="113" y="600"/>
                    </a:cubicBezTo>
                    <a:cubicBezTo>
                      <a:pt x="113" y="580"/>
                      <a:pt x="85" y="560"/>
                      <a:pt x="59" y="560"/>
                    </a:cubicBezTo>
                    <a:cubicBezTo>
                      <a:pt x="47" y="560"/>
                      <a:pt x="37" y="564"/>
                      <a:pt x="28" y="572"/>
                    </a:cubicBezTo>
                    <a:cubicBezTo>
                      <a:pt x="0" y="572"/>
                      <a:pt x="0" y="600"/>
                      <a:pt x="0" y="636"/>
                    </a:cubicBezTo>
                    <a:cubicBezTo>
                      <a:pt x="113" y="841"/>
                      <a:pt x="354" y="1074"/>
                      <a:pt x="531" y="1195"/>
                    </a:cubicBezTo>
                    <a:cubicBezTo>
                      <a:pt x="644" y="1279"/>
                      <a:pt x="793" y="1308"/>
                      <a:pt x="913" y="1308"/>
                    </a:cubicBezTo>
                    <a:cubicBezTo>
                      <a:pt x="969" y="1308"/>
                      <a:pt x="1033" y="1308"/>
                      <a:pt x="1090" y="1279"/>
                    </a:cubicBezTo>
                    <a:cubicBezTo>
                      <a:pt x="1238" y="1251"/>
                      <a:pt x="1387" y="1131"/>
                      <a:pt x="1472" y="989"/>
                    </a:cubicBezTo>
                    <a:cubicBezTo>
                      <a:pt x="1649" y="692"/>
                      <a:pt x="1472" y="247"/>
                      <a:pt x="1323" y="13"/>
                    </a:cubicBezTo>
                    <a:cubicBezTo>
                      <a:pt x="1304" y="13"/>
                      <a:pt x="1285"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1;p71">
                <a:extLst>
                  <a:ext uri="{FF2B5EF4-FFF2-40B4-BE49-F238E27FC236}">
                    <a16:creationId xmlns:a16="http://schemas.microsoft.com/office/drawing/2014/main" id="{33A9311D-7D5F-11F4-E5AE-337BD87365FA}"/>
                  </a:ext>
                </a:extLst>
              </p:cNvPr>
              <p:cNvSpPr/>
              <p:nvPr/>
            </p:nvSpPr>
            <p:spPr>
              <a:xfrm>
                <a:off x="4594625" y="3085950"/>
                <a:ext cx="21425" cy="40825"/>
              </a:xfrm>
              <a:custGeom>
                <a:avLst/>
                <a:gdLst/>
                <a:ahLst/>
                <a:cxnLst/>
                <a:rect l="l" t="t" r="r" b="b"/>
                <a:pathLst>
                  <a:path w="857" h="1633" extrusionOk="0">
                    <a:moveTo>
                      <a:pt x="38" y="1"/>
                    </a:moveTo>
                    <a:cubicBezTo>
                      <a:pt x="18" y="1"/>
                      <a:pt x="0" y="21"/>
                      <a:pt x="0" y="41"/>
                    </a:cubicBezTo>
                    <a:cubicBezTo>
                      <a:pt x="0" y="76"/>
                      <a:pt x="0" y="105"/>
                      <a:pt x="36" y="105"/>
                    </a:cubicBezTo>
                    <a:cubicBezTo>
                      <a:pt x="121" y="133"/>
                      <a:pt x="177" y="253"/>
                      <a:pt x="241" y="310"/>
                    </a:cubicBezTo>
                    <a:cubicBezTo>
                      <a:pt x="326" y="430"/>
                      <a:pt x="418" y="515"/>
                      <a:pt x="503" y="635"/>
                    </a:cubicBezTo>
                    <a:cubicBezTo>
                      <a:pt x="566" y="748"/>
                      <a:pt x="651" y="840"/>
                      <a:pt x="680" y="989"/>
                    </a:cubicBezTo>
                    <a:cubicBezTo>
                      <a:pt x="708" y="1166"/>
                      <a:pt x="680" y="1399"/>
                      <a:pt x="531" y="1548"/>
                    </a:cubicBezTo>
                    <a:lnTo>
                      <a:pt x="531" y="1633"/>
                    </a:lnTo>
                    <a:lnTo>
                      <a:pt x="623" y="1633"/>
                    </a:lnTo>
                    <a:cubicBezTo>
                      <a:pt x="771" y="1456"/>
                      <a:pt x="856" y="1194"/>
                      <a:pt x="800" y="961"/>
                    </a:cubicBezTo>
                    <a:cubicBezTo>
                      <a:pt x="743" y="812"/>
                      <a:pt x="651" y="664"/>
                      <a:pt x="595" y="572"/>
                    </a:cubicBezTo>
                    <a:cubicBezTo>
                      <a:pt x="503" y="458"/>
                      <a:pt x="418" y="338"/>
                      <a:pt x="326" y="253"/>
                    </a:cubicBezTo>
                    <a:cubicBezTo>
                      <a:pt x="269" y="161"/>
                      <a:pt x="177" y="41"/>
                      <a:pt x="64" y="13"/>
                    </a:cubicBezTo>
                    <a:cubicBezTo>
                      <a:pt x="56" y="4"/>
                      <a:pt x="47" y="1"/>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2;p71">
                <a:extLst>
                  <a:ext uri="{FF2B5EF4-FFF2-40B4-BE49-F238E27FC236}">
                    <a16:creationId xmlns:a16="http://schemas.microsoft.com/office/drawing/2014/main" id="{AF184CFA-2915-D138-871E-B3A45B72BD05}"/>
                  </a:ext>
                </a:extLst>
              </p:cNvPr>
              <p:cNvSpPr/>
              <p:nvPr/>
            </p:nvSpPr>
            <p:spPr>
              <a:xfrm>
                <a:off x="4651400" y="3161425"/>
                <a:ext cx="17700" cy="12575"/>
              </a:xfrm>
              <a:custGeom>
                <a:avLst/>
                <a:gdLst/>
                <a:ahLst/>
                <a:cxnLst/>
                <a:rect l="l" t="t" r="r" b="b"/>
                <a:pathLst>
                  <a:path w="708" h="503" extrusionOk="0">
                    <a:moveTo>
                      <a:pt x="594" y="0"/>
                    </a:moveTo>
                    <a:cubicBezTo>
                      <a:pt x="446" y="177"/>
                      <a:pt x="269" y="297"/>
                      <a:pt x="64" y="382"/>
                    </a:cubicBezTo>
                    <a:cubicBezTo>
                      <a:pt x="29" y="382"/>
                      <a:pt x="0" y="418"/>
                      <a:pt x="29" y="446"/>
                    </a:cubicBezTo>
                    <a:cubicBezTo>
                      <a:pt x="29" y="474"/>
                      <a:pt x="64" y="503"/>
                      <a:pt x="92" y="503"/>
                    </a:cubicBezTo>
                    <a:cubicBezTo>
                      <a:pt x="326" y="418"/>
                      <a:pt x="531" y="269"/>
                      <a:pt x="679" y="92"/>
                    </a:cubicBezTo>
                    <a:cubicBezTo>
                      <a:pt x="708" y="64"/>
                      <a:pt x="708" y="29"/>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3;p71">
                <a:extLst>
                  <a:ext uri="{FF2B5EF4-FFF2-40B4-BE49-F238E27FC236}">
                    <a16:creationId xmlns:a16="http://schemas.microsoft.com/office/drawing/2014/main" id="{329109EE-108A-93B4-1E19-93A744BDF6DD}"/>
                  </a:ext>
                </a:extLst>
              </p:cNvPr>
              <p:cNvSpPr/>
              <p:nvPr/>
            </p:nvSpPr>
            <p:spPr>
              <a:xfrm>
                <a:off x="4658825" y="3169725"/>
                <a:ext cx="8875" cy="7275"/>
              </a:xfrm>
              <a:custGeom>
                <a:avLst/>
                <a:gdLst/>
                <a:ahLst/>
                <a:cxnLst/>
                <a:rect l="l" t="t" r="r" b="b"/>
                <a:pathLst>
                  <a:path w="355" h="291" extrusionOk="0">
                    <a:moveTo>
                      <a:pt x="280" y="1"/>
                    </a:moveTo>
                    <a:cubicBezTo>
                      <a:pt x="264" y="1"/>
                      <a:pt x="248" y="8"/>
                      <a:pt x="234" y="22"/>
                    </a:cubicBezTo>
                    <a:cubicBezTo>
                      <a:pt x="177" y="86"/>
                      <a:pt x="85" y="142"/>
                      <a:pt x="29" y="199"/>
                    </a:cubicBezTo>
                    <a:cubicBezTo>
                      <a:pt x="0" y="199"/>
                      <a:pt x="0" y="227"/>
                      <a:pt x="0" y="263"/>
                    </a:cubicBezTo>
                    <a:cubicBezTo>
                      <a:pt x="0" y="291"/>
                      <a:pt x="29" y="291"/>
                      <a:pt x="57" y="291"/>
                    </a:cubicBezTo>
                    <a:lnTo>
                      <a:pt x="85" y="291"/>
                    </a:lnTo>
                    <a:cubicBezTo>
                      <a:pt x="177" y="227"/>
                      <a:pt x="234" y="171"/>
                      <a:pt x="326" y="114"/>
                    </a:cubicBezTo>
                    <a:cubicBezTo>
                      <a:pt x="354" y="86"/>
                      <a:pt x="354" y="50"/>
                      <a:pt x="326" y="22"/>
                    </a:cubicBezTo>
                    <a:cubicBezTo>
                      <a:pt x="312" y="8"/>
                      <a:pt x="296"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4;p71">
                <a:extLst>
                  <a:ext uri="{FF2B5EF4-FFF2-40B4-BE49-F238E27FC236}">
                    <a16:creationId xmlns:a16="http://schemas.microsoft.com/office/drawing/2014/main" id="{89C0268F-7136-F5AF-CFD4-89C7FDBD64E8}"/>
                  </a:ext>
                </a:extLst>
              </p:cNvPr>
              <p:cNvSpPr/>
              <p:nvPr/>
            </p:nvSpPr>
            <p:spPr>
              <a:xfrm>
                <a:off x="4650675" y="2992400"/>
                <a:ext cx="23550" cy="15000"/>
              </a:xfrm>
              <a:custGeom>
                <a:avLst/>
                <a:gdLst/>
                <a:ahLst/>
                <a:cxnLst/>
                <a:rect l="l" t="t" r="r" b="b"/>
                <a:pathLst>
                  <a:path w="942" h="600" extrusionOk="0">
                    <a:moveTo>
                      <a:pt x="882" y="1"/>
                    </a:moveTo>
                    <a:cubicBezTo>
                      <a:pt x="874" y="1"/>
                      <a:pt x="865" y="4"/>
                      <a:pt x="857" y="12"/>
                    </a:cubicBezTo>
                    <a:cubicBezTo>
                      <a:pt x="765" y="69"/>
                      <a:pt x="680" y="104"/>
                      <a:pt x="588" y="161"/>
                    </a:cubicBezTo>
                    <a:cubicBezTo>
                      <a:pt x="383" y="246"/>
                      <a:pt x="178" y="338"/>
                      <a:pt x="29" y="515"/>
                    </a:cubicBezTo>
                    <a:cubicBezTo>
                      <a:pt x="1" y="515"/>
                      <a:pt x="1" y="571"/>
                      <a:pt x="29" y="600"/>
                    </a:cubicBezTo>
                    <a:lnTo>
                      <a:pt x="58" y="600"/>
                    </a:lnTo>
                    <a:cubicBezTo>
                      <a:pt x="93" y="600"/>
                      <a:pt x="93" y="600"/>
                      <a:pt x="121" y="571"/>
                    </a:cubicBezTo>
                    <a:cubicBezTo>
                      <a:pt x="234" y="423"/>
                      <a:pt x="447" y="338"/>
                      <a:pt x="623" y="246"/>
                    </a:cubicBezTo>
                    <a:cubicBezTo>
                      <a:pt x="737" y="218"/>
                      <a:pt x="829" y="161"/>
                      <a:pt x="914" y="104"/>
                    </a:cubicBezTo>
                    <a:cubicBezTo>
                      <a:pt x="942" y="104"/>
                      <a:pt x="942" y="41"/>
                      <a:pt x="942" y="41"/>
                    </a:cubicBezTo>
                    <a:cubicBezTo>
                      <a:pt x="922" y="21"/>
                      <a:pt x="902"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5;p71">
                <a:extLst>
                  <a:ext uri="{FF2B5EF4-FFF2-40B4-BE49-F238E27FC236}">
                    <a16:creationId xmlns:a16="http://schemas.microsoft.com/office/drawing/2014/main" id="{6BB541FE-03AF-D9AF-EAF2-828A043DADC1}"/>
                  </a:ext>
                </a:extLst>
              </p:cNvPr>
              <p:cNvSpPr/>
              <p:nvPr/>
            </p:nvSpPr>
            <p:spPr>
              <a:xfrm>
                <a:off x="4660225" y="3001950"/>
                <a:ext cx="9575" cy="6325"/>
              </a:xfrm>
              <a:custGeom>
                <a:avLst/>
                <a:gdLst/>
                <a:ahLst/>
                <a:cxnLst/>
                <a:rect l="l" t="t" r="r" b="b"/>
                <a:pathLst>
                  <a:path w="383" h="253" extrusionOk="0">
                    <a:moveTo>
                      <a:pt x="295" y="1"/>
                    </a:moveTo>
                    <a:cubicBezTo>
                      <a:pt x="286" y="1"/>
                      <a:pt x="278" y="4"/>
                      <a:pt x="270" y="12"/>
                    </a:cubicBezTo>
                    <a:cubicBezTo>
                      <a:pt x="206" y="76"/>
                      <a:pt x="121" y="104"/>
                      <a:pt x="29" y="133"/>
                    </a:cubicBezTo>
                    <a:cubicBezTo>
                      <a:pt x="1" y="161"/>
                      <a:pt x="1" y="189"/>
                      <a:pt x="1" y="218"/>
                    </a:cubicBezTo>
                    <a:cubicBezTo>
                      <a:pt x="29" y="253"/>
                      <a:pt x="29" y="253"/>
                      <a:pt x="65" y="253"/>
                    </a:cubicBezTo>
                    <a:lnTo>
                      <a:pt x="93" y="253"/>
                    </a:lnTo>
                    <a:cubicBezTo>
                      <a:pt x="178" y="218"/>
                      <a:pt x="270" y="161"/>
                      <a:pt x="326" y="104"/>
                    </a:cubicBezTo>
                    <a:cubicBezTo>
                      <a:pt x="355" y="104"/>
                      <a:pt x="383" y="76"/>
                      <a:pt x="355" y="41"/>
                    </a:cubicBezTo>
                    <a:cubicBezTo>
                      <a:pt x="335" y="21"/>
                      <a:pt x="315"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46;p71">
                <a:extLst>
                  <a:ext uri="{FF2B5EF4-FFF2-40B4-BE49-F238E27FC236}">
                    <a16:creationId xmlns:a16="http://schemas.microsoft.com/office/drawing/2014/main" id="{B0487BB8-5E98-952D-185F-BA6C5E851053}"/>
                  </a:ext>
                </a:extLst>
              </p:cNvPr>
              <p:cNvSpPr/>
              <p:nvPr/>
            </p:nvSpPr>
            <p:spPr>
              <a:xfrm>
                <a:off x="4660950" y="3004025"/>
                <a:ext cx="20000" cy="12225"/>
              </a:xfrm>
              <a:custGeom>
                <a:avLst/>
                <a:gdLst/>
                <a:ahLst/>
                <a:cxnLst/>
                <a:rect l="l" t="t" r="r" b="b"/>
                <a:pathLst>
                  <a:path w="800" h="489" extrusionOk="0">
                    <a:moveTo>
                      <a:pt x="740" y="0"/>
                    </a:moveTo>
                    <a:cubicBezTo>
                      <a:pt x="724" y="0"/>
                      <a:pt x="708" y="7"/>
                      <a:pt x="708" y="21"/>
                    </a:cubicBezTo>
                    <a:cubicBezTo>
                      <a:pt x="503" y="170"/>
                      <a:pt x="297" y="311"/>
                      <a:pt x="64" y="375"/>
                    </a:cubicBezTo>
                    <a:cubicBezTo>
                      <a:pt x="36" y="375"/>
                      <a:pt x="0" y="432"/>
                      <a:pt x="0" y="460"/>
                    </a:cubicBezTo>
                    <a:cubicBezTo>
                      <a:pt x="36" y="460"/>
                      <a:pt x="36" y="488"/>
                      <a:pt x="64" y="488"/>
                    </a:cubicBezTo>
                    <a:lnTo>
                      <a:pt x="92" y="488"/>
                    </a:lnTo>
                    <a:cubicBezTo>
                      <a:pt x="326" y="403"/>
                      <a:pt x="566" y="283"/>
                      <a:pt x="771" y="106"/>
                    </a:cubicBezTo>
                    <a:cubicBezTo>
                      <a:pt x="800" y="78"/>
                      <a:pt x="800" y="50"/>
                      <a:pt x="771" y="21"/>
                    </a:cubicBezTo>
                    <a:cubicBezTo>
                      <a:pt x="771" y="7"/>
                      <a:pt x="755"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47;p71">
                <a:extLst>
                  <a:ext uri="{FF2B5EF4-FFF2-40B4-BE49-F238E27FC236}">
                    <a16:creationId xmlns:a16="http://schemas.microsoft.com/office/drawing/2014/main" id="{ECA53516-0BB5-D51A-F269-3A96D4A09F17}"/>
                  </a:ext>
                </a:extLst>
              </p:cNvPr>
              <p:cNvSpPr/>
              <p:nvPr/>
            </p:nvSpPr>
            <p:spPr>
              <a:xfrm>
                <a:off x="4719300" y="2985275"/>
                <a:ext cx="19850" cy="8150"/>
              </a:xfrm>
              <a:custGeom>
                <a:avLst/>
                <a:gdLst/>
                <a:ahLst/>
                <a:cxnLst/>
                <a:rect l="l" t="t" r="r" b="b"/>
                <a:pathLst>
                  <a:path w="794" h="326" extrusionOk="0">
                    <a:moveTo>
                      <a:pt x="737" y="0"/>
                    </a:moveTo>
                    <a:cubicBezTo>
                      <a:pt x="616" y="0"/>
                      <a:pt x="496" y="0"/>
                      <a:pt x="383" y="36"/>
                    </a:cubicBezTo>
                    <a:cubicBezTo>
                      <a:pt x="234" y="92"/>
                      <a:pt x="114" y="149"/>
                      <a:pt x="29" y="241"/>
                    </a:cubicBezTo>
                    <a:cubicBezTo>
                      <a:pt x="1" y="241"/>
                      <a:pt x="1" y="297"/>
                      <a:pt x="29" y="326"/>
                    </a:cubicBezTo>
                    <a:lnTo>
                      <a:pt x="57" y="326"/>
                    </a:lnTo>
                    <a:cubicBezTo>
                      <a:pt x="86" y="326"/>
                      <a:pt x="86" y="326"/>
                      <a:pt x="114" y="297"/>
                    </a:cubicBezTo>
                    <a:cubicBezTo>
                      <a:pt x="178" y="241"/>
                      <a:pt x="263" y="177"/>
                      <a:pt x="383" y="149"/>
                    </a:cubicBezTo>
                    <a:cubicBezTo>
                      <a:pt x="496" y="121"/>
                      <a:pt x="616" y="121"/>
                      <a:pt x="737" y="121"/>
                    </a:cubicBezTo>
                    <a:cubicBezTo>
                      <a:pt x="765" y="121"/>
                      <a:pt x="793" y="92"/>
                      <a:pt x="793" y="64"/>
                    </a:cubicBezTo>
                    <a:cubicBezTo>
                      <a:pt x="793" y="36"/>
                      <a:pt x="765"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48;p71">
                <a:extLst>
                  <a:ext uri="{FF2B5EF4-FFF2-40B4-BE49-F238E27FC236}">
                    <a16:creationId xmlns:a16="http://schemas.microsoft.com/office/drawing/2014/main" id="{C7478F42-C785-F533-E926-3B2ABC3DA8DA}"/>
                  </a:ext>
                </a:extLst>
              </p:cNvPr>
              <p:cNvSpPr/>
              <p:nvPr/>
            </p:nvSpPr>
            <p:spPr>
              <a:xfrm>
                <a:off x="4781200" y="2991725"/>
                <a:ext cx="17725" cy="6125"/>
              </a:xfrm>
              <a:custGeom>
                <a:avLst/>
                <a:gdLst/>
                <a:ahLst/>
                <a:cxnLst/>
                <a:rect l="l" t="t" r="r" b="b"/>
                <a:pathLst>
                  <a:path w="709" h="245" extrusionOk="0">
                    <a:moveTo>
                      <a:pt x="502" y="1"/>
                    </a:moveTo>
                    <a:cubicBezTo>
                      <a:pt x="345" y="1"/>
                      <a:pt x="193" y="39"/>
                      <a:pt x="57" y="131"/>
                    </a:cubicBezTo>
                    <a:cubicBezTo>
                      <a:pt x="29" y="131"/>
                      <a:pt x="1" y="160"/>
                      <a:pt x="29" y="188"/>
                    </a:cubicBezTo>
                    <a:cubicBezTo>
                      <a:pt x="29" y="216"/>
                      <a:pt x="57" y="245"/>
                      <a:pt x="57" y="245"/>
                    </a:cubicBezTo>
                    <a:cubicBezTo>
                      <a:pt x="86" y="245"/>
                      <a:pt x="86" y="216"/>
                      <a:pt x="86" y="216"/>
                    </a:cubicBezTo>
                    <a:cubicBezTo>
                      <a:pt x="217" y="153"/>
                      <a:pt x="363" y="118"/>
                      <a:pt x="502" y="118"/>
                    </a:cubicBezTo>
                    <a:cubicBezTo>
                      <a:pt x="551" y="118"/>
                      <a:pt x="599" y="122"/>
                      <a:pt x="645" y="131"/>
                    </a:cubicBezTo>
                    <a:cubicBezTo>
                      <a:pt x="673" y="131"/>
                      <a:pt x="708" y="96"/>
                      <a:pt x="708" y="68"/>
                    </a:cubicBezTo>
                    <a:cubicBezTo>
                      <a:pt x="708" y="39"/>
                      <a:pt x="673" y="11"/>
                      <a:pt x="645" y="11"/>
                    </a:cubicBezTo>
                    <a:cubicBezTo>
                      <a:pt x="597" y="4"/>
                      <a:pt x="549"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49;p71">
                <a:extLst>
                  <a:ext uri="{FF2B5EF4-FFF2-40B4-BE49-F238E27FC236}">
                    <a16:creationId xmlns:a16="http://schemas.microsoft.com/office/drawing/2014/main" id="{FD747022-8601-3F9B-E155-078AEBDC4F67}"/>
                  </a:ext>
                </a:extLst>
              </p:cNvPr>
              <p:cNvSpPr/>
              <p:nvPr/>
            </p:nvSpPr>
            <p:spPr>
              <a:xfrm>
                <a:off x="4805450" y="2992400"/>
                <a:ext cx="10275" cy="4750"/>
              </a:xfrm>
              <a:custGeom>
                <a:avLst/>
                <a:gdLst/>
                <a:ahLst/>
                <a:cxnLst/>
                <a:rect l="l" t="t" r="r" b="b"/>
                <a:pathLst>
                  <a:path w="411" h="190" extrusionOk="0">
                    <a:moveTo>
                      <a:pt x="63" y="1"/>
                    </a:moveTo>
                    <a:cubicBezTo>
                      <a:pt x="42" y="1"/>
                      <a:pt x="28" y="21"/>
                      <a:pt x="28" y="41"/>
                    </a:cubicBezTo>
                    <a:cubicBezTo>
                      <a:pt x="0" y="69"/>
                      <a:pt x="28" y="104"/>
                      <a:pt x="57" y="133"/>
                    </a:cubicBezTo>
                    <a:lnTo>
                      <a:pt x="325" y="189"/>
                    </a:lnTo>
                    <a:lnTo>
                      <a:pt x="354" y="189"/>
                    </a:lnTo>
                    <a:cubicBezTo>
                      <a:pt x="382" y="189"/>
                      <a:pt x="382" y="161"/>
                      <a:pt x="410" y="133"/>
                    </a:cubicBezTo>
                    <a:cubicBezTo>
                      <a:pt x="410" y="104"/>
                      <a:pt x="382" y="69"/>
                      <a:pt x="354" y="69"/>
                    </a:cubicBezTo>
                    <a:lnTo>
                      <a:pt x="92" y="12"/>
                    </a:lnTo>
                    <a:cubicBezTo>
                      <a:pt x="82" y="4"/>
                      <a:pt x="7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50;p71">
                <a:extLst>
                  <a:ext uri="{FF2B5EF4-FFF2-40B4-BE49-F238E27FC236}">
                    <a16:creationId xmlns:a16="http://schemas.microsoft.com/office/drawing/2014/main" id="{6FA52D7C-6AAF-4DF7-2A62-8366E1BBE6AB}"/>
                  </a:ext>
                </a:extLst>
              </p:cNvPr>
              <p:cNvSpPr/>
              <p:nvPr/>
            </p:nvSpPr>
            <p:spPr>
              <a:xfrm>
                <a:off x="4853375" y="3004225"/>
                <a:ext cx="21425" cy="6175"/>
              </a:xfrm>
              <a:custGeom>
                <a:avLst/>
                <a:gdLst/>
                <a:ahLst/>
                <a:cxnLst/>
                <a:rect l="l" t="t" r="r" b="b"/>
                <a:pathLst>
                  <a:path w="857" h="247" extrusionOk="0">
                    <a:moveTo>
                      <a:pt x="316" y="1"/>
                    </a:moveTo>
                    <a:cubicBezTo>
                      <a:pt x="230" y="1"/>
                      <a:pt x="137" y="13"/>
                      <a:pt x="57" y="13"/>
                    </a:cubicBezTo>
                    <a:cubicBezTo>
                      <a:pt x="28" y="13"/>
                      <a:pt x="0" y="42"/>
                      <a:pt x="0" y="70"/>
                    </a:cubicBezTo>
                    <a:cubicBezTo>
                      <a:pt x="0" y="98"/>
                      <a:pt x="28" y="127"/>
                      <a:pt x="57" y="127"/>
                    </a:cubicBezTo>
                    <a:cubicBezTo>
                      <a:pt x="137" y="127"/>
                      <a:pt x="230" y="114"/>
                      <a:pt x="316" y="114"/>
                    </a:cubicBezTo>
                    <a:cubicBezTo>
                      <a:pt x="359" y="114"/>
                      <a:pt x="401" y="117"/>
                      <a:pt x="439" y="127"/>
                    </a:cubicBezTo>
                    <a:cubicBezTo>
                      <a:pt x="559" y="127"/>
                      <a:pt x="679" y="162"/>
                      <a:pt x="764" y="219"/>
                    </a:cubicBezTo>
                    <a:cubicBezTo>
                      <a:pt x="764" y="219"/>
                      <a:pt x="764" y="247"/>
                      <a:pt x="792" y="247"/>
                    </a:cubicBezTo>
                    <a:lnTo>
                      <a:pt x="828" y="219"/>
                    </a:lnTo>
                    <a:cubicBezTo>
                      <a:pt x="856" y="190"/>
                      <a:pt x="856" y="162"/>
                      <a:pt x="828" y="127"/>
                    </a:cubicBezTo>
                    <a:cubicBezTo>
                      <a:pt x="708" y="70"/>
                      <a:pt x="587" y="13"/>
                      <a:pt x="439" y="13"/>
                    </a:cubicBezTo>
                    <a:cubicBezTo>
                      <a:pt x="401" y="4"/>
                      <a:pt x="35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51;p71">
                <a:extLst>
                  <a:ext uri="{FF2B5EF4-FFF2-40B4-BE49-F238E27FC236}">
                    <a16:creationId xmlns:a16="http://schemas.microsoft.com/office/drawing/2014/main" id="{877AFC56-72F0-F4E7-22E2-04B9BAABAE48}"/>
                  </a:ext>
                </a:extLst>
              </p:cNvPr>
              <p:cNvSpPr/>
              <p:nvPr/>
            </p:nvSpPr>
            <p:spPr>
              <a:xfrm>
                <a:off x="4791475" y="3355675"/>
                <a:ext cx="19125" cy="5450"/>
              </a:xfrm>
              <a:custGeom>
                <a:avLst/>
                <a:gdLst/>
                <a:ahLst/>
                <a:cxnLst/>
                <a:rect l="l" t="t" r="r" b="b"/>
                <a:pathLst>
                  <a:path w="765" h="218" extrusionOk="0">
                    <a:moveTo>
                      <a:pt x="33" y="0"/>
                    </a:moveTo>
                    <a:cubicBezTo>
                      <a:pt x="14" y="0"/>
                      <a:pt x="0" y="20"/>
                      <a:pt x="0" y="40"/>
                    </a:cubicBezTo>
                    <a:cubicBezTo>
                      <a:pt x="0" y="76"/>
                      <a:pt x="28" y="104"/>
                      <a:pt x="57" y="132"/>
                    </a:cubicBezTo>
                    <a:lnTo>
                      <a:pt x="708" y="217"/>
                    </a:lnTo>
                    <a:cubicBezTo>
                      <a:pt x="736" y="217"/>
                      <a:pt x="764" y="189"/>
                      <a:pt x="764" y="161"/>
                    </a:cubicBezTo>
                    <a:cubicBezTo>
                      <a:pt x="764" y="132"/>
                      <a:pt x="764" y="104"/>
                      <a:pt x="708" y="104"/>
                    </a:cubicBezTo>
                    <a:lnTo>
                      <a:pt x="57" y="12"/>
                    </a:lnTo>
                    <a:cubicBezTo>
                      <a:pt x="48" y="4"/>
                      <a:pt x="40"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52;p71">
                <a:extLst>
                  <a:ext uri="{FF2B5EF4-FFF2-40B4-BE49-F238E27FC236}">
                    <a16:creationId xmlns:a16="http://schemas.microsoft.com/office/drawing/2014/main" id="{08ADAA9A-B06B-1914-D61E-84755CB7C0B3}"/>
                  </a:ext>
                </a:extLst>
              </p:cNvPr>
              <p:cNvSpPr/>
              <p:nvPr/>
            </p:nvSpPr>
            <p:spPr>
              <a:xfrm>
                <a:off x="4974875" y="3238875"/>
                <a:ext cx="11150" cy="14725"/>
              </a:xfrm>
              <a:custGeom>
                <a:avLst/>
                <a:gdLst/>
                <a:ahLst/>
                <a:cxnLst/>
                <a:rect l="l" t="t" r="r" b="b"/>
                <a:pathLst>
                  <a:path w="446" h="589" extrusionOk="0">
                    <a:moveTo>
                      <a:pt x="389" y="1"/>
                    </a:moveTo>
                    <a:cubicBezTo>
                      <a:pt x="354" y="1"/>
                      <a:pt x="326" y="1"/>
                      <a:pt x="326" y="29"/>
                    </a:cubicBezTo>
                    <a:cubicBezTo>
                      <a:pt x="241" y="291"/>
                      <a:pt x="92" y="440"/>
                      <a:pt x="36" y="468"/>
                    </a:cubicBezTo>
                    <a:cubicBezTo>
                      <a:pt x="0" y="503"/>
                      <a:pt x="0" y="531"/>
                      <a:pt x="36" y="560"/>
                    </a:cubicBezTo>
                    <a:cubicBezTo>
                      <a:pt x="36" y="588"/>
                      <a:pt x="64" y="588"/>
                      <a:pt x="64" y="588"/>
                    </a:cubicBezTo>
                    <a:lnTo>
                      <a:pt x="121" y="588"/>
                    </a:lnTo>
                    <a:cubicBezTo>
                      <a:pt x="177" y="531"/>
                      <a:pt x="354" y="355"/>
                      <a:pt x="446" y="57"/>
                    </a:cubicBezTo>
                    <a:cubicBezTo>
                      <a:pt x="446" y="29"/>
                      <a:pt x="418"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53;p71">
              <a:extLst>
                <a:ext uri="{FF2B5EF4-FFF2-40B4-BE49-F238E27FC236}">
                  <a16:creationId xmlns:a16="http://schemas.microsoft.com/office/drawing/2014/main" id="{B1858F2D-2052-34EA-BE68-02EB46570FC9}"/>
                </a:ext>
              </a:extLst>
            </p:cNvPr>
            <p:cNvGrpSpPr/>
            <p:nvPr/>
          </p:nvGrpSpPr>
          <p:grpSpPr>
            <a:xfrm>
              <a:off x="3162807" y="1216951"/>
              <a:ext cx="1051808" cy="229363"/>
              <a:chOff x="4002795" y="1877329"/>
              <a:chExt cx="345546" cy="75352"/>
            </a:xfrm>
          </p:grpSpPr>
          <p:sp>
            <p:nvSpPr>
              <p:cNvPr id="20" name="Google Shape;2754;p71">
                <a:extLst>
                  <a:ext uri="{FF2B5EF4-FFF2-40B4-BE49-F238E27FC236}">
                    <a16:creationId xmlns:a16="http://schemas.microsoft.com/office/drawing/2014/main" id="{6315C4EE-11B8-DC22-D609-62A79FD424C7}"/>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5;p71">
                <a:extLst>
                  <a:ext uri="{FF2B5EF4-FFF2-40B4-BE49-F238E27FC236}">
                    <a16:creationId xmlns:a16="http://schemas.microsoft.com/office/drawing/2014/main" id="{2B739345-68E5-CA83-128E-E897D146B2A8}"/>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56;p71">
                <a:extLst>
                  <a:ext uri="{FF2B5EF4-FFF2-40B4-BE49-F238E27FC236}">
                    <a16:creationId xmlns:a16="http://schemas.microsoft.com/office/drawing/2014/main" id="{5E2B84DC-A703-35FC-74B8-65521A32749E}"/>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7;p71">
                <a:extLst>
                  <a:ext uri="{FF2B5EF4-FFF2-40B4-BE49-F238E27FC236}">
                    <a16:creationId xmlns:a16="http://schemas.microsoft.com/office/drawing/2014/main" id="{C83C565B-EEE3-8316-B67E-C6F0F555EA30}"/>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58;p71">
                <a:extLst>
                  <a:ext uri="{FF2B5EF4-FFF2-40B4-BE49-F238E27FC236}">
                    <a16:creationId xmlns:a16="http://schemas.microsoft.com/office/drawing/2014/main" id="{735E7372-17BF-3A54-6CDD-F19BE68FFAE1}"/>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9;p71">
                <a:extLst>
                  <a:ext uri="{FF2B5EF4-FFF2-40B4-BE49-F238E27FC236}">
                    <a16:creationId xmlns:a16="http://schemas.microsoft.com/office/drawing/2014/main" id="{C8622714-6CEA-A285-BBD4-4ACDE1398E78}"/>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760;p71">
              <a:extLst>
                <a:ext uri="{FF2B5EF4-FFF2-40B4-BE49-F238E27FC236}">
                  <a16:creationId xmlns:a16="http://schemas.microsoft.com/office/drawing/2014/main" id="{9DBDBBAD-B0DB-73EA-2435-AB5A9F6ECB5E}"/>
                </a:ext>
              </a:extLst>
            </p:cNvPr>
            <p:cNvGrpSpPr/>
            <p:nvPr/>
          </p:nvGrpSpPr>
          <p:grpSpPr>
            <a:xfrm>
              <a:off x="3389504" y="1231789"/>
              <a:ext cx="505357" cy="199693"/>
              <a:chOff x="300879" y="4170864"/>
              <a:chExt cx="505357" cy="199693"/>
            </a:xfrm>
          </p:grpSpPr>
          <p:sp>
            <p:nvSpPr>
              <p:cNvPr id="12" name="Google Shape;2761;p71">
                <a:extLst>
                  <a:ext uri="{FF2B5EF4-FFF2-40B4-BE49-F238E27FC236}">
                    <a16:creationId xmlns:a16="http://schemas.microsoft.com/office/drawing/2014/main" id="{932678CE-AAEC-A88B-8D83-9797C511E4CC}"/>
                  </a:ext>
                </a:extLst>
              </p:cNvPr>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2;p71">
                <a:extLst>
                  <a:ext uri="{FF2B5EF4-FFF2-40B4-BE49-F238E27FC236}">
                    <a16:creationId xmlns:a16="http://schemas.microsoft.com/office/drawing/2014/main" id="{65F5F4C3-91FB-850B-A468-B4FA988880C9}"/>
                  </a:ext>
                </a:extLst>
              </p:cNvPr>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3;p71">
                <a:extLst>
                  <a:ext uri="{FF2B5EF4-FFF2-40B4-BE49-F238E27FC236}">
                    <a16:creationId xmlns:a16="http://schemas.microsoft.com/office/drawing/2014/main" id="{64B1396A-50AA-713E-6B51-FC893F23E907}"/>
                  </a:ext>
                </a:extLst>
              </p:cNvPr>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4;p71">
                <a:extLst>
                  <a:ext uri="{FF2B5EF4-FFF2-40B4-BE49-F238E27FC236}">
                    <a16:creationId xmlns:a16="http://schemas.microsoft.com/office/drawing/2014/main" id="{C816AEFE-5CAB-3D88-B8C6-ACD19C310566}"/>
                  </a:ext>
                </a:extLst>
              </p:cNvPr>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5;p71">
                <a:extLst>
                  <a:ext uri="{FF2B5EF4-FFF2-40B4-BE49-F238E27FC236}">
                    <a16:creationId xmlns:a16="http://schemas.microsoft.com/office/drawing/2014/main" id="{24F5DFD0-2A63-A0B2-B8F7-B0F9391446A6}"/>
                  </a:ext>
                </a:extLst>
              </p:cNvPr>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6;p71">
                <a:extLst>
                  <a:ext uri="{FF2B5EF4-FFF2-40B4-BE49-F238E27FC236}">
                    <a16:creationId xmlns:a16="http://schemas.microsoft.com/office/drawing/2014/main" id="{DE52CCDC-6EBB-9F78-C565-017F134BE92C}"/>
                  </a:ext>
                </a:extLst>
              </p:cNvPr>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7;p71">
                <a:extLst>
                  <a:ext uri="{FF2B5EF4-FFF2-40B4-BE49-F238E27FC236}">
                    <a16:creationId xmlns:a16="http://schemas.microsoft.com/office/drawing/2014/main" id="{16CDD1B0-19E9-0F45-C807-B18AB5306CD3}"/>
                  </a:ext>
                </a:extLst>
              </p:cNvPr>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8;p71">
                <a:extLst>
                  <a:ext uri="{FF2B5EF4-FFF2-40B4-BE49-F238E27FC236}">
                    <a16:creationId xmlns:a16="http://schemas.microsoft.com/office/drawing/2014/main" id="{39E8799A-1B6B-17C7-AABB-50D72B1F2AFA}"/>
                  </a:ext>
                </a:extLst>
              </p:cNvPr>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69" name="Google Shape;2609;p71">
            <a:extLst>
              <a:ext uri="{FF2B5EF4-FFF2-40B4-BE49-F238E27FC236}">
                <a16:creationId xmlns:a16="http://schemas.microsoft.com/office/drawing/2014/main" id="{9ED8888D-0D51-12BD-8157-6FE5E01AAE1D}"/>
              </a:ext>
            </a:extLst>
          </p:cNvPr>
          <p:cNvSpPr txBox="1">
            <a:spLocks noGrp="1"/>
          </p:cNvSpPr>
          <p:nvPr>
            <p:ph type="title"/>
          </p:nvPr>
        </p:nvSpPr>
        <p:spPr>
          <a:xfrm>
            <a:off x="713258" y="736593"/>
            <a:ext cx="3858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grpSp>
        <p:nvGrpSpPr>
          <p:cNvPr id="677" name="Google Shape;677;p39"/>
          <p:cNvGrpSpPr/>
          <p:nvPr/>
        </p:nvGrpSpPr>
        <p:grpSpPr>
          <a:xfrm flipH="1">
            <a:off x="6126500" y="838493"/>
            <a:ext cx="2697874" cy="3765515"/>
            <a:chOff x="-5808398" y="445034"/>
            <a:chExt cx="2883268" cy="4024276"/>
          </a:xfrm>
        </p:grpSpPr>
        <p:sp>
          <p:nvSpPr>
            <p:cNvPr id="678" name="Google Shape;678;p39"/>
            <p:cNvSpPr/>
            <p:nvPr/>
          </p:nvSpPr>
          <p:spPr>
            <a:xfrm rot="2744938">
              <a:off x="-3819530" y="1542726"/>
              <a:ext cx="754654" cy="708578"/>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rot="6300017">
              <a:off x="-5588098" y="1340012"/>
              <a:ext cx="2259327" cy="2189777"/>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9"/>
            <p:cNvGrpSpPr/>
            <p:nvPr/>
          </p:nvGrpSpPr>
          <p:grpSpPr>
            <a:xfrm>
              <a:off x="-5163380" y="1291096"/>
              <a:ext cx="1547505" cy="3178214"/>
              <a:chOff x="-2207555" y="876296"/>
              <a:chExt cx="1547505" cy="3178214"/>
            </a:xfrm>
          </p:grpSpPr>
          <p:grpSp>
            <p:nvGrpSpPr>
              <p:cNvPr id="681" name="Google Shape;681;p39"/>
              <p:cNvGrpSpPr/>
              <p:nvPr/>
            </p:nvGrpSpPr>
            <p:grpSpPr>
              <a:xfrm>
                <a:off x="-2207555" y="876296"/>
                <a:ext cx="1547505" cy="3178214"/>
                <a:chOff x="-6810083" y="-1297691"/>
                <a:chExt cx="5037450" cy="10345749"/>
              </a:xfrm>
            </p:grpSpPr>
            <p:sp>
              <p:nvSpPr>
                <p:cNvPr id="682" name="Google Shape;682;p39"/>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1949281" y="1820326"/>
                <a:ext cx="1051808" cy="229363"/>
                <a:chOff x="4002795" y="1877329"/>
                <a:chExt cx="345546" cy="75352"/>
              </a:xfrm>
            </p:grpSpPr>
            <p:sp>
              <p:nvSpPr>
                <p:cNvPr id="703" name="Google Shape;703;p39"/>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9"/>
              <p:cNvGrpSpPr/>
              <p:nvPr/>
            </p:nvGrpSpPr>
            <p:grpSpPr>
              <a:xfrm>
                <a:off x="-2025807" y="2235105"/>
                <a:ext cx="1184014" cy="258193"/>
                <a:chOff x="3734768" y="858742"/>
                <a:chExt cx="1184014" cy="258193"/>
              </a:xfrm>
            </p:grpSpPr>
            <p:grpSp>
              <p:nvGrpSpPr>
                <p:cNvPr id="715" name="Google Shape;715;p39"/>
                <p:cNvGrpSpPr/>
                <p:nvPr/>
              </p:nvGrpSpPr>
              <p:grpSpPr>
                <a:xfrm>
                  <a:off x="3734768" y="858742"/>
                  <a:ext cx="1184014" cy="258193"/>
                  <a:chOff x="4002795" y="1877329"/>
                  <a:chExt cx="345546" cy="75352"/>
                </a:xfrm>
              </p:grpSpPr>
              <p:sp>
                <p:nvSpPr>
                  <p:cNvPr id="716" name="Google Shape;716;p39"/>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39"/>
                <p:cNvGrpSpPr/>
                <p:nvPr/>
              </p:nvGrpSpPr>
              <p:grpSpPr>
                <a:xfrm>
                  <a:off x="3990034" y="875479"/>
                  <a:ext cx="568881" cy="224795"/>
                  <a:chOff x="300879" y="4170864"/>
                  <a:chExt cx="505357" cy="199693"/>
                </a:xfrm>
              </p:grpSpPr>
              <p:sp>
                <p:nvSpPr>
                  <p:cNvPr id="723" name="Google Shape;723;p39"/>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31" name="Google Shape;731;p39"/>
            <p:cNvGrpSpPr/>
            <p:nvPr/>
          </p:nvGrpSpPr>
          <p:grpSpPr>
            <a:xfrm>
              <a:off x="-5163370" y="445034"/>
              <a:ext cx="1789390" cy="838699"/>
              <a:chOff x="-4182420" y="20059"/>
              <a:chExt cx="1789390" cy="838699"/>
            </a:xfrm>
          </p:grpSpPr>
          <p:grpSp>
            <p:nvGrpSpPr>
              <p:cNvPr id="732" name="Google Shape;732;p39"/>
              <p:cNvGrpSpPr/>
              <p:nvPr/>
            </p:nvGrpSpPr>
            <p:grpSpPr>
              <a:xfrm>
                <a:off x="-3554488" y="20059"/>
                <a:ext cx="688617" cy="567202"/>
                <a:chOff x="4646862" y="1815214"/>
                <a:chExt cx="226229" cy="186341"/>
              </a:xfrm>
            </p:grpSpPr>
            <p:sp>
              <p:nvSpPr>
                <p:cNvPr id="733" name="Google Shape;733;p39"/>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9"/>
              <p:cNvGrpSpPr/>
              <p:nvPr/>
            </p:nvGrpSpPr>
            <p:grpSpPr>
              <a:xfrm>
                <a:off x="-4182420" y="71225"/>
                <a:ext cx="1789390" cy="787533"/>
                <a:chOff x="4802651" y="2120880"/>
                <a:chExt cx="587861" cy="258725"/>
              </a:xfrm>
            </p:grpSpPr>
            <p:sp>
              <p:nvSpPr>
                <p:cNvPr id="741" name="Google Shape;741;p39"/>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49" name="Google Shape;74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50" name="Google Shape;750;p39"/>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t>Explaine</a:t>
            </a:r>
            <a:r>
              <a:rPr lang="en-US" sz="1600" dirty="0"/>
              <a:t> for train.py and interface.py</a:t>
            </a:r>
            <a:endParaRPr sz="1600" dirty="0"/>
          </a:p>
        </p:txBody>
      </p:sp>
      <p:sp>
        <p:nvSpPr>
          <p:cNvPr id="751" name="Google Shape;751;p39"/>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r>
              <a:rPr lang="en" dirty="0"/>
              <a:t>hat is office macro</a:t>
            </a:r>
            <a:endParaRPr dirty="0"/>
          </a:p>
        </p:txBody>
      </p:sp>
      <p:sp>
        <p:nvSpPr>
          <p:cNvPr id="752" name="Google Shape;752;p39"/>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danger in office macro</a:t>
            </a:r>
            <a:endParaRPr dirty="0"/>
          </a:p>
        </p:txBody>
      </p:sp>
      <p:sp>
        <p:nvSpPr>
          <p:cNvPr id="753" name="Google Shape;753;p39"/>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Accuracy percentages and testing</a:t>
            </a:r>
            <a:r>
              <a:rPr lang="he-IL" dirty="0"/>
              <a:t> </a:t>
            </a:r>
            <a:r>
              <a:rPr lang="en-US" dirty="0"/>
              <a:t> </a:t>
            </a:r>
            <a:r>
              <a:rPr lang="en-US" dirty="0" err="1"/>
              <a:t>test_without_lables</a:t>
            </a:r>
            <a:endParaRPr dirty="0"/>
          </a:p>
        </p:txBody>
      </p:sp>
      <p:sp>
        <p:nvSpPr>
          <p:cNvPr id="754" name="Google Shape;754;p39"/>
          <p:cNvSpPr txBox="1">
            <a:spLocks noGrp="1"/>
          </p:cNvSpPr>
          <p:nvPr>
            <p:ph type="title" idx="5"/>
          </p:nvPr>
        </p:nvSpPr>
        <p:spPr>
          <a:xfrm>
            <a:off x="1121725"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55" name="Google Shape;755;p39"/>
          <p:cNvSpPr txBox="1">
            <a:spLocks noGrp="1"/>
          </p:cNvSpPr>
          <p:nvPr>
            <p:ph type="title" idx="6"/>
          </p:nvPr>
        </p:nvSpPr>
        <p:spPr>
          <a:xfrm>
            <a:off x="1121725"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56" name="Google Shape;756;p39"/>
          <p:cNvSpPr txBox="1">
            <a:spLocks noGrp="1"/>
          </p:cNvSpPr>
          <p:nvPr>
            <p:ph type="title" idx="7"/>
          </p:nvPr>
        </p:nvSpPr>
        <p:spPr>
          <a:xfrm>
            <a:off x="3820996"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57" name="Google Shape;757;p39"/>
          <p:cNvSpPr txBox="1">
            <a:spLocks noGrp="1"/>
          </p:cNvSpPr>
          <p:nvPr>
            <p:ph type="title" idx="8"/>
          </p:nvPr>
        </p:nvSpPr>
        <p:spPr>
          <a:xfrm>
            <a:off x="3820996"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58" name="Google Shape;758;p39"/>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59" name="Google Shape;759;p39"/>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Danger</a:t>
            </a:r>
            <a:endParaRPr dirty="0"/>
          </a:p>
        </p:txBody>
      </p:sp>
      <p:sp>
        <p:nvSpPr>
          <p:cNvPr id="760" name="Google Shape;760;p39"/>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modle</a:t>
            </a:r>
            <a:endParaRPr dirty="0">
              <a:solidFill>
                <a:srgbClr val="1C1C1B"/>
              </a:solidFill>
            </a:endParaRPr>
          </a:p>
        </p:txBody>
      </p:sp>
      <p:sp>
        <p:nvSpPr>
          <p:cNvPr id="761" name="Google Shape;761;p39"/>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910" name="Google Shape;910;p41"/>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11" name="Google Shape;911;p41"/>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office macro</a:t>
            </a:r>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1"/>
          <p:cNvGrpSpPr/>
          <p:nvPr/>
        </p:nvGrpSpPr>
        <p:grpSpPr>
          <a:xfrm>
            <a:off x="5293908" y="1087072"/>
            <a:ext cx="3381870" cy="3516739"/>
            <a:chOff x="5222815" y="1012953"/>
            <a:chExt cx="3453354" cy="3591074"/>
          </a:xfrm>
        </p:grpSpPr>
        <p:sp>
          <p:nvSpPr>
            <p:cNvPr id="918" name="Google Shape;918;p41"/>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41"/>
            <p:cNvGrpSpPr/>
            <p:nvPr/>
          </p:nvGrpSpPr>
          <p:grpSpPr>
            <a:xfrm>
              <a:off x="6352264" y="1624259"/>
              <a:ext cx="378942" cy="384502"/>
              <a:chOff x="5033016" y="2415353"/>
              <a:chExt cx="132303" cy="134249"/>
            </a:xfrm>
          </p:grpSpPr>
          <p:sp>
            <p:nvSpPr>
              <p:cNvPr id="920" name="Google Shape;920;p41"/>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1"/>
            <p:cNvGrpSpPr/>
            <p:nvPr/>
          </p:nvGrpSpPr>
          <p:grpSpPr>
            <a:xfrm>
              <a:off x="8150729" y="2571746"/>
              <a:ext cx="461359" cy="469107"/>
              <a:chOff x="5894466" y="2926705"/>
              <a:chExt cx="161078" cy="163789"/>
            </a:xfrm>
          </p:grpSpPr>
          <p:sp>
            <p:nvSpPr>
              <p:cNvPr id="923" name="Google Shape;923;p41"/>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1"/>
            <p:cNvGrpSpPr/>
            <p:nvPr/>
          </p:nvGrpSpPr>
          <p:grpSpPr>
            <a:xfrm>
              <a:off x="7790216" y="1173355"/>
              <a:ext cx="522575" cy="528230"/>
              <a:chOff x="5695820" y="2175629"/>
              <a:chExt cx="182451" cy="184432"/>
            </a:xfrm>
          </p:grpSpPr>
          <p:sp>
            <p:nvSpPr>
              <p:cNvPr id="926" name="Google Shape;926;p41"/>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1"/>
            <p:cNvGrpSpPr/>
            <p:nvPr/>
          </p:nvGrpSpPr>
          <p:grpSpPr>
            <a:xfrm>
              <a:off x="7112761" y="1457153"/>
              <a:ext cx="1499343" cy="988678"/>
              <a:chOff x="5561570" y="3414250"/>
              <a:chExt cx="523477" cy="345197"/>
            </a:xfrm>
          </p:grpSpPr>
          <p:sp>
            <p:nvSpPr>
              <p:cNvPr id="930" name="Google Shape;930;p41"/>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1"/>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41"/>
            <p:cNvGrpSpPr/>
            <p:nvPr/>
          </p:nvGrpSpPr>
          <p:grpSpPr>
            <a:xfrm>
              <a:off x="6352280" y="2402410"/>
              <a:ext cx="2259826" cy="2201617"/>
              <a:chOff x="5193782" y="4186768"/>
              <a:chExt cx="788990" cy="768694"/>
            </a:xfrm>
          </p:grpSpPr>
          <p:sp>
            <p:nvSpPr>
              <p:cNvPr id="960" name="Google Shape;960;p41"/>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1"/>
            <p:cNvGrpSpPr/>
            <p:nvPr/>
          </p:nvGrpSpPr>
          <p:grpSpPr>
            <a:xfrm>
              <a:off x="5240433" y="2333504"/>
              <a:ext cx="1470385" cy="1003512"/>
              <a:chOff x="4805595" y="2633670"/>
              <a:chExt cx="513367" cy="350376"/>
            </a:xfrm>
          </p:grpSpPr>
          <p:sp>
            <p:nvSpPr>
              <p:cNvPr id="1008" name="Google Shape;1008;p41"/>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office macro?</a:t>
            </a:r>
          </a:p>
        </p:txBody>
      </p:sp>
      <p:sp>
        <p:nvSpPr>
          <p:cNvPr id="1051" name="Google Shape;1051;p42"/>
          <p:cNvSpPr txBox="1">
            <a:spLocks noGrp="1"/>
          </p:cNvSpPr>
          <p:nvPr>
            <p:ph type="subTitle" idx="1"/>
          </p:nvPr>
        </p:nvSpPr>
        <p:spPr>
          <a:xfrm>
            <a:off x="4816838" y="1594200"/>
            <a:ext cx="3254100" cy="19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-They can be used to automate repetitive tasks, perform complex calculations, or customize the behavior of Office applications.</a:t>
            </a:r>
            <a:endParaRPr dirty="0"/>
          </a:p>
        </p:txBody>
      </p:sp>
      <p:sp>
        <p:nvSpPr>
          <p:cNvPr id="1052" name="Google Shape;1052;p42"/>
          <p:cNvSpPr txBox="1">
            <a:spLocks noGrp="1"/>
          </p:cNvSpPr>
          <p:nvPr>
            <p:ph type="subTitle" idx="2"/>
          </p:nvPr>
        </p:nvSpPr>
        <p:spPr>
          <a:xfrm>
            <a:off x="1217902" y="1594200"/>
            <a:ext cx="3254100" cy="19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macro in the context of Microsoft Office typically refers to a set of instructions that automate tasks in applications like Microsoft Word, Excel, PowerPoint, and others. Macros are written in programming languages such as Visual Basic for Applications (VBA). </a:t>
            </a:r>
            <a:endParaRPr dirty="0"/>
          </a:p>
        </p:txBody>
      </p:sp>
      <p:sp>
        <p:nvSpPr>
          <p:cNvPr id="1053" name="Google Shape;1053;p42"/>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p:cNvGrpSpPr/>
          <p:nvPr/>
        </p:nvGrpSpPr>
        <p:grpSpPr>
          <a:xfrm>
            <a:off x="1127880" y="4474905"/>
            <a:ext cx="1184014" cy="258193"/>
            <a:chOff x="3734768" y="858742"/>
            <a:chExt cx="1184014" cy="258193"/>
          </a:xfrm>
        </p:grpSpPr>
        <p:grpSp>
          <p:nvGrpSpPr>
            <p:cNvPr id="1055" name="Google Shape;1055;p42"/>
            <p:cNvGrpSpPr/>
            <p:nvPr/>
          </p:nvGrpSpPr>
          <p:grpSpPr>
            <a:xfrm>
              <a:off x="3734768" y="858742"/>
              <a:ext cx="1184014" cy="258193"/>
              <a:chOff x="4002795" y="1877329"/>
              <a:chExt cx="345546" cy="75352"/>
            </a:xfrm>
          </p:grpSpPr>
          <p:sp>
            <p:nvSpPr>
              <p:cNvPr id="1056" name="Google Shape;1056;p4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p:cNvGrpSpPr/>
            <p:nvPr/>
          </p:nvGrpSpPr>
          <p:grpSpPr>
            <a:xfrm>
              <a:off x="3990034" y="875479"/>
              <a:ext cx="568881" cy="224795"/>
              <a:chOff x="300879" y="4170864"/>
              <a:chExt cx="505357" cy="199693"/>
            </a:xfrm>
          </p:grpSpPr>
          <p:sp>
            <p:nvSpPr>
              <p:cNvPr id="1063" name="Google Shape;1063;p42"/>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l"/>
            <a:r>
              <a:rPr lang="en-US" b="1" i="0" dirty="0">
                <a:solidFill>
                  <a:srgbClr val="1375B0"/>
                </a:solidFill>
                <a:effectLst/>
                <a:latin typeface="Nunito Sans" panose="020F0502020204030204" pitchFamily="2" charset="0"/>
              </a:rPr>
              <a:t>Writing Macros in VBA</a:t>
            </a:r>
            <a:r>
              <a:rPr lang="he-IL" b="1" i="0" dirty="0">
                <a:solidFill>
                  <a:srgbClr val="1375B0"/>
                </a:solidFill>
                <a:effectLst/>
                <a:latin typeface="Nunito Sans" panose="020F0502020204030204" pitchFamily="2" charset="0"/>
              </a:rPr>
              <a:t>?</a:t>
            </a:r>
            <a:endParaRPr lang="en-US" b="1" i="0" dirty="0">
              <a:solidFill>
                <a:srgbClr val="1375B0"/>
              </a:solidFill>
              <a:effectLst/>
              <a:latin typeface="Nunito Sans" panose="020F0502020204030204" pitchFamily="2" charset="0"/>
            </a:endParaRPr>
          </a:p>
        </p:txBody>
      </p:sp>
      <p:grpSp>
        <p:nvGrpSpPr>
          <p:cNvPr id="12" name="קבוצה 11">
            <a:extLst>
              <a:ext uri="{FF2B5EF4-FFF2-40B4-BE49-F238E27FC236}">
                <a16:creationId xmlns:a16="http://schemas.microsoft.com/office/drawing/2014/main" id="{9289428E-38CF-C7D4-D54F-CA7CF4C81B80}"/>
              </a:ext>
            </a:extLst>
          </p:cNvPr>
          <p:cNvGrpSpPr/>
          <p:nvPr/>
        </p:nvGrpSpPr>
        <p:grpSpPr>
          <a:xfrm rot="10800000">
            <a:off x="5394214" y="1711449"/>
            <a:ext cx="234193" cy="188408"/>
            <a:chOff x="4361067" y="4377050"/>
            <a:chExt cx="234193" cy="188408"/>
          </a:xfrm>
        </p:grpSpPr>
        <p:sp>
          <p:nvSpPr>
            <p:cNvPr id="1294" name="Google Shape;1294;p43"/>
            <p:cNvSpPr/>
            <p:nvPr/>
          </p:nvSpPr>
          <p:spPr>
            <a:xfrm>
              <a:off x="4361067" y="4377050"/>
              <a:ext cx="122221" cy="188408"/>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3"/>
            <p:cNvSpPr/>
            <p:nvPr/>
          </p:nvSpPr>
          <p:spPr>
            <a:xfrm>
              <a:off x="4470671" y="4377050"/>
              <a:ext cx="124589" cy="188408"/>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תמונה 6">
            <a:extLst>
              <a:ext uri="{FF2B5EF4-FFF2-40B4-BE49-F238E27FC236}">
                <a16:creationId xmlns:a16="http://schemas.microsoft.com/office/drawing/2014/main" id="{13382200-CE03-91CE-047C-4D8A478C847D}"/>
              </a:ext>
            </a:extLst>
          </p:cNvPr>
          <p:cNvPicPr>
            <a:picLocks noChangeAspect="1"/>
          </p:cNvPicPr>
          <p:nvPr/>
        </p:nvPicPr>
        <p:blipFill>
          <a:blip r:embed="rId3"/>
          <a:stretch>
            <a:fillRect/>
          </a:stretch>
        </p:blipFill>
        <p:spPr>
          <a:xfrm>
            <a:off x="435113" y="1197486"/>
            <a:ext cx="4865920" cy="1027926"/>
          </a:xfrm>
          <a:prstGeom prst="rect">
            <a:avLst/>
          </a:prstGeom>
        </p:spPr>
      </p:pic>
      <p:pic>
        <p:nvPicPr>
          <p:cNvPr id="11" name="תמונה 10">
            <a:extLst>
              <a:ext uri="{FF2B5EF4-FFF2-40B4-BE49-F238E27FC236}">
                <a16:creationId xmlns:a16="http://schemas.microsoft.com/office/drawing/2014/main" id="{EE031267-8938-05DD-978D-22640BDD8A06}"/>
              </a:ext>
            </a:extLst>
          </p:cNvPr>
          <p:cNvPicPr>
            <a:picLocks noChangeAspect="1"/>
          </p:cNvPicPr>
          <p:nvPr/>
        </p:nvPicPr>
        <p:blipFill>
          <a:blip r:embed="rId4"/>
          <a:stretch>
            <a:fillRect/>
          </a:stretch>
        </p:blipFill>
        <p:spPr>
          <a:xfrm>
            <a:off x="564702" y="2854012"/>
            <a:ext cx="2987299" cy="1546994"/>
          </a:xfrm>
          <a:prstGeom prst="rect">
            <a:avLst/>
          </a:prstGeom>
        </p:spPr>
      </p:pic>
      <p:grpSp>
        <p:nvGrpSpPr>
          <p:cNvPr id="13" name="קבוצה 12">
            <a:extLst>
              <a:ext uri="{FF2B5EF4-FFF2-40B4-BE49-F238E27FC236}">
                <a16:creationId xmlns:a16="http://schemas.microsoft.com/office/drawing/2014/main" id="{209EC24E-B6C6-C655-5453-305584F33DF9}"/>
              </a:ext>
            </a:extLst>
          </p:cNvPr>
          <p:cNvGrpSpPr/>
          <p:nvPr/>
        </p:nvGrpSpPr>
        <p:grpSpPr>
          <a:xfrm rot="10800000">
            <a:off x="167667" y="3566168"/>
            <a:ext cx="234193" cy="188408"/>
            <a:chOff x="4361067" y="4377050"/>
            <a:chExt cx="234193" cy="188408"/>
          </a:xfrm>
        </p:grpSpPr>
        <p:sp>
          <p:nvSpPr>
            <p:cNvPr id="14" name="Google Shape;1294;p43">
              <a:extLst>
                <a:ext uri="{FF2B5EF4-FFF2-40B4-BE49-F238E27FC236}">
                  <a16:creationId xmlns:a16="http://schemas.microsoft.com/office/drawing/2014/main" id="{CE77EC2D-2253-7A34-F59C-C0DD16C2634D}"/>
                </a:ext>
              </a:extLst>
            </p:cNvPr>
            <p:cNvSpPr/>
            <p:nvPr/>
          </p:nvSpPr>
          <p:spPr>
            <a:xfrm>
              <a:off x="4361067" y="4377050"/>
              <a:ext cx="122221" cy="188408"/>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95;p43">
              <a:extLst>
                <a:ext uri="{FF2B5EF4-FFF2-40B4-BE49-F238E27FC236}">
                  <a16:creationId xmlns:a16="http://schemas.microsoft.com/office/drawing/2014/main" id="{C54485E9-6367-B1E2-6ABA-304B0DDE962C}"/>
                </a:ext>
              </a:extLst>
            </p:cNvPr>
            <p:cNvSpPr/>
            <p:nvPr/>
          </p:nvSpPr>
          <p:spPr>
            <a:xfrm>
              <a:off x="4470671" y="4377050"/>
              <a:ext cx="124589" cy="188408"/>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קבוצה 17">
            <a:extLst>
              <a:ext uri="{FF2B5EF4-FFF2-40B4-BE49-F238E27FC236}">
                <a16:creationId xmlns:a16="http://schemas.microsoft.com/office/drawing/2014/main" id="{BDB0E120-C7E3-E363-E2E1-463FB2224245}"/>
              </a:ext>
            </a:extLst>
          </p:cNvPr>
          <p:cNvGrpSpPr/>
          <p:nvPr/>
        </p:nvGrpSpPr>
        <p:grpSpPr>
          <a:xfrm rot="10800000">
            <a:off x="6864975" y="3359628"/>
            <a:ext cx="234193" cy="188408"/>
            <a:chOff x="4361067" y="4377050"/>
            <a:chExt cx="234193" cy="188408"/>
          </a:xfrm>
        </p:grpSpPr>
        <p:sp>
          <p:nvSpPr>
            <p:cNvPr id="19" name="Google Shape;1294;p43">
              <a:extLst>
                <a:ext uri="{FF2B5EF4-FFF2-40B4-BE49-F238E27FC236}">
                  <a16:creationId xmlns:a16="http://schemas.microsoft.com/office/drawing/2014/main" id="{A5FE010D-D2F0-C64C-F786-C78C31B942BC}"/>
                </a:ext>
              </a:extLst>
            </p:cNvPr>
            <p:cNvSpPr/>
            <p:nvPr/>
          </p:nvSpPr>
          <p:spPr>
            <a:xfrm>
              <a:off x="4361067" y="4377050"/>
              <a:ext cx="122221" cy="188408"/>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95;p43">
              <a:extLst>
                <a:ext uri="{FF2B5EF4-FFF2-40B4-BE49-F238E27FC236}">
                  <a16:creationId xmlns:a16="http://schemas.microsoft.com/office/drawing/2014/main" id="{C4145940-BC70-8559-4558-756EB636C8FE}"/>
                </a:ext>
              </a:extLst>
            </p:cNvPr>
            <p:cNvSpPr/>
            <p:nvPr/>
          </p:nvSpPr>
          <p:spPr>
            <a:xfrm>
              <a:off x="4470671" y="4377050"/>
              <a:ext cx="124589" cy="188408"/>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תמונה 21">
            <a:extLst>
              <a:ext uri="{FF2B5EF4-FFF2-40B4-BE49-F238E27FC236}">
                <a16:creationId xmlns:a16="http://schemas.microsoft.com/office/drawing/2014/main" id="{4B13BCDE-8F9E-22F6-A135-3D2A508B91FD}"/>
              </a:ext>
            </a:extLst>
          </p:cNvPr>
          <p:cNvPicPr>
            <a:picLocks noChangeAspect="1"/>
          </p:cNvPicPr>
          <p:nvPr/>
        </p:nvPicPr>
        <p:blipFill>
          <a:blip r:embed="rId5"/>
          <a:stretch>
            <a:fillRect/>
          </a:stretch>
        </p:blipFill>
        <p:spPr>
          <a:xfrm>
            <a:off x="3939870" y="2854012"/>
            <a:ext cx="2659610" cy="1425063"/>
          </a:xfrm>
          <a:prstGeom prst="rect">
            <a:avLst/>
          </a:prstGeom>
        </p:spPr>
      </p:pic>
      <p:pic>
        <p:nvPicPr>
          <p:cNvPr id="24" name="תמונה 23">
            <a:extLst>
              <a:ext uri="{FF2B5EF4-FFF2-40B4-BE49-F238E27FC236}">
                <a16:creationId xmlns:a16="http://schemas.microsoft.com/office/drawing/2014/main" id="{616279C4-0990-5858-1D3B-5E35FAC89CB3}"/>
              </a:ext>
            </a:extLst>
          </p:cNvPr>
          <p:cNvPicPr>
            <a:picLocks noChangeAspect="1"/>
          </p:cNvPicPr>
          <p:nvPr/>
        </p:nvPicPr>
        <p:blipFill>
          <a:blip r:embed="rId6"/>
          <a:stretch>
            <a:fillRect/>
          </a:stretch>
        </p:blipFill>
        <p:spPr>
          <a:xfrm>
            <a:off x="7371614" y="1805652"/>
            <a:ext cx="1116033" cy="2813660"/>
          </a:xfrm>
          <a:prstGeom prst="rect">
            <a:avLst/>
          </a:prstGeom>
        </p:spPr>
      </p:pic>
      <p:grpSp>
        <p:nvGrpSpPr>
          <p:cNvPr id="25" name="קבוצה 24">
            <a:extLst>
              <a:ext uri="{FF2B5EF4-FFF2-40B4-BE49-F238E27FC236}">
                <a16:creationId xmlns:a16="http://schemas.microsoft.com/office/drawing/2014/main" id="{52B50049-ED27-6D54-00E6-EA5B4C0F3F1E}"/>
              </a:ext>
            </a:extLst>
          </p:cNvPr>
          <p:cNvGrpSpPr/>
          <p:nvPr/>
        </p:nvGrpSpPr>
        <p:grpSpPr>
          <a:xfrm rot="10800000">
            <a:off x="3517555" y="3618189"/>
            <a:ext cx="234193" cy="188408"/>
            <a:chOff x="4361067" y="4377050"/>
            <a:chExt cx="234193" cy="188408"/>
          </a:xfrm>
        </p:grpSpPr>
        <p:sp>
          <p:nvSpPr>
            <p:cNvPr id="26" name="Google Shape;1294;p43">
              <a:extLst>
                <a:ext uri="{FF2B5EF4-FFF2-40B4-BE49-F238E27FC236}">
                  <a16:creationId xmlns:a16="http://schemas.microsoft.com/office/drawing/2014/main" id="{92C5E490-3376-00BC-76A0-414F8601EA9E}"/>
                </a:ext>
              </a:extLst>
            </p:cNvPr>
            <p:cNvSpPr/>
            <p:nvPr/>
          </p:nvSpPr>
          <p:spPr>
            <a:xfrm>
              <a:off x="4361067" y="4377050"/>
              <a:ext cx="122221" cy="188408"/>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95;p43">
              <a:extLst>
                <a:ext uri="{FF2B5EF4-FFF2-40B4-BE49-F238E27FC236}">
                  <a16:creationId xmlns:a16="http://schemas.microsoft.com/office/drawing/2014/main" id="{3E9817FC-9D95-4988-2947-E3AB183118B4}"/>
                </a:ext>
              </a:extLst>
            </p:cNvPr>
            <p:cNvSpPr/>
            <p:nvPr/>
          </p:nvSpPr>
          <p:spPr>
            <a:xfrm>
              <a:off x="4470671" y="4377050"/>
              <a:ext cx="124589" cy="188408"/>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a:extLst>
            <a:ext uri="{FF2B5EF4-FFF2-40B4-BE49-F238E27FC236}">
              <a16:creationId xmlns:a16="http://schemas.microsoft.com/office/drawing/2014/main" id="{A1959923-9133-7857-90FB-B6484D669660}"/>
            </a:ext>
          </a:extLst>
        </p:cNvPr>
        <p:cNvGrpSpPr/>
        <p:nvPr/>
      </p:nvGrpSpPr>
      <p:grpSpPr>
        <a:xfrm>
          <a:off x="0" y="0"/>
          <a:ext cx="0" cy="0"/>
          <a:chOff x="0" y="0"/>
          <a:chExt cx="0" cy="0"/>
        </a:xfrm>
      </p:grpSpPr>
      <p:sp>
        <p:nvSpPr>
          <p:cNvPr id="1387" name="Google Shape;1387;p49">
            <a:extLst>
              <a:ext uri="{FF2B5EF4-FFF2-40B4-BE49-F238E27FC236}">
                <a16:creationId xmlns:a16="http://schemas.microsoft.com/office/drawing/2014/main" id="{5619B238-71F1-0718-A2F8-DC9DD697D78F}"/>
              </a:ext>
            </a:extLst>
          </p:cNvPr>
          <p:cNvSpPr txBox="1">
            <a:spLocks noGrp="1"/>
          </p:cNvSpPr>
          <p:nvPr>
            <p:ph type="title"/>
          </p:nvPr>
        </p:nvSpPr>
        <p:spPr>
          <a:xfrm>
            <a:off x="713225" y="1111925"/>
            <a:ext cx="4572900" cy="172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 Macro Looks perfect ?</a:t>
            </a:r>
            <a:endParaRPr dirty="0"/>
          </a:p>
        </p:txBody>
      </p:sp>
      <p:grpSp>
        <p:nvGrpSpPr>
          <p:cNvPr id="1388" name="Google Shape;1388;p49">
            <a:extLst>
              <a:ext uri="{FF2B5EF4-FFF2-40B4-BE49-F238E27FC236}">
                <a16:creationId xmlns:a16="http://schemas.microsoft.com/office/drawing/2014/main" id="{94AC2BAE-09BA-0E66-D999-04B2741D59CC}"/>
              </a:ext>
            </a:extLst>
          </p:cNvPr>
          <p:cNvGrpSpPr/>
          <p:nvPr/>
        </p:nvGrpSpPr>
        <p:grpSpPr>
          <a:xfrm>
            <a:off x="3793280" y="843383"/>
            <a:ext cx="4955121" cy="3760735"/>
            <a:chOff x="3793280" y="843383"/>
            <a:chExt cx="4955121" cy="3760735"/>
          </a:xfrm>
        </p:grpSpPr>
        <p:sp>
          <p:nvSpPr>
            <p:cNvPr id="1389" name="Google Shape;1389;p49">
              <a:extLst>
                <a:ext uri="{FF2B5EF4-FFF2-40B4-BE49-F238E27FC236}">
                  <a16:creationId xmlns:a16="http://schemas.microsoft.com/office/drawing/2014/main" id="{3F5CB468-9D97-4706-4499-6B3DE211F909}"/>
                </a:ext>
              </a:extLst>
            </p:cNvPr>
            <p:cNvSpPr/>
            <p:nvPr/>
          </p:nvSpPr>
          <p:spPr>
            <a:xfrm>
              <a:off x="6353631" y="1846814"/>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a:extLst>
                <a:ext uri="{FF2B5EF4-FFF2-40B4-BE49-F238E27FC236}">
                  <a16:creationId xmlns:a16="http://schemas.microsoft.com/office/drawing/2014/main" id="{8BA704DA-1E4B-FF66-14FE-DBF70CA90811}"/>
                </a:ext>
              </a:extLst>
            </p:cNvPr>
            <p:cNvSpPr/>
            <p:nvPr/>
          </p:nvSpPr>
          <p:spPr>
            <a:xfrm>
              <a:off x="6193364" y="14174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49">
              <a:extLst>
                <a:ext uri="{FF2B5EF4-FFF2-40B4-BE49-F238E27FC236}">
                  <a16:creationId xmlns:a16="http://schemas.microsoft.com/office/drawing/2014/main" id="{18752880-25AC-07FD-528E-9B00727867ED}"/>
                </a:ext>
              </a:extLst>
            </p:cNvPr>
            <p:cNvGrpSpPr/>
            <p:nvPr/>
          </p:nvGrpSpPr>
          <p:grpSpPr>
            <a:xfrm>
              <a:off x="5350673" y="843383"/>
              <a:ext cx="2350000" cy="1348751"/>
              <a:chOff x="6516473" y="1820321"/>
              <a:chExt cx="2350000" cy="1348751"/>
            </a:xfrm>
          </p:grpSpPr>
          <p:grpSp>
            <p:nvGrpSpPr>
              <p:cNvPr id="1392" name="Google Shape;1392;p49">
                <a:extLst>
                  <a:ext uri="{FF2B5EF4-FFF2-40B4-BE49-F238E27FC236}">
                    <a16:creationId xmlns:a16="http://schemas.microsoft.com/office/drawing/2014/main" id="{FB92A01E-971E-63BD-3AD1-5356FD956292}"/>
                  </a:ext>
                </a:extLst>
              </p:cNvPr>
              <p:cNvGrpSpPr/>
              <p:nvPr/>
            </p:nvGrpSpPr>
            <p:grpSpPr>
              <a:xfrm>
                <a:off x="6516473" y="1820321"/>
                <a:ext cx="1504917" cy="1021126"/>
                <a:chOff x="5128378" y="1759883"/>
                <a:chExt cx="525423" cy="356526"/>
              </a:xfrm>
            </p:grpSpPr>
            <p:sp>
              <p:nvSpPr>
                <p:cNvPr id="1393" name="Google Shape;1393;p49">
                  <a:extLst>
                    <a:ext uri="{FF2B5EF4-FFF2-40B4-BE49-F238E27FC236}">
                      <a16:creationId xmlns:a16="http://schemas.microsoft.com/office/drawing/2014/main" id="{FA9F182D-DDAC-541E-2311-259800974238}"/>
                    </a:ext>
                  </a:extLst>
                </p:cNvPr>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a:extLst>
                    <a:ext uri="{FF2B5EF4-FFF2-40B4-BE49-F238E27FC236}">
                      <a16:creationId xmlns:a16="http://schemas.microsoft.com/office/drawing/2014/main" id="{EC733820-54CF-D45E-7940-706C26913B2C}"/>
                    </a:ext>
                  </a:extLst>
                </p:cNvPr>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a:extLst>
                    <a:ext uri="{FF2B5EF4-FFF2-40B4-BE49-F238E27FC236}">
                      <a16:creationId xmlns:a16="http://schemas.microsoft.com/office/drawing/2014/main" id="{33FDB463-40A2-A8BA-8198-282332B10970}"/>
                    </a:ext>
                  </a:extLst>
                </p:cNvPr>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a:extLst>
                    <a:ext uri="{FF2B5EF4-FFF2-40B4-BE49-F238E27FC236}">
                      <a16:creationId xmlns:a16="http://schemas.microsoft.com/office/drawing/2014/main" id="{509F4CC3-BED3-11DA-3281-BEE1F1D6014D}"/>
                    </a:ext>
                  </a:extLst>
                </p:cNvPr>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a:extLst>
                    <a:ext uri="{FF2B5EF4-FFF2-40B4-BE49-F238E27FC236}">
                      <a16:creationId xmlns:a16="http://schemas.microsoft.com/office/drawing/2014/main" id="{F3184BA8-78EC-51BE-7735-EA7FE4C4C33C}"/>
                    </a:ext>
                  </a:extLst>
                </p:cNvPr>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a:extLst>
                    <a:ext uri="{FF2B5EF4-FFF2-40B4-BE49-F238E27FC236}">
                      <a16:creationId xmlns:a16="http://schemas.microsoft.com/office/drawing/2014/main" id="{28F196D7-B485-C40B-CBE7-99BFE720EB30}"/>
                    </a:ext>
                  </a:extLst>
                </p:cNvPr>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a:extLst>
                    <a:ext uri="{FF2B5EF4-FFF2-40B4-BE49-F238E27FC236}">
                      <a16:creationId xmlns:a16="http://schemas.microsoft.com/office/drawing/2014/main" id="{88E4C457-6AF3-AB4E-AE93-FF63769D686A}"/>
                    </a:ext>
                  </a:extLst>
                </p:cNvPr>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a:extLst>
                    <a:ext uri="{FF2B5EF4-FFF2-40B4-BE49-F238E27FC236}">
                      <a16:creationId xmlns:a16="http://schemas.microsoft.com/office/drawing/2014/main" id="{A98C2D28-290D-DC47-BB40-A554FF9A5755}"/>
                    </a:ext>
                  </a:extLst>
                </p:cNvPr>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a:extLst>
                    <a:ext uri="{FF2B5EF4-FFF2-40B4-BE49-F238E27FC236}">
                      <a16:creationId xmlns:a16="http://schemas.microsoft.com/office/drawing/2014/main" id="{9DEE825A-EE60-4857-7E98-F5AE10362605}"/>
                    </a:ext>
                  </a:extLst>
                </p:cNvPr>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a:extLst>
                    <a:ext uri="{FF2B5EF4-FFF2-40B4-BE49-F238E27FC236}">
                      <a16:creationId xmlns:a16="http://schemas.microsoft.com/office/drawing/2014/main" id="{C65DB03D-D867-01DF-8172-41FA2C214475}"/>
                    </a:ext>
                  </a:extLst>
                </p:cNvPr>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a:extLst>
                    <a:ext uri="{FF2B5EF4-FFF2-40B4-BE49-F238E27FC236}">
                      <a16:creationId xmlns:a16="http://schemas.microsoft.com/office/drawing/2014/main" id="{26FEBAA7-9E07-D6D8-29C1-143387732332}"/>
                    </a:ext>
                  </a:extLst>
                </p:cNvPr>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a:extLst>
                    <a:ext uri="{FF2B5EF4-FFF2-40B4-BE49-F238E27FC236}">
                      <a16:creationId xmlns:a16="http://schemas.microsoft.com/office/drawing/2014/main" id="{F8263369-7B72-E643-1BA7-54D63D0CFE88}"/>
                    </a:ext>
                  </a:extLst>
                </p:cNvPr>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a:extLst>
                    <a:ext uri="{FF2B5EF4-FFF2-40B4-BE49-F238E27FC236}">
                      <a16:creationId xmlns:a16="http://schemas.microsoft.com/office/drawing/2014/main" id="{00635A0E-DE77-3CE5-7A2D-33B537A13A1B}"/>
                    </a:ext>
                  </a:extLst>
                </p:cNvPr>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a:extLst>
                    <a:ext uri="{FF2B5EF4-FFF2-40B4-BE49-F238E27FC236}">
                      <a16:creationId xmlns:a16="http://schemas.microsoft.com/office/drawing/2014/main" id="{49B1C5D2-AFB5-EA58-6CD2-DAB0F6F43A7A}"/>
                    </a:ext>
                  </a:extLst>
                </p:cNvPr>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a:extLst>
                    <a:ext uri="{FF2B5EF4-FFF2-40B4-BE49-F238E27FC236}">
                      <a16:creationId xmlns:a16="http://schemas.microsoft.com/office/drawing/2014/main" id="{2759C2C7-4333-284E-0246-65C6DADC049C}"/>
                    </a:ext>
                  </a:extLst>
                </p:cNvPr>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a:extLst>
                    <a:ext uri="{FF2B5EF4-FFF2-40B4-BE49-F238E27FC236}">
                      <a16:creationId xmlns:a16="http://schemas.microsoft.com/office/drawing/2014/main" id="{FD278925-5315-0AB1-F823-CEDF3C4A054B}"/>
                    </a:ext>
                  </a:extLst>
                </p:cNvPr>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a:extLst>
                    <a:ext uri="{FF2B5EF4-FFF2-40B4-BE49-F238E27FC236}">
                      <a16:creationId xmlns:a16="http://schemas.microsoft.com/office/drawing/2014/main" id="{EA909046-9AA3-D791-148D-BBF04604D86E}"/>
                    </a:ext>
                  </a:extLst>
                </p:cNvPr>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a:extLst>
                    <a:ext uri="{FF2B5EF4-FFF2-40B4-BE49-F238E27FC236}">
                      <a16:creationId xmlns:a16="http://schemas.microsoft.com/office/drawing/2014/main" id="{084D9408-56BF-FAA2-AE40-A7204DA78E04}"/>
                    </a:ext>
                  </a:extLst>
                </p:cNvPr>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a:extLst>
                    <a:ext uri="{FF2B5EF4-FFF2-40B4-BE49-F238E27FC236}">
                      <a16:creationId xmlns:a16="http://schemas.microsoft.com/office/drawing/2014/main" id="{A7C27E76-DE3D-F168-0E5C-F4BBCE3DC950}"/>
                    </a:ext>
                  </a:extLst>
                </p:cNvPr>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a:extLst>
                    <a:ext uri="{FF2B5EF4-FFF2-40B4-BE49-F238E27FC236}">
                      <a16:creationId xmlns:a16="http://schemas.microsoft.com/office/drawing/2014/main" id="{7BB30672-335F-767A-AD6E-F38FFE4557F4}"/>
                    </a:ext>
                  </a:extLst>
                </p:cNvPr>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a:extLst>
                    <a:ext uri="{FF2B5EF4-FFF2-40B4-BE49-F238E27FC236}">
                      <a16:creationId xmlns:a16="http://schemas.microsoft.com/office/drawing/2014/main" id="{02CF2542-FF2B-89C3-28E8-087AE53B297F}"/>
                    </a:ext>
                  </a:extLst>
                </p:cNvPr>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a:extLst>
                    <a:ext uri="{FF2B5EF4-FFF2-40B4-BE49-F238E27FC236}">
                      <a16:creationId xmlns:a16="http://schemas.microsoft.com/office/drawing/2014/main" id="{5A1147A0-2FCC-D095-5C98-72CDFD8D9C72}"/>
                    </a:ext>
                  </a:extLst>
                </p:cNvPr>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a:extLst>
                    <a:ext uri="{FF2B5EF4-FFF2-40B4-BE49-F238E27FC236}">
                      <a16:creationId xmlns:a16="http://schemas.microsoft.com/office/drawing/2014/main" id="{8CC700AC-C57C-2FDA-D143-9D5A23F22A02}"/>
                    </a:ext>
                  </a:extLst>
                </p:cNvPr>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a:extLst>
                    <a:ext uri="{FF2B5EF4-FFF2-40B4-BE49-F238E27FC236}">
                      <a16:creationId xmlns:a16="http://schemas.microsoft.com/office/drawing/2014/main" id="{80554179-5F46-37A9-20DE-F94809FC4B3C}"/>
                    </a:ext>
                  </a:extLst>
                </p:cNvPr>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a:extLst>
                    <a:ext uri="{FF2B5EF4-FFF2-40B4-BE49-F238E27FC236}">
                      <a16:creationId xmlns:a16="http://schemas.microsoft.com/office/drawing/2014/main" id="{5427163E-6959-D66B-301C-96CCA5644EA9}"/>
                    </a:ext>
                  </a:extLst>
                </p:cNvPr>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a:extLst>
                    <a:ext uri="{FF2B5EF4-FFF2-40B4-BE49-F238E27FC236}">
                      <a16:creationId xmlns:a16="http://schemas.microsoft.com/office/drawing/2014/main" id="{4CD5D8D3-ABBE-0A44-5A19-A388377034C7}"/>
                    </a:ext>
                  </a:extLst>
                </p:cNvPr>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a:extLst>
                    <a:ext uri="{FF2B5EF4-FFF2-40B4-BE49-F238E27FC236}">
                      <a16:creationId xmlns:a16="http://schemas.microsoft.com/office/drawing/2014/main" id="{2A6973A9-DCA2-D8C7-8504-DAA285D46715}"/>
                    </a:ext>
                  </a:extLst>
                </p:cNvPr>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a:extLst>
                    <a:ext uri="{FF2B5EF4-FFF2-40B4-BE49-F238E27FC236}">
                      <a16:creationId xmlns:a16="http://schemas.microsoft.com/office/drawing/2014/main" id="{4816D0EB-5484-DE4A-8D3C-B3A1CBCC3F88}"/>
                    </a:ext>
                  </a:extLst>
                </p:cNvPr>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a:extLst>
                    <a:ext uri="{FF2B5EF4-FFF2-40B4-BE49-F238E27FC236}">
                      <a16:creationId xmlns:a16="http://schemas.microsoft.com/office/drawing/2014/main" id="{155F32AE-FA27-3776-23CC-E8472DFCEEE3}"/>
                    </a:ext>
                  </a:extLst>
                </p:cNvPr>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a:extLst>
                    <a:ext uri="{FF2B5EF4-FFF2-40B4-BE49-F238E27FC236}">
                      <a16:creationId xmlns:a16="http://schemas.microsoft.com/office/drawing/2014/main" id="{A3CF104E-41CF-2CB1-B502-932DEF29253D}"/>
                    </a:ext>
                  </a:extLst>
                </p:cNvPr>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a:extLst>
                    <a:ext uri="{FF2B5EF4-FFF2-40B4-BE49-F238E27FC236}">
                      <a16:creationId xmlns:a16="http://schemas.microsoft.com/office/drawing/2014/main" id="{6C121559-F328-ADAB-2798-0230E058C5B6}"/>
                    </a:ext>
                  </a:extLst>
                </p:cNvPr>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a:extLst>
                    <a:ext uri="{FF2B5EF4-FFF2-40B4-BE49-F238E27FC236}">
                      <a16:creationId xmlns:a16="http://schemas.microsoft.com/office/drawing/2014/main" id="{B4E174FA-67D8-715A-CC98-51A04A435A60}"/>
                    </a:ext>
                  </a:extLst>
                </p:cNvPr>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a:extLst>
                    <a:ext uri="{FF2B5EF4-FFF2-40B4-BE49-F238E27FC236}">
                      <a16:creationId xmlns:a16="http://schemas.microsoft.com/office/drawing/2014/main" id="{0512DEBE-DC3F-AA97-53D9-7ED62976D5E5}"/>
                    </a:ext>
                  </a:extLst>
                </p:cNvPr>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a:extLst>
                    <a:ext uri="{FF2B5EF4-FFF2-40B4-BE49-F238E27FC236}">
                      <a16:creationId xmlns:a16="http://schemas.microsoft.com/office/drawing/2014/main" id="{46FB691E-4D3B-E44C-3EA3-1DAAA0EA0782}"/>
                    </a:ext>
                  </a:extLst>
                </p:cNvPr>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a:extLst>
                    <a:ext uri="{FF2B5EF4-FFF2-40B4-BE49-F238E27FC236}">
                      <a16:creationId xmlns:a16="http://schemas.microsoft.com/office/drawing/2014/main" id="{7F9A349D-403D-1DA7-4E7F-B1BBDEC1A2AC}"/>
                    </a:ext>
                  </a:extLst>
                </p:cNvPr>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a:extLst>
                    <a:ext uri="{FF2B5EF4-FFF2-40B4-BE49-F238E27FC236}">
                      <a16:creationId xmlns:a16="http://schemas.microsoft.com/office/drawing/2014/main" id="{7199A305-0382-333F-C691-E7486A42538A}"/>
                    </a:ext>
                  </a:extLst>
                </p:cNvPr>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49">
                <a:extLst>
                  <a:ext uri="{FF2B5EF4-FFF2-40B4-BE49-F238E27FC236}">
                    <a16:creationId xmlns:a16="http://schemas.microsoft.com/office/drawing/2014/main" id="{05EE5DFC-B837-03CC-DC0E-93C7DFE6037C}"/>
                  </a:ext>
                </a:extLst>
              </p:cNvPr>
              <p:cNvGrpSpPr/>
              <p:nvPr/>
            </p:nvGrpSpPr>
            <p:grpSpPr>
              <a:xfrm>
                <a:off x="7367131" y="2189551"/>
                <a:ext cx="1499343" cy="979520"/>
                <a:chOff x="5425374" y="2441175"/>
                <a:chExt cx="523477" cy="341999"/>
              </a:xfrm>
            </p:grpSpPr>
            <p:sp>
              <p:nvSpPr>
                <p:cNvPr id="1430" name="Google Shape;1430;p49">
                  <a:extLst>
                    <a:ext uri="{FF2B5EF4-FFF2-40B4-BE49-F238E27FC236}">
                      <a16:creationId xmlns:a16="http://schemas.microsoft.com/office/drawing/2014/main" id="{343C45DB-5975-0723-917D-086FC6E445B1}"/>
                    </a:ext>
                  </a:extLst>
                </p:cNvPr>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a:extLst>
                    <a:ext uri="{FF2B5EF4-FFF2-40B4-BE49-F238E27FC236}">
                      <a16:creationId xmlns:a16="http://schemas.microsoft.com/office/drawing/2014/main" id="{BF42DB7B-65D2-07E6-E6FA-109BFB1BEDC7}"/>
                    </a:ext>
                  </a:extLst>
                </p:cNvPr>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a:extLst>
                    <a:ext uri="{FF2B5EF4-FFF2-40B4-BE49-F238E27FC236}">
                      <a16:creationId xmlns:a16="http://schemas.microsoft.com/office/drawing/2014/main" id="{47D0EB27-AC70-7DA1-4E18-7F663A829EE5}"/>
                    </a:ext>
                  </a:extLst>
                </p:cNvPr>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a:extLst>
                    <a:ext uri="{FF2B5EF4-FFF2-40B4-BE49-F238E27FC236}">
                      <a16:creationId xmlns:a16="http://schemas.microsoft.com/office/drawing/2014/main" id="{F6866B30-8FA9-8254-3053-F81ADB1B25A4}"/>
                    </a:ext>
                  </a:extLst>
                </p:cNvPr>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a:extLst>
                    <a:ext uri="{FF2B5EF4-FFF2-40B4-BE49-F238E27FC236}">
                      <a16:creationId xmlns:a16="http://schemas.microsoft.com/office/drawing/2014/main" id="{6F2735A3-6152-15D0-88F6-CFA549A3FA5F}"/>
                    </a:ext>
                  </a:extLst>
                </p:cNvPr>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a:extLst>
                    <a:ext uri="{FF2B5EF4-FFF2-40B4-BE49-F238E27FC236}">
                      <a16:creationId xmlns:a16="http://schemas.microsoft.com/office/drawing/2014/main" id="{A84955CF-8542-A528-E27D-100C18001019}"/>
                    </a:ext>
                  </a:extLst>
                </p:cNvPr>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a:extLst>
                    <a:ext uri="{FF2B5EF4-FFF2-40B4-BE49-F238E27FC236}">
                      <a16:creationId xmlns:a16="http://schemas.microsoft.com/office/drawing/2014/main" id="{66CE4118-916C-2E1C-AA1A-D5E977BBBC8D}"/>
                    </a:ext>
                  </a:extLst>
                </p:cNvPr>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a:extLst>
                    <a:ext uri="{FF2B5EF4-FFF2-40B4-BE49-F238E27FC236}">
                      <a16:creationId xmlns:a16="http://schemas.microsoft.com/office/drawing/2014/main" id="{8F387FFA-EDB5-476E-EC74-73AD6C14160B}"/>
                    </a:ext>
                  </a:extLst>
                </p:cNvPr>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a:extLst>
                    <a:ext uri="{FF2B5EF4-FFF2-40B4-BE49-F238E27FC236}">
                      <a16:creationId xmlns:a16="http://schemas.microsoft.com/office/drawing/2014/main" id="{4BCFF3DB-23A8-1ED9-6CBB-860F8818C5F6}"/>
                    </a:ext>
                  </a:extLst>
                </p:cNvPr>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a:extLst>
                    <a:ext uri="{FF2B5EF4-FFF2-40B4-BE49-F238E27FC236}">
                      <a16:creationId xmlns:a16="http://schemas.microsoft.com/office/drawing/2014/main" id="{7BB19C18-A1C5-918A-A16F-81DF7049563D}"/>
                    </a:ext>
                  </a:extLst>
                </p:cNvPr>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a:extLst>
                    <a:ext uri="{FF2B5EF4-FFF2-40B4-BE49-F238E27FC236}">
                      <a16:creationId xmlns:a16="http://schemas.microsoft.com/office/drawing/2014/main" id="{04550F32-E608-11AC-EA73-41359DFD2984}"/>
                    </a:ext>
                  </a:extLst>
                </p:cNvPr>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a:extLst>
                    <a:ext uri="{FF2B5EF4-FFF2-40B4-BE49-F238E27FC236}">
                      <a16:creationId xmlns:a16="http://schemas.microsoft.com/office/drawing/2014/main" id="{FA9DED3E-D21F-AD8C-4CC6-2ED661F49D1D}"/>
                    </a:ext>
                  </a:extLst>
                </p:cNvPr>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a:extLst>
                    <a:ext uri="{FF2B5EF4-FFF2-40B4-BE49-F238E27FC236}">
                      <a16:creationId xmlns:a16="http://schemas.microsoft.com/office/drawing/2014/main" id="{8869E925-16DE-A1EA-4B1B-72C8DD135FD6}"/>
                    </a:ext>
                  </a:extLst>
                </p:cNvPr>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a:extLst>
                    <a:ext uri="{FF2B5EF4-FFF2-40B4-BE49-F238E27FC236}">
                      <a16:creationId xmlns:a16="http://schemas.microsoft.com/office/drawing/2014/main" id="{33B75983-E09B-DC10-1CB5-F2F5CA201CA1}"/>
                    </a:ext>
                  </a:extLst>
                </p:cNvPr>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a:extLst>
                    <a:ext uri="{FF2B5EF4-FFF2-40B4-BE49-F238E27FC236}">
                      <a16:creationId xmlns:a16="http://schemas.microsoft.com/office/drawing/2014/main" id="{90EE1968-9C8D-CEF8-B56B-FF09B69F0284}"/>
                    </a:ext>
                  </a:extLst>
                </p:cNvPr>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a:extLst>
                    <a:ext uri="{FF2B5EF4-FFF2-40B4-BE49-F238E27FC236}">
                      <a16:creationId xmlns:a16="http://schemas.microsoft.com/office/drawing/2014/main" id="{C201F309-50BA-4FA5-4D87-2587683B1299}"/>
                    </a:ext>
                  </a:extLst>
                </p:cNvPr>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a:extLst>
                    <a:ext uri="{FF2B5EF4-FFF2-40B4-BE49-F238E27FC236}">
                      <a16:creationId xmlns:a16="http://schemas.microsoft.com/office/drawing/2014/main" id="{8EC88DB7-A406-52A4-5DE9-0529B5F76174}"/>
                    </a:ext>
                  </a:extLst>
                </p:cNvPr>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a:extLst>
                    <a:ext uri="{FF2B5EF4-FFF2-40B4-BE49-F238E27FC236}">
                      <a16:creationId xmlns:a16="http://schemas.microsoft.com/office/drawing/2014/main" id="{2279082F-1944-FEF8-A574-926D2D7501D2}"/>
                    </a:ext>
                  </a:extLst>
                </p:cNvPr>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a:extLst>
                    <a:ext uri="{FF2B5EF4-FFF2-40B4-BE49-F238E27FC236}">
                      <a16:creationId xmlns:a16="http://schemas.microsoft.com/office/drawing/2014/main" id="{64544E09-1FA6-3155-3B86-4FBA63493AC0}"/>
                    </a:ext>
                  </a:extLst>
                </p:cNvPr>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a:extLst>
                    <a:ext uri="{FF2B5EF4-FFF2-40B4-BE49-F238E27FC236}">
                      <a16:creationId xmlns:a16="http://schemas.microsoft.com/office/drawing/2014/main" id="{DD66A2E1-351A-0156-8978-7C99EEB7520F}"/>
                    </a:ext>
                  </a:extLst>
                </p:cNvPr>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a:extLst>
                    <a:ext uri="{FF2B5EF4-FFF2-40B4-BE49-F238E27FC236}">
                      <a16:creationId xmlns:a16="http://schemas.microsoft.com/office/drawing/2014/main" id="{C6992E54-A855-D6BE-96A3-1AB837C04270}"/>
                    </a:ext>
                  </a:extLst>
                </p:cNvPr>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a:extLst>
                    <a:ext uri="{FF2B5EF4-FFF2-40B4-BE49-F238E27FC236}">
                      <a16:creationId xmlns:a16="http://schemas.microsoft.com/office/drawing/2014/main" id="{1840B10A-31EF-AD5C-061F-5741B98A0BF2}"/>
                    </a:ext>
                  </a:extLst>
                </p:cNvPr>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a:extLst>
                    <a:ext uri="{FF2B5EF4-FFF2-40B4-BE49-F238E27FC236}">
                      <a16:creationId xmlns:a16="http://schemas.microsoft.com/office/drawing/2014/main" id="{09DE36A9-31B4-F796-B766-746828667E0B}"/>
                    </a:ext>
                  </a:extLst>
                </p:cNvPr>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a:extLst>
                    <a:ext uri="{FF2B5EF4-FFF2-40B4-BE49-F238E27FC236}">
                      <a16:creationId xmlns:a16="http://schemas.microsoft.com/office/drawing/2014/main" id="{C9D0E838-3CE1-2555-E925-249377C0FA96}"/>
                    </a:ext>
                  </a:extLst>
                </p:cNvPr>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a:extLst>
                    <a:ext uri="{FF2B5EF4-FFF2-40B4-BE49-F238E27FC236}">
                      <a16:creationId xmlns:a16="http://schemas.microsoft.com/office/drawing/2014/main" id="{EF9BBF73-18CA-2FD5-0EBA-BACB0D9AE2BD}"/>
                    </a:ext>
                  </a:extLst>
                </p:cNvPr>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a:extLst>
                    <a:ext uri="{FF2B5EF4-FFF2-40B4-BE49-F238E27FC236}">
                      <a16:creationId xmlns:a16="http://schemas.microsoft.com/office/drawing/2014/main" id="{0B5E24E0-B2F3-E58F-C71F-107F9449E049}"/>
                    </a:ext>
                  </a:extLst>
                </p:cNvPr>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a:extLst>
                    <a:ext uri="{FF2B5EF4-FFF2-40B4-BE49-F238E27FC236}">
                      <a16:creationId xmlns:a16="http://schemas.microsoft.com/office/drawing/2014/main" id="{F766BAAB-53BF-9165-4D31-B0339D49A719}"/>
                    </a:ext>
                  </a:extLst>
                </p:cNvPr>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a:extLst>
                    <a:ext uri="{FF2B5EF4-FFF2-40B4-BE49-F238E27FC236}">
                      <a16:creationId xmlns:a16="http://schemas.microsoft.com/office/drawing/2014/main" id="{651E963F-5F42-426D-4EB4-466FC86E1038}"/>
                    </a:ext>
                  </a:extLst>
                </p:cNvPr>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9">
                  <a:extLst>
                    <a:ext uri="{FF2B5EF4-FFF2-40B4-BE49-F238E27FC236}">
                      <a16:creationId xmlns:a16="http://schemas.microsoft.com/office/drawing/2014/main" id="{89A2E387-DCE6-7247-5D9B-4D3C31EDDFA2}"/>
                    </a:ext>
                  </a:extLst>
                </p:cNvPr>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9">
                  <a:extLst>
                    <a:ext uri="{FF2B5EF4-FFF2-40B4-BE49-F238E27FC236}">
                      <a16:creationId xmlns:a16="http://schemas.microsoft.com/office/drawing/2014/main" id="{2A1E1A26-2B11-7691-8B8E-4B7CFA4F848B}"/>
                    </a:ext>
                  </a:extLst>
                </p:cNvPr>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9">
                  <a:extLst>
                    <a:ext uri="{FF2B5EF4-FFF2-40B4-BE49-F238E27FC236}">
                      <a16:creationId xmlns:a16="http://schemas.microsoft.com/office/drawing/2014/main" id="{F7BFDEA4-E983-1048-4091-01555A342CF6}"/>
                    </a:ext>
                  </a:extLst>
                </p:cNvPr>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9">
                  <a:extLst>
                    <a:ext uri="{FF2B5EF4-FFF2-40B4-BE49-F238E27FC236}">
                      <a16:creationId xmlns:a16="http://schemas.microsoft.com/office/drawing/2014/main" id="{E2F5E0C4-3ED1-5767-77A2-9CAD99F9A0D5}"/>
                    </a:ext>
                  </a:extLst>
                </p:cNvPr>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9">
                  <a:extLst>
                    <a:ext uri="{FF2B5EF4-FFF2-40B4-BE49-F238E27FC236}">
                      <a16:creationId xmlns:a16="http://schemas.microsoft.com/office/drawing/2014/main" id="{7392CC50-46ED-3280-FB0D-D338C19F52A2}"/>
                    </a:ext>
                  </a:extLst>
                </p:cNvPr>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3" name="Google Shape;1463;p49">
              <a:extLst>
                <a:ext uri="{FF2B5EF4-FFF2-40B4-BE49-F238E27FC236}">
                  <a16:creationId xmlns:a16="http://schemas.microsoft.com/office/drawing/2014/main" id="{CC7F7FC1-A6ED-4AD2-CE66-8713E398A43E}"/>
                </a:ext>
              </a:extLst>
            </p:cNvPr>
            <p:cNvGrpSpPr/>
            <p:nvPr/>
          </p:nvGrpSpPr>
          <p:grpSpPr>
            <a:xfrm flipH="1">
              <a:off x="6054557" y="1846835"/>
              <a:ext cx="2376276" cy="2757284"/>
              <a:chOff x="-3325432" y="1335182"/>
              <a:chExt cx="2855071" cy="3312848"/>
            </a:xfrm>
          </p:grpSpPr>
          <p:sp>
            <p:nvSpPr>
              <p:cNvPr id="1464" name="Google Shape;1464;p49">
                <a:extLst>
                  <a:ext uri="{FF2B5EF4-FFF2-40B4-BE49-F238E27FC236}">
                    <a16:creationId xmlns:a16="http://schemas.microsoft.com/office/drawing/2014/main" id="{8D4605F7-897E-A599-E798-7FD5AB3B4C39}"/>
                  </a:ext>
                </a:extLst>
              </p:cNvPr>
              <p:cNvSpPr/>
              <p:nvPr/>
            </p:nvSpPr>
            <p:spPr>
              <a:xfrm>
                <a:off x="-1851695" y="4281780"/>
                <a:ext cx="780055" cy="366250"/>
              </a:xfrm>
              <a:custGeom>
                <a:avLst/>
                <a:gdLst/>
                <a:ahLst/>
                <a:cxnLst/>
                <a:rect l="l" t="t" r="r" b="b"/>
                <a:pathLst>
                  <a:path w="4315" h="2026" extrusionOk="0">
                    <a:moveTo>
                      <a:pt x="1" y="1"/>
                    </a:moveTo>
                    <a:lnTo>
                      <a:pt x="217" y="2026"/>
                    </a:lnTo>
                    <a:lnTo>
                      <a:pt x="4315" y="2026"/>
                    </a:lnTo>
                    <a:cubicBezTo>
                      <a:pt x="4315" y="1740"/>
                      <a:pt x="4140" y="1497"/>
                      <a:pt x="3897" y="1365"/>
                    </a:cubicBezTo>
                    <a:cubicBezTo>
                      <a:pt x="3654" y="1212"/>
                      <a:pt x="3368" y="1169"/>
                      <a:pt x="3104" y="1101"/>
                    </a:cubicBezTo>
                    <a:cubicBezTo>
                      <a:pt x="2840" y="1058"/>
                      <a:pt x="2554" y="968"/>
                      <a:pt x="2332" y="815"/>
                    </a:cubicBezTo>
                    <a:cubicBezTo>
                      <a:pt x="2089" y="620"/>
                      <a:pt x="1957" y="334"/>
                      <a:pt x="1957" y="22"/>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9">
                <a:extLst>
                  <a:ext uri="{FF2B5EF4-FFF2-40B4-BE49-F238E27FC236}">
                    <a16:creationId xmlns:a16="http://schemas.microsoft.com/office/drawing/2014/main" id="{75F4A4F4-B4E1-F043-5D9C-4827383539B4}"/>
                  </a:ext>
                </a:extLst>
              </p:cNvPr>
              <p:cNvSpPr/>
              <p:nvPr/>
            </p:nvSpPr>
            <p:spPr>
              <a:xfrm>
                <a:off x="-1330861" y="3999034"/>
                <a:ext cx="860501" cy="457903"/>
              </a:xfrm>
              <a:custGeom>
                <a:avLst/>
                <a:gdLst/>
                <a:ahLst/>
                <a:cxnLst/>
                <a:rect l="l" t="t" r="r" b="b"/>
                <a:pathLst>
                  <a:path w="4760" h="2533" extrusionOk="0">
                    <a:moveTo>
                      <a:pt x="1788" y="0"/>
                    </a:moveTo>
                    <a:lnTo>
                      <a:pt x="1" y="793"/>
                    </a:lnTo>
                    <a:lnTo>
                      <a:pt x="1058" y="2532"/>
                    </a:lnTo>
                    <a:lnTo>
                      <a:pt x="4759" y="814"/>
                    </a:lnTo>
                    <a:cubicBezTo>
                      <a:pt x="4654" y="576"/>
                      <a:pt x="4389" y="418"/>
                      <a:pt x="4098" y="397"/>
                    </a:cubicBezTo>
                    <a:cubicBezTo>
                      <a:pt x="4050" y="389"/>
                      <a:pt x="4001" y="385"/>
                      <a:pt x="3952" y="385"/>
                    </a:cubicBezTo>
                    <a:cubicBezTo>
                      <a:pt x="3730" y="385"/>
                      <a:pt x="3500" y="452"/>
                      <a:pt x="3284" y="486"/>
                    </a:cubicBezTo>
                    <a:cubicBezTo>
                      <a:pt x="3098" y="531"/>
                      <a:pt x="2901" y="578"/>
                      <a:pt x="2709" y="578"/>
                    </a:cubicBezTo>
                    <a:cubicBezTo>
                      <a:pt x="2628" y="578"/>
                      <a:pt x="2548" y="570"/>
                      <a:pt x="2470" y="550"/>
                    </a:cubicBezTo>
                    <a:cubicBezTo>
                      <a:pt x="2163" y="486"/>
                      <a:pt x="1920" y="264"/>
                      <a:pt x="1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9">
                <a:extLst>
                  <a:ext uri="{FF2B5EF4-FFF2-40B4-BE49-F238E27FC236}">
                    <a16:creationId xmlns:a16="http://schemas.microsoft.com/office/drawing/2014/main" id="{B64B0B99-2218-7CCF-FE53-CF4A360923FE}"/>
                  </a:ext>
                </a:extLst>
              </p:cNvPr>
              <p:cNvSpPr/>
              <p:nvPr/>
            </p:nvSpPr>
            <p:spPr>
              <a:xfrm>
                <a:off x="-2764465" y="1689699"/>
                <a:ext cx="354685" cy="561306"/>
              </a:xfrm>
              <a:custGeom>
                <a:avLst/>
                <a:gdLst/>
                <a:ahLst/>
                <a:cxnLst/>
                <a:rect l="l" t="t" r="r" b="b"/>
                <a:pathLst>
                  <a:path w="1962" h="3105" extrusionOk="0">
                    <a:moveTo>
                      <a:pt x="640" y="1"/>
                    </a:moveTo>
                    <a:lnTo>
                      <a:pt x="1" y="2422"/>
                    </a:lnTo>
                    <a:lnTo>
                      <a:pt x="1105" y="3104"/>
                    </a:lnTo>
                    <a:lnTo>
                      <a:pt x="1962" y="2575"/>
                    </a:lnTo>
                    <a:lnTo>
                      <a:pt x="1788" y="2047"/>
                    </a:lnTo>
                    <a:lnTo>
                      <a:pt x="1830" y="1650"/>
                    </a:lnTo>
                    <a:lnTo>
                      <a:pt x="1899" y="968"/>
                    </a:lnTo>
                    <a:lnTo>
                      <a:pt x="1454" y="635"/>
                    </a:lnTo>
                    <a:lnTo>
                      <a:pt x="640" y="1"/>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9">
                <a:extLst>
                  <a:ext uri="{FF2B5EF4-FFF2-40B4-BE49-F238E27FC236}">
                    <a16:creationId xmlns:a16="http://schemas.microsoft.com/office/drawing/2014/main" id="{083C77D5-C2A9-8C97-6494-1FBD398DEF80}"/>
                  </a:ext>
                </a:extLst>
              </p:cNvPr>
              <p:cNvSpPr/>
              <p:nvPr/>
            </p:nvSpPr>
            <p:spPr>
              <a:xfrm>
                <a:off x="-2564700" y="1804497"/>
                <a:ext cx="143537" cy="183667"/>
              </a:xfrm>
              <a:custGeom>
                <a:avLst/>
                <a:gdLst/>
                <a:ahLst/>
                <a:cxnLst/>
                <a:rect l="l" t="t" r="r" b="b"/>
                <a:pathLst>
                  <a:path w="794" h="1016" extrusionOk="0">
                    <a:moveTo>
                      <a:pt x="349" y="0"/>
                    </a:moveTo>
                    <a:cubicBezTo>
                      <a:pt x="244" y="48"/>
                      <a:pt x="133" y="111"/>
                      <a:pt x="0" y="159"/>
                    </a:cubicBezTo>
                    <a:cubicBezTo>
                      <a:pt x="112" y="529"/>
                      <a:pt x="376" y="841"/>
                      <a:pt x="725" y="1015"/>
                    </a:cubicBezTo>
                    <a:lnTo>
                      <a:pt x="794" y="333"/>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9">
                <a:extLst>
                  <a:ext uri="{FF2B5EF4-FFF2-40B4-BE49-F238E27FC236}">
                    <a16:creationId xmlns:a16="http://schemas.microsoft.com/office/drawing/2014/main" id="{41E1495C-7020-5547-4BD9-F389208AB607}"/>
                  </a:ext>
                </a:extLst>
              </p:cNvPr>
              <p:cNvSpPr/>
              <p:nvPr/>
            </p:nvSpPr>
            <p:spPr>
              <a:xfrm>
                <a:off x="-2664130" y="1338617"/>
                <a:ext cx="425550" cy="574684"/>
              </a:xfrm>
              <a:custGeom>
                <a:avLst/>
                <a:gdLst/>
                <a:ahLst/>
                <a:cxnLst/>
                <a:rect l="l" t="t" r="r" b="b"/>
                <a:pathLst>
                  <a:path w="2354" h="3179" extrusionOk="0">
                    <a:moveTo>
                      <a:pt x="1302" y="0"/>
                    </a:moveTo>
                    <a:cubicBezTo>
                      <a:pt x="888" y="0"/>
                      <a:pt x="602" y="148"/>
                      <a:pt x="418" y="357"/>
                    </a:cubicBezTo>
                    <a:cubicBezTo>
                      <a:pt x="154" y="621"/>
                      <a:pt x="43" y="991"/>
                      <a:pt x="22" y="1192"/>
                    </a:cubicBezTo>
                    <a:cubicBezTo>
                      <a:pt x="1" y="1234"/>
                      <a:pt x="1" y="1255"/>
                      <a:pt x="1" y="1282"/>
                    </a:cubicBezTo>
                    <a:lnTo>
                      <a:pt x="1" y="1324"/>
                    </a:lnTo>
                    <a:lnTo>
                      <a:pt x="1" y="1345"/>
                    </a:lnTo>
                    <a:lnTo>
                      <a:pt x="22" y="1414"/>
                    </a:lnTo>
                    <a:lnTo>
                      <a:pt x="43" y="1520"/>
                    </a:lnTo>
                    <a:lnTo>
                      <a:pt x="418" y="2778"/>
                    </a:lnTo>
                    <a:cubicBezTo>
                      <a:pt x="418" y="2778"/>
                      <a:pt x="745" y="3178"/>
                      <a:pt x="1214" y="3178"/>
                    </a:cubicBezTo>
                    <a:cubicBezTo>
                      <a:pt x="1387" y="3178"/>
                      <a:pt x="1580" y="3124"/>
                      <a:pt x="1782" y="2974"/>
                    </a:cubicBezTo>
                    <a:cubicBezTo>
                      <a:pt x="2179" y="2688"/>
                      <a:pt x="2353" y="1895"/>
                      <a:pt x="2290" y="1192"/>
                    </a:cubicBezTo>
                    <a:cubicBezTo>
                      <a:pt x="2269" y="1123"/>
                      <a:pt x="2248" y="1039"/>
                      <a:pt x="2248" y="970"/>
                    </a:cubicBezTo>
                    <a:cubicBezTo>
                      <a:pt x="2221" y="885"/>
                      <a:pt x="2200" y="817"/>
                      <a:pt x="2179" y="753"/>
                    </a:cubicBezTo>
                    <a:cubicBezTo>
                      <a:pt x="2179" y="727"/>
                      <a:pt x="2158" y="706"/>
                      <a:pt x="2158" y="706"/>
                    </a:cubicBezTo>
                    <a:cubicBezTo>
                      <a:pt x="2068" y="462"/>
                      <a:pt x="1936" y="267"/>
                      <a:pt x="1761" y="135"/>
                    </a:cubicBezTo>
                    <a:cubicBezTo>
                      <a:pt x="1650" y="66"/>
                      <a:pt x="1539" y="24"/>
                      <a:pt x="1386" y="2"/>
                    </a:cubicBezTo>
                    <a:cubicBezTo>
                      <a:pt x="1357" y="1"/>
                      <a:pt x="1330" y="0"/>
                      <a:pt x="1302"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9">
                <a:extLst>
                  <a:ext uri="{FF2B5EF4-FFF2-40B4-BE49-F238E27FC236}">
                    <a16:creationId xmlns:a16="http://schemas.microsoft.com/office/drawing/2014/main" id="{0593328E-616A-C1A0-1F21-5E1E802B5594}"/>
                  </a:ext>
                </a:extLst>
              </p:cNvPr>
              <p:cNvSpPr/>
              <p:nvPr/>
            </p:nvSpPr>
            <p:spPr>
              <a:xfrm>
                <a:off x="-2664130" y="1335182"/>
                <a:ext cx="410184" cy="246758"/>
              </a:xfrm>
              <a:custGeom>
                <a:avLst/>
                <a:gdLst/>
                <a:ahLst/>
                <a:cxnLst/>
                <a:rect l="l" t="t" r="r" b="b"/>
                <a:pathLst>
                  <a:path w="2269" h="1365" extrusionOk="0">
                    <a:moveTo>
                      <a:pt x="1386" y="0"/>
                    </a:moveTo>
                    <a:cubicBezTo>
                      <a:pt x="926" y="0"/>
                      <a:pt x="614" y="154"/>
                      <a:pt x="418" y="376"/>
                    </a:cubicBezTo>
                    <a:cubicBezTo>
                      <a:pt x="154" y="640"/>
                      <a:pt x="43" y="1010"/>
                      <a:pt x="22" y="1211"/>
                    </a:cubicBezTo>
                    <a:cubicBezTo>
                      <a:pt x="1" y="1253"/>
                      <a:pt x="1" y="1274"/>
                      <a:pt x="1" y="1301"/>
                    </a:cubicBezTo>
                    <a:lnTo>
                      <a:pt x="1" y="1343"/>
                    </a:lnTo>
                    <a:lnTo>
                      <a:pt x="1" y="1364"/>
                    </a:lnTo>
                    <a:cubicBezTo>
                      <a:pt x="265" y="1301"/>
                      <a:pt x="482" y="1079"/>
                      <a:pt x="593" y="814"/>
                    </a:cubicBezTo>
                    <a:cubicBezTo>
                      <a:pt x="866" y="895"/>
                      <a:pt x="1138" y="951"/>
                      <a:pt x="1411" y="951"/>
                    </a:cubicBezTo>
                    <a:cubicBezTo>
                      <a:pt x="1514" y="951"/>
                      <a:pt x="1616" y="943"/>
                      <a:pt x="1719" y="925"/>
                    </a:cubicBezTo>
                    <a:cubicBezTo>
                      <a:pt x="1893" y="878"/>
                      <a:pt x="2047" y="836"/>
                      <a:pt x="2158" y="725"/>
                    </a:cubicBezTo>
                    <a:cubicBezTo>
                      <a:pt x="2179" y="682"/>
                      <a:pt x="2200" y="661"/>
                      <a:pt x="2221" y="640"/>
                    </a:cubicBezTo>
                    <a:cubicBezTo>
                      <a:pt x="2269" y="529"/>
                      <a:pt x="2269" y="376"/>
                      <a:pt x="2179" y="286"/>
                    </a:cubicBezTo>
                    <a:cubicBezTo>
                      <a:pt x="2115" y="175"/>
                      <a:pt x="1804" y="0"/>
                      <a:pt x="1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9">
                <a:extLst>
                  <a:ext uri="{FF2B5EF4-FFF2-40B4-BE49-F238E27FC236}">
                    <a16:creationId xmlns:a16="http://schemas.microsoft.com/office/drawing/2014/main" id="{BFDE170B-A980-D74D-48A5-79942A3E583B}"/>
                  </a:ext>
                </a:extLst>
              </p:cNvPr>
              <p:cNvSpPr/>
              <p:nvPr/>
            </p:nvSpPr>
            <p:spPr>
              <a:xfrm>
                <a:off x="-2345773" y="1362842"/>
                <a:ext cx="95631" cy="191260"/>
              </a:xfrm>
              <a:custGeom>
                <a:avLst/>
                <a:gdLst/>
                <a:ahLst/>
                <a:cxnLst/>
                <a:rect l="l" t="t" r="r" b="b"/>
                <a:pathLst>
                  <a:path w="529" h="1058" extrusionOk="0">
                    <a:moveTo>
                      <a:pt x="0" y="1"/>
                    </a:moveTo>
                    <a:lnTo>
                      <a:pt x="0" y="1"/>
                    </a:lnTo>
                    <a:cubicBezTo>
                      <a:pt x="111" y="397"/>
                      <a:pt x="286" y="751"/>
                      <a:pt x="529" y="1058"/>
                    </a:cubicBezTo>
                    <a:cubicBezTo>
                      <a:pt x="508" y="989"/>
                      <a:pt x="487" y="905"/>
                      <a:pt x="487" y="836"/>
                    </a:cubicBezTo>
                    <a:cubicBezTo>
                      <a:pt x="460" y="751"/>
                      <a:pt x="439" y="683"/>
                      <a:pt x="418" y="619"/>
                    </a:cubicBezTo>
                    <a:cubicBezTo>
                      <a:pt x="418" y="593"/>
                      <a:pt x="397" y="572"/>
                      <a:pt x="397" y="572"/>
                    </a:cubicBezTo>
                    <a:cubicBezTo>
                      <a:pt x="307" y="328"/>
                      <a:pt x="175" y="1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9">
                <a:extLst>
                  <a:ext uri="{FF2B5EF4-FFF2-40B4-BE49-F238E27FC236}">
                    <a16:creationId xmlns:a16="http://schemas.microsoft.com/office/drawing/2014/main" id="{9D76983E-ED25-0A83-E142-6B4ED90CADF8}"/>
                  </a:ext>
                </a:extLst>
              </p:cNvPr>
              <p:cNvSpPr/>
              <p:nvPr/>
            </p:nvSpPr>
            <p:spPr>
              <a:xfrm>
                <a:off x="-2731924" y="1550134"/>
                <a:ext cx="123471" cy="168844"/>
              </a:xfrm>
              <a:custGeom>
                <a:avLst/>
                <a:gdLst/>
                <a:ahLst/>
                <a:cxnLst/>
                <a:rect l="l" t="t" r="r" b="b"/>
                <a:pathLst>
                  <a:path w="683" h="934" extrusionOk="0">
                    <a:moveTo>
                      <a:pt x="460" y="1"/>
                    </a:moveTo>
                    <a:cubicBezTo>
                      <a:pt x="349" y="1"/>
                      <a:pt x="265" y="43"/>
                      <a:pt x="196" y="112"/>
                    </a:cubicBezTo>
                    <a:cubicBezTo>
                      <a:pt x="43" y="265"/>
                      <a:pt x="0" y="530"/>
                      <a:pt x="111" y="704"/>
                    </a:cubicBezTo>
                    <a:cubicBezTo>
                      <a:pt x="192" y="837"/>
                      <a:pt x="366" y="934"/>
                      <a:pt x="533" y="934"/>
                    </a:cubicBezTo>
                    <a:cubicBezTo>
                      <a:pt x="584" y="934"/>
                      <a:pt x="635" y="925"/>
                      <a:pt x="682" y="905"/>
                    </a:cubicBezTo>
                    <a:lnTo>
                      <a:pt x="682" y="154"/>
                    </a:lnTo>
                    <a:cubicBezTo>
                      <a:pt x="640" y="64"/>
                      <a:pt x="550" y="1"/>
                      <a:pt x="46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9">
                <a:extLst>
                  <a:ext uri="{FF2B5EF4-FFF2-40B4-BE49-F238E27FC236}">
                    <a16:creationId xmlns:a16="http://schemas.microsoft.com/office/drawing/2014/main" id="{8665596B-C491-D63E-87F5-28595EE3F955}"/>
                  </a:ext>
                </a:extLst>
              </p:cNvPr>
              <p:cNvSpPr/>
              <p:nvPr/>
            </p:nvSpPr>
            <p:spPr>
              <a:xfrm>
                <a:off x="-3237572" y="3469518"/>
                <a:ext cx="1298163" cy="1178472"/>
              </a:xfrm>
              <a:custGeom>
                <a:avLst/>
                <a:gdLst/>
                <a:ahLst/>
                <a:cxnLst/>
                <a:rect l="l" t="t" r="r" b="b"/>
                <a:pathLst>
                  <a:path w="7181" h="6519" extrusionOk="0">
                    <a:moveTo>
                      <a:pt x="0" y="0"/>
                    </a:moveTo>
                    <a:lnTo>
                      <a:pt x="0" y="6519"/>
                    </a:lnTo>
                    <a:lnTo>
                      <a:pt x="7180" y="6519"/>
                    </a:lnTo>
                    <a:lnTo>
                      <a:pt x="7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9">
                <a:extLst>
                  <a:ext uri="{FF2B5EF4-FFF2-40B4-BE49-F238E27FC236}">
                    <a16:creationId xmlns:a16="http://schemas.microsoft.com/office/drawing/2014/main" id="{357EF544-873A-42E4-5552-B706DD3FC72A}"/>
                  </a:ext>
                </a:extLst>
              </p:cNvPr>
              <p:cNvSpPr/>
              <p:nvPr/>
            </p:nvSpPr>
            <p:spPr>
              <a:xfrm>
                <a:off x="-2903125" y="2024331"/>
                <a:ext cx="1270504" cy="979801"/>
              </a:xfrm>
              <a:custGeom>
                <a:avLst/>
                <a:gdLst/>
                <a:ahLst/>
                <a:cxnLst/>
                <a:rect l="l" t="t" r="r" b="b"/>
                <a:pathLst>
                  <a:path w="7028" h="5420" extrusionOk="0">
                    <a:moveTo>
                      <a:pt x="926" y="0"/>
                    </a:moveTo>
                    <a:lnTo>
                      <a:pt x="1" y="5419"/>
                    </a:lnTo>
                    <a:lnTo>
                      <a:pt x="7027" y="5419"/>
                    </a:lnTo>
                    <a:lnTo>
                      <a:pt x="7027" y="2950"/>
                    </a:lnTo>
                    <a:lnTo>
                      <a:pt x="4913" y="2443"/>
                    </a:lnTo>
                    <a:cubicBezTo>
                      <a:pt x="4913" y="2443"/>
                      <a:pt x="4252" y="767"/>
                      <a:pt x="3987" y="529"/>
                    </a:cubicBezTo>
                    <a:cubicBezTo>
                      <a:pt x="3723" y="286"/>
                      <a:pt x="2555" y="196"/>
                      <a:pt x="2555" y="196"/>
                    </a:cubicBezTo>
                    <a:cubicBezTo>
                      <a:pt x="2370" y="437"/>
                      <a:pt x="2157" y="522"/>
                      <a:pt x="1946" y="522"/>
                    </a:cubicBezTo>
                    <a:cubicBezTo>
                      <a:pt x="1427" y="522"/>
                      <a:pt x="926"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9">
                <a:extLst>
                  <a:ext uri="{FF2B5EF4-FFF2-40B4-BE49-F238E27FC236}">
                    <a16:creationId xmlns:a16="http://schemas.microsoft.com/office/drawing/2014/main" id="{138840DB-CAA8-1632-3CF4-FE441408DC7F}"/>
                  </a:ext>
                </a:extLst>
              </p:cNvPr>
              <p:cNvSpPr/>
              <p:nvPr/>
            </p:nvSpPr>
            <p:spPr>
              <a:xfrm>
                <a:off x="-2433814" y="2907280"/>
                <a:ext cx="1529378" cy="1299230"/>
              </a:xfrm>
              <a:custGeom>
                <a:avLst/>
                <a:gdLst/>
                <a:ahLst/>
                <a:cxnLst/>
                <a:rect l="l" t="t" r="r" b="b"/>
                <a:pathLst>
                  <a:path w="8460" h="7187" extrusionOk="0">
                    <a:moveTo>
                      <a:pt x="3608" y="0"/>
                    </a:moveTo>
                    <a:cubicBezTo>
                      <a:pt x="2136" y="0"/>
                      <a:pt x="1" y="731"/>
                      <a:pt x="1" y="731"/>
                    </a:cubicBezTo>
                    <a:lnTo>
                      <a:pt x="4252" y="3945"/>
                    </a:lnTo>
                    <a:lnTo>
                      <a:pt x="6324" y="7186"/>
                    </a:lnTo>
                    <a:lnTo>
                      <a:pt x="8460" y="5796"/>
                    </a:lnTo>
                    <a:cubicBezTo>
                      <a:pt x="8460" y="5796"/>
                      <a:pt x="5838" y="842"/>
                      <a:pt x="4585" y="181"/>
                    </a:cubicBezTo>
                    <a:cubicBezTo>
                      <a:pt x="4340" y="52"/>
                      <a:pt x="3997" y="0"/>
                      <a:pt x="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9">
                <a:extLst>
                  <a:ext uri="{FF2B5EF4-FFF2-40B4-BE49-F238E27FC236}">
                    <a16:creationId xmlns:a16="http://schemas.microsoft.com/office/drawing/2014/main" id="{B4E3A3F0-154F-CC12-1011-E3ABD48F93A7}"/>
                  </a:ext>
                </a:extLst>
              </p:cNvPr>
              <p:cNvSpPr/>
              <p:nvPr/>
            </p:nvSpPr>
            <p:spPr>
              <a:xfrm>
                <a:off x="-3038711" y="2772596"/>
                <a:ext cx="1692801" cy="1593532"/>
              </a:xfrm>
              <a:custGeom>
                <a:avLst/>
                <a:gdLst/>
                <a:ahLst/>
                <a:cxnLst/>
                <a:rect l="l" t="t" r="r" b="b"/>
                <a:pathLst>
                  <a:path w="9364" h="8815" extrusionOk="0">
                    <a:moveTo>
                      <a:pt x="418" y="1"/>
                    </a:moveTo>
                    <a:cubicBezTo>
                      <a:pt x="418" y="1"/>
                      <a:pt x="265" y="572"/>
                      <a:pt x="153" y="1280"/>
                    </a:cubicBezTo>
                    <a:cubicBezTo>
                      <a:pt x="132" y="1365"/>
                      <a:pt x="132" y="1455"/>
                      <a:pt x="111" y="1545"/>
                    </a:cubicBezTo>
                    <a:lnTo>
                      <a:pt x="111" y="1608"/>
                    </a:lnTo>
                    <a:cubicBezTo>
                      <a:pt x="0" y="2491"/>
                      <a:pt x="42" y="3480"/>
                      <a:pt x="640" y="3855"/>
                    </a:cubicBezTo>
                    <a:lnTo>
                      <a:pt x="4780" y="3855"/>
                    </a:lnTo>
                    <a:lnTo>
                      <a:pt x="6080" y="8814"/>
                    </a:lnTo>
                    <a:lnTo>
                      <a:pt x="9363" y="8814"/>
                    </a:lnTo>
                    <a:cubicBezTo>
                      <a:pt x="9363" y="8814"/>
                      <a:pt x="8105" y="2443"/>
                      <a:pt x="6720" y="1497"/>
                    </a:cubicBezTo>
                    <a:cubicBezTo>
                      <a:pt x="6144" y="1101"/>
                      <a:pt x="5329" y="968"/>
                      <a:pt x="4605" y="926"/>
                    </a:cubicBezTo>
                    <a:cubicBezTo>
                      <a:pt x="4341" y="926"/>
                      <a:pt x="3305" y="968"/>
                      <a:pt x="3104" y="989"/>
                    </a:cubicBezTo>
                    <a:lnTo>
                      <a:pt x="3061" y="989"/>
                    </a:lnTo>
                    <a:lnTo>
                      <a:pt x="2839" y="905"/>
                    </a:lnTo>
                    <a:lnTo>
                      <a:pt x="4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9">
                <a:extLst>
                  <a:ext uri="{FF2B5EF4-FFF2-40B4-BE49-F238E27FC236}">
                    <a16:creationId xmlns:a16="http://schemas.microsoft.com/office/drawing/2014/main" id="{4553DDAC-D8F3-4EE0-A5B1-28DB49FE9D6D}"/>
                  </a:ext>
                </a:extLst>
              </p:cNvPr>
              <p:cNvSpPr/>
              <p:nvPr/>
            </p:nvSpPr>
            <p:spPr>
              <a:xfrm>
                <a:off x="-2457677" y="2860637"/>
                <a:ext cx="781140" cy="90930"/>
              </a:xfrm>
              <a:custGeom>
                <a:avLst/>
                <a:gdLst/>
                <a:ahLst/>
                <a:cxnLst/>
                <a:rect l="l" t="t" r="r" b="b"/>
                <a:pathLst>
                  <a:path w="4321" h="503" extrusionOk="0">
                    <a:moveTo>
                      <a:pt x="1" y="0"/>
                    </a:moveTo>
                    <a:lnTo>
                      <a:pt x="1" y="502"/>
                    </a:lnTo>
                    <a:lnTo>
                      <a:pt x="4320" y="502"/>
                    </a:lnTo>
                    <a:lnTo>
                      <a:pt x="4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9">
                <a:extLst>
                  <a:ext uri="{FF2B5EF4-FFF2-40B4-BE49-F238E27FC236}">
                    <a16:creationId xmlns:a16="http://schemas.microsoft.com/office/drawing/2014/main" id="{2C00B1E4-BC00-6B75-55E7-CBE07219C97B}"/>
                  </a:ext>
                </a:extLst>
              </p:cNvPr>
              <p:cNvSpPr/>
              <p:nvPr/>
            </p:nvSpPr>
            <p:spPr>
              <a:xfrm>
                <a:off x="-2134619" y="2425671"/>
                <a:ext cx="823984" cy="525874"/>
              </a:xfrm>
              <a:custGeom>
                <a:avLst/>
                <a:gdLst/>
                <a:ahLst/>
                <a:cxnLst/>
                <a:rect l="l" t="t" r="r" b="b"/>
                <a:pathLst>
                  <a:path w="4558" h="2909" extrusionOk="0">
                    <a:moveTo>
                      <a:pt x="572" y="1"/>
                    </a:moveTo>
                    <a:lnTo>
                      <a:pt x="1" y="2908"/>
                    </a:lnTo>
                    <a:lnTo>
                      <a:pt x="4008" y="2908"/>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9">
                <a:extLst>
                  <a:ext uri="{FF2B5EF4-FFF2-40B4-BE49-F238E27FC236}">
                    <a16:creationId xmlns:a16="http://schemas.microsoft.com/office/drawing/2014/main" id="{0E72CE17-79D4-9F1D-D323-447C95783FFA}"/>
                  </a:ext>
                </a:extLst>
              </p:cNvPr>
              <p:cNvSpPr/>
              <p:nvPr/>
            </p:nvSpPr>
            <p:spPr>
              <a:xfrm>
                <a:off x="-1779925" y="2633030"/>
                <a:ext cx="114794" cy="115877"/>
              </a:xfrm>
              <a:custGeom>
                <a:avLst/>
                <a:gdLst/>
                <a:ahLst/>
                <a:cxnLst/>
                <a:rect l="l" t="t" r="r" b="b"/>
                <a:pathLst>
                  <a:path w="635" h="641" extrusionOk="0">
                    <a:moveTo>
                      <a:pt x="328" y="1"/>
                    </a:moveTo>
                    <a:cubicBezTo>
                      <a:pt x="153" y="1"/>
                      <a:pt x="0" y="133"/>
                      <a:pt x="0" y="308"/>
                    </a:cubicBezTo>
                    <a:cubicBezTo>
                      <a:pt x="0" y="487"/>
                      <a:pt x="153" y="641"/>
                      <a:pt x="328" y="641"/>
                    </a:cubicBezTo>
                    <a:cubicBezTo>
                      <a:pt x="502" y="641"/>
                      <a:pt x="635" y="487"/>
                      <a:pt x="635" y="308"/>
                    </a:cubicBezTo>
                    <a:cubicBezTo>
                      <a:pt x="635" y="133"/>
                      <a:pt x="502" y="1"/>
                      <a:pt x="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9">
                <a:extLst>
                  <a:ext uri="{FF2B5EF4-FFF2-40B4-BE49-F238E27FC236}">
                    <a16:creationId xmlns:a16="http://schemas.microsoft.com/office/drawing/2014/main" id="{4092B7CC-307C-EF94-0350-16ED3FA97670}"/>
                  </a:ext>
                </a:extLst>
              </p:cNvPr>
              <p:cNvSpPr/>
              <p:nvPr/>
            </p:nvSpPr>
            <p:spPr>
              <a:xfrm>
                <a:off x="-2592360" y="2848163"/>
                <a:ext cx="310757" cy="232115"/>
              </a:xfrm>
              <a:custGeom>
                <a:avLst/>
                <a:gdLst/>
                <a:ahLst/>
                <a:cxnLst/>
                <a:rect l="l" t="t" r="r" b="b"/>
                <a:pathLst>
                  <a:path w="1719" h="1284" extrusionOk="0">
                    <a:moveTo>
                      <a:pt x="418" y="1"/>
                    </a:moveTo>
                    <a:lnTo>
                      <a:pt x="0" y="1100"/>
                    </a:lnTo>
                    <a:cubicBezTo>
                      <a:pt x="0" y="1100"/>
                      <a:pt x="870" y="1284"/>
                      <a:pt x="1225" y="1284"/>
                    </a:cubicBezTo>
                    <a:cubicBezTo>
                      <a:pt x="1295" y="1284"/>
                      <a:pt x="1346" y="1276"/>
                      <a:pt x="1364" y="1259"/>
                    </a:cubicBezTo>
                    <a:cubicBezTo>
                      <a:pt x="1428" y="1190"/>
                      <a:pt x="1385" y="1127"/>
                      <a:pt x="1385" y="1127"/>
                    </a:cubicBezTo>
                    <a:lnTo>
                      <a:pt x="1385" y="1127"/>
                    </a:lnTo>
                    <a:cubicBezTo>
                      <a:pt x="1385" y="1127"/>
                      <a:pt x="1426" y="1140"/>
                      <a:pt x="1469" y="1140"/>
                    </a:cubicBezTo>
                    <a:cubicBezTo>
                      <a:pt x="1504" y="1140"/>
                      <a:pt x="1541" y="1131"/>
                      <a:pt x="1560" y="1100"/>
                    </a:cubicBezTo>
                    <a:cubicBezTo>
                      <a:pt x="1629" y="1058"/>
                      <a:pt x="1586" y="994"/>
                      <a:pt x="1586" y="994"/>
                    </a:cubicBezTo>
                    <a:lnTo>
                      <a:pt x="1586" y="994"/>
                    </a:lnTo>
                    <a:cubicBezTo>
                      <a:pt x="1586" y="994"/>
                      <a:pt x="1594" y="996"/>
                      <a:pt x="1606" y="996"/>
                    </a:cubicBezTo>
                    <a:cubicBezTo>
                      <a:pt x="1637" y="996"/>
                      <a:pt x="1692" y="985"/>
                      <a:pt x="1692" y="905"/>
                    </a:cubicBezTo>
                    <a:cubicBezTo>
                      <a:pt x="1718" y="794"/>
                      <a:pt x="1407" y="571"/>
                      <a:pt x="1079" y="376"/>
                    </a:cubicBezTo>
                    <a:lnTo>
                      <a:pt x="1079" y="376"/>
                    </a:lnTo>
                    <a:cubicBezTo>
                      <a:pt x="1145" y="395"/>
                      <a:pt x="1206" y="405"/>
                      <a:pt x="1260" y="405"/>
                    </a:cubicBezTo>
                    <a:cubicBezTo>
                      <a:pt x="1380" y="405"/>
                      <a:pt x="1461" y="356"/>
                      <a:pt x="1475" y="265"/>
                    </a:cubicBezTo>
                    <a:cubicBezTo>
                      <a:pt x="1496" y="175"/>
                      <a:pt x="1142" y="90"/>
                      <a:pt x="836" y="69"/>
                    </a:cubicBezTo>
                    <a:cubicBezTo>
                      <a:pt x="635" y="69"/>
                      <a:pt x="418" y="1"/>
                      <a:pt x="418"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9">
                <a:extLst>
                  <a:ext uri="{FF2B5EF4-FFF2-40B4-BE49-F238E27FC236}">
                    <a16:creationId xmlns:a16="http://schemas.microsoft.com/office/drawing/2014/main" id="{BC0A889F-31FC-7198-CC5E-D83F82E7CB66}"/>
                  </a:ext>
                </a:extLst>
              </p:cNvPr>
              <p:cNvSpPr/>
              <p:nvPr/>
            </p:nvSpPr>
            <p:spPr>
              <a:xfrm>
                <a:off x="-2393680" y="2980136"/>
                <a:ext cx="92016" cy="47905"/>
              </a:xfrm>
              <a:custGeom>
                <a:avLst/>
                <a:gdLst/>
                <a:ahLst/>
                <a:cxnLst/>
                <a:rect l="l" t="t" r="r" b="b"/>
                <a:pathLst>
                  <a:path w="509" h="265" extrusionOk="0">
                    <a:moveTo>
                      <a:pt x="43" y="0"/>
                    </a:moveTo>
                    <a:lnTo>
                      <a:pt x="1" y="85"/>
                    </a:lnTo>
                    <a:cubicBezTo>
                      <a:pt x="265" y="153"/>
                      <a:pt x="440" y="264"/>
                      <a:pt x="440" y="264"/>
                    </a:cubicBezTo>
                    <a:lnTo>
                      <a:pt x="508" y="217"/>
                    </a:lnTo>
                    <a:cubicBezTo>
                      <a:pt x="508" y="217"/>
                      <a:pt x="329" y="85"/>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9">
                <a:extLst>
                  <a:ext uri="{FF2B5EF4-FFF2-40B4-BE49-F238E27FC236}">
                    <a16:creationId xmlns:a16="http://schemas.microsoft.com/office/drawing/2014/main" id="{5ECA55B1-7875-E901-50B0-D8139C82D486}"/>
                  </a:ext>
                </a:extLst>
              </p:cNvPr>
              <p:cNvSpPr/>
              <p:nvPr/>
            </p:nvSpPr>
            <p:spPr>
              <a:xfrm>
                <a:off x="-2417544" y="3019185"/>
                <a:ext cx="79542" cy="32720"/>
              </a:xfrm>
              <a:custGeom>
                <a:avLst/>
                <a:gdLst/>
                <a:ahLst/>
                <a:cxnLst/>
                <a:rect l="l" t="t" r="r" b="b"/>
                <a:pathLst>
                  <a:path w="440" h="181" extrusionOk="0">
                    <a:moveTo>
                      <a:pt x="43" y="1"/>
                    </a:moveTo>
                    <a:lnTo>
                      <a:pt x="1" y="70"/>
                    </a:lnTo>
                    <a:cubicBezTo>
                      <a:pt x="196" y="112"/>
                      <a:pt x="397" y="181"/>
                      <a:pt x="397" y="181"/>
                    </a:cubicBezTo>
                    <a:lnTo>
                      <a:pt x="440" y="133"/>
                    </a:lnTo>
                    <a:cubicBezTo>
                      <a:pt x="440" y="112"/>
                      <a:pt x="244" y="48"/>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9">
                <a:extLst>
                  <a:ext uri="{FF2B5EF4-FFF2-40B4-BE49-F238E27FC236}">
                    <a16:creationId xmlns:a16="http://schemas.microsoft.com/office/drawing/2014/main" id="{44432E4D-F3B7-EA00-EFA0-23C628FC3B7A}"/>
                  </a:ext>
                </a:extLst>
              </p:cNvPr>
              <p:cNvSpPr/>
              <p:nvPr/>
            </p:nvSpPr>
            <p:spPr>
              <a:xfrm>
                <a:off x="-3325432" y="2024331"/>
                <a:ext cx="840254" cy="1070550"/>
              </a:xfrm>
              <a:custGeom>
                <a:avLst/>
                <a:gdLst/>
                <a:ahLst/>
                <a:cxnLst/>
                <a:rect l="l" t="t" r="r" b="b"/>
                <a:pathLst>
                  <a:path w="4648" h="5922" extrusionOk="0">
                    <a:moveTo>
                      <a:pt x="3262" y="0"/>
                    </a:moveTo>
                    <a:cubicBezTo>
                      <a:pt x="3262" y="0"/>
                      <a:pt x="2178" y="153"/>
                      <a:pt x="1893" y="286"/>
                    </a:cubicBezTo>
                    <a:cubicBezTo>
                      <a:pt x="1586" y="439"/>
                      <a:pt x="0" y="1935"/>
                      <a:pt x="460" y="3987"/>
                    </a:cubicBezTo>
                    <a:cubicBezTo>
                      <a:pt x="571" y="4515"/>
                      <a:pt x="904" y="4891"/>
                      <a:pt x="1301" y="5155"/>
                    </a:cubicBezTo>
                    <a:cubicBezTo>
                      <a:pt x="1433" y="5261"/>
                      <a:pt x="1586" y="5329"/>
                      <a:pt x="1739" y="5419"/>
                    </a:cubicBezTo>
                    <a:cubicBezTo>
                      <a:pt x="2818" y="5922"/>
                      <a:pt x="4140" y="5922"/>
                      <a:pt x="4140" y="5922"/>
                    </a:cubicBezTo>
                    <a:lnTo>
                      <a:pt x="4425" y="5044"/>
                    </a:lnTo>
                    <a:lnTo>
                      <a:pt x="4647" y="4383"/>
                    </a:lnTo>
                    <a:lnTo>
                      <a:pt x="2950" y="3368"/>
                    </a:lnTo>
                    <a:lnTo>
                      <a:pt x="2998" y="2511"/>
                    </a:lnTo>
                    <a:lnTo>
                      <a:pt x="32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9">
                <a:extLst>
                  <a:ext uri="{FF2B5EF4-FFF2-40B4-BE49-F238E27FC236}">
                    <a16:creationId xmlns:a16="http://schemas.microsoft.com/office/drawing/2014/main" id="{B2A99DDB-7218-0A5E-9A84-EBDA60BC978A}"/>
                  </a:ext>
                </a:extLst>
              </p:cNvPr>
              <p:cNvSpPr/>
              <p:nvPr/>
            </p:nvSpPr>
            <p:spPr>
              <a:xfrm>
                <a:off x="-3022441" y="3250588"/>
                <a:ext cx="138656" cy="219099"/>
              </a:xfrm>
              <a:custGeom>
                <a:avLst/>
                <a:gdLst/>
                <a:ahLst/>
                <a:cxnLst/>
                <a:rect l="l" t="t" r="r" b="b"/>
                <a:pathLst>
                  <a:path w="767" h="1212" extrusionOk="0">
                    <a:moveTo>
                      <a:pt x="0" y="0"/>
                    </a:moveTo>
                    <a:lnTo>
                      <a:pt x="0" y="90"/>
                    </a:lnTo>
                    <a:lnTo>
                      <a:pt x="439" y="90"/>
                    </a:lnTo>
                    <a:lnTo>
                      <a:pt x="682" y="1211"/>
                    </a:lnTo>
                    <a:lnTo>
                      <a:pt x="767" y="1211"/>
                    </a:lnTo>
                    <a:lnTo>
                      <a:pt x="481" y="43"/>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9">
                <a:extLst>
                  <a:ext uri="{FF2B5EF4-FFF2-40B4-BE49-F238E27FC236}">
                    <a16:creationId xmlns:a16="http://schemas.microsoft.com/office/drawing/2014/main" id="{F3E6E96C-3416-C219-E16C-36FB4BD822E0}"/>
                  </a:ext>
                </a:extLst>
              </p:cNvPr>
              <p:cNvSpPr/>
              <p:nvPr/>
            </p:nvSpPr>
            <p:spPr>
              <a:xfrm>
                <a:off x="-2668831" y="1572732"/>
                <a:ext cx="52606" cy="49352"/>
              </a:xfrm>
              <a:custGeom>
                <a:avLst/>
                <a:gdLst/>
                <a:ahLst/>
                <a:cxnLst/>
                <a:rect l="l" t="t" r="r" b="b"/>
                <a:pathLst>
                  <a:path w="291" h="273" extrusionOk="0">
                    <a:moveTo>
                      <a:pt x="55" y="0"/>
                    </a:moveTo>
                    <a:cubicBezTo>
                      <a:pt x="36" y="0"/>
                      <a:pt x="17" y="3"/>
                      <a:pt x="0" y="8"/>
                    </a:cubicBezTo>
                    <a:lnTo>
                      <a:pt x="0" y="50"/>
                    </a:lnTo>
                    <a:cubicBezTo>
                      <a:pt x="69" y="50"/>
                      <a:pt x="132" y="50"/>
                      <a:pt x="180" y="93"/>
                    </a:cubicBezTo>
                    <a:cubicBezTo>
                      <a:pt x="222" y="140"/>
                      <a:pt x="243" y="204"/>
                      <a:pt x="243" y="272"/>
                    </a:cubicBezTo>
                    <a:lnTo>
                      <a:pt x="291" y="272"/>
                    </a:lnTo>
                    <a:cubicBezTo>
                      <a:pt x="291" y="182"/>
                      <a:pt x="265" y="119"/>
                      <a:pt x="201" y="71"/>
                    </a:cubicBezTo>
                    <a:cubicBezTo>
                      <a:pt x="169" y="24"/>
                      <a:pt x="11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9">
                <a:extLst>
                  <a:ext uri="{FF2B5EF4-FFF2-40B4-BE49-F238E27FC236}">
                    <a16:creationId xmlns:a16="http://schemas.microsoft.com/office/drawing/2014/main" id="{124359B7-B97C-C9ED-F4AF-6826173A3F5E}"/>
                  </a:ext>
                </a:extLst>
              </p:cNvPr>
              <p:cNvSpPr/>
              <p:nvPr/>
            </p:nvSpPr>
            <p:spPr>
              <a:xfrm>
                <a:off x="-2481540" y="1776657"/>
                <a:ext cx="123471" cy="45013"/>
              </a:xfrm>
              <a:custGeom>
                <a:avLst/>
                <a:gdLst/>
                <a:ahLst/>
                <a:cxnLst/>
                <a:rect l="l" t="t" r="r" b="b"/>
                <a:pathLst>
                  <a:path w="683" h="249" extrusionOk="0">
                    <a:moveTo>
                      <a:pt x="0" y="1"/>
                    </a:moveTo>
                    <a:lnTo>
                      <a:pt x="0" y="1"/>
                    </a:lnTo>
                    <a:cubicBezTo>
                      <a:pt x="48" y="133"/>
                      <a:pt x="180" y="223"/>
                      <a:pt x="312" y="244"/>
                    </a:cubicBezTo>
                    <a:cubicBezTo>
                      <a:pt x="332" y="247"/>
                      <a:pt x="351" y="248"/>
                      <a:pt x="370" y="248"/>
                    </a:cubicBezTo>
                    <a:cubicBezTo>
                      <a:pt x="499" y="248"/>
                      <a:pt x="609" y="187"/>
                      <a:pt x="682" y="91"/>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9">
                <a:extLst>
                  <a:ext uri="{FF2B5EF4-FFF2-40B4-BE49-F238E27FC236}">
                    <a16:creationId xmlns:a16="http://schemas.microsoft.com/office/drawing/2014/main" id="{ECB05F77-E4D7-BD4A-EC29-B15DE557A386}"/>
                  </a:ext>
                </a:extLst>
              </p:cNvPr>
              <p:cNvSpPr/>
              <p:nvPr/>
            </p:nvSpPr>
            <p:spPr>
              <a:xfrm>
                <a:off x="-1325980" y="3895806"/>
                <a:ext cx="390118" cy="262847"/>
              </a:xfrm>
              <a:custGeom>
                <a:avLst/>
                <a:gdLst/>
                <a:ahLst/>
                <a:cxnLst/>
                <a:rect l="l" t="t" r="r" b="b"/>
                <a:pathLst>
                  <a:path w="2158" h="1454" extrusionOk="0">
                    <a:moveTo>
                      <a:pt x="2136" y="0"/>
                    </a:moveTo>
                    <a:cubicBezTo>
                      <a:pt x="1824" y="196"/>
                      <a:pt x="1518" y="397"/>
                      <a:pt x="1232" y="619"/>
                    </a:cubicBezTo>
                    <a:cubicBezTo>
                      <a:pt x="1058" y="724"/>
                      <a:pt x="857" y="857"/>
                      <a:pt x="682" y="989"/>
                    </a:cubicBezTo>
                    <a:cubicBezTo>
                      <a:pt x="460" y="1121"/>
                      <a:pt x="238" y="1279"/>
                      <a:pt x="0" y="1412"/>
                    </a:cubicBezTo>
                    <a:lnTo>
                      <a:pt x="22" y="1454"/>
                    </a:lnTo>
                    <a:cubicBezTo>
                      <a:pt x="133" y="1385"/>
                      <a:pt x="217" y="1322"/>
                      <a:pt x="307" y="1279"/>
                    </a:cubicBezTo>
                    <a:cubicBezTo>
                      <a:pt x="439" y="1190"/>
                      <a:pt x="571" y="1100"/>
                      <a:pt x="704" y="1015"/>
                    </a:cubicBezTo>
                    <a:cubicBezTo>
                      <a:pt x="899" y="904"/>
                      <a:pt x="1079" y="772"/>
                      <a:pt x="1253" y="640"/>
                    </a:cubicBezTo>
                    <a:cubicBezTo>
                      <a:pt x="1539" y="439"/>
                      <a:pt x="1851" y="222"/>
                      <a:pt x="2157" y="42"/>
                    </a:cubicBezTo>
                    <a:lnTo>
                      <a:pt x="2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9">
                <a:extLst>
                  <a:ext uri="{FF2B5EF4-FFF2-40B4-BE49-F238E27FC236}">
                    <a16:creationId xmlns:a16="http://schemas.microsoft.com/office/drawing/2014/main" id="{F63C7692-6DC9-DF4B-22F9-345C46D2CA84}"/>
                  </a:ext>
                </a:extLst>
              </p:cNvPr>
              <p:cNvSpPr/>
              <p:nvPr/>
            </p:nvSpPr>
            <p:spPr>
              <a:xfrm>
                <a:off x="-2919214" y="2653097"/>
                <a:ext cx="393914" cy="175171"/>
              </a:xfrm>
              <a:custGeom>
                <a:avLst/>
                <a:gdLst/>
                <a:ahLst/>
                <a:cxnLst/>
                <a:rect l="l" t="t" r="r" b="b"/>
                <a:pathLst>
                  <a:path w="2179" h="969" extrusionOk="0">
                    <a:moveTo>
                      <a:pt x="21" y="1"/>
                    </a:moveTo>
                    <a:lnTo>
                      <a:pt x="0" y="43"/>
                    </a:lnTo>
                    <a:cubicBezTo>
                      <a:pt x="460" y="286"/>
                      <a:pt x="925" y="487"/>
                      <a:pt x="1412" y="683"/>
                    </a:cubicBezTo>
                    <a:cubicBezTo>
                      <a:pt x="1650" y="773"/>
                      <a:pt x="1914" y="884"/>
                      <a:pt x="2157" y="968"/>
                    </a:cubicBezTo>
                    <a:lnTo>
                      <a:pt x="2178" y="926"/>
                    </a:lnTo>
                    <a:cubicBezTo>
                      <a:pt x="1454" y="662"/>
                      <a:pt x="703" y="355"/>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9">
                <a:extLst>
                  <a:ext uri="{FF2B5EF4-FFF2-40B4-BE49-F238E27FC236}">
                    <a16:creationId xmlns:a16="http://schemas.microsoft.com/office/drawing/2014/main" id="{8CC3CE91-5DDD-B2E3-320C-36041A00D675}"/>
                  </a:ext>
                </a:extLst>
              </p:cNvPr>
              <p:cNvSpPr/>
              <p:nvPr/>
            </p:nvSpPr>
            <p:spPr>
              <a:xfrm>
                <a:off x="-1952029" y="4280876"/>
                <a:ext cx="582284" cy="37420"/>
              </a:xfrm>
              <a:custGeom>
                <a:avLst/>
                <a:gdLst/>
                <a:ahLst/>
                <a:cxnLst/>
                <a:rect l="l" t="t" r="r" b="b"/>
                <a:pathLst>
                  <a:path w="3221" h="207" extrusionOk="0">
                    <a:moveTo>
                      <a:pt x="3030" y="0"/>
                    </a:moveTo>
                    <a:cubicBezTo>
                      <a:pt x="2762" y="0"/>
                      <a:pt x="2500" y="31"/>
                      <a:pt x="2247" y="48"/>
                    </a:cubicBezTo>
                    <a:cubicBezTo>
                      <a:pt x="2163" y="75"/>
                      <a:pt x="2073" y="75"/>
                      <a:pt x="1983" y="96"/>
                    </a:cubicBezTo>
                    <a:cubicBezTo>
                      <a:pt x="1322" y="159"/>
                      <a:pt x="661" y="159"/>
                      <a:pt x="0" y="159"/>
                    </a:cubicBezTo>
                    <a:lnTo>
                      <a:pt x="0" y="207"/>
                    </a:lnTo>
                    <a:cubicBezTo>
                      <a:pt x="661" y="207"/>
                      <a:pt x="1349" y="207"/>
                      <a:pt x="2009" y="138"/>
                    </a:cubicBezTo>
                    <a:cubicBezTo>
                      <a:pt x="2073" y="117"/>
                      <a:pt x="2163" y="117"/>
                      <a:pt x="2247" y="96"/>
                    </a:cubicBezTo>
                    <a:cubicBezTo>
                      <a:pt x="2505" y="78"/>
                      <a:pt x="2773" y="43"/>
                      <a:pt x="3046" y="43"/>
                    </a:cubicBezTo>
                    <a:cubicBezTo>
                      <a:pt x="3104" y="43"/>
                      <a:pt x="3162" y="45"/>
                      <a:pt x="3220" y="48"/>
                    </a:cubicBezTo>
                    <a:lnTo>
                      <a:pt x="3220" y="6"/>
                    </a:lnTo>
                    <a:cubicBezTo>
                      <a:pt x="3157" y="2"/>
                      <a:pt x="3093" y="0"/>
                      <a:pt x="3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9">
              <a:extLst>
                <a:ext uri="{FF2B5EF4-FFF2-40B4-BE49-F238E27FC236}">
                  <a16:creationId xmlns:a16="http://schemas.microsoft.com/office/drawing/2014/main" id="{B6A9196A-693D-ACE6-4B1C-211C394132A8}"/>
                </a:ext>
              </a:extLst>
            </p:cNvPr>
            <p:cNvGrpSpPr/>
            <p:nvPr/>
          </p:nvGrpSpPr>
          <p:grpSpPr>
            <a:xfrm>
              <a:off x="6270805" y="2439024"/>
              <a:ext cx="1098025" cy="200009"/>
              <a:chOff x="5442570" y="2395333"/>
              <a:chExt cx="360730" cy="65708"/>
            </a:xfrm>
          </p:grpSpPr>
          <p:sp>
            <p:nvSpPr>
              <p:cNvPr id="1490" name="Google Shape;1490;p49">
                <a:extLst>
                  <a:ext uri="{FF2B5EF4-FFF2-40B4-BE49-F238E27FC236}">
                    <a16:creationId xmlns:a16="http://schemas.microsoft.com/office/drawing/2014/main" id="{FB4F30FF-6B10-A074-36CD-5EBB9E4563AB}"/>
                  </a:ext>
                </a:extLst>
              </p:cNvPr>
              <p:cNvSpPr/>
              <p:nvPr/>
            </p:nvSpPr>
            <p:spPr>
              <a:xfrm>
                <a:off x="5512773" y="2403076"/>
                <a:ext cx="23504" cy="37676"/>
              </a:xfrm>
              <a:custGeom>
                <a:avLst/>
                <a:gdLst/>
                <a:ahLst/>
                <a:cxnLst/>
                <a:rect l="l" t="t" r="r" b="b"/>
                <a:pathLst>
                  <a:path w="680" h="1090" extrusionOk="0">
                    <a:moveTo>
                      <a:pt x="92" y="0"/>
                    </a:moveTo>
                    <a:lnTo>
                      <a:pt x="0" y="57"/>
                    </a:lnTo>
                    <a:lnTo>
                      <a:pt x="559" y="651"/>
                    </a:lnTo>
                    <a:lnTo>
                      <a:pt x="28" y="1005"/>
                    </a:lnTo>
                    <a:lnTo>
                      <a:pt x="64" y="1090"/>
                    </a:lnTo>
                    <a:lnTo>
                      <a:pt x="679" y="651"/>
                    </a:lnTo>
                    <a:lnTo>
                      <a:pt x="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9">
                <a:extLst>
                  <a:ext uri="{FF2B5EF4-FFF2-40B4-BE49-F238E27FC236}">
                    <a16:creationId xmlns:a16="http://schemas.microsoft.com/office/drawing/2014/main" id="{696C4295-F30B-DC55-DED1-82D6F7000134}"/>
                  </a:ext>
                </a:extLst>
              </p:cNvPr>
              <p:cNvSpPr/>
              <p:nvPr/>
            </p:nvSpPr>
            <p:spPr>
              <a:xfrm>
                <a:off x="5529158" y="2403076"/>
                <a:ext cx="23504" cy="37676"/>
              </a:xfrm>
              <a:custGeom>
                <a:avLst/>
                <a:gdLst/>
                <a:ahLst/>
                <a:cxnLst/>
                <a:rect l="l" t="t" r="r" b="b"/>
                <a:pathLst>
                  <a:path w="680" h="1090" extrusionOk="0">
                    <a:moveTo>
                      <a:pt x="85" y="0"/>
                    </a:moveTo>
                    <a:lnTo>
                      <a:pt x="0" y="57"/>
                    </a:lnTo>
                    <a:lnTo>
                      <a:pt x="559" y="651"/>
                    </a:lnTo>
                    <a:lnTo>
                      <a:pt x="28" y="1005"/>
                    </a:lnTo>
                    <a:lnTo>
                      <a:pt x="57" y="1090"/>
                    </a:lnTo>
                    <a:lnTo>
                      <a:pt x="679" y="651"/>
                    </a:ln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9">
                <a:extLst>
                  <a:ext uri="{FF2B5EF4-FFF2-40B4-BE49-F238E27FC236}">
                    <a16:creationId xmlns:a16="http://schemas.microsoft.com/office/drawing/2014/main" id="{54CF0781-2DB3-9C2B-9301-A60A8DE39E99}"/>
                  </a:ext>
                </a:extLst>
              </p:cNvPr>
              <p:cNvSpPr/>
              <p:nvPr/>
            </p:nvSpPr>
            <p:spPr>
              <a:xfrm>
                <a:off x="5561684" y="2403076"/>
                <a:ext cx="24472" cy="35706"/>
              </a:xfrm>
              <a:custGeom>
                <a:avLst/>
                <a:gdLst/>
                <a:ahLst/>
                <a:cxnLst/>
                <a:rect l="l" t="t" r="r" b="b"/>
                <a:pathLst>
                  <a:path w="708" h="1033" extrusionOk="0">
                    <a:moveTo>
                      <a:pt x="354" y="85"/>
                    </a:moveTo>
                    <a:cubicBezTo>
                      <a:pt x="502" y="85"/>
                      <a:pt x="623" y="262"/>
                      <a:pt x="623" y="502"/>
                    </a:cubicBezTo>
                    <a:cubicBezTo>
                      <a:pt x="623" y="736"/>
                      <a:pt x="502" y="941"/>
                      <a:pt x="354" y="941"/>
                    </a:cubicBezTo>
                    <a:cubicBezTo>
                      <a:pt x="205" y="941"/>
                      <a:pt x="92" y="736"/>
                      <a:pt x="92" y="502"/>
                    </a:cubicBezTo>
                    <a:cubicBezTo>
                      <a:pt x="92" y="262"/>
                      <a:pt x="205" y="85"/>
                      <a:pt x="354" y="85"/>
                    </a:cubicBezTo>
                    <a:close/>
                    <a:moveTo>
                      <a:pt x="354" y="0"/>
                    </a:moveTo>
                    <a:cubicBezTo>
                      <a:pt x="149" y="0"/>
                      <a:pt x="0" y="205"/>
                      <a:pt x="0" y="502"/>
                    </a:cubicBezTo>
                    <a:cubicBezTo>
                      <a:pt x="0" y="792"/>
                      <a:pt x="149" y="1033"/>
                      <a:pt x="354" y="1033"/>
                    </a:cubicBezTo>
                    <a:cubicBezTo>
                      <a:pt x="559" y="1033"/>
                      <a:pt x="707" y="792"/>
                      <a:pt x="707" y="502"/>
                    </a:cubicBezTo>
                    <a:cubicBezTo>
                      <a:pt x="707" y="205"/>
                      <a:pt x="559"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9">
                <a:extLst>
                  <a:ext uri="{FF2B5EF4-FFF2-40B4-BE49-F238E27FC236}">
                    <a16:creationId xmlns:a16="http://schemas.microsoft.com/office/drawing/2014/main" id="{01AC2D34-7626-800F-D398-BCFBF8B6E3CE}"/>
                  </a:ext>
                </a:extLst>
              </p:cNvPr>
              <p:cNvSpPr/>
              <p:nvPr/>
            </p:nvSpPr>
            <p:spPr>
              <a:xfrm>
                <a:off x="5607657" y="2407224"/>
                <a:ext cx="2938" cy="32560"/>
              </a:xfrm>
              <a:custGeom>
                <a:avLst/>
                <a:gdLst/>
                <a:ahLst/>
                <a:cxnLst/>
                <a:rect l="l" t="t" r="r" b="b"/>
                <a:pathLst>
                  <a:path w="85" h="942" extrusionOk="0">
                    <a:moveTo>
                      <a:pt x="0" y="0"/>
                    </a:moveTo>
                    <a:lnTo>
                      <a:pt x="0" y="941"/>
                    </a:lnTo>
                    <a:lnTo>
                      <a:pt x="85" y="941"/>
                    </a:ln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9">
                <a:extLst>
                  <a:ext uri="{FF2B5EF4-FFF2-40B4-BE49-F238E27FC236}">
                    <a16:creationId xmlns:a16="http://schemas.microsoft.com/office/drawing/2014/main" id="{CFE2868A-ECB6-E16E-F7D7-CDC5EC6B17BB}"/>
                  </a:ext>
                </a:extLst>
              </p:cNvPr>
              <p:cNvSpPr/>
              <p:nvPr/>
            </p:nvSpPr>
            <p:spPr>
              <a:xfrm>
                <a:off x="5622797" y="2407224"/>
                <a:ext cx="21569" cy="33528"/>
              </a:xfrm>
              <a:custGeom>
                <a:avLst/>
                <a:gdLst/>
                <a:ahLst/>
                <a:cxnLst/>
                <a:rect l="l" t="t" r="r" b="b"/>
                <a:pathLst>
                  <a:path w="624" h="970" extrusionOk="0">
                    <a:moveTo>
                      <a:pt x="531" y="85"/>
                    </a:moveTo>
                    <a:lnTo>
                      <a:pt x="531" y="885"/>
                    </a:lnTo>
                    <a:lnTo>
                      <a:pt x="93" y="885"/>
                    </a:lnTo>
                    <a:lnTo>
                      <a:pt x="93" y="85"/>
                    </a:lnTo>
                    <a:close/>
                    <a:moveTo>
                      <a:pt x="1" y="0"/>
                    </a:moveTo>
                    <a:lnTo>
                      <a:pt x="1" y="970"/>
                    </a:lnTo>
                    <a:lnTo>
                      <a:pt x="623" y="970"/>
                    </a:lnTo>
                    <a:lnTo>
                      <a:pt x="6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a:extLst>
                  <a:ext uri="{FF2B5EF4-FFF2-40B4-BE49-F238E27FC236}">
                    <a16:creationId xmlns:a16="http://schemas.microsoft.com/office/drawing/2014/main" id="{4B1AF66F-777F-2643-CCEC-4E1BA7C41F0E}"/>
                  </a:ext>
                </a:extLst>
              </p:cNvPr>
              <p:cNvSpPr/>
              <p:nvPr/>
            </p:nvSpPr>
            <p:spPr>
              <a:xfrm>
                <a:off x="5655565" y="2407224"/>
                <a:ext cx="31592" cy="33528"/>
              </a:xfrm>
              <a:custGeom>
                <a:avLst/>
                <a:gdLst/>
                <a:ahLst/>
                <a:cxnLst/>
                <a:rect l="l" t="t" r="r" b="b"/>
                <a:pathLst>
                  <a:path w="914" h="970" extrusionOk="0">
                    <a:moveTo>
                      <a:pt x="821" y="85"/>
                    </a:moveTo>
                    <a:lnTo>
                      <a:pt x="821" y="885"/>
                    </a:lnTo>
                    <a:lnTo>
                      <a:pt x="86" y="885"/>
                    </a:lnTo>
                    <a:lnTo>
                      <a:pt x="86" y="85"/>
                    </a:lnTo>
                    <a:close/>
                    <a:moveTo>
                      <a:pt x="1" y="0"/>
                    </a:moveTo>
                    <a:lnTo>
                      <a:pt x="1" y="970"/>
                    </a:lnTo>
                    <a:lnTo>
                      <a:pt x="913" y="970"/>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a:extLst>
                  <a:ext uri="{FF2B5EF4-FFF2-40B4-BE49-F238E27FC236}">
                    <a16:creationId xmlns:a16="http://schemas.microsoft.com/office/drawing/2014/main" id="{6E612A8E-72C0-CF4F-FAD6-F6EC5F05F621}"/>
                  </a:ext>
                </a:extLst>
              </p:cNvPr>
              <p:cNvSpPr/>
              <p:nvPr/>
            </p:nvSpPr>
            <p:spPr>
              <a:xfrm>
                <a:off x="5697148" y="2407224"/>
                <a:ext cx="34738" cy="33528"/>
              </a:xfrm>
              <a:custGeom>
                <a:avLst/>
                <a:gdLst/>
                <a:ahLst/>
                <a:cxnLst/>
                <a:rect l="l" t="t" r="r" b="b"/>
                <a:pathLst>
                  <a:path w="1005" h="970" extrusionOk="0">
                    <a:moveTo>
                      <a:pt x="920" y="85"/>
                    </a:moveTo>
                    <a:lnTo>
                      <a:pt x="920" y="885"/>
                    </a:lnTo>
                    <a:lnTo>
                      <a:pt x="92" y="885"/>
                    </a:lnTo>
                    <a:lnTo>
                      <a:pt x="92" y="85"/>
                    </a:lnTo>
                    <a:close/>
                    <a:moveTo>
                      <a:pt x="0" y="0"/>
                    </a:moveTo>
                    <a:lnTo>
                      <a:pt x="0" y="970"/>
                    </a:lnTo>
                    <a:lnTo>
                      <a:pt x="1005" y="970"/>
                    </a:lnTo>
                    <a:lnTo>
                      <a:pt x="10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a:extLst>
                  <a:ext uri="{FF2B5EF4-FFF2-40B4-BE49-F238E27FC236}">
                    <a16:creationId xmlns:a16="http://schemas.microsoft.com/office/drawing/2014/main" id="{30FC6BCC-798F-5738-BF60-E3F9153B6F2D}"/>
                  </a:ext>
                </a:extLst>
              </p:cNvPr>
              <p:cNvSpPr/>
              <p:nvPr/>
            </p:nvSpPr>
            <p:spPr>
              <a:xfrm>
                <a:off x="5743121" y="2395333"/>
                <a:ext cx="20324" cy="60834"/>
              </a:xfrm>
              <a:custGeom>
                <a:avLst/>
                <a:gdLst/>
                <a:ahLst/>
                <a:cxnLst/>
                <a:rect l="l" t="t" r="r" b="b"/>
                <a:pathLst>
                  <a:path w="588" h="1760" extrusionOk="0">
                    <a:moveTo>
                      <a:pt x="278" y="0"/>
                    </a:moveTo>
                    <a:cubicBezTo>
                      <a:pt x="253" y="0"/>
                      <a:pt x="229" y="7"/>
                      <a:pt x="205" y="19"/>
                    </a:cubicBezTo>
                    <a:lnTo>
                      <a:pt x="234" y="104"/>
                    </a:lnTo>
                    <a:cubicBezTo>
                      <a:pt x="248" y="90"/>
                      <a:pt x="264" y="83"/>
                      <a:pt x="280" y="83"/>
                    </a:cubicBezTo>
                    <a:cubicBezTo>
                      <a:pt x="296" y="83"/>
                      <a:pt x="312" y="90"/>
                      <a:pt x="326" y="104"/>
                    </a:cubicBezTo>
                    <a:cubicBezTo>
                      <a:pt x="382" y="132"/>
                      <a:pt x="411" y="196"/>
                      <a:pt x="411" y="252"/>
                    </a:cubicBezTo>
                    <a:cubicBezTo>
                      <a:pt x="439" y="344"/>
                      <a:pt x="411" y="401"/>
                      <a:pt x="411" y="458"/>
                    </a:cubicBezTo>
                    <a:cubicBezTo>
                      <a:pt x="382" y="521"/>
                      <a:pt x="382" y="578"/>
                      <a:pt x="382" y="606"/>
                    </a:cubicBezTo>
                    <a:cubicBezTo>
                      <a:pt x="382" y="726"/>
                      <a:pt x="411" y="811"/>
                      <a:pt x="474" y="903"/>
                    </a:cubicBezTo>
                    <a:cubicBezTo>
                      <a:pt x="439" y="903"/>
                      <a:pt x="411" y="960"/>
                      <a:pt x="382" y="988"/>
                    </a:cubicBezTo>
                    <a:cubicBezTo>
                      <a:pt x="354" y="1052"/>
                      <a:pt x="382" y="1137"/>
                      <a:pt x="382" y="1193"/>
                    </a:cubicBezTo>
                    <a:lnTo>
                      <a:pt x="382" y="1229"/>
                    </a:lnTo>
                    <a:cubicBezTo>
                      <a:pt x="411" y="1370"/>
                      <a:pt x="382" y="1490"/>
                      <a:pt x="326" y="1582"/>
                    </a:cubicBezTo>
                    <a:cubicBezTo>
                      <a:pt x="285" y="1637"/>
                      <a:pt x="223" y="1668"/>
                      <a:pt x="159" y="1668"/>
                    </a:cubicBezTo>
                    <a:cubicBezTo>
                      <a:pt x="125" y="1668"/>
                      <a:pt x="89" y="1659"/>
                      <a:pt x="57" y="1639"/>
                    </a:cubicBezTo>
                    <a:lnTo>
                      <a:pt x="0" y="1724"/>
                    </a:lnTo>
                    <a:cubicBezTo>
                      <a:pt x="29" y="1759"/>
                      <a:pt x="85" y="1759"/>
                      <a:pt x="149" y="1759"/>
                    </a:cubicBezTo>
                    <a:cubicBezTo>
                      <a:pt x="234" y="1759"/>
                      <a:pt x="354" y="1696"/>
                      <a:pt x="411" y="1611"/>
                    </a:cubicBezTo>
                    <a:cubicBezTo>
                      <a:pt x="474" y="1519"/>
                      <a:pt x="503" y="1370"/>
                      <a:pt x="474" y="1193"/>
                    </a:cubicBezTo>
                    <a:lnTo>
                      <a:pt x="474" y="1165"/>
                    </a:lnTo>
                    <a:lnTo>
                      <a:pt x="474" y="1016"/>
                    </a:lnTo>
                    <a:cubicBezTo>
                      <a:pt x="474" y="988"/>
                      <a:pt x="503" y="960"/>
                      <a:pt x="531" y="960"/>
                    </a:cubicBezTo>
                    <a:cubicBezTo>
                      <a:pt x="531" y="960"/>
                      <a:pt x="543" y="947"/>
                      <a:pt x="552" y="947"/>
                    </a:cubicBezTo>
                    <a:cubicBezTo>
                      <a:pt x="556" y="947"/>
                      <a:pt x="559" y="950"/>
                      <a:pt x="559" y="960"/>
                    </a:cubicBezTo>
                    <a:lnTo>
                      <a:pt x="587" y="960"/>
                    </a:lnTo>
                    <a:lnTo>
                      <a:pt x="587" y="875"/>
                    </a:lnTo>
                    <a:cubicBezTo>
                      <a:pt x="503" y="840"/>
                      <a:pt x="474" y="726"/>
                      <a:pt x="474" y="606"/>
                    </a:cubicBezTo>
                    <a:cubicBezTo>
                      <a:pt x="474" y="578"/>
                      <a:pt x="474" y="521"/>
                      <a:pt x="503" y="486"/>
                    </a:cubicBezTo>
                    <a:cubicBezTo>
                      <a:pt x="503" y="401"/>
                      <a:pt x="531" y="344"/>
                      <a:pt x="503" y="252"/>
                    </a:cubicBezTo>
                    <a:cubicBezTo>
                      <a:pt x="503" y="167"/>
                      <a:pt x="439" y="76"/>
                      <a:pt x="382" y="47"/>
                    </a:cubicBezTo>
                    <a:cubicBezTo>
                      <a:pt x="349" y="14"/>
                      <a:pt x="314" y="0"/>
                      <a:pt x="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a:extLst>
                  <a:ext uri="{FF2B5EF4-FFF2-40B4-BE49-F238E27FC236}">
                    <a16:creationId xmlns:a16="http://schemas.microsoft.com/office/drawing/2014/main" id="{2987DFAC-232C-A7C5-A6D7-852E62159FA0}"/>
                  </a:ext>
                </a:extLst>
              </p:cNvPr>
              <p:cNvSpPr/>
              <p:nvPr/>
            </p:nvSpPr>
            <p:spPr>
              <a:xfrm>
                <a:off x="5776615" y="2397926"/>
                <a:ext cx="10300" cy="55062"/>
              </a:xfrm>
              <a:custGeom>
                <a:avLst/>
                <a:gdLst/>
                <a:ahLst/>
                <a:cxnLst/>
                <a:rect l="l" t="t" r="r" b="b"/>
                <a:pathLst>
                  <a:path w="298" h="1593" extrusionOk="0">
                    <a:moveTo>
                      <a:pt x="64" y="1"/>
                    </a:moveTo>
                    <a:lnTo>
                      <a:pt x="0" y="29"/>
                    </a:lnTo>
                    <a:cubicBezTo>
                      <a:pt x="213" y="531"/>
                      <a:pt x="213" y="1062"/>
                      <a:pt x="0" y="1564"/>
                    </a:cubicBezTo>
                    <a:lnTo>
                      <a:pt x="92" y="1592"/>
                    </a:lnTo>
                    <a:cubicBezTo>
                      <a:pt x="298" y="1090"/>
                      <a:pt x="298" y="503"/>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9">
                <a:extLst>
                  <a:ext uri="{FF2B5EF4-FFF2-40B4-BE49-F238E27FC236}">
                    <a16:creationId xmlns:a16="http://schemas.microsoft.com/office/drawing/2014/main" id="{4F3C8A24-234F-3706-27DE-63118C3AB3D5}"/>
                  </a:ext>
                </a:extLst>
              </p:cNvPr>
              <p:cNvSpPr/>
              <p:nvPr/>
            </p:nvSpPr>
            <p:spPr>
              <a:xfrm>
                <a:off x="5788851" y="2396958"/>
                <a:ext cx="14448" cy="64084"/>
              </a:xfrm>
              <a:custGeom>
                <a:avLst/>
                <a:gdLst/>
                <a:ahLst/>
                <a:cxnLst/>
                <a:rect l="l" t="t" r="r" b="b"/>
                <a:pathLst>
                  <a:path w="418" h="1854" extrusionOk="0">
                    <a:moveTo>
                      <a:pt x="149" y="0"/>
                    </a:moveTo>
                    <a:lnTo>
                      <a:pt x="64" y="29"/>
                    </a:lnTo>
                    <a:cubicBezTo>
                      <a:pt x="326" y="587"/>
                      <a:pt x="297" y="1267"/>
                      <a:pt x="0" y="1825"/>
                    </a:cubicBezTo>
                    <a:lnTo>
                      <a:pt x="92" y="1854"/>
                    </a:lnTo>
                    <a:cubicBezTo>
                      <a:pt x="389" y="1295"/>
                      <a:pt x="418" y="559"/>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9">
                <a:extLst>
                  <a:ext uri="{FF2B5EF4-FFF2-40B4-BE49-F238E27FC236}">
                    <a16:creationId xmlns:a16="http://schemas.microsoft.com/office/drawing/2014/main" id="{36A8B3A2-8A5F-89C8-722F-C5229037BCCD}"/>
                  </a:ext>
                </a:extLst>
              </p:cNvPr>
              <p:cNvSpPr/>
              <p:nvPr/>
            </p:nvSpPr>
            <p:spPr>
              <a:xfrm>
                <a:off x="5481215" y="2395333"/>
                <a:ext cx="20324" cy="60834"/>
              </a:xfrm>
              <a:custGeom>
                <a:avLst/>
                <a:gdLst/>
                <a:ahLst/>
                <a:cxnLst/>
                <a:rect l="l" t="t" r="r" b="b"/>
                <a:pathLst>
                  <a:path w="588" h="1760" extrusionOk="0">
                    <a:moveTo>
                      <a:pt x="312" y="0"/>
                    </a:moveTo>
                    <a:cubicBezTo>
                      <a:pt x="278" y="0"/>
                      <a:pt x="243" y="14"/>
                      <a:pt x="206" y="47"/>
                    </a:cubicBezTo>
                    <a:cubicBezTo>
                      <a:pt x="149" y="76"/>
                      <a:pt x="93" y="167"/>
                      <a:pt x="93" y="252"/>
                    </a:cubicBezTo>
                    <a:cubicBezTo>
                      <a:pt x="93" y="344"/>
                      <a:pt x="93" y="401"/>
                      <a:pt x="121" y="486"/>
                    </a:cubicBezTo>
                    <a:lnTo>
                      <a:pt x="121" y="606"/>
                    </a:lnTo>
                    <a:cubicBezTo>
                      <a:pt x="149" y="726"/>
                      <a:pt x="93" y="840"/>
                      <a:pt x="1" y="875"/>
                    </a:cubicBezTo>
                    <a:lnTo>
                      <a:pt x="29" y="960"/>
                    </a:lnTo>
                    <a:cubicBezTo>
                      <a:pt x="38" y="950"/>
                      <a:pt x="45" y="947"/>
                      <a:pt x="49" y="947"/>
                    </a:cubicBezTo>
                    <a:cubicBezTo>
                      <a:pt x="57" y="947"/>
                      <a:pt x="57" y="960"/>
                      <a:pt x="57" y="960"/>
                    </a:cubicBezTo>
                    <a:cubicBezTo>
                      <a:pt x="93" y="960"/>
                      <a:pt x="121" y="988"/>
                      <a:pt x="121" y="1016"/>
                    </a:cubicBezTo>
                    <a:cubicBezTo>
                      <a:pt x="149" y="1080"/>
                      <a:pt x="121" y="1108"/>
                      <a:pt x="121" y="1165"/>
                    </a:cubicBezTo>
                    <a:lnTo>
                      <a:pt x="121" y="1193"/>
                    </a:lnTo>
                    <a:cubicBezTo>
                      <a:pt x="93" y="1370"/>
                      <a:pt x="121" y="1519"/>
                      <a:pt x="206" y="1611"/>
                    </a:cubicBezTo>
                    <a:cubicBezTo>
                      <a:pt x="269" y="1696"/>
                      <a:pt x="354" y="1759"/>
                      <a:pt x="475" y="1759"/>
                    </a:cubicBezTo>
                    <a:cubicBezTo>
                      <a:pt x="503" y="1759"/>
                      <a:pt x="559" y="1759"/>
                      <a:pt x="588" y="1724"/>
                    </a:cubicBezTo>
                    <a:lnTo>
                      <a:pt x="559" y="1639"/>
                    </a:lnTo>
                    <a:cubicBezTo>
                      <a:pt x="529" y="1659"/>
                      <a:pt x="491" y="1668"/>
                      <a:pt x="452" y="1668"/>
                    </a:cubicBezTo>
                    <a:cubicBezTo>
                      <a:pt x="381" y="1668"/>
                      <a:pt x="306" y="1637"/>
                      <a:pt x="269" y="1582"/>
                    </a:cubicBezTo>
                    <a:cubicBezTo>
                      <a:pt x="206" y="1490"/>
                      <a:pt x="177" y="1370"/>
                      <a:pt x="206" y="1229"/>
                    </a:cubicBezTo>
                    <a:lnTo>
                      <a:pt x="206" y="1193"/>
                    </a:lnTo>
                    <a:cubicBezTo>
                      <a:pt x="234" y="1137"/>
                      <a:pt x="234" y="1052"/>
                      <a:pt x="206" y="988"/>
                    </a:cubicBezTo>
                    <a:cubicBezTo>
                      <a:pt x="206" y="960"/>
                      <a:pt x="177" y="903"/>
                      <a:pt x="121" y="903"/>
                    </a:cubicBezTo>
                    <a:cubicBezTo>
                      <a:pt x="206" y="811"/>
                      <a:pt x="234" y="726"/>
                      <a:pt x="206" y="606"/>
                    </a:cubicBezTo>
                    <a:lnTo>
                      <a:pt x="206" y="458"/>
                    </a:lnTo>
                    <a:cubicBezTo>
                      <a:pt x="177" y="401"/>
                      <a:pt x="177" y="344"/>
                      <a:pt x="177" y="252"/>
                    </a:cubicBezTo>
                    <a:cubicBezTo>
                      <a:pt x="177" y="196"/>
                      <a:pt x="206" y="132"/>
                      <a:pt x="269" y="104"/>
                    </a:cubicBezTo>
                    <a:cubicBezTo>
                      <a:pt x="284" y="90"/>
                      <a:pt x="298" y="83"/>
                      <a:pt x="312" y="83"/>
                    </a:cubicBezTo>
                    <a:cubicBezTo>
                      <a:pt x="326" y="83"/>
                      <a:pt x="340" y="90"/>
                      <a:pt x="354" y="104"/>
                    </a:cubicBezTo>
                    <a:lnTo>
                      <a:pt x="383" y="19"/>
                    </a:lnTo>
                    <a:cubicBezTo>
                      <a:pt x="359" y="7"/>
                      <a:pt x="336" y="0"/>
                      <a:pt x="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9">
                <a:extLst>
                  <a:ext uri="{FF2B5EF4-FFF2-40B4-BE49-F238E27FC236}">
                    <a16:creationId xmlns:a16="http://schemas.microsoft.com/office/drawing/2014/main" id="{2ED490A6-D341-A6FE-849D-39A93DB55E1E}"/>
                  </a:ext>
                </a:extLst>
              </p:cNvPr>
              <p:cNvSpPr/>
              <p:nvPr/>
            </p:nvSpPr>
            <p:spPr>
              <a:xfrm>
                <a:off x="5458712" y="2397926"/>
                <a:ext cx="10300" cy="55062"/>
              </a:xfrm>
              <a:custGeom>
                <a:avLst/>
                <a:gdLst/>
                <a:ahLst/>
                <a:cxnLst/>
                <a:rect l="l" t="t" r="r" b="b"/>
                <a:pathLst>
                  <a:path w="298" h="1593" extrusionOk="0">
                    <a:moveTo>
                      <a:pt x="213" y="1"/>
                    </a:moveTo>
                    <a:cubicBezTo>
                      <a:pt x="1" y="503"/>
                      <a:pt x="1" y="1090"/>
                      <a:pt x="213" y="1592"/>
                    </a:cubicBezTo>
                    <a:lnTo>
                      <a:pt x="270" y="1564"/>
                    </a:lnTo>
                    <a:cubicBezTo>
                      <a:pt x="93" y="1062"/>
                      <a:pt x="93" y="531"/>
                      <a:pt x="298" y="29"/>
                    </a:cubicBezTo>
                    <a:lnTo>
                      <a:pt x="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a:extLst>
                  <a:ext uri="{FF2B5EF4-FFF2-40B4-BE49-F238E27FC236}">
                    <a16:creationId xmlns:a16="http://schemas.microsoft.com/office/drawing/2014/main" id="{3C58E0B8-13EF-DF56-1ADA-5B5B547669FF}"/>
                  </a:ext>
                </a:extLst>
              </p:cNvPr>
              <p:cNvSpPr/>
              <p:nvPr/>
            </p:nvSpPr>
            <p:spPr>
              <a:xfrm>
                <a:off x="5442570" y="2396958"/>
                <a:ext cx="13238" cy="64084"/>
              </a:xfrm>
              <a:custGeom>
                <a:avLst/>
                <a:gdLst/>
                <a:ahLst/>
                <a:cxnLst/>
                <a:rect l="l" t="t" r="r" b="b"/>
                <a:pathLst>
                  <a:path w="383" h="1854" extrusionOk="0">
                    <a:moveTo>
                      <a:pt x="263" y="0"/>
                    </a:moveTo>
                    <a:lnTo>
                      <a:pt x="263" y="0"/>
                    </a:lnTo>
                    <a:cubicBezTo>
                      <a:pt x="1" y="559"/>
                      <a:pt x="1" y="1295"/>
                      <a:pt x="291" y="1854"/>
                    </a:cubicBezTo>
                    <a:lnTo>
                      <a:pt x="383" y="1825"/>
                    </a:lnTo>
                    <a:cubicBezTo>
                      <a:pt x="86" y="1267"/>
                      <a:pt x="86" y="587"/>
                      <a:pt x="326" y="29"/>
                    </a:cubicBezTo>
                    <a:lnTo>
                      <a:pt x="2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49">
              <a:extLst>
                <a:ext uri="{FF2B5EF4-FFF2-40B4-BE49-F238E27FC236}">
                  <a16:creationId xmlns:a16="http://schemas.microsoft.com/office/drawing/2014/main" id="{87D1616E-335A-1D15-C44C-1BA5084AF819}"/>
                </a:ext>
              </a:extLst>
            </p:cNvPr>
            <p:cNvGrpSpPr/>
            <p:nvPr/>
          </p:nvGrpSpPr>
          <p:grpSpPr>
            <a:xfrm>
              <a:off x="5725061" y="2885925"/>
              <a:ext cx="545750" cy="632756"/>
              <a:chOff x="3479225" y="2442689"/>
              <a:chExt cx="179293" cy="207877"/>
            </a:xfrm>
          </p:grpSpPr>
          <p:sp>
            <p:nvSpPr>
              <p:cNvPr id="1504" name="Google Shape;1504;p49">
                <a:extLst>
                  <a:ext uri="{FF2B5EF4-FFF2-40B4-BE49-F238E27FC236}">
                    <a16:creationId xmlns:a16="http://schemas.microsoft.com/office/drawing/2014/main" id="{95C6236F-C657-AA19-00FC-99898A5E2760}"/>
                  </a:ext>
                </a:extLst>
              </p:cNvPr>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a:extLst>
                  <a:ext uri="{FF2B5EF4-FFF2-40B4-BE49-F238E27FC236}">
                    <a16:creationId xmlns:a16="http://schemas.microsoft.com/office/drawing/2014/main" id="{6A5361E0-A505-2F1D-7978-6783F0A255B5}"/>
                  </a:ext>
                </a:extLst>
              </p:cNvPr>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a:extLst>
                  <a:ext uri="{FF2B5EF4-FFF2-40B4-BE49-F238E27FC236}">
                    <a16:creationId xmlns:a16="http://schemas.microsoft.com/office/drawing/2014/main" id="{97E5D528-C5B8-6387-1455-0E532738B72D}"/>
                  </a:ext>
                </a:extLst>
              </p:cNvPr>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a:extLst>
                  <a:ext uri="{FF2B5EF4-FFF2-40B4-BE49-F238E27FC236}">
                    <a16:creationId xmlns:a16="http://schemas.microsoft.com/office/drawing/2014/main" id="{30BEAEED-3636-24A6-1348-01E2CB51FA37}"/>
                  </a:ext>
                </a:extLst>
              </p:cNvPr>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a:extLst>
                  <a:ext uri="{FF2B5EF4-FFF2-40B4-BE49-F238E27FC236}">
                    <a16:creationId xmlns:a16="http://schemas.microsoft.com/office/drawing/2014/main" id="{4CDEC4FE-6744-2069-F216-FB43933BE33C}"/>
                  </a:ext>
                </a:extLst>
              </p:cNvPr>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49">
              <a:extLst>
                <a:ext uri="{FF2B5EF4-FFF2-40B4-BE49-F238E27FC236}">
                  <a16:creationId xmlns:a16="http://schemas.microsoft.com/office/drawing/2014/main" id="{545985DF-B087-A74C-7F65-B19A934D4D12}"/>
                </a:ext>
              </a:extLst>
            </p:cNvPr>
            <p:cNvGrpSpPr/>
            <p:nvPr/>
          </p:nvGrpSpPr>
          <p:grpSpPr>
            <a:xfrm>
              <a:off x="4421212" y="3367909"/>
              <a:ext cx="688617" cy="567202"/>
              <a:chOff x="4646862" y="1815214"/>
              <a:chExt cx="226229" cy="186341"/>
            </a:xfrm>
          </p:grpSpPr>
          <p:sp>
            <p:nvSpPr>
              <p:cNvPr id="1510" name="Google Shape;1510;p49">
                <a:extLst>
                  <a:ext uri="{FF2B5EF4-FFF2-40B4-BE49-F238E27FC236}">
                    <a16:creationId xmlns:a16="http://schemas.microsoft.com/office/drawing/2014/main" id="{77221B01-1D25-B217-50AF-2185D4F021AA}"/>
                  </a:ext>
                </a:extLst>
              </p:cNvPr>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9">
                <a:extLst>
                  <a:ext uri="{FF2B5EF4-FFF2-40B4-BE49-F238E27FC236}">
                    <a16:creationId xmlns:a16="http://schemas.microsoft.com/office/drawing/2014/main" id="{E5560CA9-AC35-C16A-B010-66D2B5F64811}"/>
                  </a:ext>
                </a:extLst>
              </p:cNvPr>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a:extLst>
                  <a:ext uri="{FF2B5EF4-FFF2-40B4-BE49-F238E27FC236}">
                    <a16:creationId xmlns:a16="http://schemas.microsoft.com/office/drawing/2014/main" id="{DE824A08-6CBB-99F5-FADA-CE1C9F7FD551}"/>
                  </a:ext>
                </a:extLst>
              </p:cNvPr>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a:extLst>
                  <a:ext uri="{FF2B5EF4-FFF2-40B4-BE49-F238E27FC236}">
                    <a16:creationId xmlns:a16="http://schemas.microsoft.com/office/drawing/2014/main" id="{8BE81AB5-978A-0012-FA9A-1CA2FA536B73}"/>
                  </a:ext>
                </a:extLst>
              </p:cNvPr>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a:extLst>
                  <a:ext uri="{FF2B5EF4-FFF2-40B4-BE49-F238E27FC236}">
                    <a16:creationId xmlns:a16="http://schemas.microsoft.com/office/drawing/2014/main" id="{EADD97A6-7D7E-FE11-DCAA-B6A86E4B67E1}"/>
                  </a:ext>
                </a:extLst>
              </p:cNvPr>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a:extLst>
                  <a:ext uri="{FF2B5EF4-FFF2-40B4-BE49-F238E27FC236}">
                    <a16:creationId xmlns:a16="http://schemas.microsoft.com/office/drawing/2014/main" id="{C3C7F9D5-2DE8-6051-97CC-C436987A0736}"/>
                  </a:ext>
                </a:extLst>
              </p:cNvPr>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a:extLst>
                  <a:ext uri="{FF2B5EF4-FFF2-40B4-BE49-F238E27FC236}">
                    <a16:creationId xmlns:a16="http://schemas.microsoft.com/office/drawing/2014/main" id="{502BB4F7-6A67-60B0-3998-6D7DBD30D5AD}"/>
                  </a:ext>
                </a:extLst>
              </p:cNvPr>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49">
              <a:extLst>
                <a:ext uri="{FF2B5EF4-FFF2-40B4-BE49-F238E27FC236}">
                  <a16:creationId xmlns:a16="http://schemas.microsoft.com/office/drawing/2014/main" id="{09C538E1-9DD0-C4B1-2F52-26185650B941}"/>
                </a:ext>
              </a:extLst>
            </p:cNvPr>
            <p:cNvGrpSpPr/>
            <p:nvPr/>
          </p:nvGrpSpPr>
          <p:grpSpPr>
            <a:xfrm>
              <a:off x="3793280" y="3419075"/>
              <a:ext cx="1789390" cy="787533"/>
              <a:chOff x="4802651" y="2120880"/>
              <a:chExt cx="587861" cy="258725"/>
            </a:xfrm>
          </p:grpSpPr>
          <p:sp>
            <p:nvSpPr>
              <p:cNvPr id="1518" name="Google Shape;1518;p49">
                <a:extLst>
                  <a:ext uri="{FF2B5EF4-FFF2-40B4-BE49-F238E27FC236}">
                    <a16:creationId xmlns:a16="http://schemas.microsoft.com/office/drawing/2014/main" id="{35216567-8ACF-EF95-55BA-0D94D9F83310}"/>
                  </a:ext>
                </a:extLst>
              </p:cNvPr>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a:extLst>
                  <a:ext uri="{FF2B5EF4-FFF2-40B4-BE49-F238E27FC236}">
                    <a16:creationId xmlns:a16="http://schemas.microsoft.com/office/drawing/2014/main" id="{5C57A385-23CA-A9B9-6CD0-760E7190F9AF}"/>
                  </a:ext>
                </a:extLst>
              </p:cNvPr>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a:extLst>
                  <a:ext uri="{FF2B5EF4-FFF2-40B4-BE49-F238E27FC236}">
                    <a16:creationId xmlns:a16="http://schemas.microsoft.com/office/drawing/2014/main" id="{C6266A5D-F602-ABEE-CDBF-8CD042E6FDEA}"/>
                  </a:ext>
                </a:extLst>
              </p:cNvPr>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a:extLst>
                  <a:ext uri="{FF2B5EF4-FFF2-40B4-BE49-F238E27FC236}">
                    <a16:creationId xmlns:a16="http://schemas.microsoft.com/office/drawing/2014/main" id="{E2182DF9-D533-C68E-0FBF-5223DF096281}"/>
                  </a:ext>
                </a:extLst>
              </p:cNvPr>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9">
                <a:extLst>
                  <a:ext uri="{FF2B5EF4-FFF2-40B4-BE49-F238E27FC236}">
                    <a16:creationId xmlns:a16="http://schemas.microsoft.com/office/drawing/2014/main" id="{DCF5AF7F-7343-749D-F944-E11A5341703B}"/>
                  </a:ext>
                </a:extLst>
              </p:cNvPr>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9">
                <a:extLst>
                  <a:ext uri="{FF2B5EF4-FFF2-40B4-BE49-F238E27FC236}">
                    <a16:creationId xmlns:a16="http://schemas.microsoft.com/office/drawing/2014/main" id="{0B8F0FE5-C564-5CB7-C173-20268C2B059A}"/>
                  </a:ext>
                </a:extLst>
              </p:cNvPr>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a:extLst>
                  <a:ext uri="{FF2B5EF4-FFF2-40B4-BE49-F238E27FC236}">
                    <a16:creationId xmlns:a16="http://schemas.microsoft.com/office/drawing/2014/main" id="{F207C790-18D4-67FD-727B-1372E2274292}"/>
                  </a:ext>
                </a:extLst>
              </p:cNvPr>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a:extLst>
                  <a:ext uri="{FF2B5EF4-FFF2-40B4-BE49-F238E27FC236}">
                    <a16:creationId xmlns:a16="http://schemas.microsoft.com/office/drawing/2014/main" id="{2D564D1C-A3F5-43CE-7C7F-2457B380A1D9}"/>
                  </a:ext>
                </a:extLst>
              </p:cNvPr>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6" name="Google Shape;1526;p49">
            <a:extLst>
              <a:ext uri="{FF2B5EF4-FFF2-40B4-BE49-F238E27FC236}">
                <a16:creationId xmlns:a16="http://schemas.microsoft.com/office/drawing/2014/main" id="{3EED1B13-953F-79C5-2A33-5AD1625B77E8}"/>
              </a:ext>
            </a:extLst>
          </p:cNvPr>
          <p:cNvGrpSpPr/>
          <p:nvPr/>
        </p:nvGrpSpPr>
        <p:grpSpPr>
          <a:xfrm>
            <a:off x="7004805" y="811635"/>
            <a:ext cx="957285" cy="300300"/>
            <a:chOff x="3583454" y="2026924"/>
            <a:chExt cx="430899" cy="135173"/>
          </a:xfrm>
        </p:grpSpPr>
        <p:sp>
          <p:nvSpPr>
            <p:cNvPr id="1527" name="Google Shape;1527;p49">
              <a:extLst>
                <a:ext uri="{FF2B5EF4-FFF2-40B4-BE49-F238E27FC236}">
                  <a16:creationId xmlns:a16="http://schemas.microsoft.com/office/drawing/2014/main" id="{B81CCFE3-FF15-F1E9-A58F-3EC1E0639755}"/>
                </a:ext>
              </a:extLst>
            </p:cNvPr>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a:extLst>
                <a:ext uri="{FF2B5EF4-FFF2-40B4-BE49-F238E27FC236}">
                  <a16:creationId xmlns:a16="http://schemas.microsoft.com/office/drawing/2014/main" id="{7A6422E2-819B-3F67-4EC8-A658902372BE}"/>
                </a:ext>
              </a:extLst>
            </p:cNvPr>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a:extLst>
                <a:ext uri="{FF2B5EF4-FFF2-40B4-BE49-F238E27FC236}">
                  <a16:creationId xmlns:a16="http://schemas.microsoft.com/office/drawing/2014/main" id="{6C6D2CD9-6CBF-503E-5A1A-81A6DFEBFF14}"/>
                </a:ext>
              </a:extLst>
            </p:cNvPr>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a:extLst>
                <a:ext uri="{FF2B5EF4-FFF2-40B4-BE49-F238E27FC236}">
                  <a16:creationId xmlns:a16="http://schemas.microsoft.com/office/drawing/2014/main" id="{DE1FAC93-9513-65EC-F558-382A5C7DAD8C}"/>
                </a:ext>
              </a:extLst>
            </p:cNvPr>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a:extLst>
                <a:ext uri="{FF2B5EF4-FFF2-40B4-BE49-F238E27FC236}">
                  <a16:creationId xmlns:a16="http://schemas.microsoft.com/office/drawing/2014/main" id="{D1C1DFAC-1A66-18E5-42CB-C9D9F201DBCE}"/>
                </a:ext>
              </a:extLst>
            </p:cNvPr>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a:extLst>
                <a:ext uri="{FF2B5EF4-FFF2-40B4-BE49-F238E27FC236}">
                  <a16:creationId xmlns:a16="http://schemas.microsoft.com/office/drawing/2014/main" id="{7F50D8F1-D43D-F1C1-890D-C40E7EA1CAA9}"/>
                </a:ext>
              </a:extLst>
            </p:cNvPr>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a:extLst>
                <a:ext uri="{FF2B5EF4-FFF2-40B4-BE49-F238E27FC236}">
                  <a16:creationId xmlns:a16="http://schemas.microsoft.com/office/drawing/2014/main" id="{7AFAFAC2-A0A9-C8BC-DDFD-2721471B8A54}"/>
                </a:ext>
              </a:extLst>
            </p:cNvPr>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a:extLst>
                <a:ext uri="{FF2B5EF4-FFF2-40B4-BE49-F238E27FC236}">
                  <a16:creationId xmlns:a16="http://schemas.microsoft.com/office/drawing/2014/main" id="{3E11BD55-2710-46E4-50DC-FC425AAD2AAB}"/>
                </a:ext>
              </a:extLst>
            </p:cNvPr>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9">
              <a:extLst>
                <a:ext uri="{FF2B5EF4-FFF2-40B4-BE49-F238E27FC236}">
                  <a16:creationId xmlns:a16="http://schemas.microsoft.com/office/drawing/2014/main" id="{2D317517-91FE-2A20-4E56-4EEE182CC84A}"/>
                </a:ext>
              </a:extLst>
            </p:cNvPr>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9">
              <a:extLst>
                <a:ext uri="{FF2B5EF4-FFF2-40B4-BE49-F238E27FC236}">
                  <a16:creationId xmlns:a16="http://schemas.microsoft.com/office/drawing/2014/main" id="{EF176233-5E16-0CDB-3CE1-A7D00A3DD5A6}"/>
                </a:ext>
              </a:extLst>
            </p:cNvPr>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a:extLst>
                <a:ext uri="{FF2B5EF4-FFF2-40B4-BE49-F238E27FC236}">
                  <a16:creationId xmlns:a16="http://schemas.microsoft.com/office/drawing/2014/main" id="{5C8E1683-3F1E-FAC7-048B-3375D06AF36D}"/>
                </a:ext>
              </a:extLst>
            </p:cNvPr>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a:extLst>
                <a:ext uri="{FF2B5EF4-FFF2-40B4-BE49-F238E27FC236}">
                  <a16:creationId xmlns:a16="http://schemas.microsoft.com/office/drawing/2014/main" id="{A31C858D-DD35-4DBA-76E1-197E3AFE508F}"/>
                </a:ext>
              </a:extLst>
            </p:cNvPr>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a:extLst>
                <a:ext uri="{FF2B5EF4-FFF2-40B4-BE49-F238E27FC236}">
                  <a16:creationId xmlns:a16="http://schemas.microsoft.com/office/drawing/2014/main" id="{FCA180EB-6541-6A61-E79C-C4F6A89BEA84}"/>
                </a:ext>
              </a:extLst>
            </p:cNvPr>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a:extLst>
                <a:ext uri="{FF2B5EF4-FFF2-40B4-BE49-F238E27FC236}">
                  <a16:creationId xmlns:a16="http://schemas.microsoft.com/office/drawing/2014/main" id="{26188EF7-AB65-793F-9E77-708934E5C623}"/>
                </a:ext>
              </a:extLst>
            </p:cNvPr>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a:extLst>
                <a:ext uri="{FF2B5EF4-FFF2-40B4-BE49-F238E27FC236}">
                  <a16:creationId xmlns:a16="http://schemas.microsoft.com/office/drawing/2014/main" id="{C4F300D5-E3CF-0382-07AC-C95278B22676}"/>
                </a:ext>
              </a:extLst>
            </p:cNvPr>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a:extLst>
                <a:ext uri="{FF2B5EF4-FFF2-40B4-BE49-F238E27FC236}">
                  <a16:creationId xmlns:a16="http://schemas.microsoft.com/office/drawing/2014/main" id="{29B4E5CE-A159-DC7E-192C-546BDD916352}"/>
                </a:ext>
              </a:extLst>
            </p:cNvPr>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a:extLst>
                <a:ext uri="{FF2B5EF4-FFF2-40B4-BE49-F238E27FC236}">
                  <a16:creationId xmlns:a16="http://schemas.microsoft.com/office/drawing/2014/main" id="{7566E711-8D1E-AC00-2BB3-76B77DCC000A}"/>
                </a:ext>
              </a:extLst>
            </p:cNvPr>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a:extLst>
                <a:ext uri="{FF2B5EF4-FFF2-40B4-BE49-F238E27FC236}">
                  <a16:creationId xmlns:a16="http://schemas.microsoft.com/office/drawing/2014/main" id="{1292E11E-4202-C276-2AF4-5B7CD7EC4B04}"/>
                </a:ext>
              </a:extLst>
            </p:cNvPr>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9">
              <a:extLst>
                <a:ext uri="{FF2B5EF4-FFF2-40B4-BE49-F238E27FC236}">
                  <a16:creationId xmlns:a16="http://schemas.microsoft.com/office/drawing/2014/main" id="{68F7491F-AC9E-3BDC-CCA2-42CCF477378C}"/>
                </a:ext>
              </a:extLst>
            </p:cNvPr>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9">
              <a:extLst>
                <a:ext uri="{FF2B5EF4-FFF2-40B4-BE49-F238E27FC236}">
                  <a16:creationId xmlns:a16="http://schemas.microsoft.com/office/drawing/2014/main" id="{526D1258-00A2-19BA-D86A-E3C80767BA43}"/>
                </a:ext>
              </a:extLst>
            </p:cNvPr>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49">
            <a:extLst>
              <a:ext uri="{FF2B5EF4-FFF2-40B4-BE49-F238E27FC236}">
                <a16:creationId xmlns:a16="http://schemas.microsoft.com/office/drawing/2014/main" id="{340EF514-B6A6-F210-484F-90AD8241CA6B}"/>
              </a:ext>
            </a:extLst>
          </p:cNvPr>
          <p:cNvGrpSpPr/>
          <p:nvPr/>
        </p:nvGrpSpPr>
        <p:grpSpPr>
          <a:xfrm>
            <a:off x="949165" y="3256375"/>
            <a:ext cx="360758" cy="258297"/>
            <a:chOff x="4992850" y="4345375"/>
            <a:chExt cx="607336" cy="638400"/>
          </a:xfrm>
        </p:grpSpPr>
        <p:sp>
          <p:nvSpPr>
            <p:cNvPr id="1548" name="Google Shape;1548;p49">
              <a:extLst>
                <a:ext uri="{FF2B5EF4-FFF2-40B4-BE49-F238E27FC236}">
                  <a16:creationId xmlns:a16="http://schemas.microsoft.com/office/drawing/2014/main" id="{0EA8D073-635F-0F9E-0715-0F69129CCDD8}"/>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9">
              <a:extLst>
                <a:ext uri="{FF2B5EF4-FFF2-40B4-BE49-F238E27FC236}">
                  <a16:creationId xmlns:a16="http://schemas.microsoft.com/office/drawing/2014/main" id="{60043F1D-E216-EFF9-C5A9-AA8C831E35FD}"/>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9">
            <a:extLst>
              <a:ext uri="{FF2B5EF4-FFF2-40B4-BE49-F238E27FC236}">
                <a16:creationId xmlns:a16="http://schemas.microsoft.com/office/drawing/2014/main" id="{D375B8F0-3A5D-EBDC-E63D-41810D0D7AC8}"/>
              </a:ext>
            </a:extLst>
          </p:cNvPr>
          <p:cNvSpPr/>
          <p:nvPr/>
        </p:nvSpPr>
        <p:spPr>
          <a:xfrm>
            <a:off x="8086475" y="13685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49">
            <a:extLst>
              <a:ext uri="{FF2B5EF4-FFF2-40B4-BE49-F238E27FC236}">
                <a16:creationId xmlns:a16="http://schemas.microsoft.com/office/drawing/2014/main" id="{69C01601-FD99-78E9-4D07-8A051AF5023A}"/>
              </a:ext>
            </a:extLst>
          </p:cNvPr>
          <p:cNvGrpSpPr/>
          <p:nvPr/>
        </p:nvGrpSpPr>
        <p:grpSpPr>
          <a:xfrm>
            <a:off x="2053922" y="539496"/>
            <a:ext cx="234196" cy="188409"/>
            <a:chOff x="5151797" y="479071"/>
            <a:chExt cx="234196" cy="188409"/>
          </a:xfrm>
        </p:grpSpPr>
        <p:sp>
          <p:nvSpPr>
            <p:cNvPr id="1552" name="Google Shape;1552;p49">
              <a:extLst>
                <a:ext uri="{FF2B5EF4-FFF2-40B4-BE49-F238E27FC236}">
                  <a16:creationId xmlns:a16="http://schemas.microsoft.com/office/drawing/2014/main" id="{0CD117D3-22D4-1A6A-06B3-9935B56CD295}"/>
                </a:ext>
              </a:extLst>
            </p:cNvPr>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9">
              <a:extLst>
                <a:ext uri="{FF2B5EF4-FFF2-40B4-BE49-F238E27FC236}">
                  <a16:creationId xmlns:a16="http://schemas.microsoft.com/office/drawing/2014/main" id="{88D16DA2-099F-57C5-1C87-206078205B61}"/>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49">
            <a:extLst>
              <a:ext uri="{FF2B5EF4-FFF2-40B4-BE49-F238E27FC236}">
                <a16:creationId xmlns:a16="http://schemas.microsoft.com/office/drawing/2014/main" id="{65628CAA-56D6-11C2-9146-D1522163D113}"/>
              </a:ext>
            </a:extLst>
          </p:cNvPr>
          <p:cNvGrpSpPr/>
          <p:nvPr/>
        </p:nvGrpSpPr>
        <p:grpSpPr>
          <a:xfrm>
            <a:off x="5015754" y="2840822"/>
            <a:ext cx="234788" cy="188409"/>
            <a:chOff x="6428979" y="917397"/>
            <a:chExt cx="234788" cy="188409"/>
          </a:xfrm>
        </p:grpSpPr>
        <p:sp>
          <p:nvSpPr>
            <p:cNvPr id="1555" name="Google Shape;1555;p49">
              <a:extLst>
                <a:ext uri="{FF2B5EF4-FFF2-40B4-BE49-F238E27FC236}">
                  <a16:creationId xmlns:a16="http://schemas.microsoft.com/office/drawing/2014/main" id="{BD407AC6-68A5-D14D-655C-331FD55F66E7}"/>
                </a:ext>
              </a:extLst>
            </p:cNvPr>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9">
              <a:extLst>
                <a:ext uri="{FF2B5EF4-FFF2-40B4-BE49-F238E27FC236}">
                  <a16:creationId xmlns:a16="http://schemas.microsoft.com/office/drawing/2014/main" id="{9EEEA257-6112-EEA7-7F0A-DBB4613CD904}"/>
                </a:ext>
              </a:extLst>
            </p:cNvPr>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49">
            <a:extLst>
              <a:ext uri="{FF2B5EF4-FFF2-40B4-BE49-F238E27FC236}">
                <a16:creationId xmlns:a16="http://schemas.microsoft.com/office/drawing/2014/main" id="{5096C919-2FC4-8069-4955-8418C6905FA9}"/>
              </a:ext>
            </a:extLst>
          </p:cNvPr>
          <p:cNvSpPr/>
          <p:nvPr/>
        </p:nvSpPr>
        <p:spPr>
          <a:xfrm>
            <a:off x="2891575" y="40387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6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6">
          <a:extLst>
            <a:ext uri="{FF2B5EF4-FFF2-40B4-BE49-F238E27FC236}">
              <a16:creationId xmlns:a16="http://schemas.microsoft.com/office/drawing/2014/main" id="{5B138CD6-2BEA-1EF1-76DC-03D269D5EFDD}"/>
            </a:ext>
          </a:extLst>
        </p:cNvPr>
        <p:cNvGrpSpPr/>
        <p:nvPr/>
      </p:nvGrpSpPr>
      <p:grpSpPr>
        <a:xfrm>
          <a:off x="0" y="0"/>
          <a:ext cx="0" cy="0"/>
          <a:chOff x="0" y="0"/>
          <a:chExt cx="0" cy="0"/>
        </a:xfrm>
      </p:grpSpPr>
      <p:sp>
        <p:nvSpPr>
          <p:cNvPr id="1887" name="Google Shape;1887;p52">
            <a:extLst>
              <a:ext uri="{FF2B5EF4-FFF2-40B4-BE49-F238E27FC236}">
                <a16:creationId xmlns:a16="http://schemas.microsoft.com/office/drawing/2014/main" id="{870BBD71-142C-8046-DCE4-4BEBBE286945}"/>
              </a:ext>
            </a:extLst>
          </p:cNvPr>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Danger</a:t>
            </a:r>
            <a:endParaRPr dirty="0"/>
          </a:p>
        </p:txBody>
      </p:sp>
      <p:sp>
        <p:nvSpPr>
          <p:cNvPr id="1888" name="Google Shape;1888;p52">
            <a:extLst>
              <a:ext uri="{FF2B5EF4-FFF2-40B4-BE49-F238E27FC236}">
                <a16:creationId xmlns:a16="http://schemas.microsoft.com/office/drawing/2014/main" id="{4F934CCB-A920-7EC1-A88C-19A2DA409BC8}"/>
              </a:ext>
            </a:extLst>
          </p:cNvPr>
          <p:cNvSpPr txBox="1">
            <a:spLocks noGrp="1"/>
          </p:cNvSpPr>
          <p:nvPr>
            <p:ph type="title" idx="2"/>
          </p:nvPr>
        </p:nvSpPr>
        <p:spPr>
          <a:xfrm>
            <a:off x="6780125" y="1422091"/>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889" name="Google Shape;1889;p52">
            <a:extLst>
              <a:ext uri="{FF2B5EF4-FFF2-40B4-BE49-F238E27FC236}">
                <a16:creationId xmlns:a16="http://schemas.microsoft.com/office/drawing/2014/main" id="{1383CB5A-A425-0646-F804-806452AB75C9}"/>
              </a:ext>
            </a:extLst>
          </p:cNvPr>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Danger in office macro</a:t>
            </a:r>
            <a:endParaRPr dirty="0"/>
          </a:p>
        </p:txBody>
      </p:sp>
      <p:sp>
        <p:nvSpPr>
          <p:cNvPr id="1890" name="Google Shape;1890;p52">
            <a:extLst>
              <a:ext uri="{FF2B5EF4-FFF2-40B4-BE49-F238E27FC236}">
                <a16:creationId xmlns:a16="http://schemas.microsoft.com/office/drawing/2014/main" id="{818DA3F6-69B5-28C9-9604-63BD986A3E5C}"/>
              </a:ext>
            </a:extLst>
          </p:cNvPr>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52">
            <a:extLst>
              <a:ext uri="{FF2B5EF4-FFF2-40B4-BE49-F238E27FC236}">
                <a16:creationId xmlns:a16="http://schemas.microsoft.com/office/drawing/2014/main" id="{70155277-CD63-ECD4-F4FE-F1BCFD9B28C2}"/>
              </a:ext>
            </a:extLst>
          </p:cNvPr>
          <p:cNvGrpSpPr/>
          <p:nvPr/>
        </p:nvGrpSpPr>
        <p:grpSpPr>
          <a:xfrm>
            <a:off x="854579" y="820869"/>
            <a:ext cx="3441438" cy="3783274"/>
            <a:chOff x="410179" y="820869"/>
            <a:chExt cx="3441438" cy="3783274"/>
          </a:xfrm>
        </p:grpSpPr>
        <p:grpSp>
          <p:nvGrpSpPr>
            <p:cNvPr id="1892" name="Google Shape;1892;p52">
              <a:extLst>
                <a:ext uri="{FF2B5EF4-FFF2-40B4-BE49-F238E27FC236}">
                  <a16:creationId xmlns:a16="http://schemas.microsoft.com/office/drawing/2014/main" id="{DC8554E8-6C6E-BD35-D699-C044F95F842F}"/>
                </a:ext>
              </a:extLst>
            </p:cNvPr>
            <p:cNvGrpSpPr/>
            <p:nvPr/>
          </p:nvGrpSpPr>
          <p:grpSpPr>
            <a:xfrm>
              <a:off x="1055631" y="820869"/>
              <a:ext cx="2602891" cy="3783274"/>
              <a:chOff x="1055631" y="820869"/>
              <a:chExt cx="2602891" cy="3783274"/>
            </a:xfrm>
          </p:grpSpPr>
          <p:sp>
            <p:nvSpPr>
              <p:cNvPr id="1893" name="Google Shape;1893;p52">
                <a:extLst>
                  <a:ext uri="{FF2B5EF4-FFF2-40B4-BE49-F238E27FC236}">
                    <a16:creationId xmlns:a16="http://schemas.microsoft.com/office/drawing/2014/main" id="{3843D860-ACD9-54B0-CF4E-81F3E90C8230}"/>
                  </a:ext>
                </a:extLst>
              </p:cNvPr>
              <p:cNvSpPr/>
              <p:nvPr/>
            </p:nvSpPr>
            <p:spPr>
              <a:xfrm>
                <a:off x="1055631" y="17994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a:extLst>
                  <a:ext uri="{FF2B5EF4-FFF2-40B4-BE49-F238E27FC236}">
                    <a16:creationId xmlns:a16="http://schemas.microsoft.com/office/drawing/2014/main" id="{D3BF8E67-7166-B5A1-9F82-9AE34D53025A}"/>
                  </a:ext>
                </a:extLst>
              </p:cNvPr>
              <p:cNvSpPr/>
              <p:nvPr/>
            </p:nvSpPr>
            <p:spPr>
              <a:xfrm rot="-4097330">
                <a:off x="2625560" y="878377"/>
                <a:ext cx="815923" cy="102057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52">
                <a:extLst>
                  <a:ext uri="{FF2B5EF4-FFF2-40B4-BE49-F238E27FC236}">
                    <a16:creationId xmlns:a16="http://schemas.microsoft.com/office/drawing/2014/main" id="{93B8363E-9E03-695E-7421-F905D825CEDF}"/>
                  </a:ext>
                </a:extLst>
              </p:cNvPr>
              <p:cNvGrpSpPr/>
              <p:nvPr/>
            </p:nvGrpSpPr>
            <p:grpSpPr>
              <a:xfrm flipH="1">
                <a:off x="1157326" y="1158393"/>
                <a:ext cx="2173351" cy="3445750"/>
                <a:chOff x="-1560073" y="555050"/>
                <a:chExt cx="2438132" cy="3865549"/>
              </a:xfrm>
            </p:grpSpPr>
            <p:sp>
              <p:nvSpPr>
                <p:cNvPr id="1896" name="Google Shape;1896;p52">
                  <a:extLst>
                    <a:ext uri="{FF2B5EF4-FFF2-40B4-BE49-F238E27FC236}">
                      <a16:creationId xmlns:a16="http://schemas.microsoft.com/office/drawing/2014/main" id="{3AEFAC84-3FC6-DBE3-9166-E0060BDB8E0E}"/>
                    </a:ext>
                  </a:extLst>
                </p:cNvPr>
                <p:cNvSpPr/>
                <p:nvPr/>
              </p:nvSpPr>
              <p:spPr>
                <a:xfrm>
                  <a:off x="-1035421" y="1298583"/>
                  <a:ext cx="349649" cy="785952"/>
                </a:xfrm>
                <a:custGeom>
                  <a:avLst/>
                  <a:gdLst/>
                  <a:ahLst/>
                  <a:cxnLst/>
                  <a:rect l="l" t="t" r="r" b="b"/>
                  <a:pathLst>
                    <a:path w="2142" h="4815" extrusionOk="0">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a:extLst>
                    <a:ext uri="{FF2B5EF4-FFF2-40B4-BE49-F238E27FC236}">
                      <a16:creationId xmlns:a16="http://schemas.microsoft.com/office/drawing/2014/main" id="{4B53F42D-08F9-44AA-0A13-8219D81B8058}"/>
                    </a:ext>
                  </a:extLst>
                </p:cNvPr>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a:extLst>
                    <a:ext uri="{FF2B5EF4-FFF2-40B4-BE49-F238E27FC236}">
                      <a16:creationId xmlns:a16="http://schemas.microsoft.com/office/drawing/2014/main" id="{3440C823-855E-0281-A06E-3A5982145320}"/>
                    </a:ext>
                  </a:extLst>
                </p:cNvPr>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2">
                  <a:extLst>
                    <a:ext uri="{FF2B5EF4-FFF2-40B4-BE49-F238E27FC236}">
                      <a16:creationId xmlns:a16="http://schemas.microsoft.com/office/drawing/2014/main" id="{86637866-6E4E-666B-2CD4-46776EFF0484}"/>
                    </a:ext>
                  </a:extLst>
                </p:cNvPr>
                <p:cNvSpPr/>
                <p:nvPr/>
              </p:nvSpPr>
              <p:spPr>
                <a:xfrm>
                  <a:off x="-509788" y="1086868"/>
                  <a:ext cx="510109" cy="442680"/>
                </a:xfrm>
                <a:custGeom>
                  <a:avLst/>
                  <a:gdLst/>
                  <a:ahLst/>
                  <a:cxnLst/>
                  <a:rect l="l" t="t" r="r" b="b"/>
                  <a:pathLst>
                    <a:path w="3125" h="2712" extrusionOk="0">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2">
                  <a:extLst>
                    <a:ext uri="{FF2B5EF4-FFF2-40B4-BE49-F238E27FC236}">
                      <a16:creationId xmlns:a16="http://schemas.microsoft.com/office/drawing/2014/main" id="{2A13FC6A-C36F-7E32-D1A6-B538A0E2182B}"/>
                    </a:ext>
                  </a:extLst>
                </p:cNvPr>
                <p:cNvSpPr/>
                <p:nvPr/>
              </p:nvSpPr>
              <p:spPr>
                <a:xfrm>
                  <a:off x="-305249" y="953832"/>
                  <a:ext cx="169275" cy="165842"/>
                </a:xfrm>
                <a:custGeom>
                  <a:avLst/>
                  <a:gdLst/>
                  <a:ahLst/>
                  <a:cxnLst/>
                  <a:rect l="l" t="t" r="r" b="b"/>
                  <a:pathLst>
                    <a:path w="1037" h="1016" extrusionOk="0">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a:extLst>
                    <a:ext uri="{FF2B5EF4-FFF2-40B4-BE49-F238E27FC236}">
                      <a16:creationId xmlns:a16="http://schemas.microsoft.com/office/drawing/2014/main" id="{67FBB298-99A4-0BD3-4C2C-938D7414C527}"/>
                    </a:ext>
                  </a:extLst>
                </p:cNvPr>
                <p:cNvSpPr/>
                <p:nvPr/>
              </p:nvSpPr>
              <p:spPr>
                <a:xfrm>
                  <a:off x="-502932" y="1162609"/>
                  <a:ext cx="334958" cy="500790"/>
                </a:xfrm>
                <a:custGeom>
                  <a:avLst/>
                  <a:gdLst/>
                  <a:ahLst/>
                  <a:cxnLst/>
                  <a:rect l="l" t="t" r="r" b="b"/>
                  <a:pathLst>
                    <a:path w="2052" h="3068" extrusionOk="0">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a:extLst>
                    <a:ext uri="{FF2B5EF4-FFF2-40B4-BE49-F238E27FC236}">
                      <a16:creationId xmlns:a16="http://schemas.microsoft.com/office/drawing/2014/main" id="{35C45692-BAF9-0372-7B91-F6DFC16741A9}"/>
                    </a:ext>
                  </a:extLst>
                </p:cNvPr>
                <p:cNvSpPr/>
                <p:nvPr/>
              </p:nvSpPr>
              <p:spPr>
                <a:xfrm>
                  <a:off x="-395031" y="1424273"/>
                  <a:ext cx="87331" cy="52560"/>
                </a:xfrm>
                <a:custGeom>
                  <a:avLst/>
                  <a:gdLst/>
                  <a:ahLst/>
                  <a:cxnLst/>
                  <a:rect l="l" t="t" r="r" b="b"/>
                  <a:pathLst>
                    <a:path w="535" h="322" extrusionOk="0">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a:extLst>
                    <a:ext uri="{FF2B5EF4-FFF2-40B4-BE49-F238E27FC236}">
                      <a16:creationId xmlns:a16="http://schemas.microsoft.com/office/drawing/2014/main" id="{62AA289F-C986-AAB6-63F2-64A1C84869B9}"/>
                    </a:ext>
                  </a:extLst>
                </p:cNvPr>
                <p:cNvSpPr/>
                <p:nvPr/>
              </p:nvSpPr>
              <p:spPr>
                <a:xfrm>
                  <a:off x="-499504" y="4100339"/>
                  <a:ext cx="162419" cy="225094"/>
                </a:xfrm>
                <a:custGeom>
                  <a:avLst/>
                  <a:gdLst/>
                  <a:ahLst/>
                  <a:cxnLst/>
                  <a:rect l="l" t="t" r="r" b="b"/>
                  <a:pathLst>
                    <a:path w="995" h="1379" extrusionOk="0">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a:extLst>
                    <a:ext uri="{FF2B5EF4-FFF2-40B4-BE49-F238E27FC236}">
                      <a16:creationId xmlns:a16="http://schemas.microsoft.com/office/drawing/2014/main" id="{0A31BA55-EF14-4125-3D35-FB1F9BAAE696}"/>
                    </a:ext>
                  </a:extLst>
                </p:cNvPr>
                <p:cNvSpPr/>
                <p:nvPr/>
              </p:nvSpPr>
              <p:spPr>
                <a:xfrm>
                  <a:off x="166025" y="4093483"/>
                  <a:ext cx="136464" cy="179553"/>
                </a:xfrm>
                <a:custGeom>
                  <a:avLst/>
                  <a:gdLst/>
                  <a:ahLst/>
                  <a:cxnLst/>
                  <a:rect l="l" t="t" r="r" b="b"/>
                  <a:pathLst>
                    <a:path w="836" h="1100" extrusionOk="0">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a:extLst>
                    <a:ext uri="{FF2B5EF4-FFF2-40B4-BE49-F238E27FC236}">
                      <a16:creationId xmlns:a16="http://schemas.microsoft.com/office/drawing/2014/main" id="{485B5BFA-0B3E-8E8B-5C57-EA9D38DF49A6}"/>
                    </a:ext>
                  </a:extLst>
                </p:cNvPr>
                <p:cNvSpPr/>
                <p:nvPr/>
              </p:nvSpPr>
              <p:spPr>
                <a:xfrm>
                  <a:off x="-632381" y="4229783"/>
                  <a:ext cx="291864" cy="144295"/>
                </a:xfrm>
                <a:custGeom>
                  <a:avLst/>
                  <a:gdLst/>
                  <a:ahLst/>
                  <a:cxnLst/>
                  <a:rect l="l" t="t" r="r" b="b"/>
                  <a:pathLst>
                    <a:path w="1788" h="884" extrusionOk="0">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a:extLst>
                    <a:ext uri="{FF2B5EF4-FFF2-40B4-BE49-F238E27FC236}">
                      <a16:creationId xmlns:a16="http://schemas.microsoft.com/office/drawing/2014/main" id="{D6EE3BA9-0D7D-8E2E-DCC1-4B292F08DC90}"/>
                    </a:ext>
                  </a:extLst>
                </p:cNvPr>
                <p:cNvSpPr/>
                <p:nvPr/>
              </p:nvSpPr>
              <p:spPr>
                <a:xfrm>
                  <a:off x="191000" y="4226356"/>
                  <a:ext cx="187394" cy="194244"/>
                </a:xfrm>
                <a:custGeom>
                  <a:avLst/>
                  <a:gdLst/>
                  <a:ahLst/>
                  <a:cxnLst/>
                  <a:rect l="l" t="t" r="r" b="b"/>
                  <a:pathLst>
                    <a:path w="1148" h="1190" extrusionOk="0">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a:extLst>
                    <a:ext uri="{FF2B5EF4-FFF2-40B4-BE49-F238E27FC236}">
                      <a16:creationId xmlns:a16="http://schemas.microsoft.com/office/drawing/2014/main" id="{88DB5A4F-5F5C-2A9E-AFB2-B1E2873946C0}"/>
                    </a:ext>
                  </a:extLst>
                </p:cNvPr>
                <p:cNvSpPr/>
                <p:nvPr/>
              </p:nvSpPr>
              <p:spPr>
                <a:xfrm>
                  <a:off x="-704044" y="2075252"/>
                  <a:ext cx="1024626" cy="2081346"/>
                </a:xfrm>
                <a:custGeom>
                  <a:avLst/>
                  <a:gdLst/>
                  <a:ahLst/>
                  <a:cxnLst/>
                  <a:rect l="l" t="t" r="r" b="b"/>
                  <a:pathLst>
                    <a:path w="6277" h="12751" extrusionOk="0">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a:extLst>
                    <a:ext uri="{FF2B5EF4-FFF2-40B4-BE49-F238E27FC236}">
                      <a16:creationId xmlns:a16="http://schemas.microsoft.com/office/drawing/2014/main" id="{3143461B-8B67-8E74-020B-020894A722AA}"/>
                    </a:ext>
                  </a:extLst>
                </p:cNvPr>
                <p:cNvSpPr/>
                <p:nvPr/>
              </p:nvSpPr>
              <p:spPr>
                <a:xfrm>
                  <a:off x="-542599" y="2115408"/>
                  <a:ext cx="122753" cy="2024705"/>
                </a:xfrm>
                <a:custGeom>
                  <a:avLst/>
                  <a:gdLst/>
                  <a:ahLst/>
                  <a:cxnLst/>
                  <a:rect l="l" t="t" r="r" b="b"/>
                  <a:pathLst>
                    <a:path w="752" h="12404" extrusionOk="0">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a:extLst>
                    <a:ext uri="{FF2B5EF4-FFF2-40B4-BE49-F238E27FC236}">
                      <a16:creationId xmlns:a16="http://schemas.microsoft.com/office/drawing/2014/main" id="{8B2ADFFF-EBF6-382F-628A-DA8AA9F8B049}"/>
                    </a:ext>
                  </a:extLst>
                </p:cNvPr>
                <p:cNvSpPr/>
                <p:nvPr/>
              </p:nvSpPr>
              <p:spPr>
                <a:xfrm>
                  <a:off x="-139560" y="2133527"/>
                  <a:ext cx="395355" cy="1991896"/>
                </a:xfrm>
                <a:custGeom>
                  <a:avLst/>
                  <a:gdLst/>
                  <a:ahLst/>
                  <a:cxnLst/>
                  <a:rect l="l" t="t" r="r" b="b"/>
                  <a:pathLst>
                    <a:path w="2422" h="12203" extrusionOk="0">
                      <a:moveTo>
                        <a:pt x="0" y="0"/>
                      </a:moveTo>
                      <a:lnTo>
                        <a:pt x="2401" y="12203"/>
                      </a:lnTo>
                      <a:lnTo>
                        <a:pt x="2422" y="12203"/>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a:extLst>
                    <a:ext uri="{FF2B5EF4-FFF2-40B4-BE49-F238E27FC236}">
                      <a16:creationId xmlns:a16="http://schemas.microsoft.com/office/drawing/2014/main" id="{7A46522A-4218-40AC-AD7F-F67B10A20ED5}"/>
                    </a:ext>
                  </a:extLst>
                </p:cNvPr>
                <p:cNvSpPr/>
                <p:nvPr/>
              </p:nvSpPr>
              <p:spPr>
                <a:xfrm>
                  <a:off x="-517624" y="1514705"/>
                  <a:ext cx="525780" cy="636760"/>
                </a:xfrm>
                <a:custGeom>
                  <a:avLst/>
                  <a:gdLst/>
                  <a:ahLst/>
                  <a:cxnLst/>
                  <a:rect l="l" t="t" r="r" b="b"/>
                  <a:pathLst>
                    <a:path w="3221" h="3901" extrusionOk="0">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a:extLst>
                    <a:ext uri="{FF2B5EF4-FFF2-40B4-BE49-F238E27FC236}">
                      <a16:creationId xmlns:a16="http://schemas.microsoft.com/office/drawing/2014/main" id="{7FDFF4A5-B315-B24A-E397-108742B26A49}"/>
                    </a:ext>
                  </a:extLst>
                </p:cNvPr>
                <p:cNvSpPr/>
                <p:nvPr/>
              </p:nvSpPr>
              <p:spPr>
                <a:xfrm>
                  <a:off x="-6683" y="1453492"/>
                  <a:ext cx="662081" cy="632190"/>
                </a:xfrm>
                <a:custGeom>
                  <a:avLst/>
                  <a:gdLst/>
                  <a:ahLst/>
                  <a:cxnLst/>
                  <a:rect l="l" t="t" r="r" b="b"/>
                  <a:pathLst>
                    <a:path w="4056" h="3873" extrusionOk="0">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a:extLst>
                    <a:ext uri="{FF2B5EF4-FFF2-40B4-BE49-F238E27FC236}">
                      <a16:creationId xmlns:a16="http://schemas.microsoft.com/office/drawing/2014/main" id="{7E1087F5-4D0C-B874-E1FA-B8663D708666}"/>
                    </a:ext>
                  </a:extLst>
                </p:cNvPr>
                <p:cNvSpPr/>
                <p:nvPr/>
              </p:nvSpPr>
              <p:spPr>
                <a:xfrm>
                  <a:off x="-409722" y="1541149"/>
                  <a:ext cx="608540" cy="469939"/>
                </a:xfrm>
                <a:custGeom>
                  <a:avLst/>
                  <a:gdLst/>
                  <a:ahLst/>
                  <a:cxnLst/>
                  <a:rect l="l" t="t" r="r" b="b"/>
                  <a:pathLst>
                    <a:path w="3728" h="2879" extrusionOk="0">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a:extLst>
                    <a:ext uri="{FF2B5EF4-FFF2-40B4-BE49-F238E27FC236}">
                      <a16:creationId xmlns:a16="http://schemas.microsoft.com/office/drawing/2014/main" id="{6D1525AA-01C4-652C-1F12-E2E062B2F1C9}"/>
                    </a:ext>
                  </a:extLst>
                </p:cNvPr>
                <p:cNvSpPr/>
                <p:nvPr/>
              </p:nvSpPr>
              <p:spPr>
                <a:xfrm>
                  <a:off x="457652" y="1437369"/>
                  <a:ext cx="108062" cy="74270"/>
                </a:xfrm>
                <a:custGeom>
                  <a:avLst/>
                  <a:gdLst/>
                  <a:ahLst/>
                  <a:cxnLst/>
                  <a:rect l="l" t="t" r="r" b="b"/>
                  <a:pathLst>
                    <a:path w="662" h="455" extrusionOk="0">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a:extLst>
                    <a:ext uri="{FF2B5EF4-FFF2-40B4-BE49-F238E27FC236}">
                      <a16:creationId xmlns:a16="http://schemas.microsoft.com/office/drawing/2014/main" id="{737A6DBF-1804-17F8-0E83-95EC88199DEE}"/>
                    </a:ext>
                  </a:extLst>
                </p:cNvPr>
                <p:cNvSpPr/>
                <p:nvPr/>
              </p:nvSpPr>
              <p:spPr>
                <a:xfrm>
                  <a:off x="-488241" y="2281091"/>
                  <a:ext cx="277173" cy="50275"/>
                </a:xfrm>
                <a:custGeom>
                  <a:avLst/>
                  <a:gdLst/>
                  <a:ahLst/>
                  <a:cxnLst/>
                  <a:rect l="l" t="t" r="r" b="b"/>
                  <a:pathLst>
                    <a:path w="1698" h="308" extrusionOk="0">
                      <a:moveTo>
                        <a:pt x="1" y="1"/>
                      </a:moveTo>
                      <a:lnTo>
                        <a:pt x="85" y="307"/>
                      </a:lnTo>
                      <a:lnTo>
                        <a:pt x="1698" y="307"/>
                      </a:lnTo>
                      <a:lnTo>
                        <a:pt x="1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a:extLst>
                    <a:ext uri="{FF2B5EF4-FFF2-40B4-BE49-F238E27FC236}">
                      <a16:creationId xmlns:a16="http://schemas.microsoft.com/office/drawing/2014/main" id="{B0B30F9F-E961-0BC3-7D7C-2BCB452CA1A0}"/>
                    </a:ext>
                  </a:extLst>
                </p:cNvPr>
                <p:cNvSpPr/>
                <p:nvPr/>
              </p:nvSpPr>
              <p:spPr>
                <a:xfrm>
                  <a:off x="-1304603" y="1871209"/>
                  <a:ext cx="830376" cy="460145"/>
                </a:xfrm>
                <a:custGeom>
                  <a:avLst/>
                  <a:gdLst/>
                  <a:ahLst/>
                  <a:cxnLst/>
                  <a:rect l="l" t="t" r="r" b="b"/>
                  <a:pathLst>
                    <a:path w="5087" h="2819" extrusionOk="0">
                      <a:moveTo>
                        <a:pt x="0" y="0"/>
                      </a:moveTo>
                      <a:lnTo>
                        <a:pt x="989" y="2818"/>
                      </a:lnTo>
                      <a:lnTo>
                        <a:pt x="5086" y="2818"/>
                      </a:lnTo>
                      <a:lnTo>
                        <a:pt x="4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a:extLst>
                    <a:ext uri="{FF2B5EF4-FFF2-40B4-BE49-F238E27FC236}">
                      <a16:creationId xmlns:a16="http://schemas.microsoft.com/office/drawing/2014/main" id="{E01A7E49-843A-0B59-8B83-76496443CC5E}"/>
                    </a:ext>
                  </a:extLst>
                </p:cNvPr>
                <p:cNvSpPr/>
                <p:nvPr/>
              </p:nvSpPr>
              <p:spPr>
                <a:xfrm>
                  <a:off x="-927519" y="2072314"/>
                  <a:ext cx="83087" cy="82921"/>
                </a:xfrm>
                <a:custGeom>
                  <a:avLst/>
                  <a:gdLst/>
                  <a:ahLst/>
                  <a:cxnLst/>
                  <a:rect l="l" t="t" r="r" b="b"/>
                  <a:pathLst>
                    <a:path w="509" h="508" extrusionOk="0">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a:extLst>
                    <a:ext uri="{FF2B5EF4-FFF2-40B4-BE49-F238E27FC236}">
                      <a16:creationId xmlns:a16="http://schemas.microsoft.com/office/drawing/2014/main" id="{B34A1430-D2F1-78E2-DBFD-7DE692C66D3B}"/>
                    </a:ext>
                  </a:extLst>
                </p:cNvPr>
                <p:cNvSpPr/>
                <p:nvPr/>
              </p:nvSpPr>
              <p:spPr>
                <a:xfrm>
                  <a:off x="-1560073" y="2331204"/>
                  <a:ext cx="1492294" cy="68230"/>
                </a:xfrm>
                <a:custGeom>
                  <a:avLst/>
                  <a:gdLst/>
                  <a:ahLst/>
                  <a:cxnLst/>
                  <a:rect l="l" t="t" r="r" b="b"/>
                  <a:pathLst>
                    <a:path w="9142" h="418" extrusionOk="0">
                      <a:moveTo>
                        <a:pt x="0" y="0"/>
                      </a:moveTo>
                      <a:lnTo>
                        <a:pt x="0" y="418"/>
                      </a:lnTo>
                      <a:lnTo>
                        <a:pt x="9141" y="418"/>
                      </a:lnTo>
                      <a:lnTo>
                        <a:pt x="9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a:extLst>
                    <a:ext uri="{FF2B5EF4-FFF2-40B4-BE49-F238E27FC236}">
                      <a16:creationId xmlns:a16="http://schemas.microsoft.com/office/drawing/2014/main" id="{535D1436-690B-5EC7-7C03-9C417B56FC58}"/>
                    </a:ext>
                  </a:extLst>
                </p:cNvPr>
                <p:cNvSpPr/>
                <p:nvPr/>
              </p:nvSpPr>
              <p:spPr>
                <a:xfrm>
                  <a:off x="277267" y="576844"/>
                  <a:ext cx="589605" cy="715600"/>
                </a:xfrm>
                <a:custGeom>
                  <a:avLst/>
                  <a:gdLst/>
                  <a:ahLst/>
                  <a:cxnLst/>
                  <a:rect l="l" t="t" r="r" b="b"/>
                  <a:pathLst>
                    <a:path w="3612" h="4384" extrusionOk="0">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a:extLst>
                    <a:ext uri="{FF2B5EF4-FFF2-40B4-BE49-F238E27FC236}">
                      <a16:creationId xmlns:a16="http://schemas.microsoft.com/office/drawing/2014/main" id="{CF85D79E-FDA0-4033-05EB-2F220B384746}"/>
                    </a:ext>
                  </a:extLst>
                </p:cNvPr>
                <p:cNvSpPr/>
                <p:nvPr/>
              </p:nvSpPr>
              <p:spPr>
                <a:xfrm>
                  <a:off x="270335" y="555050"/>
                  <a:ext cx="607724" cy="733719"/>
                </a:xfrm>
                <a:custGeom>
                  <a:avLst/>
                  <a:gdLst/>
                  <a:ahLst/>
                  <a:cxnLst/>
                  <a:rect l="l" t="t" r="r" b="b"/>
                  <a:pathLst>
                    <a:path w="3723" h="4495" extrusionOk="0">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a:extLst>
                    <a:ext uri="{FF2B5EF4-FFF2-40B4-BE49-F238E27FC236}">
                      <a16:creationId xmlns:a16="http://schemas.microsoft.com/office/drawing/2014/main" id="{7112F68C-2688-743D-47F5-A8D9A07CA474}"/>
                    </a:ext>
                  </a:extLst>
                </p:cNvPr>
                <p:cNvSpPr/>
                <p:nvPr/>
              </p:nvSpPr>
              <p:spPr>
                <a:xfrm>
                  <a:off x="453327" y="827815"/>
                  <a:ext cx="237507" cy="359922"/>
                </a:xfrm>
                <a:custGeom>
                  <a:avLst/>
                  <a:gdLst/>
                  <a:ahLst/>
                  <a:cxnLst/>
                  <a:rect l="l" t="t" r="r" b="b"/>
                  <a:pathLst>
                    <a:path w="1455" h="2205" extrusionOk="0">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a:extLst>
                    <a:ext uri="{FF2B5EF4-FFF2-40B4-BE49-F238E27FC236}">
                      <a16:creationId xmlns:a16="http://schemas.microsoft.com/office/drawing/2014/main" id="{8BECA005-A0DA-7FA5-B5CE-D6AE03746541}"/>
                    </a:ext>
                  </a:extLst>
                </p:cNvPr>
                <p:cNvSpPr/>
                <p:nvPr/>
              </p:nvSpPr>
              <p:spPr>
                <a:xfrm>
                  <a:off x="468018" y="1184156"/>
                  <a:ext cx="165847" cy="93368"/>
                </a:xfrm>
                <a:custGeom>
                  <a:avLst/>
                  <a:gdLst/>
                  <a:ahLst/>
                  <a:cxnLst/>
                  <a:rect l="l" t="t" r="r" b="b"/>
                  <a:pathLst>
                    <a:path w="1016" h="572" extrusionOk="0">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a:extLst>
                    <a:ext uri="{FF2B5EF4-FFF2-40B4-BE49-F238E27FC236}">
                      <a16:creationId xmlns:a16="http://schemas.microsoft.com/office/drawing/2014/main" id="{1B229F43-049D-731C-A0E7-7E5C2BED9812}"/>
                    </a:ext>
                  </a:extLst>
                </p:cNvPr>
                <p:cNvSpPr/>
                <p:nvPr/>
              </p:nvSpPr>
              <p:spPr>
                <a:xfrm>
                  <a:off x="406803" y="1144490"/>
                  <a:ext cx="305576" cy="64966"/>
                </a:xfrm>
                <a:custGeom>
                  <a:avLst/>
                  <a:gdLst/>
                  <a:ahLst/>
                  <a:cxnLst/>
                  <a:rect l="l" t="t" r="r" b="b"/>
                  <a:pathLst>
                    <a:path w="1872" h="398" extrusionOk="0">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a:extLst>
                    <a:ext uri="{FF2B5EF4-FFF2-40B4-BE49-F238E27FC236}">
                      <a16:creationId xmlns:a16="http://schemas.microsoft.com/office/drawing/2014/main" id="{C6387A10-1B28-2AFC-5081-6F50B6BA915F}"/>
                    </a:ext>
                  </a:extLst>
                </p:cNvPr>
                <p:cNvSpPr/>
                <p:nvPr/>
              </p:nvSpPr>
              <p:spPr>
                <a:xfrm>
                  <a:off x="422714" y="1202275"/>
                  <a:ext cx="273745" cy="158170"/>
                </a:xfrm>
                <a:custGeom>
                  <a:avLst/>
                  <a:gdLst/>
                  <a:ahLst/>
                  <a:cxnLst/>
                  <a:rect l="l" t="t" r="r" b="b"/>
                  <a:pathLst>
                    <a:path w="1677" h="969" extrusionOk="0">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a:extLst>
                    <a:ext uri="{FF2B5EF4-FFF2-40B4-BE49-F238E27FC236}">
                      <a16:creationId xmlns:a16="http://schemas.microsoft.com/office/drawing/2014/main" id="{8B8706B1-0445-AA96-C926-ED3A5B55907C}"/>
                    </a:ext>
                  </a:extLst>
                </p:cNvPr>
                <p:cNvSpPr/>
                <p:nvPr/>
              </p:nvSpPr>
              <p:spPr>
                <a:xfrm>
                  <a:off x="-254318" y="1294176"/>
                  <a:ext cx="39013" cy="26606"/>
                </a:xfrm>
                <a:custGeom>
                  <a:avLst/>
                  <a:gdLst/>
                  <a:ahLst/>
                  <a:cxnLst/>
                  <a:rect l="l" t="t" r="r" b="b"/>
                  <a:pathLst>
                    <a:path w="239" h="163" extrusionOk="0">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a:extLst>
                    <a:ext uri="{FF2B5EF4-FFF2-40B4-BE49-F238E27FC236}">
                      <a16:creationId xmlns:a16="http://schemas.microsoft.com/office/drawing/2014/main" id="{796CF47F-D3CF-D12D-94DE-6361B416C81B}"/>
                    </a:ext>
                  </a:extLst>
                </p:cNvPr>
                <p:cNvSpPr/>
                <p:nvPr/>
              </p:nvSpPr>
              <p:spPr>
                <a:xfrm>
                  <a:off x="-452818" y="1381833"/>
                  <a:ext cx="90759" cy="29871"/>
                </a:xfrm>
                <a:custGeom>
                  <a:avLst/>
                  <a:gdLst/>
                  <a:ahLst/>
                  <a:cxnLst/>
                  <a:rect l="l" t="t" r="r" b="b"/>
                  <a:pathLst>
                    <a:path w="556" h="183" extrusionOk="0">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926;p52">
              <a:extLst>
                <a:ext uri="{FF2B5EF4-FFF2-40B4-BE49-F238E27FC236}">
                  <a16:creationId xmlns:a16="http://schemas.microsoft.com/office/drawing/2014/main" id="{20B8985E-B917-DFA7-2043-7A885383BC59}"/>
                </a:ext>
              </a:extLst>
            </p:cNvPr>
            <p:cNvGrpSpPr/>
            <p:nvPr/>
          </p:nvGrpSpPr>
          <p:grpSpPr>
            <a:xfrm>
              <a:off x="3071765" y="3307025"/>
              <a:ext cx="360758" cy="258297"/>
              <a:chOff x="4992850" y="4345375"/>
              <a:chExt cx="607336" cy="638400"/>
            </a:xfrm>
          </p:grpSpPr>
          <p:sp>
            <p:nvSpPr>
              <p:cNvPr id="1927" name="Google Shape;1927;p52">
                <a:extLst>
                  <a:ext uri="{FF2B5EF4-FFF2-40B4-BE49-F238E27FC236}">
                    <a16:creationId xmlns:a16="http://schemas.microsoft.com/office/drawing/2014/main" id="{6D70FCE5-F899-2466-B801-E0C490D87323}"/>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a:extLst>
                  <a:ext uri="{FF2B5EF4-FFF2-40B4-BE49-F238E27FC236}">
                    <a16:creationId xmlns:a16="http://schemas.microsoft.com/office/drawing/2014/main" id="{7D6177BD-1A92-14D8-2FFC-C1F09765DCAA}"/>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52">
              <a:extLst>
                <a:ext uri="{FF2B5EF4-FFF2-40B4-BE49-F238E27FC236}">
                  <a16:creationId xmlns:a16="http://schemas.microsoft.com/office/drawing/2014/main" id="{556123A7-4383-4F22-D5D2-DEB1653EC738}"/>
                </a:ext>
              </a:extLst>
            </p:cNvPr>
            <p:cNvGrpSpPr/>
            <p:nvPr/>
          </p:nvGrpSpPr>
          <p:grpSpPr>
            <a:xfrm>
              <a:off x="1815072" y="917396"/>
              <a:ext cx="234196" cy="188409"/>
              <a:chOff x="5151797" y="479071"/>
              <a:chExt cx="234196" cy="188409"/>
            </a:xfrm>
          </p:grpSpPr>
          <p:sp>
            <p:nvSpPr>
              <p:cNvPr id="1930" name="Google Shape;1930;p52">
                <a:extLst>
                  <a:ext uri="{FF2B5EF4-FFF2-40B4-BE49-F238E27FC236}">
                    <a16:creationId xmlns:a16="http://schemas.microsoft.com/office/drawing/2014/main" id="{BF24A141-AEE0-6BA2-89A9-39CCD9213CA6}"/>
                  </a:ext>
                </a:extLst>
              </p:cNvPr>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a:extLst>
                  <a:ext uri="{FF2B5EF4-FFF2-40B4-BE49-F238E27FC236}">
                    <a16:creationId xmlns:a16="http://schemas.microsoft.com/office/drawing/2014/main" id="{C6CF81DE-AE6F-E9D2-D4B3-FF02218CE4EA}"/>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52">
              <a:extLst>
                <a:ext uri="{FF2B5EF4-FFF2-40B4-BE49-F238E27FC236}">
                  <a16:creationId xmlns:a16="http://schemas.microsoft.com/office/drawing/2014/main" id="{C7BFC730-9CF6-4685-2007-E1090EA0A362}"/>
                </a:ext>
              </a:extLst>
            </p:cNvPr>
            <p:cNvGrpSpPr/>
            <p:nvPr/>
          </p:nvGrpSpPr>
          <p:grpSpPr>
            <a:xfrm>
              <a:off x="3616829" y="1825222"/>
              <a:ext cx="234788" cy="188409"/>
              <a:chOff x="6428979" y="917397"/>
              <a:chExt cx="234788" cy="188409"/>
            </a:xfrm>
          </p:grpSpPr>
          <p:sp>
            <p:nvSpPr>
              <p:cNvPr id="1933" name="Google Shape;1933;p52">
                <a:extLst>
                  <a:ext uri="{FF2B5EF4-FFF2-40B4-BE49-F238E27FC236}">
                    <a16:creationId xmlns:a16="http://schemas.microsoft.com/office/drawing/2014/main" id="{FB224E4F-C43B-7D65-0E58-DE485C27480E}"/>
                  </a:ext>
                </a:extLst>
              </p:cNvPr>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a:extLst>
                  <a:ext uri="{FF2B5EF4-FFF2-40B4-BE49-F238E27FC236}">
                    <a16:creationId xmlns:a16="http://schemas.microsoft.com/office/drawing/2014/main" id="{9C99AD7B-1574-8AC3-C38C-B9CB6DB1713A}"/>
                  </a:ext>
                </a:extLst>
              </p:cNvPr>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52">
              <a:extLst>
                <a:ext uri="{FF2B5EF4-FFF2-40B4-BE49-F238E27FC236}">
                  <a16:creationId xmlns:a16="http://schemas.microsoft.com/office/drawing/2014/main" id="{C93650CA-6E37-2228-0282-8C48AA958041}"/>
                </a:ext>
              </a:extLst>
            </p:cNvPr>
            <p:cNvGrpSpPr/>
            <p:nvPr/>
          </p:nvGrpSpPr>
          <p:grpSpPr>
            <a:xfrm>
              <a:off x="410179" y="2612664"/>
              <a:ext cx="1097920" cy="199693"/>
              <a:chOff x="3539162" y="2822395"/>
              <a:chExt cx="360695" cy="65604"/>
            </a:xfrm>
          </p:grpSpPr>
          <p:sp>
            <p:nvSpPr>
              <p:cNvPr id="1936" name="Google Shape;1936;p52">
                <a:extLst>
                  <a:ext uri="{FF2B5EF4-FFF2-40B4-BE49-F238E27FC236}">
                    <a16:creationId xmlns:a16="http://schemas.microsoft.com/office/drawing/2014/main" id="{05DC1A26-4710-08D5-B8FF-E1A9004E9D0D}"/>
                  </a:ext>
                </a:extLst>
              </p:cNvPr>
              <p:cNvSpPr/>
              <p:nvPr/>
            </p:nvSpPr>
            <p:spPr>
              <a:xfrm>
                <a:off x="3610541"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a:extLst>
                  <a:ext uri="{FF2B5EF4-FFF2-40B4-BE49-F238E27FC236}">
                    <a16:creationId xmlns:a16="http://schemas.microsoft.com/office/drawing/2014/main" id="{4E7D4DD6-847E-A83C-BE9B-DBED768DFF58}"/>
                  </a:ext>
                </a:extLst>
              </p:cNvPr>
              <p:cNvSpPr/>
              <p:nvPr/>
            </p:nvSpPr>
            <p:spPr>
              <a:xfrm>
                <a:off x="3626925"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a:extLst>
                  <a:ext uri="{FF2B5EF4-FFF2-40B4-BE49-F238E27FC236}">
                    <a16:creationId xmlns:a16="http://schemas.microsoft.com/office/drawing/2014/main" id="{4B8B68E3-F7A5-EA27-2D5D-2F8F30C3B333}"/>
                  </a:ext>
                </a:extLst>
              </p:cNvPr>
              <p:cNvSpPr/>
              <p:nvPr/>
            </p:nvSpPr>
            <p:spPr>
              <a:xfrm>
                <a:off x="3659452" y="2830000"/>
                <a:ext cx="23504" cy="35740"/>
              </a:xfrm>
              <a:custGeom>
                <a:avLst/>
                <a:gdLst/>
                <a:ahLst/>
                <a:cxnLst/>
                <a:rect l="l" t="t" r="r" b="b"/>
                <a:pathLst>
                  <a:path w="680" h="1034" extrusionOk="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2">
                <a:extLst>
                  <a:ext uri="{FF2B5EF4-FFF2-40B4-BE49-F238E27FC236}">
                    <a16:creationId xmlns:a16="http://schemas.microsoft.com/office/drawing/2014/main" id="{6EB21CA1-03DA-8C2A-4399-CAA1E92E2C0B}"/>
                  </a:ext>
                </a:extLst>
              </p:cNvPr>
              <p:cNvSpPr/>
              <p:nvPr/>
            </p:nvSpPr>
            <p:spPr>
              <a:xfrm>
                <a:off x="3704215" y="2833940"/>
                <a:ext cx="3215" cy="32802"/>
              </a:xfrm>
              <a:custGeom>
                <a:avLst/>
                <a:gdLst/>
                <a:ahLst/>
                <a:cxnLst/>
                <a:rect l="l" t="t" r="r" b="b"/>
                <a:pathLst>
                  <a:path w="93" h="949" extrusionOk="0">
                    <a:moveTo>
                      <a:pt x="0" y="0"/>
                    </a:moveTo>
                    <a:lnTo>
                      <a:pt x="0" y="948"/>
                    </a:lnTo>
                    <a:lnTo>
                      <a:pt x="92" y="948"/>
                    </a:lnTo>
                    <a:lnTo>
                      <a:pt x="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2">
                <a:extLst>
                  <a:ext uri="{FF2B5EF4-FFF2-40B4-BE49-F238E27FC236}">
                    <a16:creationId xmlns:a16="http://schemas.microsoft.com/office/drawing/2014/main" id="{E365C1A6-BEAE-0A36-F562-BACF6A88D3D3}"/>
                  </a:ext>
                </a:extLst>
              </p:cNvPr>
              <p:cNvSpPr/>
              <p:nvPr/>
            </p:nvSpPr>
            <p:spPr>
              <a:xfrm>
                <a:off x="3719596" y="2835150"/>
                <a:ext cx="22536" cy="33528"/>
              </a:xfrm>
              <a:custGeom>
                <a:avLst/>
                <a:gdLst/>
                <a:ahLst/>
                <a:cxnLst/>
                <a:rect l="l" t="t" r="r" b="b"/>
                <a:pathLst>
                  <a:path w="652" h="970" extrusionOk="0">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a:extLst>
                  <a:ext uri="{FF2B5EF4-FFF2-40B4-BE49-F238E27FC236}">
                    <a16:creationId xmlns:a16="http://schemas.microsoft.com/office/drawing/2014/main" id="{1600DAA3-66AC-7873-8223-74908BAFBC57}"/>
                  </a:ext>
                </a:extLst>
              </p:cNvPr>
              <p:cNvSpPr/>
              <p:nvPr/>
            </p:nvSpPr>
            <p:spPr>
              <a:xfrm>
                <a:off x="3753125" y="2835150"/>
                <a:ext cx="30590" cy="33528"/>
              </a:xfrm>
              <a:custGeom>
                <a:avLst/>
                <a:gdLst/>
                <a:ahLst/>
                <a:cxnLst/>
                <a:rect l="l" t="t" r="r" b="b"/>
                <a:pathLst>
                  <a:path w="885" h="970" extrusionOk="0">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2">
                <a:extLst>
                  <a:ext uri="{FF2B5EF4-FFF2-40B4-BE49-F238E27FC236}">
                    <a16:creationId xmlns:a16="http://schemas.microsoft.com/office/drawing/2014/main" id="{8814AC1B-CACF-C07D-1634-EBA5AFBF4117}"/>
                  </a:ext>
                </a:extLst>
              </p:cNvPr>
              <p:cNvSpPr/>
              <p:nvPr/>
            </p:nvSpPr>
            <p:spPr>
              <a:xfrm>
                <a:off x="3793948" y="2835150"/>
                <a:ext cx="34772" cy="33528"/>
              </a:xfrm>
              <a:custGeom>
                <a:avLst/>
                <a:gdLst/>
                <a:ahLst/>
                <a:cxnLst/>
                <a:rect l="l" t="t" r="r" b="b"/>
                <a:pathLst>
                  <a:path w="1006" h="970" extrusionOk="0">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2">
                <a:extLst>
                  <a:ext uri="{FF2B5EF4-FFF2-40B4-BE49-F238E27FC236}">
                    <a16:creationId xmlns:a16="http://schemas.microsoft.com/office/drawing/2014/main" id="{6B4C5E8D-9D70-E3FD-29EB-FBEB07B47696}"/>
                  </a:ext>
                </a:extLst>
              </p:cNvPr>
              <p:cNvSpPr/>
              <p:nvPr/>
            </p:nvSpPr>
            <p:spPr>
              <a:xfrm>
                <a:off x="3839921" y="2822395"/>
                <a:ext cx="21292" cy="61699"/>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2">
                <a:extLst>
                  <a:ext uri="{FF2B5EF4-FFF2-40B4-BE49-F238E27FC236}">
                    <a16:creationId xmlns:a16="http://schemas.microsoft.com/office/drawing/2014/main" id="{7C7481F8-7D9E-3B50-AC5F-AC1B0EF09547}"/>
                  </a:ext>
                </a:extLst>
              </p:cNvPr>
              <p:cNvSpPr/>
              <p:nvPr/>
            </p:nvSpPr>
            <p:spPr>
              <a:xfrm>
                <a:off x="3873415" y="2824884"/>
                <a:ext cx="10300" cy="55062"/>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2">
                <a:extLst>
                  <a:ext uri="{FF2B5EF4-FFF2-40B4-BE49-F238E27FC236}">
                    <a16:creationId xmlns:a16="http://schemas.microsoft.com/office/drawing/2014/main" id="{7FD6B980-DEC5-BA2A-8F64-506BE58B4462}"/>
                  </a:ext>
                </a:extLst>
              </p:cNvPr>
              <p:cNvSpPr/>
              <p:nvPr/>
            </p:nvSpPr>
            <p:spPr>
              <a:xfrm>
                <a:off x="3886619" y="2823916"/>
                <a:ext cx="13238" cy="6408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2">
                <a:extLst>
                  <a:ext uri="{FF2B5EF4-FFF2-40B4-BE49-F238E27FC236}">
                    <a16:creationId xmlns:a16="http://schemas.microsoft.com/office/drawing/2014/main" id="{CF876002-109D-8FBD-900C-EE4CD3A496FB}"/>
                  </a:ext>
                </a:extLst>
              </p:cNvPr>
              <p:cNvSpPr/>
              <p:nvPr/>
            </p:nvSpPr>
            <p:spPr>
              <a:xfrm>
                <a:off x="3578014" y="2822395"/>
                <a:ext cx="21327" cy="61699"/>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2">
                <a:extLst>
                  <a:ext uri="{FF2B5EF4-FFF2-40B4-BE49-F238E27FC236}">
                    <a16:creationId xmlns:a16="http://schemas.microsoft.com/office/drawing/2014/main" id="{8C8F0CC6-36C2-ADF8-DC68-F5E06BFCC09D}"/>
                  </a:ext>
                </a:extLst>
              </p:cNvPr>
              <p:cNvSpPr/>
              <p:nvPr/>
            </p:nvSpPr>
            <p:spPr>
              <a:xfrm>
                <a:off x="3555547" y="2824884"/>
                <a:ext cx="10300" cy="55062"/>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2">
                <a:extLst>
                  <a:ext uri="{FF2B5EF4-FFF2-40B4-BE49-F238E27FC236}">
                    <a16:creationId xmlns:a16="http://schemas.microsoft.com/office/drawing/2014/main" id="{003A457F-9421-E4BC-BD33-BA8B2F5F32F2}"/>
                  </a:ext>
                </a:extLst>
              </p:cNvPr>
              <p:cNvSpPr/>
              <p:nvPr/>
            </p:nvSpPr>
            <p:spPr>
              <a:xfrm>
                <a:off x="3539162" y="2823916"/>
                <a:ext cx="13480" cy="6408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52">
              <a:extLst>
                <a:ext uri="{FF2B5EF4-FFF2-40B4-BE49-F238E27FC236}">
                  <a16:creationId xmlns:a16="http://schemas.microsoft.com/office/drawing/2014/main" id="{25517506-3523-FDFF-D3BD-598B9584944D}"/>
                </a:ext>
              </a:extLst>
            </p:cNvPr>
            <p:cNvGrpSpPr/>
            <p:nvPr/>
          </p:nvGrpSpPr>
          <p:grpSpPr>
            <a:xfrm>
              <a:off x="2477344" y="1232101"/>
              <a:ext cx="1051808" cy="229363"/>
              <a:chOff x="4002795" y="1877329"/>
              <a:chExt cx="345546" cy="75352"/>
            </a:xfrm>
          </p:grpSpPr>
          <p:sp>
            <p:nvSpPr>
              <p:cNvPr id="1950" name="Google Shape;1950;p52">
                <a:extLst>
                  <a:ext uri="{FF2B5EF4-FFF2-40B4-BE49-F238E27FC236}">
                    <a16:creationId xmlns:a16="http://schemas.microsoft.com/office/drawing/2014/main" id="{FBC10E82-95AB-BBA2-2B90-914A5388B7AE}"/>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2">
                <a:extLst>
                  <a:ext uri="{FF2B5EF4-FFF2-40B4-BE49-F238E27FC236}">
                    <a16:creationId xmlns:a16="http://schemas.microsoft.com/office/drawing/2014/main" id="{9BAC6591-E57C-66AF-0D08-457024825BE2}"/>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2">
                <a:extLst>
                  <a:ext uri="{FF2B5EF4-FFF2-40B4-BE49-F238E27FC236}">
                    <a16:creationId xmlns:a16="http://schemas.microsoft.com/office/drawing/2014/main" id="{E5BE6CCF-AF46-3D05-C2B2-EE0EA581D726}"/>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a:extLst>
                  <a:ext uri="{FF2B5EF4-FFF2-40B4-BE49-F238E27FC236}">
                    <a16:creationId xmlns:a16="http://schemas.microsoft.com/office/drawing/2014/main" id="{DFA837B4-0EA6-65D2-6F28-831300FD0991}"/>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a:extLst>
                  <a:ext uri="{FF2B5EF4-FFF2-40B4-BE49-F238E27FC236}">
                    <a16:creationId xmlns:a16="http://schemas.microsoft.com/office/drawing/2014/main" id="{3D34CB33-BAC3-3135-D0B0-279029D84AF0}"/>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2">
                <a:extLst>
                  <a:ext uri="{FF2B5EF4-FFF2-40B4-BE49-F238E27FC236}">
                    <a16:creationId xmlns:a16="http://schemas.microsoft.com/office/drawing/2014/main" id="{306B98B3-612E-C580-8508-50244EEA10BA}"/>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2">
                <a:extLst>
                  <a:ext uri="{FF2B5EF4-FFF2-40B4-BE49-F238E27FC236}">
                    <a16:creationId xmlns:a16="http://schemas.microsoft.com/office/drawing/2014/main" id="{5BF7B00A-FFF0-5642-F4FA-8E11C2FD7055}"/>
                  </a:ext>
                </a:extLst>
              </p:cNvPr>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2">
                <a:extLst>
                  <a:ext uri="{FF2B5EF4-FFF2-40B4-BE49-F238E27FC236}">
                    <a16:creationId xmlns:a16="http://schemas.microsoft.com/office/drawing/2014/main" id="{28F85AD8-5585-0983-01B0-ABDB6AFE64F0}"/>
                  </a:ext>
                </a:extLst>
              </p:cNvPr>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a:extLst>
                  <a:ext uri="{FF2B5EF4-FFF2-40B4-BE49-F238E27FC236}">
                    <a16:creationId xmlns:a16="http://schemas.microsoft.com/office/drawing/2014/main" id="{BB9977C3-F796-8B22-4E5F-555A81F7427A}"/>
                  </a:ext>
                </a:extLst>
              </p:cNvPr>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a:extLst>
                  <a:ext uri="{FF2B5EF4-FFF2-40B4-BE49-F238E27FC236}">
                    <a16:creationId xmlns:a16="http://schemas.microsoft.com/office/drawing/2014/main" id="{01C0D4E4-F159-63AF-403A-8B500D0BE844}"/>
                  </a:ext>
                </a:extLst>
              </p:cNvPr>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2">
                <a:extLst>
                  <a:ext uri="{FF2B5EF4-FFF2-40B4-BE49-F238E27FC236}">
                    <a16:creationId xmlns:a16="http://schemas.microsoft.com/office/drawing/2014/main" id="{F9AF9A39-ED11-B157-DAE8-3BC91FE721CA}"/>
                  </a:ext>
                </a:extLst>
              </p:cNvPr>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52">
              <a:extLst>
                <a:ext uri="{FF2B5EF4-FFF2-40B4-BE49-F238E27FC236}">
                  <a16:creationId xmlns:a16="http://schemas.microsoft.com/office/drawing/2014/main" id="{2D89184C-D97E-6039-3E44-E6AEB09C9CB5}"/>
                </a:ext>
              </a:extLst>
            </p:cNvPr>
            <p:cNvGrpSpPr/>
            <p:nvPr/>
          </p:nvGrpSpPr>
          <p:grpSpPr>
            <a:xfrm>
              <a:off x="589980" y="3118760"/>
              <a:ext cx="957285" cy="300300"/>
              <a:chOff x="3583454" y="2026924"/>
              <a:chExt cx="430899" cy="135173"/>
            </a:xfrm>
          </p:grpSpPr>
          <p:sp>
            <p:nvSpPr>
              <p:cNvPr id="1962" name="Google Shape;1962;p52">
                <a:extLst>
                  <a:ext uri="{FF2B5EF4-FFF2-40B4-BE49-F238E27FC236}">
                    <a16:creationId xmlns:a16="http://schemas.microsoft.com/office/drawing/2014/main" id="{C2D01309-2727-B3D4-B537-DBBA280B308E}"/>
                  </a:ext>
                </a:extLst>
              </p:cNvPr>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2">
                <a:extLst>
                  <a:ext uri="{FF2B5EF4-FFF2-40B4-BE49-F238E27FC236}">
                    <a16:creationId xmlns:a16="http://schemas.microsoft.com/office/drawing/2014/main" id="{FFE4F2D7-FF66-A377-0698-47B50BEB6796}"/>
                  </a:ext>
                </a:extLst>
              </p:cNvPr>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2">
                <a:extLst>
                  <a:ext uri="{FF2B5EF4-FFF2-40B4-BE49-F238E27FC236}">
                    <a16:creationId xmlns:a16="http://schemas.microsoft.com/office/drawing/2014/main" id="{338A6471-005C-C80A-AD35-C3C90510E94A}"/>
                  </a:ext>
                </a:extLst>
              </p:cNvPr>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a:extLst>
                  <a:ext uri="{FF2B5EF4-FFF2-40B4-BE49-F238E27FC236}">
                    <a16:creationId xmlns:a16="http://schemas.microsoft.com/office/drawing/2014/main" id="{C7573193-17DF-B661-00F4-B6A77412F81E}"/>
                  </a:ext>
                </a:extLst>
              </p:cNvPr>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a:extLst>
                  <a:ext uri="{FF2B5EF4-FFF2-40B4-BE49-F238E27FC236}">
                    <a16:creationId xmlns:a16="http://schemas.microsoft.com/office/drawing/2014/main" id="{75EF4A51-4363-CCE6-750A-32DE14CE684C}"/>
                  </a:ext>
                </a:extLst>
              </p:cNvPr>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2">
                <a:extLst>
                  <a:ext uri="{FF2B5EF4-FFF2-40B4-BE49-F238E27FC236}">
                    <a16:creationId xmlns:a16="http://schemas.microsoft.com/office/drawing/2014/main" id="{C2CD8C60-B41E-C0E5-4685-29563611E344}"/>
                  </a:ext>
                </a:extLst>
              </p:cNvPr>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a:extLst>
                  <a:ext uri="{FF2B5EF4-FFF2-40B4-BE49-F238E27FC236}">
                    <a16:creationId xmlns:a16="http://schemas.microsoft.com/office/drawing/2014/main" id="{E8EA4DA7-FEFB-274D-E668-03FF72D7A93C}"/>
                  </a:ext>
                </a:extLst>
              </p:cNvPr>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a:extLst>
                  <a:ext uri="{FF2B5EF4-FFF2-40B4-BE49-F238E27FC236}">
                    <a16:creationId xmlns:a16="http://schemas.microsoft.com/office/drawing/2014/main" id="{A2EBE323-A7A1-3A45-14A6-FF1E342CE99E}"/>
                  </a:ext>
                </a:extLst>
              </p:cNvPr>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a:extLst>
                  <a:ext uri="{FF2B5EF4-FFF2-40B4-BE49-F238E27FC236}">
                    <a16:creationId xmlns:a16="http://schemas.microsoft.com/office/drawing/2014/main" id="{3C5814B8-F35D-0CEF-319D-0ED95DDC780B}"/>
                  </a:ext>
                </a:extLst>
              </p:cNvPr>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a:extLst>
                  <a:ext uri="{FF2B5EF4-FFF2-40B4-BE49-F238E27FC236}">
                    <a16:creationId xmlns:a16="http://schemas.microsoft.com/office/drawing/2014/main" id="{6CCA3BE1-FAAD-72BF-DBF8-A57D87A30F38}"/>
                  </a:ext>
                </a:extLst>
              </p:cNvPr>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a:extLst>
                  <a:ext uri="{FF2B5EF4-FFF2-40B4-BE49-F238E27FC236}">
                    <a16:creationId xmlns:a16="http://schemas.microsoft.com/office/drawing/2014/main" id="{95747C3E-B2C7-7391-246E-46AE8F2739F8}"/>
                  </a:ext>
                </a:extLst>
              </p:cNvPr>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a:extLst>
                  <a:ext uri="{FF2B5EF4-FFF2-40B4-BE49-F238E27FC236}">
                    <a16:creationId xmlns:a16="http://schemas.microsoft.com/office/drawing/2014/main" id="{2B4B4834-6A8E-066E-4770-48D73B47264E}"/>
                  </a:ext>
                </a:extLst>
              </p:cNvPr>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a:extLst>
                  <a:ext uri="{FF2B5EF4-FFF2-40B4-BE49-F238E27FC236}">
                    <a16:creationId xmlns:a16="http://schemas.microsoft.com/office/drawing/2014/main" id="{AECE95ED-6A2B-7CC4-7C0B-E04E6CD805DB}"/>
                  </a:ext>
                </a:extLst>
              </p:cNvPr>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a:extLst>
                  <a:ext uri="{FF2B5EF4-FFF2-40B4-BE49-F238E27FC236}">
                    <a16:creationId xmlns:a16="http://schemas.microsoft.com/office/drawing/2014/main" id="{C0B459C2-B402-F749-F282-76E1F9B7103B}"/>
                  </a:ext>
                </a:extLst>
              </p:cNvPr>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a:extLst>
                  <a:ext uri="{FF2B5EF4-FFF2-40B4-BE49-F238E27FC236}">
                    <a16:creationId xmlns:a16="http://schemas.microsoft.com/office/drawing/2014/main" id="{4A45DBA0-1E9E-E3C6-622C-3B605E5BE8F1}"/>
                  </a:ext>
                </a:extLst>
              </p:cNvPr>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a:extLst>
                  <a:ext uri="{FF2B5EF4-FFF2-40B4-BE49-F238E27FC236}">
                    <a16:creationId xmlns:a16="http://schemas.microsoft.com/office/drawing/2014/main" id="{8CF53E71-DF27-26E1-9687-607E12266912}"/>
                  </a:ext>
                </a:extLst>
              </p:cNvPr>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a:extLst>
                  <a:ext uri="{FF2B5EF4-FFF2-40B4-BE49-F238E27FC236}">
                    <a16:creationId xmlns:a16="http://schemas.microsoft.com/office/drawing/2014/main" id="{E11DC011-F1CB-5D87-6536-20D659215713}"/>
                  </a:ext>
                </a:extLst>
              </p:cNvPr>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a:extLst>
                  <a:ext uri="{FF2B5EF4-FFF2-40B4-BE49-F238E27FC236}">
                    <a16:creationId xmlns:a16="http://schemas.microsoft.com/office/drawing/2014/main" id="{2B5B193F-CD34-8B63-0241-2F168F81BC3F}"/>
                  </a:ext>
                </a:extLst>
              </p:cNvPr>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a:extLst>
                  <a:ext uri="{FF2B5EF4-FFF2-40B4-BE49-F238E27FC236}">
                    <a16:creationId xmlns:a16="http://schemas.microsoft.com/office/drawing/2014/main" id="{79C6E4AF-55FD-5C7A-F1B1-FDB7CF8E8A0D}"/>
                  </a:ext>
                </a:extLst>
              </p:cNvPr>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a:extLst>
                  <a:ext uri="{FF2B5EF4-FFF2-40B4-BE49-F238E27FC236}">
                    <a16:creationId xmlns:a16="http://schemas.microsoft.com/office/drawing/2014/main" id="{6B8696EC-0D28-98AB-A24B-D123EE2F9E75}"/>
                  </a:ext>
                </a:extLst>
              </p:cNvPr>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52">
              <a:extLst>
                <a:ext uri="{FF2B5EF4-FFF2-40B4-BE49-F238E27FC236}">
                  <a16:creationId xmlns:a16="http://schemas.microsoft.com/office/drawing/2014/main" id="{74F42A41-09EB-25EB-0F7E-A7A078881F41}"/>
                </a:ext>
              </a:extLst>
            </p:cNvPr>
            <p:cNvGrpSpPr/>
            <p:nvPr/>
          </p:nvGrpSpPr>
          <p:grpSpPr>
            <a:xfrm>
              <a:off x="490876" y="1760660"/>
              <a:ext cx="598344" cy="498891"/>
              <a:chOff x="2715768" y="1997386"/>
              <a:chExt cx="269330" cy="224564"/>
            </a:xfrm>
          </p:grpSpPr>
          <p:sp>
            <p:nvSpPr>
              <p:cNvPr id="1983" name="Google Shape;1983;p52">
                <a:extLst>
                  <a:ext uri="{FF2B5EF4-FFF2-40B4-BE49-F238E27FC236}">
                    <a16:creationId xmlns:a16="http://schemas.microsoft.com/office/drawing/2014/main" id="{E4DCB9E1-9095-1439-22A0-ED1FA73332F5}"/>
                  </a:ext>
                </a:extLst>
              </p:cNvPr>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a:extLst>
                  <a:ext uri="{FF2B5EF4-FFF2-40B4-BE49-F238E27FC236}">
                    <a16:creationId xmlns:a16="http://schemas.microsoft.com/office/drawing/2014/main" id="{CD33AC7B-9D1C-D423-D0F0-CACB293E547D}"/>
                  </a:ext>
                </a:extLst>
              </p:cNvPr>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a:extLst>
                  <a:ext uri="{FF2B5EF4-FFF2-40B4-BE49-F238E27FC236}">
                    <a16:creationId xmlns:a16="http://schemas.microsoft.com/office/drawing/2014/main" id="{331D7825-F3BE-838F-6711-9565A6FBDCA5}"/>
                  </a:ext>
                </a:extLst>
              </p:cNvPr>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a:extLst>
                  <a:ext uri="{FF2B5EF4-FFF2-40B4-BE49-F238E27FC236}">
                    <a16:creationId xmlns:a16="http://schemas.microsoft.com/office/drawing/2014/main" id="{E988555A-779A-0C72-1732-065BEBD12D9C}"/>
                  </a:ext>
                </a:extLst>
              </p:cNvPr>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a:extLst>
                  <a:ext uri="{FF2B5EF4-FFF2-40B4-BE49-F238E27FC236}">
                    <a16:creationId xmlns:a16="http://schemas.microsoft.com/office/drawing/2014/main" id="{48EBF276-5C4C-B786-9FE0-16BE312E0E67}"/>
                  </a:ext>
                </a:extLst>
              </p:cNvPr>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52">
              <a:extLst>
                <a:ext uri="{FF2B5EF4-FFF2-40B4-BE49-F238E27FC236}">
                  <a16:creationId xmlns:a16="http://schemas.microsoft.com/office/drawing/2014/main" id="{80A7A80F-E6F8-E68F-63FF-59CBE6373B5D}"/>
                </a:ext>
              </a:extLst>
            </p:cNvPr>
            <p:cNvGrpSpPr/>
            <p:nvPr/>
          </p:nvGrpSpPr>
          <p:grpSpPr>
            <a:xfrm>
              <a:off x="1651226" y="2613461"/>
              <a:ext cx="390430" cy="432449"/>
              <a:chOff x="3306034" y="1949508"/>
              <a:chExt cx="175743" cy="194657"/>
            </a:xfrm>
          </p:grpSpPr>
          <p:sp>
            <p:nvSpPr>
              <p:cNvPr id="1989" name="Google Shape;1989;p52">
                <a:extLst>
                  <a:ext uri="{FF2B5EF4-FFF2-40B4-BE49-F238E27FC236}">
                    <a16:creationId xmlns:a16="http://schemas.microsoft.com/office/drawing/2014/main" id="{D2AC0140-1EEA-166D-E071-898AFD1F15BA}"/>
                  </a:ext>
                </a:extLst>
              </p:cNvPr>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a:extLst>
                  <a:ext uri="{FF2B5EF4-FFF2-40B4-BE49-F238E27FC236}">
                    <a16:creationId xmlns:a16="http://schemas.microsoft.com/office/drawing/2014/main" id="{F9F3D106-02D1-C418-0775-7D6B7673AB36}"/>
                  </a:ext>
                </a:extLst>
              </p:cNvPr>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a:extLst>
                  <a:ext uri="{FF2B5EF4-FFF2-40B4-BE49-F238E27FC236}">
                    <a16:creationId xmlns:a16="http://schemas.microsoft.com/office/drawing/2014/main" id="{263FE9A8-EF98-DA9B-FFA6-B0BE775EA34C}"/>
                  </a:ext>
                </a:extLst>
              </p:cNvPr>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a:extLst>
                  <a:ext uri="{FF2B5EF4-FFF2-40B4-BE49-F238E27FC236}">
                    <a16:creationId xmlns:a16="http://schemas.microsoft.com/office/drawing/2014/main" id="{D907B229-0701-8A73-F1A9-0192B38999A6}"/>
                  </a:ext>
                </a:extLst>
              </p:cNvPr>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a:extLst>
                  <a:ext uri="{FF2B5EF4-FFF2-40B4-BE49-F238E27FC236}">
                    <a16:creationId xmlns:a16="http://schemas.microsoft.com/office/drawing/2014/main" id="{9469E461-4500-C58C-324C-A187F0D4021A}"/>
                  </a:ext>
                </a:extLst>
              </p:cNvPr>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a:extLst>
                  <a:ext uri="{FF2B5EF4-FFF2-40B4-BE49-F238E27FC236}">
                    <a16:creationId xmlns:a16="http://schemas.microsoft.com/office/drawing/2014/main" id="{ACF90BB7-2900-8786-7C36-B7E444E29B94}"/>
                  </a:ext>
                </a:extLst>
              </p:cNvPr>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a:extLst>
                  <a:ext uri="{FF2B5EF4-FFF2-40B4-BE49-F238E27FC236}">
                    <a16:creationId xmlns:a16="http://schemas.microsoft.com/office/drawing/2014/main" id="{5F26875D-CF73-BCFB-C26D-A9B164160E40}"/>
                  </a:ext>
                </a:extLst>
              </p:cNvPr>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a:extLst>
                  <a:ext uri="{FF2B5EF4-FFF2-40B4-BE49-F238E27FC236}">
                    <a16:creationId xmlns:a16="http://schemas.microsoft.com/office/drawing/2014/main" id="{49E53EC2-A7A5-088F-F982-C8F967700B06}"/>
                  </a:ext>
                </a:extLst>
              </p:cNvPr>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a:extLst>
                  <a:ext uri="{FF2B5EF4-FFF2-40B4-BE49-F238E27FC236}">
                    <a16:creationId xmlns:a16="http://schemas.microsoft.com/office/drawing/2014/main" id="{1DEE9B8B-B1B2-916D-BCA9-7A2BA116AFBE}"/>
                  </a:ext>
                </a:extLst>
              </p:cNvPr>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a:extLst>
                  <a:ext uri="{FF2B5EF4-FFF2-40B4-BE49-F238E27FC236}">
                    <a16:creationId xmlns:a16="http://schemas.microsoft.com/office/drawing/2014/main" id="{D8381658-294F-D0D8-9884-1A5A64D4927F}"/>
                  </a:ext>
                </a:extLst>
              </p:cNvPr>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3913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macro can be danger?</a:t>
            </a:r>
            <a:endParaRPr dirty="0"/>
          </a:p>
        </p:txBody>
      </p:sp>
      <p:sp>
        <p:nvSpPr>
          <p:cNvPr id="1304" name="Google Shape;1304;p44"/>
          <p:cNvSpPr txBox="1">
            <a:spLocks noGrp="1"/>
          </p:cNvSpPr>
          <p:nvPr>
            <p:ph type="subTitle" idx="2"/>
          </p:nvPr>
        </p:nvSpPr>
        <p:spPr>
          <a:xfrm>
            <a:off x="2766000" y="2992262"/>
            <a:ext cx="3612000" cy="86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Söhne"/>
              </a:rPr>
              <a:t>Macros can contain embedded scripts or code that, when executed, can perform malicious actions on a user's computer. This may include activities such as deleting files, modifying data, or even installing malware.</a:t>
            </a:r>
            <a:endParaRPr dirty="0">
              <a:solidFill>
                <a:schemeClr val="tx1"/>
              </a:solidFill>
            </a:endParaRPr>
          </a:p>
        </p:txBody>
      </p:sp>
      <p:sp>
        <p:nvSpPr>
          <p:cNvPr id="1305" name="Google Shape;1305;p44"/>
          <p:cNvSpPr txBox="1">
            <a:spLocks noGrp="1"/>
          </p:cNvSpPr>
          <p:nvPr>
            <p:ph type="subTitle" idx="3"/>
          </p:nvPr>
        </p:nvSpPr>
        <p:spPr>
          <a:xfrm>
            <a:off x="2766000" y="2350504"/>
            <a:ext cx="3612000" cy="442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effectLst/>
                <a:latin typeface="Söhne"/>
              </a:rPr>
              <a:t>Remote Code Execution :</a:t>
            </a:r>
            <a:endParaRPr dirty="0"/>
          </a:p>
        </p:txBody>
      </p:sp>
      <p:sp>
        <p:nvSpPr>
          <p:cNvPr id="1307" name="Google Shape;1307;p44"/>
          <p:cNvSpPr/>
          <p:nvPr/>
        </p:nvSpPr>
        <p:spPr>
          <a:xfrm>
            <a:off x="4113239" y="1398405"/>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14528;p91">
            <a:extLst>
              <a:ext uri="{FF2B5EF4-FFF2-40B4-BE49-F238E27FC236}">
                <a16:creationId xmlns:a16="http://schemas.microsoft.com/office/drawing/2014/main" id="{BF366507-7804-BB79-18B5-85A066018351}"/>
              </a:ext>
            </a:extLst>
          </p:cNvPr>
          <p:cNvGrpSpPr/>
          <p:nvPr/>
        </p:nvGrpSpPr>
        <p:grpSpPr>
          <a:xfrm>
            <a:off x="4297680" y="1442675"/>
            <a:ext cx="385757" cy="527149"/>
            <a:chOff x="3764485" y="2890682"/>
            <a:chExt cx="222874" cy="345737"/>
          </a:xfrm>
        </p:grpSpPr>
        <p:sp>
          <p:nvSpPr>
            <p:cNvPr id="10" name="Google Shape;14529;p91">
              <a:extLst>
                <a:ext uri="{FF2B5EF4-FFF2-40B4-BE49-F238E27FC236}">
                  <a16:creationId xmlns:a16="http://schemas.microsoft.com/office/drawing/2014/main" id="{EAF47273-18DD-8229-C1F7-F8EE8B72D621}"/>
                </a:ext>
              </a:extLst>
            </p:cNvPr>
            <p:cNvSpPr/>
            <p:nvPr/>
          </p:nvSpPr>
          <p:spPr>
            <a:xfrm>
              <a:off x="3764485" y="2890682"/>
              <a:ext cx="222874" cy="345737"/>
            </a:xfrm>
            <a:custGeom>
              <a:avLst/>
              <a:gdLst/>
              <a:ahLst/>
              <a:cxnLst/>
              <a:rect l="l" t="t" r="r" b="b"/>
              <a:pathLst>
                <a:path w="7002" h="10862" extrusionOk="0">
                  <a:moveTo>
                    <a:pt x="3596" y="348"/>
                  </a:moveTo>
                  <a:lnTo>
                    <a:pt x="3727" y="396"/>
                  </a:lnTo>
                  <a:cubicBezTo>
                    <a:pt x="3882" y="467"/>
                    <a:pt x="4001" y="610"/>
                    <a:pt x="4073" y="801"/>
                  </a:cubicBezTo>
                  <a:cubicBezTo>
                    <a:pt x="3894" y="777"/>
                    <a:pt x="3739" y="753"/>
                    <a:pt x="3596" y="729"/>
                  </a:cubicBezTo>
                  <a:lnTo>
                    <a:pt x="3596" y="348"/>
                  </a:lnTo>
                  <a:close/>
                  <a:moveTo>
                    <a:pt x="6168" y="8504"/>
                  </a:moveTo>
                  <a:cubicBezTo>
                    <a:pt x="6275" y="8504"/>
                    <a:pt x="6347" y="8587"/>
                    <a:pt x="6347" y="8683"/>
                  </a:cubicBezTo>
                  <a:lnTo>
                    <a:pt x="6347" y="8861"/>
                  </a:lnTo>
                  <a:lnTo>
                    <a:pt x="6168" y="8861"/>
                  </a:lnTo>
                  <a:cubicBezTo>
                    <a:pt x="6085" y="8861"/>
                    <a:pt x="6001" y="8945"/>
                    <a:pt x="6001" y="9028"/>
                  </a:cubicBezTo>
                  <a:cubicBezTo>
                    <a:pt x="6001" y="9123"/>
                    <a:pt x="6085" y="9195"/>
                    <a:pt x="6168" y="9195"/>
                  </a:cubicBezTo>
                  <a:lnTo>
                    <a:pt x="6513" y="9195"/>
                  </a:lnTo>
                  <a:cubicBezTo>
                    <a:pt x="6621" y="9195"/>
                    <a:pt x="6692" y="9266"/>
                    <a:pt x="6692" y="9373"/>
                  </a:cubicBezTo>
                  <a:lnTo>
                    <a:pt x="6692" y="10397"/>
                  </a:lnTo>
                  <a:cubicBezTo>
                    <a:pt x="6680" y="10504"/>
                    <a:pt x="6597" y="10576"/>
                    <a:pt x="6501" y="10576"/>
                  </a:cubicBezTo>
                  <a:lnTo>
                    <a:pt x="1394" y="10576"/>
                  </a:lnTo>
                  <a:cubicBezTo>
                    <a:pt x="1287" y="10576"/>
                    <a:pt x="1215" y="10504"/>
                    <a:pt x="1215" y="10397"/>
                  </a:cubicBezTo>
                  <a:lnTo>
                    <a:pt x="1215" y="9373"/>
                  </a:lnTo>
                  <a:cubicBezTo>
                    <a:pt x="1215" y="9266"/>
                    <a:pt x="1287" y="9195"/>
                    <a:pt x="1394" y="9195"/>
                  </a:cubicBezTo>
                  <a:lnTo>
                    <a:pt x="5489" y="9195"/>
                  </a:lnTo>
                  <a:cubicBezTo>
                    <a:pt x="5573" y="9195"/>
                    <a:pt x="5644" y="9123"/>
                    <a:pt x="5644" y="9028"/>
                  </a:cubicBezTo>
                  <a:cubicBezTo>
                    <a:pt x="5644" y="8945"/>
                    <a:pt x="5573" y="8861"/>
                    <a:pt x="5489" y="8861"/>
                  </a:cubicBezTo>
                  <a:lnTo>
                    <a:pt x="1560" y="8861"/>
                  </a:lnTo>
                  <a:lnTo>
                    <a:pt x="1560" y="8683"/>
                  </a:lnTo>
                  <a:cubicBezTo>
                    <a:pt x="1560" y="8587"/>
                    <a:pt x="1632" y="8504"/>
                    <a:pt x="1739" y="8504"/>
                  </a:cubicBezTo>
                  <a:close/>
                  <a:moveTo>
                    <a:pt x="3471" y="1"/>
                  </a:moveTo>
                  <a:cubicBezTo>
                    <a:pt x="3436" y="1"/>
                    <a:pt x="3413" y="3"/>
                    <a:pt x="3406" y="3"/>
                  </a:cubicBezTo>
                  <a:cubicBezTo>
                    <a:pt x="3311" y="3"/>
                    <a:pt x="3251" y="74"/>
                    <a:pt x="3251" y="158"/>
                  </a:cubicBezTo>
                  <a:lnTo>
                    <a:pt x="3251" y="682"/>
                  </a:lnTo>
                  <a:cubicBezTo>
                    <a:pt x="3184" y="678"/>
                    <a:pt x="3123" y="676"/>
                    <a:pt x="3071" y="676"/>
                  </a:cubicBezTo>
                  <a:cubicBezTo>
                    <a:pt x="2968" y="676"/>
                    <a:pt x="2902" y="682"/>
                    <a:pt x="2894" y="682"/>
                  </a:cubicBezTo>
                  <a:cubicBezTo>
                    <a:pt x="2811" y="682"/>
                    <a:pt x="2751" y="753"/>
                    <a:pt x="2751" y="848"/>
                  </a:cubicBezTo>
                  <a:cubicBezTo>
                    <a:pt x="2751" y="932"/>
                    <a:pt x="2822" y="991"/>
                    <a:pt x="2906" y="991"/>
                  </a:cubicBezTo>
                  <a:cubicBezTo>
                    <a:pt x="2909" y="991"/>
                    <a:pt x="2939" y="990"/>
                    <a:pt x="2991" y="990"/>
                  </a:cubicBezTo>
                  <a:cubicBezTo>
                    <a:pt x="3356" y="990"/>
                    <a:pt x="4811" y="1045"/>
                    <a:pt x="5728" y="1920"/>
                  </a:cubicBezTo>
                  <a:cubicBezTo>
                    <a:pt x="6228" y="2408"/>
                    <a:pt x="6501" y="3063"/>
                    <a:pt x="6501" y="3896"/>
                  </a:cubicBezTo>
                  <a:cubicBezTo>
                    <a:pt x="6501" y="4789"/>
                    <a:pt x="6299" y="5361"/>
                    <a:pt x="6097" y="5968"/>
                  </a:cubicBezTo>
                  <a:cubicBezTo>
                    <a:pt x="5882" y="6575"/>
                    <a:pt x="5668" y="7194"/>
                    <a:pt x="5644" y="8171"/>
                  </a:cubicBezTo>
                  <a:lnTo>
                    <a:pt x="1989" y="8171"/>
                  </a:lnTo>
                  <a:cubicBezTo>
                    <a:pt x="1941" y="8075"/>
                    <a:pt x="1882" y="7909"/>
                    <a:pt x="1882" y="7647"/>
                  </a:cubicBezTo>
                  <a:cubicBezTo>
                    <a:pt x="1882" y="7230"/>
                    <a:pt x="2132" y="6266"/>
                    <a:pt x="3882" y="4515"/>
                  </a:cubicBezTo>
                  <a:cubicBezTo>
                    <a:pt x="3918" y="4480"/>
                    <a:pt x="3942" y="4385"/>
                    <a:pt x="3906" y="4325"/>
                  </a:cubicBezTo>
                  <a:cubicBezTo>
                    <a:pt x="3886" y="4275"/>
                    <a:pt x="3825" y="4251"/>
                    <a:pt x="3764" y="4251"/>
                  </a:cubicBezTo>
                  <a:cubicBezTo>
                    <a:pt x="3751" y="4251"/>
                    <a:pt x="3739" y="4252"/>
                    <a:pt x="3727" y="4254"/>
                  </a:cubicBezTo>
                  <a:cubicBezTo>
                    <a:pt x="3727" y="4254"/>
                    <a:pt x="3635" y="4276"/>
                    <a:pt x="3486" y="4276"/>
                  </a:cubicBezTo>
                  <a:cubicBezTo>
                    <a:pt x="3292" y="4276"/>
                    <a:pt x="3001" y="4238"/>
                    <a:pt x="2691" y="4063"/>
                  </a:cubicBezTo>
                  <a:cubicBezTo>
                    <a:pt x="2620" y="4020"/>
                    <a:pt x="2540" y="4000"/>
                    <a:pt x="2460" y="4000"/>
                  </a:cubicBezTo>
                  <a:cubicBezTo>
                    <a:pt x="2341" y="4000"/>
                    <a:pt x="2220" y="4044"/>
                    <a:pt x="2120" y="4123"/>
                  </a:cubicBezTo>
                  <a:cubicBezTo>
                    <a:pt x="1924" y="4281"/>
                    <a:pt x="1552" y="4499"/>
                    <a:pt x="998" y="4499"/>
                  </a:cubicBezTo>
                  <a:cubicBezTo>
                    <a:pt x="846" y="4499"/>
                    <a:pt x="680" y="4482"/>
                    <a:pt x="501" y="4444"/>
                  </a:cubicBezTo>
                  <a:lnTo>
                    <a:pt x="370" y="3777"/>
                  </a:lnTo>
                  <a:lnTo>
                    <a:pt x="2001" y="2146"/>
                  </a:lnTo>
                  <a:cubicBezTo>
                    <a:pt x="2037" y="2110"/>
                    <a:pt x="2049" y="2063"/>
                    <a:pt x="2049" y="2027"/>
                  </a:cubicBezTo>
                  <a:lnTo>
                    <a:pt x="2049" y="1813"/>
                  </a:lnTo>
                  <a:cubicBezTo>
                    <a:pt x="2049" y="1729"/>
                    <a:pt x="2120" y="1634"/>
                    <a:pt x="2215" y="1634"/>
                  </a:cubicBezTo>
                  <a:cubicBezTo>
                    <a:pt x="2327" y="1626"/>
                    <a:pt x="2501" y="1615"/>
                    <a:pt x="2715" y="1615"/>
                  </a:cubicBezTo>
                  <a:cubicBezTo>
                    <a:pt x="3115" y="1615"/>
                    <a:pt x="3656" y="1654"/>
                    <a:pt x="4192" y="1825"/>
                  </a:cubicBezTo>
                  <a:cubicBezTo>
                    <a:pt x="4211" y="1833"/>
                    <a:pt x="4231" y="1837"/>
                    <a:pt x="4250" y="1837"/>
                  </a:cubicBezTo>
                  <a:cubicBezTo>
                    <a:pt x="4314" y="1837"/>
                    <a:pt x="4373" y="1794"/>
                    <a:pt x="4382" y="1729"/>
                  </a:cubicBezTo>
                  <a:cubicBezTo>
                    <a:pt x="4418" y="1634"/>
                    <a:pt x="4370" y="1539"/>
                    <a:pt x="4275" y="1527"/>
                  </a:cubicBezTo>
                  <a:cubicBezTo>
                    <a:pt x="3701" y="1346"/>
                    <a:pt x="3117" y="1300"/>
                    <a:pt x="2687" y="1300"/>
                  </a:cubicBezTo>
                  <a:cubicBezTo>
                    <a:pt x="2465" y="1300"/>
                    <a:pt x="2285" y="1312"/>
                    <a:pt x="2168" y="1325"/>
                  </a:cubicBezTo>
                  <a:cubicBezTo>
                    <a:pt x="1906" y="1348"/>
                    <a:pt x="1715" y="1563"/>
                    <a:pt x="1715" y="1813"/>
                  </a:cubicBezTo>
                  <a:lnTo>
                    <a:pt x="1715" y="1968"/>
                  </a:lnTo>
                  <a:lnTo>
                    <a:pt x="60" y="3611"/>
                  </a:lnTo>
                  <a:cubicBezTo>
                    <a:pt x="24" y="3658"/>
                    <a:pt x="1" y="3706"/>
                    <a:pt x="24" y="3765"/>
                  </a:cubicBezTo>
                  <a:lnTo>
                    <a:pt x="179" y="4611"/>
                  </a:lnTo>
                  <a:cubicBezTo>
                    <a:pt x="203" y="4670"/>
                    <a:pt x="239" y="4718"/>
                    <a:pt x="298" y="4730"/>
                  </a:cubicBezTo>
                  <a:cubicBezTo>
                    <a:pt x="542" y="4788"/>
                    <a:pt x="764" y="4813"/>
                    <a:pt x="967" y="4813"/>
                  </a:cubicBezTo>
                  <a:cubicBezTo>
                    <a:pt x="1627" y="4813"/>
                    <a:pt x="2071" y="4552"/>
                    <a:pt x="2299" y="4361"/>
                  </a:cubicBezTo>
                  <a:cubicBezTo>
                    <a:pt x="2338" y="4329"/>
                    <a:pt x="2389" y="4313"/>
                    <a:pt x="2435" y="4313"/>
                  </a:cubicBezTo>
                  <a:cubicBezTo>
                    <a:pt x="2459" y="4313"/>
                    <a:pt x="2481" y="4317"/>
                    <a:pt x="2501" y="4325"/>
                  </a:cubicBezTo>
                  <a:cubicBezTo>
                    <a:pt x="2822" y="4504"/>
                    <a:pt x="3120" y="4563"/>
                    <a:pt x="3334" y="4587"/>
                  </a:cubicBezTo>
                  <a:cubicBezTo>
                    <a:pt x="1846" y="6135"/>
                    <a:pt x="1537" y="7099"/>
                    <a:pt x="1537" y="7635"/>
                  </a:cubicBezTo>
                  <a:cubicBezTo>
                    <a:pt x="1537" y="7861"/>
                    <a:pt x="1584" y="8040"/>
                    <a:pt x="1608" y="8159"/>
                  </a:cubicBezTo>
                  <a:cubicBezTo>
                    <a:pt x="1370" y="8195"/>
                    <a:pt x="1191" y="8397"/>
                    <a:pt x="1191" y="8647"/>
                  </a:cubicBezTo>
                  <a:lnTo>
                    <a:pt x="1191" y="8849"/>
                  </a:lnTo>
                  <a:cubicBezTo>
                    <a:pt x="1001" y="8909"/>
                    <a:pt x="858" y="9111"/>
                    <a:pt x="858" y="9326"/>
                  </a:cubicBezTo>
                  <a:lnTo>
                    <a:pt x="858" y="10361"/>
                  </a:lnTo>
                  <a:cubicBezTo>
                    <a:pt x="858" y="10635"/>
                    <a:pt x="1072" y="10861"/>
                    <a:pt x="1358" y="10861"/>
                  </a:cubicBezTo>
                  <a:lnTo>
                    <a:pt x="6501" y="10861"/>
                  </a:lnTo>
                  <a:cubicBezTo>
                    <a:pt x="6775" y="10861"/>
                    <a:pt x="7002" y="10635"/>
                    <a:pt x="7002" y="10361"/>
                  </a:cubicBezTo>
                  <a:lnTo>
                    <a:pt x="7002" y="9326"/>
                  </a:lnTo>
                  <a:cubicBezTo>
                    <a:pt x="7002" y="9171"/>
                    <a:pt x="6859" y="8968"/>
                    <a:pt x="6656" y="8897"/>
                  </a:cubicBezTo>
                  <a:lnTo>
                    <a:pt x="6656" y="8695"/>
                  </a:lnTo>
                  <a:cubicBezTo>
                    <a:pt x="6656" y="8409"/>
                    <a:pt x="6442" y="8183"/>
                    <a:pt x="6156" y="8183"/>
                  </a:cubicBezTo>
                  <a:lnTo>
                    <a:pt x="5978" y="8183"/>
                  </a:lnTo>
                  <a:cubicBezTo>
                    <a:pt x="5990" y="7266"/>
                    <a:pt x="6204" y="6671"/>
                    <a:pt x="6406" y="6087"/>
                  </a:cubicBezTo>
                  <a:cubicBezTo>
                    <a:pt x="6621" y="5492"/>
                    <a:pt x="6823" y="4861"/>
                    <a:pt x="6823" y="3908"/>
                  </a:cubicBezTo>
                  <a:cubicBezTo>
                    <a:pt x="6823" y="2991"/>
                    <a:pt x="6525" y="2241"/>
                    <a:pt x="5966" y="1694"/>
                  </a:cubicBezTo>
                  <a:cubicBezTo>
                    <a:pt x="5501" y="1265"/>
                    <a:pt x="4930" y="1015"/>
                    <a:pt x="4418" y="860"/>
                  </a:cubicBezTo>
                  <a:cubicBezTo>
                    <a:pt x="4311" y="396"/>
                    <a:pt x="4061" y="182"/>
                    <a:pt x="3846" y="86"/>
                  </a:cubicBezTo>
                  <a:cubicBezTo>
                    <a:pt x="3690" y="12"/>
                    <a:pt x="3550" y="1"/>
                    <a:pt x="34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30;p91">
              <a:extLst>
                <a:ext uri="{FF2B5EF4-FFF2-40B4-BE49-F238E27FC236}">
                  <a16:creationId xmlns:a16="http://schemas.microsoft.com/office/drawing/2014/main" id="{11220468-2653-FC49-7097-67D6F948216A}"/>
                </a:ext>
              </a:extLst>
            </p:cNvPr>
            <p:cNvSpPr/>
            <p:nvPr/>
          </p:nvSpPr>
          <p:spPr>
            <a:xfrm>
              <a:off x="3913799" y="2948231"/>
              <a:ext cx="20499" cy="14960"/>
            </a:xfrm>
            <a:custGeom>
              <a:avLst/>
              <a:gdLst/>
              <a:ahLst/>
              <a:cxnLst/>
              <a:rect l="l" t="t" r="r" b="b"/>
              <a:pathLst>
                <a:path w="644" h="470" extrusionOk="0">
                  <a:moveTo>
                    <a:pt x="184" y="0"/>
                  </a:moveTo>
                  <a:cubicBezTo>
                    <a:pt x="126" y="0"/>
                    <a:pt x="73" y="27"/>
                    <a:pt x="48" y="76"/>
                  </a:cubicBezTo>
                  <a:cubicBezTo>
                    <a:pt x="1" y="148"/>
                    <a:pt x="36" y="255"/>
                    <a:pt x="108" y="291"/>
                  </a:cubicBezTo>
                  <a:cubicBezTo>
                    <a:pt x="203" y="326"/>
                    <a:pt x="286" y="386"/>
                    <a:pt x="358" y="433"/>
                  </a:cubicBezTo>
                  <a:cubicBezTo>
                    <a:pt x="394" y="445"/>
                    <a:pt x="417" y="469"/>
                    <a:pt x="453" y="469"/>
                  </a:cubicBezTo>
                  <a:cubicBezTo>
                    <a:pt x="501" y="469"/>
                    <a:pt x="560" y="433"/>
                    <a:pt x="584" y="386"/>
                  </a:cubicBezTo>
                  <a:cubicBezTo>
                    <a:pt x="644" y="326"/>
                    <a:pt x="620" y="231"/>
                    <a:pt x="537" y="183"/>
                  </a:cubicBezTo>
                  <a:cubicBezTo>
                    <a:pt x="453" y="124"/>
                    <a:pt x="358" y="64"/>
                    <a:pt x="263" y="17"/>
                  </a:cubicBezTo>
                  <a:cubicBezTo>
                    <a:pt x="237" y="6"/>
                    <a:pt x="210"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531;p91">
              <a:extLst>
                <a:ext uri="{FF2B5EF4-FFF2-40B4-BE49-F238E27FC236}">
                  <a16:creationId xmlns:a16="http://schemas.microsoft.com/office/drawing/2014/main" id="{AB6BAD97-E456-2A45-C24F-60117A424960}"/>
                </a:ext>
              </a:extLst>
            </p:cNvPr>
            <p:cNvSpPr/>
            <p:nvPr/>
          </p:nvSpPr>
          <p:spPr>
            <a:xfrm>
              <a:off x="3841418" y="2956315"/>
              <a:ext cx="10631" cy="15947"/>
            </a:xfrm>
            <a:custGeom>
              <a:avLst/>
              <a:gdLst/>
              <a:ahLst/>
              <a:cxnLst/>
              <a:rect l="l" t="t" r="r" b="b"/>
              <a:pathLst>
                <a:path w="334" h="501" extrusionOk="0">
                  <a:moveTo>
                    <a:pt x="167" y="1"/>
                  </a:moveTo>
                  <a:cubicBezTo>
                    <a:pt x="72" y="1"/>
                    <a:pt x="1" y="72"/>
                    <a:pt x="1" y="167"/>
                  </a:cubicBezTo>
                  <a:lnTo>
                    <a:pt x="1" y="334"/>
                  </a:lnTo>
                  <a:cubicBezTo>
                    <a:pt x="1" y="418"/>
                    <a:pt x="72" y="501"/>
                    <a:pt x="167" y="501"/>
                  </a:cubicBezTo>
                  <a:cubicBezTo>
                    <a:pt x="251" y="501"/>
                    <a:pt x="334" y="418"/>
                    <a:pt x="334" y="334"/>
                  </a:cubicBezTo>
                  <a:lnTo>
                    <a:pt x="334" y="167"/>
                  </a:lnTo>
                  <a:cubicBezTo>
                    <a:pt x="334" y="72"/>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522</Words>
  <Application>Microsoft Office PowerPoint</Application>
  <PresentationFormat>‫הצגה על המסך (16:9)</PresentationFormat>
  <Paragraphs>71</Paragraphs>
  <Slides>22</Slides>
  <Notes>21</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22</vt:i4>
      </vt:variant>
    </vt:vector>
  </HeadingPairs>
  <TitlesOfParts>
    <vt:vector size="32" baseType="lpstr">
      <vt:lpstr>Anaheim</vt:lpstr>
      <vt:lpstr>PT Sans</vt:lpstr>
      <vt:lpstr>Arial</vt:lpstr>
      <vt:lpstr>Poppins</vt:lpstr>
      <vt:lpstr>Nunito Sans</vt:lpstr>
      <vt:lpstr>Söhne</vt:lpstr>
      <vt:lpstr>Lato</vt:lpstr>
      <vt:lpstr>Bebas Neue</vt:lpstr>
      <vt:lpstr>Nunito Light</vt:lpstr>
      <vt:lpstr>Brackets Lesson for Coding and Programming by Slidesgo</vt:lpstr>
      <vt:lpstr>office macro detected</vt:lpstr>
      <vt:lpstr>Our team</vt:lpstr>
      <vt:lpstr>Table of contents</vt:lpstr>
      <vt:lpstr>Introduction</vt:lpstr>
      <vt:lpstr>What is office macro?</vt:lpstr>
      <vt:lpstr>Writing Macros in VBA?</vt:lpstr>
      <vt:lpstr>So Macro Looks perfect ?</vt:lpstr>
      <vt:lpstr>Danger</vt:lpstr>
      <vt:lpstr>Why macro can be danger?</vt:lpstr>
      <vt:lpstr>Microsoft Office applications, especially Excel, have security measures to protect users from potentially harmful macros. These security settings may change, and users need to manually enable macros if they want to use them.</vt:lpstr>
      <vt:lpstr>Our modle</vt:lpstr>
      <vt:lpstr>macro_competition</vt:lpstr>
      <vt:lpstr>How we train our model</vt:lpstr>
      <vt:lpstr>How we train our model</vt:lpstr>
      <vt:lpstr>Train.py</vt:lpstr>
      <vt:lpstr>inference.py</vt:lpstr>
      <vt:lpstr>inference.py</vt:lpstr>
      <vt:lpstr>Our Results</vt:lpstr>
      <vt:lpstr>מצגת של PowerPoint‏</vt:lpstr>
      <vt:lpstr>Accuracy on validation set: 99.5%</vt:lpstr>
      <vt:lpstr>output test_with_labels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macro detected</dc:title>
  <dc:creator>נבו</dc:creator>
  <cp:lastModifiedBy>נבו גדסי</cp:lastModifiedBy>
  <cp:revision>6</cp:revision>
  <dcterms:modified xsi:type="dcterms:W3CDTF">2024-02-07T16:19:31Z</dcterms:modified>
</cp:coreProperties>
</file>